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v" ContentType="video/x-ms-wm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10" r:id="rId1"/>
    <p:sldMasterId id="2147483922" r:id="rId2"/>
  </p:sldMasterIdLst>
  <p:notesMasterIdLst>
    <p:notesMasterId r:id="rId41"/>
  </p:notesMasterIdLst>
  <p:sldIdLst>
    <p:sldId id="257" r:id="rId3"/>
    <p:sldId id="258" r:id="rId4"/>
    <p:sldId id="309" r:id="rId5"/>
    <p:sldId id="310" r:id="rId6"/>
    <p:sldId id="311" r:id="rId7"/>
    <p:sldId id="312" r:id="rId8"/>
    <p:sldId id="313" r:id="rId9"/>
    <p:sldId id="271" r:id="rId10"/>
    <p:sldId id="272" r:id="rId11"/>
    <p:sldId id="303" r:id="rId12"/>
    <p:sldId id="273" r:id="rId13"/>
    <p:sldId id="274" r:id="rId14"/>
    <p:sldId id="275" r:id="rId15"/>
    <p:sldId id="276" r:id="rId16"/>
    <p:sldId id="277" r:id="rId17"/>
    <p:sldId id="307"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6" r:id="rId35"/>
    <p:sldId id="297" r:id="rId36"/>
    <p:sldId id="298" r:id="rId37"/>
    <p:sldId id="299" r:id="rId38"/>
    <p:sldId id="308" r:id="rId39"/>
    <p:sldId id="301" r:id="rId40"/>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mn-cs"/>
      </a:defRPr>
    </a:lvl1pPr>
    <a:lvl2pPr marL="457200" algn="l" rtl="0" fontAlgn="base">
      <a:spcBef>
        <a:spcPct val="0"/>
      </a:spcBef>
      <a:spcAft>
        <a:spcPct val="0"/>
      </a:spcAft>
      <a:defRPr kern="1200">
        <a:solidFill>
          <a:schemeClr val="tx1"/>
        </a:solidFill>
        <a:latin typeface="Calibri" panose="020F0502020204030204" pitchFamily="34" charset="0"/>
        <a:ea typeface="+mn-ea"/>
        <a:cs typeface="+mn-cs"/>
      </a:defRPr>
    </a:lvl2pPr>
    <a:lvl3pPr marL="914400" algn="l" rtl="0" fontAlgn="base">
      <a:spcBef>
        <a:spcPct val="0"/>
      </a:spcBef>
      <a:spcAft>
        <a:spcPct val="0"/>
      </a:spcAft>
      <a:defRPr kern="1200">
        <a:solidFill>
          <a:schemeClr val="tx1"/>
        </a:solidFill>
        <a:latin typeface="Calibri" panose="020F0502020204030204" pitchFamily="34" charset="0"/>
        <a:ea typeface="+mn-ea"/>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69" autoAdjust="0"/>
    <p:restoredTop sz="94660" autoAdjust="0"/>
  </p:normalViewPr>
  <p:slideViewPr>
    <p:cSldViewPr>
      <p:cViewPr varScale="1">
        <p:scale>
          <a:sx n="72" d="100"/>
          <a:sy n="72" d="100"/>
        </p:scale>
        <p:origin x="642" y="78"/>
      </p:cViewPr>
      <p:guideLst>
        <p:guide orient="horz" pos="2160"/>
        <p:guide pos="3840"/>
      </p:guideLst>
    </p:cSldViewPr>
  </p:slideViewPr>
  <p:notesTextViewPr>
    <p:cViewPr>
      <p:scale>
        <a:sx n="1" d="1"/>
        <a:sy n="1" d="1"/>
      </p:scale>
      <p:origin x="0" y="0"/>
    </p:cViewPr>
  </p:notesTextViewPr>
  <p:gridSpacing cx="76198" cy="7619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0B83DB9-410B-46CA-B973-2D6228E045F1}" type="datetimeFigureOut">
              <a:rPr lang="en-US"/>
              <a:pPr>
                <a:defRPr/>
              </a:pPr>
              <a:t>9/11/2024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noProof="1" dirty="0"/>
            </a:lvl1pPr>
          </a:lstStyle>
          <a:p>
            <a:fld id="{024A6FF1-0F5E-4356-AC58-90DA12FCB806}" type="slidenum">
              <a:rPr lang="en-US"/>
              <a:pPr/>
              <a:t>‹#›</a:t>
            </a:fld>
            <a:endParaRPr lang="en-US"/>
          </a:p>
        </p:txBody>
      </p:sp>
    </p:spTree>
    <p:extLst>
      <p:ext uri="{BB962C8B-B14F-4D97-AF65-F5344CB8AC3E}">
        <p14:creationId xmlns:p14="http://schemas.microsoft.com/office/powerpoint/2010/main" val="40173908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85800"/>
            <a:ext cx="61722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marL="0" marR="0" lvl="0" indent="0" algn="r" defTabSz="1132027"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132027"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2619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72727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7"/>
        <p:cNvGrpSpPr/>
        <p:nvPr/>
      </p:nvGrpSpPr>
      <p:grpSpPr>
        <a:xfrm>
          <a:off x="0" y="0"/>
          <a:ext cx="0" cy="0"/>
          <a:chOff x="0" y="0"/>
          <a:chExt cx="0" cy="0"/>
        </a:xfrm>
      </p:grpSpPr>
      <p:sp>
        <p:nvSpPr>
          <p:cNvPr id="1928" name="Google Shape;1928;g4ca88d59575087_1171:notes"/>
          <p:cNvSpPr>
            <a:spLocks noGrp="1" noRot="1" noChangeAspect="1"/>
          </p:cNvSpPr>
          <p:nvPr>
            <p:ph type="sldImg" idx="2"/>
          </p:nvPr>
        </p:nvSpPr>
        <p:spPr>
          <a:xfrm>
            <a:off x="342900" y="685800"/>
            <a:ext cx="61722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9" name="Google Shape;1929;g4ca88d59575087_1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5"/>
        <p:cNvGrpSpPr/>
        <p:nvPr/>
      </p:nvGrpSpPr>
      <p:grpSpPr>
        <a:xfrm>
          <a:off x="0" y="0"/>
          <a:ext cx="0" cy="0"/>
          <a:chOff x="0" y="0"/>
          <a:chExt cx="0" cy="0"/>
        </a:xfrm>
      </p:grpSpPr>
      <p:sp>
        <p:nvSpPr>
          <p:cNvPr id="2076" name="Google Shape;2076;gba4facb9c1_0_15:notes"/>
          <p:cNvSpPr>
            <a:spLocks noGrp="1" noRot="1" noChangeAspect="1"/>
          </p:cNvSpPr>
          <p:nvPr>
            <p:ph type="sldImg" idx="2"/>
          </p:nvPr>
        </p:nvSpPr>
        <p:spPr>
          <a:xfrm>
            <a:off x="342900" y="685800"/>
            <a:ext cx="61722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7" name="Google Shape;2077;gba4facb9c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marL="0" marR="0" lvl="0" indent="0" algn="r" defTabSz="1132027" rtl="0" eaLnBrk="1" fontAlgn="auto" latinLnBrk="0" hangingPunct="1">
              <a:lnSpc>
                <a:spcPct val="100000"/>
              </a:lnSpc>
              <a:spcBef>
                <a:spcPts val="0"/>
              </a:spcBef>
              <a:spcAft>
                <a:spcPts val="0"/>
              </a:spcAft>
              <a:buClrTx/>
              <a:buSzTx/>
              <a:buFontTx/>
              <a:buNone/>
              <a:tabLst/>
              <a:defRPr/>
            </a:pPr>
            <a:fld id="{807AB927-42BB-4505-9EDE-3A59CF2143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132027"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2184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marL="0" marR="0" lvl="0" indent="0" algn="r" defTabSz="1132027" rtl="0" eaLnBrk="1" fontAlgn="auto" latinLnBrk="0" hangingPunct="1">
              <a:lnSpc>
                <a:spcPct val="100000"/>
              </a:lnSpc>
              <a:spcBef>
                <a:spcPts val="0"/>
              </a:spcBef>
              <a:spcAft>
                <a:spcPts val="0"/>
              </a:spcAft>
              <a:buClrTx/>
              <a:buSzTx/>
              <a:buFontTx/>
              <a:buNone/>
              <a:tabLst/>
              <a:defRPr/>
            </a:pPr>
            <a:fld id="{807AB927-42BB-4505-9EDE-3A59CF2143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132027"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2184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marL="0" marR="0" lvl="0" indent="0" algn="r" defTabSz="1132027"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132027"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2579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marL="0" marR="0" lvl="0" indent="0" algn="r" defTabSz="1132027"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132027"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25791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marL="0" marR="0" lvl="0" indent="0" algn="r" defTabSz="1132027" rtl="0" eaLnBrk="1" fontAlgn="auto" latinLnBrk="0" hangingPunct="1">
              <a:lnSpc>
                <a:spcPct val="100000"/>
              </a:lnSpc>
              <a:spcBef>
                <a:spcPts val="0"/>
              </a:spcBef>
              <a:spcAft>
                <a:spcPts val="0"/>
              </a:spcAft>
              <a:buClrTx/>
              <a:buSzTx/>
              <a:buFontTx/>
              <a:buNone/>
              <a:tabLst/>
              <a:defRPr/>
            </a:pPr>
            <a:fld id="{807AB927-42BB-4505-9EDE-3A59CF2143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132027"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2184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marL="0" marR="0" lvl="0" indent="0" algn="r" defTabSz="1132027" rtl="0" eaLnBrk="1" fontAlgn="auto" latinLnBrk="0" hangingPunct="1">
              <a:lnSpc>
                <a:spcPct val="100000"/>
              </a:lnSpc>
              <a:spcBef>
                <a:spcPts val="0"/>
              </a:spcBef>
              <a:spcAft>
                <a:spcPts val="0"/>
              </a:spcAft>
              <a:buClrTx/>
              <a:buSzTx/>
              <a:buFontTx/>
              <a:buNone/>
              <a:tabLst/>
              <a:defRPr/>
            </a:pPr>
            <a:fld id="{807AB927-42BB-4505-9EDE-3A59CF2143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132027"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21841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marL="0" marR="0" lvl="0" indent="0" algn="r" defTabSz="1132027" rtl="0" eaLnBrk="1" fontAlgn="auto" latinLnBrk="0" hangingPunct="1">
              <a:lnSpc>
                <a:spcPct val="100000"/>
              </a:lnSpc>
              <a:spcBef>
                <a:spcPts val="0"/>
              </a:spcBef>
              <a:spcAft>
                <a:spcPts val="0"/>
              </a:spcAft>
              <a:buClrTx/>
              <a:buSzTx/>
              <a:buFontTx/>
              <a:buNone/>
              <a:tabLst/>
              <a:defRPr/>
            </a:pPr>
            <a:fld id="{807AB927-42BB-4505-9EDE-3A59CF2143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132027"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2184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marL="0" marR="0" lvl="0" indent="0" algn="r" defTabSz="1132027" rtl="0" eaLnBrk="1" fontAlgn="auto" latinLnBrk="0" hangingPunct="1">
              <a:lnSpc>
                <a:spcPct val="100000"/>
              </a:lnSpc>
              <a:spcBef>
                <a:spcPts val="0"/>
              </a:spcBef>
              <a:spcAft>
                <a:spcPts val="0"/>
              </a:spcAft>
              <a:buClrTx/>
              <a:buSzTx/>
              <a:buFontTx/>
              <a:buNone/>
              <a:tabLst/>
              <a:defRPr/>
            </a:pPr>
            <a:fld id="{807AB927-42BB-4505-9EDE-3A59CF2143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132027"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21841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marL="0" marR="0" lvl="0" indent="0" algn="r" defTabSz="1132027" rtl="0" eaLnBrk="1" fontAlgn="auto" latinLnBrk="0" hangingPunct="1">
              <a:lnSpc>
                <a:spcPct val="100000"/>
              </a:lnSpc>
              <a:spcBef>
                <a:spcPts val="0"/>
              </a:spcBef>
              <a:spcAft>
                <a:spcPts val="0"/>
              </a:spcAft>
              <a:buClrTx/>
              <a:buSzTx/>
              <a:buFontTx/>
              <a:buNone/>
              <a:tabLst/>
              <a:defRPr/>
            </a:pPr>
            <a:fld id="{807AB927-42BB-4505-9EDE-3A59CF2143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132027"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21841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marL="0" marR="0" lvl="0" indent="0" algn="r" defTabSz="1132027"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132027"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674401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34c0061c5aec0b71_0:notes"/>
          <p:cNvSpPr>
            <a:spLocks noGrp="1" noRot="1" noChangeAspect="1"/>
          </p:cNvSpPr>
          <p:nvPr>
            <p:ph type="sldImg" idx="2"/>
          </p:nvPr>
        </p:nvSpPr>
        <p:spPr>
          <a:xfrm>
            <a:off x="342900" y="685800"/>
            <a:ext cx="61722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34c0061c5aec0b7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Xua tan ánh</a:t>
            </a:r>
            <a:r>
              <a:rPr lang="en-US" baseline="0"/>
              <a:t> nắng Mặt trời bằng cách chọn vào hình các mặt trời nhé </a:t>
            </a:r>
            <a:endParaRPr lang="en-US"/>
          </a:p>
        </p:txBody>
      </p:sp>
      <p:sp>
        <p:nvSpPr>
          <p:cNvPr id="4" name="Slide Number Placeholder 3"/>
          <p:cNvSpPr>
            <a:spLocks noGrp="1"/>
          </p:cNvSpPr>
          <p:nvPr>
            <p:ph type="sldNum" sz="quarter" idx="10"/>
          </p:nvPr>
        </p:nvSpPr>
        <p:spPr/>
        <p:txBody>
          <a:bodyPr/>
          <a:lstStyle/>
          <a:p>
            <a:pPr marL="0" marR="0" lvl="0" indent="0" algn="r" defTabSz="1132027" rtl="0" eaLnBrk="1" fontAlgn="auto" latinLnBrk="0" hangingPunct="1">
              <a:lnSpc>
                <a:spcPct val="100000"/>
              </a:lnSpc>
              <a:spcBef>
                <a:spcPts val="0"/>
              </a:spcBef>
              <a:spcAft>
                <a:spcPts val="0"/>
              </a:spcAft>
              <a:buClrTx/>
              <a:buSzTx/>
              <a:buFontTx/>
              <a:buNone/>
              <a:tabLst/>
              <a:defRPr/>
            </a:pPr>
            <a:fld id="{85BFC1A0-6AE1-4733-8B72-BE9DE48505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132027"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6278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Thầy</a:t>
            </a:r>
            <a:r>
              <a:rPr lang="en-US" baseline="0"/>
              <a:t> cô chiếu slide đã rồi mới chỉnh các vần nhé! Nhìn nó lệch vậy nhưng chiếu lên mới biết nó lệch hay k nhé</a:t>
            </a:r>
            <a:endParaRPr lang="en-US"/>
          </a:p>
        </p:txBody>
      </p:sp>
    </p:spTree>
    <p:extLst>
      <p:ext uri="{BB962C8B-B14F-4D97-AF65-F5344CB8AC3E}">
        <p14:creationId xmlns:p14="http://schemas.microsoft.com/office/powerpoint/2010/main" val="698859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1"/>
        <p:cNvGrpSpPr/>
        <p:nvPr/>
      </p:nvGrpSpPr>
      <p:grpSpPr>
        <a:xfrm>
          <a:off x="0" y="0"/>
          <a:ext cx="0" cy="0"/>
          <a:chOff x="0" y="0"/>
          <a:chExt cx="0" cy="0"/>
        </a:xfrm>
      </p:grpSpPr>
      <p:sp>
        <p:nvSpPr>
          <p:cNvPr id="1142" name="Google Shape;1142;gba4facb9c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3" name="Google Shape;1143;gba4facb9c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7"/>
        <p:cNvGrpSpPr/>
        <p:nvPr/>
      </p:nvGrpSpPr>
      <p:grpSpPr>
        <a:xfrm>
          <a:off x="0" y="0"/>
          <a:ext cx="0" cy="0"/>
          <a:chOff x="0" y="0"/>
          <a:chExt cx="0" cy="0"/>
        </a:xfrm>
      </p:grpSpPr>
      <p:sp>
        <p:nvSpPr>
          <p:cNvPr id="1148" name="Google Shape;1148;gba70751a2f_0_42:notes"/>
          <p:cNvSpPr>
            <a:spLocks noGrp="1" noRot="1" noChangeAspect="1"/>
          </p:cNvSpPr>
          <p:nvPr>
            <p:ph type="sldImg" idx="2"/>
          </p:nvPr>
        </p:nvSpPr>
        <p:spPr>
          <a:xfrm>
            <a:off x="342900" y="685800"/>
            <a:ext cx="61722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9" name="Google Shape;1149;gba70751a2f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2"/>
        <p:cNvGrpSpPr/>
        <p:nvPr/>
      </p:nvGrpSpPr>
      <p:grpSpPr>
        <a:xfrm>
          <a:off x="0" y="0"/>
          <a:ext cx="0" cy="0"/>
          <a:chOff x="0" y="0"/>
          <a:chExt cx="0" cy="0"/>
        </a:xfrm>
      </p:grpSpPr>
      <p:sp>
        <p:nvSpPr>
          <p:cNvPr id="1553" name="Google Shape;1553;gba4facb9c1_0_20:notes"/>
          <p:cNvSpPr>
            <a:spLocks noGrp="1" noRot="1" noChangeAspect="1"/>
          </p:cNvSpPr>
          <p:nvPr>
            <p:ph type="sldImg" idx="2"/>
          </p:nvPr>
        </p:nvSpPr>
        <p:spPr>
          <a:xfrm>
            <a:off x="342900" y="685800"/>
            <a:ext cx="61722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4" name="Google Shape;1554;gba4facb9c1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2"/>
        <p:cNvGrpSpPr/>
        <p:nvPr/>
      </p:nvGrpSpPr>
      <p:grpSpPr>
        <a:xfrm>
          <a:off x="0" y="0"/>
          <a:ext cx="0" cy="0"/>
          <a:chOff x="0" y="0"/>
          <a:chExt cx="0" cy="0"/>
        </a:xfrm>
      </p:grpSpPr>
      <p:sp>
        <p:nvSpPr>
          <p:cNvPr id="1893" name="Google Shape;1893;g34c0061c5aec0b71_2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4" name="Google Shape;1894;g34c0061c5aec0b71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72727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991396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311838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1"/>
            <a:ext cx="8534400" cy="1752600"/>
          </a:xfrm>
        </p:spPr>
        <p:txBody>
          <a:bodyPr/>
          <a:lstStyle>
            <a:lvl1pPr marL="0" indent="0" algn="ctr">
              <a:buNone/>
              <a:defRPr>
                <a:solidFill>
                  <a:schemeClr val="tx1">
                    <a:tint val="75000"/>
                  </a:schemeClr>
                </a:solidFill>
              </a:defRPr>
            </a:lvl1pPr>
            <a:lvl2pPr marL="559052" indent="0" algn="ctr">
              <a:buNone/>
              <a:defRPr>
                <a:solidFill>
                  <a:schemeClr val="tx1">
                    <a:tint val="75000"/>
                  </a:schemeClr>
                </a:solidFill>
              </a:defRPr>
            </a:lvl2pPr>
            <a:lvl3pPr marL="1118103" indent="0" algn="ctr">
              <a:buNone/>
              <a:defRPr>
                <a:solidFill>
                  <a:schemeClr val="tx1">
                    <a:tint val="75000"/>
                  </a:schemeClr>
                </a:solidFill>
              </a:defRPr>
            </a:lvl3pPr>
            <a:lvl4pPr marL="1677155" indent="0" algn="ctr">
              <a:buNone/>
              <a:defRPr>
                <a:solidFill>
                  <a:schemeClr val="tx1">
                    <a:tint val="75000"/>
                  </a:schemeClr>
                </a:solidFill>
              </a:defRPr>
            </a:lvl4pPr>
            <a:lvl5pPr marL="2236206" indent="0" algn="ctr">
              <a:buNone/>
              <a:defRPr>
                <a:solidFill>
                  <a:schemeClr val="tx1">
                    <a:tint val="75000"/>
                  </a:schemeClr>
                </a:solidFill>
              </a:defRPr>
            </a:lvl5pPr>
            <a:lvl6pPr marL="2795258" indent="0" algn="ctr">
              <a:buNone/>
              <a:defRPr>
                <a:solidFill>
                  <a:schemeClr val="tx1">
                    <a:tint val="75000"/>
                  </a:schemeClr>
                </a:solidFill>
              </a:defRPr>
            </a:lvl6pPr>
            <a:lvl7pPr marL="3354310" indent="0" algn="ctr">
              <a:buNone/>
              <a:defRPr>
                <a:solidFill>
                  <a:schemeClr val="tx1">
                    <a:tint val="75000"/>
                  </a:schemeClr>
                </a:solidFill>
              </a:defRPr>
            </a:lvl7pPr>
            <a:lvl8pPr marL="3913361" indent="0" algn="ctr">
              <a:buNone/>
              <a:defRPr>
                <a:solidFill>
                  <a:schemeClr val="tx1">
                    <a:tint val="75000"/>
                  </a:schemeClr>
                </a:solidFill>
              </a:defRPr>
            </a:lvl8pPr>
            <a:lvl9pPr marL="447241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662681-774D-4FB3-B016-87632D413404}"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7929-E137-420F-8FFA-65DF18D6581D}" type="slidenum">
              <a:rPr lang="en-US" smtClean="0"/>
              <a:t>‹#›</a:t>
            </a:fld>
            <a:endParaRPr lang="en-US"/>
          </a:p>
        </p:txBody>
      </p:sp>
    </p:spTree>
    <p:extLst>
      <p:ext uri="{BB962C8B-B14F-4D97-AF65-F5344CB8AC3E}">
        <p14:creationId xmlns:p14="http://schemas.microsoft.com/office/powerpoint/2010/main" val="2299057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662681-774D-4FB3-B016-87632D413404}"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7929-E137-420F-8FFA-65DF18D6581D}" type="slidenum">
              <a:rPr lang="en-US" smtClean="0"/>
              <a:t>‹#›</a:t>
            </a:fld>
            <a:endParaRPr lang="en-US"/>
          </a:p>
        </p:txBody>
      </p:sp>
    </p:spTree>
    <p:extLst>
      <p:ext uri="{BB962C8B-B14F-4D97-AF65-F5344CB8AC3E}">
        <p14:creationId xmlns:p14="http://schemas.microsoft.com/office/powerpoint/2010/main" val="1791299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939" b="1" cap="all"/>
            </a:lvl1pPr>
          </a:lstStyle>
          <a:p>
            <a:r>
              <a:rPr lang="en-US"/>
              <a:t>Click to edit Master title style</a:t>
            </a:r>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469">
                <a:solidFill>
                  <a:schemeClr val="tx1">
                    <a:tint val="75000"/>
                  </a:schemeClr>
                </a:solidFill>
              </a:defRPr>
            </a:lvl1pPr>
            <a:lvl2pPr marL="559052" indent="0">
              <a:buNone/>
              <a:defRPr sz="2173">
                <a:solidFill>
                  <a:schemeClr val="tx1">
                    <a:tint val="75000"/>
                  </a:schemeClr>
                </a:solidFill>
              </a:defRPr>
            </a:lvl2pPr>
            <a:lvl3pPr marL="1118103" indent="0">
              <a:buNone/>
              <a:defRPr sz="1975">
                <a:solidFill>
                  <a:schemeClr val="tx1">
                    <a:tint val="75000"/>
                  </a:schemeClr>
                </a:solidFill>
              </a:defRPr>
            </a:lvl3pPr>
            <a:lvl4pPr marL="1677155" indent="0">
              <a:buNone/>
              <a:defRPr sz="1679">
                <a:solidFill>
                  <a:schemeClr val="tx1">
                    <a:tint val="75000"/>
                  </a:schemeClr>
                </a:solidFill>
              </a:defRPr>
            </a:lvl4pPr>
            <a:lvl5pPr marL="2236206" indent="0">
              <a:buNone/>
              <a:defRPr sz="1679">
                <a:solidFill>
                  <a:schemeClr val="tx1">
                    <a:tint val="75000"/>
                  </a:schemeClr>
                </a:solidFill>
              </a:defRPr>
            </a:lvl5pPr>
            <a:lvl6pPr marL="2795258" indent="0">
              <a:buNone/>
              <a:defRPr sz="1679">
                <a:solidFill>
                  <a:schemeClr val="tx1">
                    <a:tint val="75000"/>
                  </a:schemeClr>
                </a:solidFill>
              </a:defRPr>
            </a:lvl6pPr>
            <a:lvl7pPr marL="3354310" indent="0">
              <a:buNone/>
              <a:defRPr sz="1679">
                <a:solidFill>
                  <a:schemeClr val="tx1">
                    <a:tint val="75000"/>
                  </a:schemeClr>
                </a:solidFill>
              </a:defRPr>
            </a:lvl7pPr>
            <a:lvl8pPr marL="3913361" indent="0">
              <a:buNone/>
              <a:defRPr sz="1679">
                <a:solidFill>
                  <a:schemeClr val="tx1">
                    <a:tint val="75000"/>
                  </a:schemeClr>
                </a:solidFill>
              </a:defRPr>
            </a:lvl8pPr>
            <a:lvl9pPr marL="4472413" indent="0">
              <a:buNone/>
              <a:defRPr sz="167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662681-774D-4FB3-B016-87632D413404}"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7929-E137-420F-8FFA-65DF18D6581D}" type="slidenum">
              <a:rPr lang="en-US" smtClean="0"/>
              <a:t>‹#›</a:t>
            </a:fld>
            <a:endParaRPr lang="en-US"/>
          </a:p>
        </p:txBody>
      </p:sp>
    </p:spTree>
    <p:extLst>
      <p:ext uri="{BB962C8B-B14F-4D97-AF65-F5344CB8AC3E}">
        <p14:creationId xmlns:p14="http://schemas.microsoft.com/office/powerpoint/2010/main" val="18489099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3457"/>
            </a:lvl1pPr>
            <a:lvl2pPr>
              <a:defRPr sz="2963"/>
            </a:lvl2pPr>
            <a:lvl3pPr>
              <a:defRPr sz="2469"/>
            </a:lvl3pPr>
            <a:lvl4pPr>
              <a:defRPr sz="2173"/>
            </a:lvl4pPr>
            <a:lvl5pPr>
              <a:defRPr sz="2173"/>
            </a:lvl5pPr>
            <a:lvl6pPr>
              <a:defRPr sz="2173"/>
            </a:lvl6pPr>
            <a:lvl7pPr>
              <a:defRPr sz="2173"/>
            </a:lvl7pPr>
            <a:lvl8pPr>
              <a:defRPr sz="2173"/>
            </a:lvl8pPr>
            <a:lvl9pPr>
              <a:defRPr sz="21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3457"/>
            </a:lvl1pPr>
            <a:lvl2pPr>
              <a:defRPr sz="2963"/>
            </a:lvl2pPr>
            <a:lvl3pPr>
              <a:defRPr sz="2469"/>
            </a:lvl3pPr>
            <a:lvl4pPr>
              <a:defRPr sz="2173"/>
            </a:lvl4pPr>
            <a:lvl5pPr>
              <a:defRPr sz="2173"/>
            </a:lvl5pPr>
            <a:lvl6pPr>
              <a:defRPr sz="2173"/>
            </a:lvl6pPr>
            <a:lvl7pPr>
              <a:defRPr sz="2173"/>
            </a:lvl7pPr>
            <a:lvl8pPr>
              <a:defRPr sz="2173"/>
            </a:lvl8pPr>
            <a:lvl9pPr>
              <a:defRPr sz="21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662681-774D-4FB3-B016-87632D413404}" type="datetimeFigureOut">
              <a:rPr lang="en-US" smtClean="0"/>
              <a:t>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A7929-E137-420F-8FFA-65DF18D6581D}" type="slidenum">
              <a:rPr lang="en-US" smtClean="0"/>
              <a:t>‹#›</a:t>
            </a:fld>
            <a:endParaRPr lang="en-US"/>
          </a:p>
        </p:txBody>
      </p:sp>
    </p:spTree>
    <p:extLst>
      <p:ext uri="{BB962C8B-B14F-4D97-AF65-F5344CB8AC3E}">
        <p14:creationId xmlns:p14="http://schemas.microsoft.com/office/powerpoint/2010/main" val="28102655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8" cy="639762"/>
          </a:xfrm>
        </p:spPr>
        <p:txBody>
          <a:bodyPr anchor="b"/>
          <a:lstStyle>
            <a:lvl1pPr marL="0" indent="0">
              <a:buNone/>
              <a:defRPr sz="2963" b="1"/>
            </a:lvl1pPr>
            <a:lvl2pPr marL="559052" indent="0">
              <a:buNone/>
              <a:defRPr sz="2469" b="1"/>
            </a:lvl2pPr>
            <a:lvl3pPr marL="1118103" indent="0">
              <a:buNone/>
              <a:defRPr sz="2173" b="1"/>
            </a:lvl3pPr>
            <a:lvl4pPr marL="1677155" indent="0">
              <a:buNone/>
              <a:defRPr sz="1975" b="1"/>
            </a:lvl4pPr>
            <a:lvl5pPr marL="2236206" indent="0">
              <a:buNone/>
              <a:defRPr sz="1975" b="1"/>
            </a:lvl5pPr>
            <a:lvl6pPr marL="2795258" indent="0">
              <a:buNone/>
              <a:defRPr sz="1975" b="1"/>
            </a:lvl6pPr>
            <a:lvl7pPr marL="3354310" indent="0">
              <a:buNone/>
              <a:defRPr sz="1975" b="1"/>
            </a:lvl7pPr>
            <a:lvl8pPr marL="3913361" indent="0">
              <a:buNone/>
              <a:defRPr sz="1975" b="1"/>
            </a:lvl8pPr>
            <a:lvl9pPr marL="4472413" indent="0">
              <a:buNone/>
              <a:defRPr sz="1975"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963"/>
            </a:lvl1pPr>
            <a:lvl2pPr>
              <a:defRPr sz="2469"/>
            </a:lvl2pPr>
            <a:lvl3pPr>
              <a:defRPr sz="2173"/>
            </a:lvl3pPr>
            <a:lvl4pPr>
              <a:defRPr sz="1975"/>
            </a:lvl4pPr>
            <a:lvl5pPr>
              <a:defRPr sz="1975"/>
            </a:lvl5pPr>
            <a:lvl6pPr>
              <a:defRPr sz="1975"/>
            </a:lvl6pPr>
            <a:lvl7pPr>
              <a:defRPr sz="1975"/>
            </a:lvl7pPr>
            <a:lvl8pPr>
              <a:defRPr sz="1975"/>
            </a:lvl8pPr>
            <a:lvl9pPr>
              <a:defRPr sz="19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963" b="1"/>
            </a:lvl1pPr>
            <a:lvl2pPr marL="559052" indent="0">
              <a:buNone/>
              <a:defRPr sz="2469" b="1"/>
            </a:lvl2pPr>
            <a:lvl3pPr marL="1118103" indent="0">
              <a:buNone/>
              <a:defRPr sz="2173" b="1"/>
            </a:lvl3pPr>
            <a:lvl4pPr marL="1677155" indent="0">
              <a:buNone/>
              <a:defRPr sz="1975" b="1"/>
            </a:lvl4pPr>
            <a:lvl5pPr marL="2236206" indent="0">
              <a:buNone/>
              <a:defRPr sz="1975" b="1"/>
            </a:lvl5pPr>
            <a:lvl6pPr marL="2795258" indent="0">
              <a:buNone/>
              <a:defRPr sz="1975" b="1"/>
            </a:lvl6pPr>
            <a:lvl7pPr marL="3354310" indent="0">
              <a:buNone/>
              <a:defRPr sz="1975" b="1"/>
            </a:lvl7pPr>
            <a:lvl8pPr marL="3913361" indent="0">
              <a:buNone/>
              <a:defRPr sz="1975" b="1"/>
            </a:lvl8pPr>
            <a:lvl9pPr marL="4472413" indent="0">
              <a:buNone/>
              <a:defRPr sz="197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963"/>
            </a:lvl1pPr>
            <a:lvl2pPr>
              <a:defRPr sz="2469"/>
            </a:lvl2pPr>
            <a:lvl3pPr>
              <a:defRPr sz="2173"/>
            </a:lvl3pPr>
            <a:lvl4pPr>
              <a:defRPr sz="1975"/>
            </a:lvl4pPr>
            <a:lvl5pPr>
              <a:defRPr sz="1975"/>
            </a:lvl5pPr>
            <a:lvl6pPr>
              <a:defRPr sz="1975"/>
            </a:lvl6pPr>
            <a:lvl7pPr>
              <a:defRPr sz="1975"/>
            </a:lvl7pPr>
            <a:lvl8pPr>
              <a:defRPr sz="1975"/>
            </a:lvl8pPr>
            <a:lvl9pPr>
              <a:defRPr sz="19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662681-774D-4FB3-B016-87632D413404}" type="datetimeFigureOut">
              <a:rPr lang="en-US" smtClean="0"/>
              <a:t>9/11/2024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DA7929-E137-420F-8FFA-65DF18D6581D}" type="slidenum">
              <a:rPr lang="en-US" smtClean="0"/>
              <a:t>‹#›</a:t>
            </a:fld>
            <a:endParaRPr lang="en-US"/>
          </a:p>
        </p:txBody>
      </p:sp>
    </p:spTree>
    <p:extLst>
      <p:ext uri="{BB962C8B-B14F-4D97-AF65-F5344CB8AC3E}">
        <p14:creationId xmlns:p14="http://schemas.microsoft.com/office/powerpoint/2010/main" val="1402450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662681-774D-4FB3-B016-87632D413404}" type="datetimeFigureOut">
              <a:rPr lang="en-US" smtClean="0"/>
              <a:t>9/11/2024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DA7929-E137-420F-8FFA-65DF18D6581D}" type="slidenum">
              <a:rPr lang="en-US" smtClean="0"/>
              <a:t>‹#›</a:t>
            </a:fld>
            <a:endParaRPr lang="en-US"/>
          </a:p>
        </p:txBody>
      </p:sp>
    </p:spTree>
    <p:extLst>
      <p:ext uri="{BB962C8B-B14F-4D97-AF65-F5344CB8AC3E}">
        <p14:creationId xmlns:p14="http://schemas.microsoft.com/office/powerpoint/2010/main" val="33462762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662681-774D-4FB3-B016-87632D413404}" type="datetimeFigureOut">
              <a:rPr lang="en-US" smtClean="0"/>
              <a:t>9/11/2024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DA7929-E137-420F-8FFA-65DF18D6581D}" type="slidenum">
              <a:rPr lang="en-US" smtClean="0"/>
              <a:t>‹#›</a:t>
            </a:fld>
            <a:endParaRPr lang="en-US"/>
          </a:p>
        </p:txBody>
      </p:sp>
    </p:spTree>
    <p:extLst>
      <p:ext uri="{BB962C8B-B14F-4D97-AF65-F5344CB8AC3E}">
        <p14:creationId xmlns:p14="http://schemas.microsoft.com/office/powerpoint/2010/main" val="25894994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469" b="1"/>
            </a:lvl1pPr>
          </a:lstStyle>
          <a:p>
            <a:r>
              <a:rPr lang="en-US"/>
              <a:t>Click to edit Master title style</a:t>
            </a:r>
          </a:p>
        </p:txBody>
      </p:sp>
      <p:sp>
        <p:nvSpPr>
          <p:cNvPr id="3" name="Content Placeholder 2"/>
          <p:cNvSpPr>
            <a:spLocks noGrp="1"/>
          </p:cNvSpPr>
          <p:nvPr>
            <p:ph idx="1"/>
          </p:nvPr>
        </p:nvSpPr>
        <p:spPr>
          <a:xfrm>
            <a:off x="4766734" y="273052"/>
            <a:ext cx="6815667" cy="5853113"/>
          </a:xfrm>
        </p:spPr>
        <p:txBody>
          <a:bodyPr/>
          <a:lstStyle>
            <a:lvl1pPr>
              <a:defRPr sz="3951"/>
            </a:lvl1pPr>
            <a:lvl2pPr>
              <a:defRPr sz="3457"/>
            </a:lvl2pPr>
            <a:lvl3pPr>
              <a:defRPr sz="2963"/>
            </a:lvl3pPr>
            <a:lvl4pPr>
              <a:defRPr sz="2469"/>
            </a:lvl4pPr>
            <a:lvl5pPr>
              <a:defRPr sz="2469"/>
            </a:lvl5pPr>
            <a:lvl6pPr>
              <a:defRPr sz="2469"/>
            </a:lvl6pPr>
            <a:lvl7pPr>
              <a:defRPr sz="2469"/>
            </a:lvl7pPr>
            <a:lvl8pPr>
              <a:defRPr sz="2469"/>
            </a:lvl8pPr>
            <a:lvl9pPr>
              <a:defRPr sz="246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1"/>
            <a:ext cx="4011084" cy="4691063"/>
          </a:xfrm>
        </p:spPr>
        <p:txBody>
          <a:bodyPr/>
          <a:lstStyle>
            <a:lvl1pPr marL="0" indent="0">
              <a:buNone/>
              <a:defRPr sz="1679"/>
            </a:lvl1pPr>
            <a:lvl2pPr marL="559052" indent="0">
              <a:buNone/>
              <a:defRPr sz="1482"/>
            </a:lvl2pPr>
            <a:lvl3pPr marL="1118103" indent="0">
              <a:buNone/>
              <a:defRPr sz="1185"/>
            </a:lvl3pPr>
            <a:lvl4pPr marL="1677155" indent="0">
              <a:buNone/>
              <a:defRPr sz="1086"/>
            </a:lvl4pPr>
            <a:lvl5pPr marL="2236206" indent="0">
              <a:buNone/>
              <a:defRPr sz="1086"/>
            </a:lvl5pPr>
            <a:lvl6pPr marL="2795258" indent="0">
              <a:buNone/>
              <a:defRPr sz="1086"/>
            </a:lvl6pPr>
            <a:lvl7pPr marL="3354310" indent="0">
              <a:buNone/>
              <a:defRPr sz="1086"/>
            </a:lvl7pPr>
            <a:lvl8pPr marL="3913361" indent="0">
              <a:buNone/>
              <a:defRPr sz="1086"/>
            </a:lvl8pPr>
            <a:lvl9pPr marL="4472413" indent="0">
              <a:buNone/>
              <a:defRPr sz="1086"/>
            </a:lvl9pPr>
          </a:lstStyle>
          <a:p>
            <a:pPr lvl="0"/>
            <a:r>
              <a:rPr lang="en-US"/>
              <a:t>Click to edit Master text styles</a:t>
            </a:r>
          </a:p>
        </p:txBody>
      </p:sp>
      <p:sp>
        <p:nvSpPr>
          <p:cNvPr id="5" name="Date Placeholder 4"/>
          <p:cNvSpPr>
            <a:spLocks noGrp="1"/>
          </p:cNvSpPr>
          <p:nvPr>
            <p:ph type="dt" sz="half" idx="10"/>
          </p:nvPr>
        </p:nvSpPr>
        <p:spPr/>
        <p:txBody>
          <a:bodyPr/>
          <a:lstStyle/>
          <a:p>
            <a:fld id="{C9662681-774D-4FB3-B016-87632D413404}" type="datetimeFigureOut">
              <a:rPr lang="en-US" smtClean="0"/>
              <a:t>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A7929-E137-420F-8FFA-65DF18D6581D}" type="slidenum">
              <a:rPr lang="en-US" smtClean="0"/>
              <a:t>‹#›</a:t>
            </a:fld>
            <a:endParaRPr lang="en-US"/>
          </a:p>
        </p:txBody>
      </p:sp>
    </p:spTree>
    <p:extLst>
      <p:ext uri="{BB962C8B-B14F-4D97-AF65-F5344CB8AC3E}">
        <p14:creationId xmlns:p14="http://schemas.microsoft.com/office/powerpoint/2010/main" val="15513330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8"/>
          </a:xfrm>
        </p:spPr>
        <p:txBody>
          <a:bodyPr anchor="b"/>
          <a:lstStyle>
            <a:lvl1pPr algn="l">
              <a:defRPr sz="2469"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3951"/>
            </a:lvl1pPr>
            <a:lvl2pPr marL="559052" indent="0">
              <a:buNone/>
              <a:defRPr sz="3457"/>
            </a:lvl2pPr>
            <a:lvl3pPr marL="1118103" indent="0">
              <a:buNone/>
              <a:defRPr sz="2963"/>
            </a:lvl3pPr>
            <a:lvl4pPr marL="1677155" indent="0">
              <a:buNone/>
              <a:defRPr sz="2469"/>
            </a:lvl4pPr>
            <a:lvl5pPr marL="2236206" indent="0">
              <a:buNone/>
              <a:defRPr sz="2469"/>
            </a:lvl5pPr>
            <a:lvl6pPr marL="2795258" indent="0">
              <a:buNone/>
              <a:defRPr sz="2469"/>
            </a:lvl6pPr>
            <a:lvl7pPr marL="3354310" indent="0">
              <a:buNone/>
              <a:defRPr sz="2469"/>
            </a:lvl7pPr>
            <a:lvl8pPr marL="3913361" indent="0">
              <a:buNone/>
              <a:defRPr sz="2469"/>
            </a:lvl8pPr>
            <a:lvl9pPr marL="4472413" indent="0">
              <a:buNone/>
              <a:defRPr sz="2469"/>
            </a:lvl9pPr>
          </a:lstStyle>
          <a:p>
            <a:endParaRPr lang="en-US"/>
          </a:p>
        </p:txBody>
      </p:sp>
      <p:sp>
        <p:nvSpPr>
          <p:cNvPr id="4" name="Text Placeholder 3"/>
          <p:cNvSpPr>
            <a:spLocks noGrp="1"/>
          </p:cNvSpPr>
          <p:nvPr>
            <p:ph type="body" sz="half" idx="2"/>
          </p:nvPr>
        </p:nvSpPr>
        <p:spPr>
          <a:xfrm>
            <a:off x="2389718" y="5367339"/>
            <a:ext cx="7315200" cy="804862"/>
          </a:xfrm>
        </p:spPr>
        <p:txBody>
          <a:bodyPr/>
          <a:lstStyle>
            <a:lvl1pPr marL="0" indent="0">
              <a:buNone/>
              <a:defRPr sz="1679"/>
            </a:lvl1pPr>
            <a:lvl2pPr marL="559052" indent="0">
              <a:buNone/>
              <a:defRPr sz="1482"/>
            </a:lvl2pPr>
            <a:lvl3pPr marL="1118103" indent="0">
              <a:buNone/>
              <a:defRPr sz="1185"/>
            </a:lvl3pPr>
            <a:lvl4pPr marL="1677155" indent="0">
              <a:buNone/>
              <a:defRPr sz="1086"/>
            </a:lvl4pPr>
            <a:lvl5pPr marL="2236206" indent="0">
              <a:buNone/>
              <a:defRPr sz="1086"/>
            </a:lvl5pPr>
            <a:lvl6pPr marL="2795258" indent="0">
              <a:buNone/>
              <a:defRPr sz="1086"/>
            </a:lvl6pPr>
            <a:lvl7pPr marL="3354310" indent="0">
              <a:buNone/>
              <a:defRPr sz="1086"/>
            </a:lvl7pPr>
            <a:lvl8pPr marL="3913361" indent="0">
              <a:buNone/>
              <a:defRPr sz="1086"/>
            </a:lvl8pPr>
            <a:lvl9pPr marL="4472413" indent="0">
              <a:buNone/>
              <a:defRPr sz="1086"/>
            </a:lvl9pPr>
          </a:lstStyle>
          <a:p>
            <a:pPr lvl="0"/>
            <a:r>
              <a:rPr lang="en-US"/>
              <a:t>Click to edit Master text styles</a:t>
            </a:r>
          </a:p>
        </p:txBody>
      </p:sp>
      <p:sp>
        <p:nvSpPr>
          <p:cNvPr id="5" name="Date Placeholder 4"/>
          <p:cNvSpPr>
            <a:spLocks noGrp="1"/>
          </p:cNvSpPr>
          <p:nvPr>
            <p:ph type="dt" sz="half" idx="10"/>
          </p:nvPr>
        </p:nvSpPr>
        <p:spPr/>
        <p:txBody>
          <a:bodyPr/>
          <a:lstStyle/>
          <a:p>
            <a:fld id="{C9662681-774D-4FB3-B016-87632D413404}" type="datetimeFigureOut">
              <a:rPr lang="en-US" smtClean="0"/>
              <a:t>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A7929-E137-420F-8FFA-65DF18D6581D}" type="slidenum">
              <a:rPr lang="en-US" smtClean="0"/>
              <a:t>‹#›</a:t>
            </a:fld>
            <a:endParaRPr lang="en-US"/>
          </a:p>
        </p:txBody>
      </p:sp>
    </p:spTree>
    <p:extLst>
      <p:ext uri="{BB962C8B-B14F-4D97-AF65-F5344CB8AC3E}">
        <p14:creationId xmlns:p14="http://schemas.microsoft.com/office/powerpoint/2010/main" val="2282499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4382909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662681-774D-4FB3-B016-87632D413404}"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7929-E137-420F-8FFA-65DF18D6581D}" type="slidenum">
              <a:rPr lang="en-US" smtClean="0"/>
              <a:t>‹#›</a:t>
            </a:fld>
            <a:endParaRPr lang="en-US"/>
          </a:p>
        </p:txBody>
      </p:sp>
    </p:spTree>
    <p:extLst>
      <p:ext uri="{BB962C8B-B14F-4D97-AF65-F5344CB8AC3E}">
        <p14:creationId xmlns:p14="http://schemas.microsoft.com/office/powerpoint/2010/main" val="3673337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662681-774D-4FB3-B016-87632D413404}"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7929-E137-420F-8FFA-65DF18D6581D}" type="slidenum">
              <a:rPr lang="en-US" smtClean="0"/>
              <a:t>‹#›</a:t>
            </a:fld>
            <a:endParaRPr lang="en-US"/>
          </a:p>
        </p:txBody>
      </p:sp>
    </p:spTree>
    <p:extLst>
      <p:ext uri="{BB962C8B-B14F-4D97-AF65-F5344CB8AC3E}">
        <p14:creationId xmlns:p14="http://schemas.microsoft.com/office/powerpoint/2010/main" val="40732827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97"/>
        <p:cNvGrpSpPr/>
        <p:nvPr/>
      </p:nvGrpSpPr>
      <p:grpSpPr>
        <a:xfrm>
          <a:off x="0" y="0"/>
          <a:ext cx="0" cy="0"/>
          <a:chOff x="0" y="0"/>
          <a:chExt cx="0" cy="0"/>
        </a:xfrm>
      </p:grpSpPr>
      <p:sp>
        <p:nvSpPr>
          <p:cNvPr id="98" name="Google Shape;98;p4"/>
          <p:cNvSpPr txBox="1">
            <a:spLocks noGrp="1"/>
          </p:cNvSpPr>
          <p:nvPr>
            <p:ph type="title"/>
          </p:nvPr>
        </p:nvSpPr>
        <p:spPr>
          <a:xfrm>
            <a:off x="2146468" y="560934"/>
            <a:ext cx="7886800" cy="763600"/>
          </a:xfrm>
          <a:prstGeom prst="rect">
            <a:avLst/>
          </a:prstGeom>
        </p:spPr>
        <p:txBody>
          <a:bodyPr spcFirstLastPara="1" wrap="square" lIns="121666" tIns="121666" rIns="121666" bIns="121666" anchor="t" anchorCtr="0">
            <a:noAutofit/>
          </a:bodyPr>
          <a:lstStyle>
            <a:lvl1pPr lvl="0">
              <a:spcBef>
                <a:spcPts val="0"/>
              </a:spcBef>
              <a:spcAft>
                <a:spcPts val="0"/>
              </a:spcAft>
              <a:buSzPts val="2700"/>
              <a:buNone/>
              <a:defRPr sz="395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9" name="Google Shape;99;p4"/>
          <p:cNvSpPr txBox="1">
            <a:spLocks noGrp="1"/>
          </p:cNvSpPr>
          <p:nvPr>
            <p:ph type="body" idx="1"/>
          </p:nvPr>
        </p:nvSpPr>
        <p:spPr>
          <a:xfrm>
            <a:off x="889600" y="1571767"/>
            <a:ext cx="10412800" cy="4475200"/>
          </a:xfrm>
          <a:prstGeom prst="rect">
            <a:avLst/>
          </a:prstGeom>
        </p:spPr>
        <p:txBody>
          <a:bodyPr spcFirstLastPara="1" wrap="square" lIns="121666" tIns="121666" rIns="121666" bIns="121666" anchor="t" anchorCtr="0">
            <a:noAutofit/>
          </a:bodyPr>
          <a:lstStyle>
            <a:lvl1pPr marL="600945" lvl="0" indent="-417324" rtl="0">
              <a:spcBef>
                <a:spcPts val="0"/>
              </a:spcBef>
              <a:spcAft>
                <a:spcPts val="0"/>
              </a:spcAft>
              <a:buClr>
                <a:schemeClr val="accent3"/>
              </a:buClr>
              <a:buSzPts val="1400"/>
              <a:buAutoNum type="arabicPeriod"/>
              <a:defRPr sz="1580"/>
            </a:lvl1pPr>
            <a:lvl2pPr marL="1201890" lvl="1" indent="-417324" rtl="0">
              <a:spcBef>
                <a:spcPts val="0"/>
              </a:spcBef>
              <a:spcAft>
                <a:spcPts val="0"/>
              </a:spcAft>
              <a:buSzPts val="1400"/>
              <a:buAutoNum type="alphaLcPeriod"/>
              <a:defRPr/>
            </a:lvl2pPr>
            <a:lvl3pPr marL="1802837" lvl="2" indent="-417324" rtl="0">
              <a:spcBef>
                <a:spcPts val="0"/>
              </a:spcBef>
              <a:spcAft>
                <a:spcPts val="0"/>
              </a:spcAft>
              <a:buSzPts val="1400"/>
              <a:buAutoNum type="romanLcPeriod"/>
              <a:defRPr/>
            </a:lvl3pPr>
            <a:lvl4pPr marL="2403782" lvl="3" indent="-417324" rtl="0">
              <a:spcBef>
                <a:spcPts val="0"/>
              </a:spcBef>
              <a:spcAft>
                <a:spcPts val="0"/>
              </a:spcAft>
              <a:buSzPts val="1400"/>
              <a:buAutoNum type="arabicPeriod"/>
              <a:defRPr/>
            </a:lvl4pPr>
            <a:lvl5pPr marL="3004727" lvl="4" indent="-417324" rtl="0">
              <a:spcBef>
                <a:spcPts val="0"/>
              </a:spcBef>
              <a:spcAft>
                <a:spcPts val="0"/>
              </a:spcAft>
              <a:buSzPts val="1400"/>
              <a:buAutoNum type="alphaLcPeriod"/>
              <a:defRPr/>
            </a:lvl5pPr>
            <a:lvl6pPr marL="3605673" lvl="5" indent="-417324" rtl="0">
              <a:spcBef>
                <a:spcPts val="0"/>
              </a:spcBef>
              <a:spcAft>
                <a:spcPts val="0"/>
              </a:spcAft>
              <a:buSzPts val="1400"/>
              <a:buAutoNum type="romanLcPeriod"/>
              <a:defRPr/>
            </a:lvl6pPr>
            <a:lvl7pPr marL="4206619" lvl="6" indent="-417324" rtl="0">
              <a:spcBef>
                <a:spcPts val="0"/>
              </a:spcBef>
              <a:spcAft>
                <a:spcPts val="0"/>
              </a:spcAft>
              <a:buSzPts val="1400"/>
              <a:buAutoNum type="arabicPeriod"/>
              <a:defRPr/>
            </a:lvl7pPr>
            <a:lvl8pPr marL="4807564" lvl="7" indent="-417324" rtl="0">
              <a:spcBef>
                <a:spcPts val="0"/>
              </a:spcBef>
              <a:spcAft>
                <a:spcPts val="0"/>
              </a:spcAft>
              <a:buSzPts val="1400"/>
              <a:buAutoNum type="alphaLcPeriod"/>
              <a:defRPr/>
            </a:lvl8pPr>
            <a:lvl9pPr marL="5408509" lvl="8" indent="-417324" rtl="0">
              <a:spcBef>
                <a:spcPts val="0"/>
              </a:spcBef>
              <a:spcAft>
                <a:spcPts val="0"/>
              </a:spcAft>
              <a:buSzPts val="1400"/>
              <a:buAutoNum type="romanLcPeriod"/>
              <a:defRPr/>
            </a:lvl9pPr>
          </a:lstStyle>
          <a:p>
            <a:endParaRPr/>
          </a:p>
        </p:txBody>
      </p:sp>
      <p:sp>
        <p:nvSpPr>
          <p:cNvPr id="100" name="Google Shape;100;p4"/>
          <p:cNvSpPr/>
          <p:nvPr/>
        </p:nvSpPr>
        <p:spPr>
          <a:xfrm>
            <a:off x="-100967" y="5553941"/>
            <a:ext cx="1474899" cy="135635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lt1"/>
          </a:solidFill>
          <a:ln>
            <a:noFill/>
          </a:ln>
        </p:spPr>
        <p:txBody>
          <a:bodyPr spcFirstLastPara="1" wrap="square" lIns="120164" tIns="120164" rIns="120164" bIns="120164" anchor="ctr" anchorCtr="0">
            <a:noAutofit/>
          </a:bodyPr>
          <a:lstStyle/>
          <a:p>
            <a:pPr marL="0" lvl="0" indent="0" algn="l" rtl="0">
              <a:spcBef>
                <a:spcPts val="0"/>
              </a:spcBef>
              <a:spcAft>
                <a:spcPts val="0"/>
              </a:spcAft>
              <a:buNone/>
            </a:pPr>
            <a:endParaRPr/>
          </a:p>
        </p:txBody>
      </p:sp>
      <p:sp>
        <p:nvSpPr>
          <p:cNvPr id="101" name="Google Shape;101;p4"/>
          <p:cNvSpPr/>
          <p:nvPr/>
        </p:nvSpPr>
        <p:spPr>
          <a:xfrm rot="10800000">
            <a:off x="10845037" y="-91480"/>
            <a:ext cx="1448331" cy="1332615"/>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lt1"/>
          </a:solidFill>
          <a:ln>
            <a:noFill/>
          </a:ln>
        </p:spPr>
        <p:txBody>
          <a:bodyPr spcFirstLastPara="1" wrap="square" lIns="120164" tIns="120164" rIns="120164" bIns="120164" anchor="ctr" anchorCtr="0">
            <a:noAutofit/>
          </a:bodyPr>
          <a:lstStyle/>
          <a:p>
            <a:pPr marL="0" lvl="0" indent="0" algn="l" rtl="0">
              <a:spcBef>
                <a:spcPts val="0"/>
              </a:spcBef>
              <a:spcAft>
                <a:spcPts val="0"/>
              </a:spcAft>
              <a:buNone/>
            </a:pPr>
            <a:endParaRPr/>
          </a:p>
        </p:txBody>
      </p:sp>
      <p:grpSp>
        <p:nvGrpSpPr>
          <p:cNvPr id="102" name="Google Shape;102;p4"/>
          <p:cNvGrpSpPr/>
          <p:nvPr/>
        </p:nvGrpSpPr>
        <p:grpSpPr>
          <a:xfrm>
            <a:off x="45869" y="15433"/>
            <a:ext cx="4687196" cy="4712224"/>
            <a:chOff x="34399" y="11580"/>
            <a:chExt cx="4024035" cy="4045522"/>
          </a:xfrm>
        </p:grpSpPr>
        <p:sp>
          <p:nvSpPr>
            <p:cNvPr id="103" name="Google Shape;103;p4"/>
            <p:cNvSpPr/>
            <p:nvPr/>
          </p:nvSpPr>
          <p:spPr>
            <a:xfrm>
              <a:off x="336327" y="641969"/>
              <a:ext cx="282070" cy="198192"/>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a:off x="629787" y="144059"/>
              <a:ext cx="139965" cy="91512"/>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246235" y="1309844"/>
              <a:ext cx="139965" cy="91512"/>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1596949" y="210677"/>
              <a:ext cx="181464" cy="118584"/>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a:off x="404652" y="2044351"/>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a:off x="563999" y="14341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2412918" y="270411"/>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a:off x="222384" y="1995338"/>
              <a:ext cx="87955" cy="57641"/>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a:off x="336414" y="1835768"/>
              <a:ext cx="87416" cy="57641"/>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2412920" y="118135"/>
              <a:ext cx="87416" cy="57641"/>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2278469" y="212769"/>
              <a:ext cx="87416" cy="57641"/>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rot="3312740">
              <a:off x="104323" y="71702"/>
              <a:ext cx="324095" cy="33974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a:off x="1069550" y="118125"/>
              <a:ext cx="227595" cy="228852"/>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rot="-3073535">
              <a:off x="541547" y="2389279"/>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rot="-3073535">
              <a:off x="91672" y="3451604"/>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447949" y="37712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a:off x="336412" y="39994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a:off x="564012" y="39418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a:off x="222652" y="2646976"/>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rot="675019">
              <a:off x="2827311" y="329873"/>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rot="675019">
              <a:off x="3448986" y="157236"/>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a:off x="2990418" y="118136"/>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a:off x="3971018" y="376373"/>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 name="Google Shape;126;p4"/>
          <p:cNvSpPr/>
          <p:nvPr/>
        </p:nvSpPr>
        <p:spPr>
          <a:xfrm rot="10800000">
            <a:off x="11596106" y="1373909"/>
            <a:ext cx="116554" cy="76854"/>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0164" tIns="120164" rIns="120164" bIns="120164" anchor="ctr" anchorCtr="0">
            <a:noAutofit/>
          </a:bodyPr>
          <a:lstStyle/>
          <a:p>
            <a:pPr marL="0" lvl="0" indent="0" algn="l" rtl="0">
              <a:spcBef>
                <a:spcPts val="0"/>
              </a:spcBef>
              <a:spcAft>
                <a:spcPts val="0"/>
              </a:spcAft>
              <a:buNone/>
            </a:pPr>
            <a:endParaRPr/>
          </a:p>
        </p:txBody>
      </p:sp>
      <p:grpSp>
        <p:nvGrpSpPr>
          <p:cNvPr id="127" name="Google Shape;127;p4"/>
          <p:cNvGrpSpPr/>
          <p:nvPr/>
        </p:nvGrpSpPr>
        <p:grpSpPr>
          <a:xfrm>
            <a:off x="7654141" y="2346810"/>
            <a:ext cx="4461186" cy="4421127"/>
            <a:chOff x="5740605" y="1760105"/>
            <a:chExt cx="3345890" cy="3315845"/>
          </a:xfrm>
        </p:grpSpPr>
        <p:sp>
          <p:nvSpPr>
            <p:cNvPr id="128" name="Google Shape;128;p4"/>
            <p:cNvSpPr/>
            <p:nvPr/>
          </p:nvSpPr>
          <p:spPr>
            <a:xfrm rot="10800000">
              <a:off x="8600923" y="4387005"/>
              <a:ext cx="234541" cy="16478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rot="10800000">
              <a:off x="8475077" y="4889708"/>
              <a:ext cx="116381" cy="76088"/>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rot="10800000">
              <a:off x="8793993" y="3920378"/>
              <a:ext cx="116381" cy="76088"/>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rot="10800000">
              <a:off x="7636395" y="4811807"/>
              <a:ext cx="150887" cy="98597"/>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rot="10800000">
              <a:off x="8705967" y="3337810"/>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rot="10800000">
              <a:off x="8573473" y="38452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rot="10800000">
              <a:off x="7036135" y="4812819"/>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rot="10800000">
              <a:off x="8857071" y="3378564"/>
              <a:ext cx="73134" cy="47926"/>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rot="10800000">
              <a:off x="8762706" y="3511243"/>
              <a:ext cx="72686" cy="47926"/>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rot="10800000">
              <a:off x="7036133" y="4939425"/>
              <a:ext cx="72686" cy="47926"/>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rot="10800000">
              <a:off x="7147926" y="4860739"/>
              <a:ext cx="72686" cy="47926"/>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rot="-7487963">
              <a:off x="8758832" y="4743433"/>
              <a:ext cx="269516" cy="282509"/>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rot="10800000">
              <a:off x="8036559" y="4797031"/>
              <a:ext cx="189245" cy="19032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rot="7725898">
              <a:off x="8513933" y="2947287"/>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rot="7725898">
              <a:off x="8887995" y="2063982"/>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p:nvPr/>
          </p:nvSpPr>
          <p:spPr>
            <a:xfrm rot="10800000">
              <a:off x="8669966" y="19019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p:nvPr/>
          </p:nvSpPr>
          <p:spPr>
            <a:xfrm rot="10800000">
              <a:off x="8573463" y="1760105"/>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rot="10800000">
              <a:off x="8857297" y="2836737"/>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rot="-10124052">
              <a:off x="6639644" y="4686046"/>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p:nvPr/>
          </p:nvSpPr>
          <p:spPr>
            <a:xfrm rot="-10124052">
              <a:off x="6122734" y="4829591"/>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p:nvPr/>
          </p:nvSpPr>
          <p:spPr>
            <a:xfrm rot="10800000">
              <a:off x="6555955" y="493943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rot="10800000">
              <a:off x="5740605" y="472471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368126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Background">
  <p:cSld name="Background">
    <p:spTree>
      <p:nvGrpSpPr>
        <p:cNvPr id="1" name="Shape 898"/>
        <p:cNvGrpSpPr/>
        <p:nvPr/>
      </p:nvGrpSpPr>
      <p:grpSpPr>
        <a:xfrm>
          <a:off x="0" y="0"/>
          <a:ext cx="0" cy="0"/>
          <a:chOff x="0" y="0"/>
          <a:chExt cx="0" cy="0"/>
        </a:xfrm>
      </p:grpSpPr>
      <p:grpSp>
        <p:nvGrpSpPr>
          <p:cNvPr id="899" name="Google Shape;899;p27"/>
          <p:cNvGrpSpPr/>
          <p:nvPr/>
        </p:nvGrpSpPr>
        <p:grpSpPr>
          <a:xfrm flipH="1">
            <a:off x="7428136" y="15433"/>
            <a:ext cx="4687196" cy="4712224"/>
            <a:chOff x="34399" y="11580"/>
            <a:chExt cx="4024035" cy="4045522"/>
          </a:xfrm>
        </p:grpSpPr>
        <p:sp>
          <p:nvSpPr>
            <p:cNvPr id="900" name="Google Shape;900;p27"/>
            <p:cNvSpPr/>
            <p:nvPr/>
          </p:nvSpPr>
          <p:spPr>
            <a:xfrm>
              <a:off x="336327" y="641969"/>
              <a:ext cx="282070" cy="198192"/>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7"/>
            <p:cNvSpPr/>
            <p:nvPr/>
          </p:nvSpPr>
          <p:spPr>
            <a:xfrm>
              <a:off x="629787" y="144059"/>
              <a:ext cx="139965" cy="91512"/>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7"/>
            <p:cNvSpPr/>
            <p:nvPr/>
          </p:nvSpPr>
          <p:spPr>
            <a:xfrm>
              <a:off x="246235" y="1309844"/>
              <a:ext cx="139965" cy="91512"/>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7"/>
            <p:cNvSpPr/>
            <p:nvPr/>
          </p:nvSpPr>
          <p:spPr>
            <a:xfrm>
              <a:off x="1596949" y="210677"/>
              <a:ext cx="181464" cy="118584"/>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7"/>
            <p:cNvSpPr/>
            <p:nvPr/>
          </p:nvSpPr>
          <p:spPr>
            <a:xfrm>
              <a:off x="404652" y="2044351"/>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7"/>
            <p:cNvSpPr/>
            <p:nvPr/>
          </p:nvSpPr>
          <p:spPr>
            <a:xfrm>
              <a:off x="563999" y="14341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7"/>
            <p:cNvSpPr/>
            <p:nvPr/>
          </p:nvSpPr>
          <p:spPr>
            <a:xfrm>
              <a:off x="2412918" y="270411"/>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7"/>
            <p:cNvSpPr/>
            <p:nvPr/>
          </p:nvSpPr>
          <p:spPr>
            <a:xfrm>
              <a:off x="222384" y="1995338"/>
              <a:ext cx="87955" cy="57641"/>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7"/>
            <p:cNvSpPr/>
            <p:nvPr/>
          </p:nvSpPr>
          <p:spPr>
            <a:xfrm>
              <a:off x="336414" y="1835768"/>
              <a:ext cx="87416" cy="57641"/>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7"/>
            <p:cNvSpPr/>
            <p:nvPr/>
          </p:nvSpPr>
          <p:spPr>
            <a:xfrm>
              <a:off x="2412920" y="118135"/>
              <a:ext cx="87416" cy="57641"/>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7"/>
            <p:cNvSpPr/>
            <p:nvPr/>
          </p:nvSpPr>
          <p:spPr>
            <a:xfrm>
              <a:off x="2278469" y="212769"/>
              <a:ext cx="87416" cy="57641"/>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7"/>
            <p:cNvSpPr/>
            <p:nvPr/>
          </p:nvSpPr>
          <p:spPr>
            <a:xfrm rot="3312740">
              <a:off x="104323" y="71702"/>
              <a:ext cx="324095" cy="33974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7"/>
            <p:cNvSpPr/>
            <p:nvPr/>
          </p:nvSpPr>
          <p:spPr>
            <a:xfrm>
              <a:off x="1069550" y="118125"/>
              <a:ext cx="227595" cy="228852"/>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7"/>
            <p:cNvSpPr/>
            <p:nvPr/>
          </p:nvSpPr>
          <p:spPr>
            <a:xfrm rot="-3073535">
              <a:off x="541547" y="2389279"/>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7"/>
            <p:cNvSpPr/>
            <p:nvPr/>
          </p:nvSpPr>
          <p:spPr>
            <a:xfrm rot="-3073535">
              <a:off x="91672" y="3451604"/>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7"/>
            <p:cNvSpPr/>
            <p:nvPr/>
          </p:nvSpPr>
          <p:spPr>
            <a:xfrm>
              <a:off x="447949" y="37712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7"/>
            <p:cNvSpPr/>
            <p:nvPr/>
          </p:nvSpPr>
          <p:spPr>
            <a:xfrm>
              <a:off x="336412" y="39994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7"/>
            <p:cNvSpPr/>
            <p:nvPr/>
          </p:nvSpPr>
          <p:spPr>
            <a:xfrm>
              <a:off x="564012" y="39418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7"/>
            <p:cNvSpPr/>
            <p:nvPr/>
          </p:nvSpPr>
          <p:spPr>
            <a:xfrm>
              <a:off x="222652" y="2646976"/>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7"/>
            <p:cNvSpPr/>
            <p:nvPr/>
          </p:nvSpPr>
          <p:spPr>
            <a:xfrm rot="675019">
              <a:off x="2827311" y="329873"/>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7"/>
            <p:cNvSpPr/>
            <p:nvPr/>
          </p:nvSpPr>
          <p:spPr>
            <a:xfrm rot="675019">
              <a:off x="3448986" y="157236"/>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7"/>
            <p:cNvSpPr/>
            <p:nvPr/>
          </p:nvSpPr>
          <p:spPr>
            <a:xfrm>
              <a:off x="2990418" y="118136"/>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7"/>
            <p:cNvSpPr/>
            <p:nvPr/>
          </p:nvSpPr>
          <p:spPr>
            <a:xfrm>
              <a:off x="3971018" y="376373"/>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3" name="Google Shape;923;p27"/>
          <p:cNvGrpSpPr/>
          <p:nvPr/>
        </p:nvGrpSpPr>
        <p:grpSpPr>
          <a:xfrm flipH="1">
            <a:off x="45865" y="2346810"/>
            <a:ext cx="4461186" cy="4421127"/>
            <a:chOff x="5740605" y="1760105"/>
            <a:chExt cx="3345890" cy="3315845"/>
          </a:xfrm>
        </p:grpSpPr>
        <p:sp>
          <p:nvSpPr>
            <p:cNvPr id="924" name="Google Shape;924;p27"/>
            <p:cNvSpPr/>
            <p:nvPr/>
          </p:nvSpPr>
          <p:spPr>
            <a:xfrm rot="10800000">
              <a:off x="8600923" y="4387005"/>
              <a:ext cx="234541" cy="16478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7"/>
            <p:cNvSpPr/>
            <p:nvPr/>
          </p:nvSpPr>
          <p:spPr>
            <a:xfrm rot="10800000">
              <a:off x="8475077" y="4889708"/>
              <a:ext cx="116381" cy="76088"/>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7"/>
            <p:cNvSpPr/>
            <p:nvPr/>
          </p:nvSpPr>
          <p:spPr>
            <a:xfrm rot="10800000">
              <a:off x="8793993" y="3920378"/>
              <a:ext cx="116381" cy="76088"/>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7"/>
            <p:cNvSpPr/>
            <p:nvPr/>
          </p:nvSpPr>
          <p:spPr>
            <a:xfrm rot="10800000">
              <a:off x="7636395" y="4811807"/>
              <a:ext cx="150887" cy="98597"/>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7"/>
            <p:cNvSpPr/>
            <p:nvPr/>
          </p:nvSpPr>
          <p:spPr>
            <a:xfrm rot="10800000">
              <a:off x="8705967" y="3337810"/>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7"/>
            <p:cNvSpPr/>
            <p:nvPr/>
          </p:nvSpPr>
          <p:spPr>
            <a:xfrm rot="10800000">
              <a:off x="8573473" y="38452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7"/>
            <p:cNvSpPr/>
            <p:nvPr/>
          </p:nvSpPr>
          <p:spPr>
            <a:xfrm rot="10800000">
              <a:off x="7036135" y="4812819"/>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7"/>
            <p:cNvSpPr/>
            <p:nvPr/>
          </p:nvSpPr>
          <p:spPr>
            <a:xfrm rot="10800000">
              <a:off x="8857071" y="3378564"/>
              <a:ext cx="73134" cy="47926"/>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7"/>
            <p:cNvSpPr/>
            <p:nvPr/>
          </p:nvSpPr>
          <p:spPr>
            <a:xfrm rot="10800000">
              <a:off x="8762706" y="3511243"/>
              <a:ext cx="72686" cy="47926"/>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7"/>
            <p:cNvSpPr/>
            <p:nvPr/>
          </p:nvSpPr>
          <p:spPr>
            <a:xfrm rot="10800000">
              <a:off x="7036133" y="4939425"/>
              <a:ext cx="72686" cy="47926"/>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7"/>
            <p:cNvSpPr/>
            <p:nvPr/>
          </p:nvSpPr>
          <p:spPr>
            <a:xfrm rot="10800000">
              <a:off x="7147926" y="4860739"/>
              <a:ext cx="72686" cy="47926"/>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7"/>
            <p:cNvSpPr/>
            <p:nvPr/>
          </p:nvSpPr>
          <p:spPr>
            <a:xfrm rot="-7487963">
              <a:off x="8758832" y="4743433"/>
              <a:ext cx="269516" cy="282509"/>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7"/>
            <p:cNvSpPr/>
            <p:nvPr/>
          </p:nvSpPr>
          <p:spPr>
            <a:xfrm rot="10800000">
              <a:off x="8036559" y="4797031"/>
              <a:ext cx="189245" cy="19032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7"/>
            <p:cNvSpPr/>
            <p:nvPr/>
          </p:nvSpPr>
          <p:spPr>
            <a:xfrm rot="7725898">
              <a:off x="8513933" y="2947287"/>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7"/>
            <p:cNvSpPr/>
            <p:nvPr/>
          </p:nvSpPr>
          <p:spPr>
            <a:xfrm rot="7725898">
              <a:off x="8887995" y="2063982"/>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7"/>
            <p:cNvSpPr/>
            <p:nvPr/>
          </p:nvSpPr>
          <p:spPr>
            <a:xfrm rot="10800000">
              <a:off x="8669966" y="19019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7"/>
            <p:cNvSpPr/>
            <p:nvPr/>
          </p:nvSpPr>
          <p:spPr>
            <a:xfrm rot="10800000">
              <a:off x="8573463" y="1760105"/>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7"/>
            <p:cNvSpPr/>
            <p:nvPr/>
          </p:nvSpPr>
          <p:spPr>
            <a:xfrm rot="10800000">
              <a:off x="8857297" y="2836737"/>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7"/>
            <p:cNvSpPr/>
            <p:nvPr/>
          </p:nvSpPr>
          <p:spPr>
            <a:xfrm rot="-10124052">
              <a:off x="6639644" y="4686046"/>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7"/>
            <p:cNvSpPr/>
            <p:nvPr/>
          </p:nvSpPr>
          <p:spPr>
            <a:xfrm rot="-10124052">
              <a:off x="6122734" y="4829591"/>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7"/>
            <p:cNvSpPr/>
            <p:nvPr/>
          </p:nvSpPr>
          <p:spPr>
            <a:xfrm rot="10800000">
              <a:off x="6555955" y="493943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7"/>
            <p:cNvSpPr/>
            <p:nvPr/>
          </p:nvSpPr>
          <p:spPr>
            <a:xfrm rot="10800000">
              <a:off x="5740605" y="472471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4086425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Title only 2">
  <p:cSld name="Title only 2">
    <p:spTree>
      <p:nvGrpSpPr>
        <p:cNvPr id="1" name="Shape 603"/>
        <p:cNvGrpSpPr/>
        <p:nvPr/>
      </p:nvGrpSpPr>
      <p:grpSpPr>
        <a:xfrm>
          <a:off x="0" y="0"/>
          <a:ext cx="0" cy="0"/>
          <a:chOff x="0" y="0"/>
          <a:chExt cx="0" cy="0"/>
        </a:xfrm>
      </p:grpSpPr>
      <p:sp>
        <p:nvSpPr>
          <p:cNvPr id="604" name="Google Shape;604;p21"/>
          <p:cNvSpPr/>
          <p:nvPr/>
        </p:nvSpPr>
        <p:spPr>
          <a:xfrm flipH="1">
            <a:off x="10674242" y="5421041"/>
            <a:ext cx="1619126" cy="1488983"/>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lt1"/>
          </a:solidFill>
          <a:ln>
            <a:noFill/>
          </a:ln>
        </p:spPr>
        <p:txBody>
          <a:bodyPr spcFirstLastPara="1" wrap="square" lIns="120164" tIns="120164" rIns="120164" bIns="120164" anchor="ctr" anchorCtr="0">
            <a:noAutofit/>
          </a:bodyPr>
          <a:lstStyle/>
          <a:p>
            <a:pPr marL="0" lvl="0" indent="0" algn="l" rtl="0">
              <a:spcBef>
                <a:spcPts val="0"/>
              </a:spcBef>
              <a:spcAft>
                <a:spcPts val="0"/>
              </a:spcAft>
              <a:buNone/>
            </a:pPr>
            <a:endParaRPr/>
          </a:p>
        </p:txBody>
      </p:sp>
      <p:sp>
        <p:nvSpPr>
          <p:cNvPr id="605" name="Google Shape;605;p21"/>
          <p:cNvSpPr/>
          <p:nvPr/>
        </p:nvSpPr>
        <p:spPr>
          <a:xfrm rot="10800000" flipH="1">
            <a:off x="-100964" y="-90837"/>
            <a:ext cx="1688201" cy="1552508"/>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lt1"/>
          </a:solidFill>
          <a:ln>
            <a:noFill/>
          </a:ln>
        </p:spPr>
        <p:txBody>
          <a:bodyPr spcFirstLastPara="1" wrap="square" lIns="120164" tIns="120164" rIns="120164" bIns="120164" anchor="ctr" anchorCtr="0">
            <a:noAutofit/>
          </a:bodyPr>
          <a:lstStyle/>
          <a:p>
            <a:pPr marL="0" lvl="0" indent="0" algn="l" rtl="0">
              <a:spcBef>
                <a:spcPts val="0"/>
              </a:spcBef>
              <a:spcAft>
                <a:spcPts val="0"/>
              </a:spcAft>
              <a:buNone/>
            </a:pPr>
            <a:endParaRPr/>
          </a:p>
        </p:txBody>
      </p:sp>
      <p:sp>
        <p:nvSpPr>
          <p:cNvPr id="606" name="Google Shape;606;p21"/>
          <p:cNvSpPr txBox="1">
            <a:spLocks noGrp="1"/>
          </p:cNvSpPr>
          <p:nvPr>
            <p:ph type="title"/>
          </p:nvPr>
        </p:nvSpPr>
        <p:spPr>
          <a:xfrm>
            <a:off x="415600" y="559833"/>
            <a:ext cx="11360800" cy="763600"/>
          </a:xfrm>
          <a:prstGeom prst="rect">
            <a:avLst/>
          </a:prstGeom>
        </p:spPr>
        <p:txBody>
          <a:bodyPr spcFirstLastPara="1" wrap="square" lIns="121666" tIns="121666" rIns="121666" bIns="121666" anchor="t" anchorCtr="0">
            <a:noAutofit/>
          </a:bodyPr>
          <a:lstStyle>
            <a:lvl1pPr lvl="0" rtl="0">
              <a:spcBef>
                <a:spcPts val="0"/>
              </a:spcBef>
              <a:spcAft>
                <a:spcPts val="0"/>
              </a:spcAft>
              <a:buSzPts val="3000"/>
              <a:buNone/>
              <a:defRPr sz="395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607" name="Google Shape;607;p21"/>
          <p:cNvGrpSpPr/>
          <p:nvPr/>
        </p:nvGrpSpPr>
        <p:grpSpPr>
          <a:xfrm rot="5400000">
            <a:off x="9547637" y="171175"/>
            <a:ext cx="2654262" cy="2466445"/>
            <a:chOff x="817100" y="238125"/>
            <a:chExt cx="5912375" cy="5495644"/>
          </a:xfrm>
        </p:grpSpPr>
        <p:sp>
          <p:nvSpPr>
            <p:cNvPr id="608" name="Google Shape;608;p21"/>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1"/>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1"/>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1"/>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1"/>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1"/>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1"/>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1"/>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1"/>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1"/>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1"/>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1"/>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1"/>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1"/>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1"/>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1"/>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1"/>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5" name="Google Shape;625;p21"/>
          <p:cNvGrpSpPr/>
          <p:nvPr/>
        </p:nvGrpSpPr>
        <p:grpSpPr>
          <a:xfrm rot="10800000" flipH="1">
            <a:off x="90373" y="4316779"/>
            <a:ext cx="2654263" cy="2466445"/>
            <a:chOff x="817100" y="238125"/>
            <a:chExt cx="5912375" cy="5495644"/>
          </a:xfrm>
        </p:grpSpPr>
        <p:sp>
          <p:nvSpPr>
            <p:cNvPr id="626" name="Google Shape;626;p21"/>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1"/>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1"/>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1"/>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1"/>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1"/>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1"/>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1"/>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1"/>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1"/>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1"/>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1"/>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1"/>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1"/>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1"/>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1"/>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1"/>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9895860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Table of contents">
  <p:cSld name="Table of contents">
    <p:spTree>
      <p:nvGrpSpPr>
        <p:cNvPr id="1" name="Shape 337"/>
        <p:cNvGrpSpPr/>
        <p:nvPr/>
      </p:nvGrpSpPr>
      <p:grpSpPr>
        <a:xfrm>
          <a:off x="0" y="0"/>
          <a:ext cx="0" cy="0"/>
          <a:chOff x="0" y="0"/>
          <a:chExt cx="0" cy="0"/>
        </a:xfrm>
      </p:grpSpPr>
      <p:sp>
        <p:nvSpPr>
          <p:cNvPr id="338" name="Google Shape;338;p13"/>
          <p:cNvSpPr txBox="1">
            <a:spLocks noGrp="1"/>
          </p:cNvSpPr>
          <p:nvPr>
            <p:ph type="subTitle" idx="1"/>
          </p:nvPr>
        </p:nvSpPr>
        <p:spPr>
          <a:xfrm>
            <a:off x="2683968" y="2763034"/>
            <a:ext cx="3486800" cy="1001600"/>
          </a:xfrm>
          <a:prstGeom prst="rect">
            <a:avLst/>
          </a:prstGeom>
        </p:spPr>
        <p:txBody>
          <a:bodyPr spcFirstLastPara="1" wrap="square" lIns="121666" tIns="121666" rIns="121666" bIns="121666" anchor="t" anchorCtr="0">
            <a:noAutofit/>
          </a:bodyPr>
          <a:lstStyle>
            <a:lvl1pPr lvl="0"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339" name="Google Shape;339;p13"/>
          <p:cNvSpPr txBox="1">
            <a:spLocks noGrp="1"/>
          </p:cNvSpPr>
          <p:nvPr>
            <p:ph type="subTitle" idx="2"/>
          </p:nvPr>
        </p:nvSpPr>
        <p:spPr>
          <a:xfrm>
            <a:off x="2683968" y="2229667"/>
            <a:ext cx="3486800" cy="533200"/>
          </a:xfrm>
          <a:prstGeom prst="rect">
            <a:avLst/>
          </a:prstGeom>
        </p:spPr>
        <p:txBody>
          <a:bodyPr spcFirstLastPara="1" wrap="square" lIns="121666" tIns="121666" rIns="121666" bIns="121666" anchor="t" anchorCtr="0">
            <a:noAutofit/>
          </a:bodyPr>
          <a:lstStyle>
            <a:lvl1pPr lvl="0" rtl="0">
              <a:spcBef>
                <a:spcPts val="0"/>
              </a:spcBef>
              <a:spcAft>
                <a:spcPts val="0"/>
              </a:spcAft>
              <a:buSzPts val="2000"/>
              <a:buFont typeface="Luckiest Guy"/>
              <a:buNone/>
              <a:defRPr sz="2667">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40" name="Google Shape;340;p13"/>
          <p:cNvSpPr txBox="1">
            <a:spLocks noGrp="1"/>
          </p:cNvSpPr>
          <p:nvPr>
            <p:ph type="title"/>
          </p:nvPr>
        </p:nvSpPr>
        <p:spPr>
          <a:xfrm>
            <a:off x="2146468" y="560934"/>
            <a:ext cx="7886800" cy="763600"/>
          </a:xfrm>
          <a:prstGeom prst="rect">
            <a:avLst/>
          </a:prstGeom>
        </p:spPr>
        <p:txBody>
          <a:bodyPr spcFirstLastPara="1" wrap="square" lIns="121666" tIns="121666" rIns="121666" bIns="121666" anchor="t" anchorCtr="0">
            <a:noAutofit/>
          </a:bodyPr>
          <a:lstStyle>
            <a:lvl1pPr lvl="0" rtl="0">
              <a:spcBef>
                <a:spcPts val="0"/>
              </a:spcBef>
              <a:spcAft>
                <a:spcPts val="0"/>
              </a:spcAft>
              <a:buSzPts val="2700"/>
              <a:buNone/>
              <a:defRPr sz="395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41" name="Google Shape;341;p13"/>
          <p:cNvSpPr txBox="1">
            <a:spLocks noGrp="1"/>
          </p:cNvSpPr>
          <p:nvPr>
            <p:ph type="title" idx="3" hasCustomPrompt="1"/>
          </p:nvPr>
        </p:nvSpPr>
        <p:spPr>
          <a:xfrm>
            <a:off x="1133869" y="2150100"/>
            <a:ext cx="1413600" cy="1383600"/>
          </a:xfrm>
          <a:prstGeom prst="rect">
            <a:avLst/>
          </a:prstGeom>
        </p:spPr>
        <p:txBody>
          <a:bodyPr spcFirstLastPara="1" wrap="square" lIns="121666" tIns="121666" rIns="121666" bIns="121666" anchor="ctr" anchorCtr="0">
            <a:noAutofit/>
          </a:bodyPr>
          <a:lstStyle>
            <a:lvl1pPr lvl="0" algn="ctr" rtl="0">
              <a:spcBef>
                <a:spcPts val="0"/>
              </a:spcBef>
              <a:spcAft>
                <a:spcPts val="0"/>
              </a:spcAft>
              <a:buSzPts val="12000"/>
              <a:buNone/>
              <a:defRPr sz="6618">
                <a:solidFill>
                  <a:schemeClr val="accent3"/>
                </a:solidFill>
              </a:defRPr>
            </a:lvl1pPr>
            <a:lvl2pPr lvl="1" algn="ctr" rtl="0">
              <a:spcBef>
                <a:spcPts val="0"/>
              </a:spcBef>
              <a:spcAft>
                <a:spcPts val="0"/>
              </a:spcAft>
              <a:buSzPts val="12000"/>
              <a:buNone/>
              <a:defRPr sz="15803"/>
            </a:lvl2pPr>
            <a:lvl3pPr lvl="2" algn="ctr" rtl="0">
              <a:spcBef>
                <a:spcPts val="0"/>
              </a:spcBef>
              <a:spcAft>
                <a:spcPts val="0"/>
              </a:spcAft>
              <a:buSzPts val="12000"/>
              <a:buNone/>
              <a:defRPr sz="15803"/>
            </a:lvl3pPr>
            <a:lvl4pPr lvl="3" algn="ctr" rtl="0">
              <a:spcBef>
                <a:spcPts val="0"/>
              </a:spcBef>
              <a:spcAft>
                <a:spcPts val="0"/>
              </a:spcAft>
              <a:buSzPts val="12000"/>
              <a:buNone/>
              <a:defRPr sz="15803"/>
            </a:lvl4pPr>
            <a:lvl5pPr lvl="4" algn="ctr" rtl="0">
              <a:spcBef>
                <a:spcPts val="0"/>
              </a:spcBef>
              <a:spcAft>
                <a:spcPts val="0"/>
              </a:spcAft>
              <a:buSzPts val="12000"/>
              <a:buNone/>
              <a:defRPr sz="15803"/>
            </a:lvl5pPr>
            <a:lvl6pPr lvl="5" algn="ctr" rtl="0">
              <a:spcBef>
                <a:spcPts val="0"/>
              </a:spcBef>
              <a:spcAft>
                <a:spcPts val="0"/>
              </a:spcAft>
              <a:buSzPts val="12000"/>
              <a:buNone/>
              <a:defRPr sz="15803"/>
            </a:lvl6pPr>
            <a:lvl7pPr lvl="6" algn="ctr" rtl="0">
              <a:spcBef>
                <a:spcPts val="0"/>
              </a:spcBef>
              <a:spcAft>
                <a:spcPts val="0"/>
              </a:spcAft>
              <a:buSzPts val="12000"/>
              <a:buNone/>
              <a:defRPr sz="15803"/>
            </a:lvl7pPr>
            <a:lvl8pPr lvl="7" algn="ctr" rtl="0">
              <a:spcBef>
                <a:spcPts val="0"/>
              </a:spcBef>
              <a:spcAft>
                <a:spcPts val="0"/>
              </a:spcAft>
              <a:buSzPts val="12000"/>
              <a:buNone/>
              <a:defRPr sz="15803"/>
            </a:lvl8pPr>
            <a:lvl9pPr lvl="8" algn="ctr" rtl="0">
              <a:spcBef>
                <a:spcPts val="0"/>
              </a:spcBef>
              <a:spcAft>
                <a:spcPts val="0"/>
              </a:spcAft>
              <a:buSzPts val="12000"/>
              <a:buNone/>
              <a:defRPr sz="15803"/>
            </a:lvl9pPr>
          </a:lstStyle>
          <a:p>
            <a:r>
              <a:t>xx%</a:t>
            </a:r>
          </a:p>
        </p:txBody>
      </p:sp>
      <p:sp>
        <p:nvSpPr>
          <p:cNvPr id="342" name="Google Shape;342;p13"/>
          <p:cNvSpPr txBox="1">
            <a:spLocks noGrp="1"/>
          </p:cNvSpPr>
          <p:nvPr>
            <p:ph type="subTitle" idx="4"/>
          </p:nvPr>
        </p:nvSpPr>
        <p:spPr>
          <a:xfrm>
            <a:off x="2683968" y="4639267"/>
            <a:ext cx="3486800" cy="1001600"/>
          </a:xfrm>
          <a:prstGeom prst="rect">
            <a:avLst/>
          </a:prstGeom>
        </p:spPr>
        <p:txBody>
          <a:bodyPr spcFirstLastPara="1" wrap="square" lIns="121666" tIns="121666" rIns="121666" bIns="121666" anchor="t" anchorCtr="0">
            <a:noAutofit/>
          </a:bodyPr>
          <a:lstStyle>
            <a:lvl1pPr lvl="0"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343" name="Google Shape;343;p13"/>
          <p:cNvSpPr txBox="1">
            <a:spLocks noGrp="1"/>
          </p:cNvSpPr>
          <p:nvPr>
            <p:ph type="subTitle" idx="5"/>
          </p:nvPr>
        </p:nvSpPr>
        <p:spPr>
          <a:xfrm>
            <a:off x="2683968" y="4105900"/>
            <a:ext cx="3486800" cy="533200"/>
          </a:xfrm>
          <a:prstGeom prst="rect">
            <a:avLst/>
          </a:prstGeom>
        </p:spPr>
        <p:txBody>
          <a:bodyPr spcFirstLastPara="1" wrap="square" lIns="121666" tIns="121666" rIns="121666" bIns="121666" anchor="t" anchorCtr="0">
            <a:noAutofit/>
          </a:bodyPr>
          <a:lstStyle>
            <a:lvl1pPr lvl="0" rtl="0">
              <a:spcBef>
                <a:spcPts val="0"/>
              </a:spcBef>
              <a:spcAft>
                <a:spcPts val="0"/>
              </a:spcAft>
              <a:buSzPts val="2000"/>
              <a:buFont typeface="Luckiest Guy"/>
              <a:buNone/>
              <a:defRPr sz="2667">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44" name="Google Shape;344;p13"/>
          <p:cNvSpPr txBox="1">
            <a:spLocks noGrp="1"/>
          </p:cNvSpPr>
          <p:nvPr>
            <p:ph type="title" idx="6" hasCustomPrompt="1"/>
          </p:nvPr>
        </p:nvSpPr>
        <p:spPr>
          <a:xfrm>
            <a:off x="1206969" y="3969234"/>
            <a:ext cx="1413600" cy="1383600"/>
          </a:xfrm>
          <a:prstGeom prst="rect">
            <a:avLst/>
          </a:prstGeom>
        </p:spPr>
        <p:txBody>
          <a:bodyPr spcFirstLastPara="1" wrap="square" lIns="121666" tIns="121666" rIns="121666" bIns="121666" anchor="b" anchorCtr="0">
            <a:noAutofit/>
          </a:bodyPr>
          <a:lstStyle>
            <a:lvl1pPr lvl="0" algn="ctr" rtl="0">
              <a:spcBef>
                <a:spcPts val="0"/>
              </a:spcBef>
              <a:spcAft>
                <a:spcPts val="0"/>
              </a:spcAft>
              <a:buSzPts val="12000"/>
              <a:buNone/>
              <a:defRPr sz="6618">
                <a:solidFill>
                  <a:schemeClr val="accent1"/>
                </a:solidFill>
              </a:defRPr>
            </a:lvl1pPr>
            <a:lvl2pPr lvl="1" algn="ctr" rtl="0">
              <a:spcBef>
                <a:spcPts val="0"/>
              </a:spcBef>
              <a:spcAft>
                <a:spcPts val="0"/>
              </a:spcAft>
              <a:buSzPts val="12000"/>
              <a:buNone/>
              <a:defRPr sz="15803"/>
            </a:lvl2pPr>
            <a:lvl3pPr lvl="2" algn="ctr" rtl="0">
              <a:spcBef>
                <a:spcPts val="0"/>
              </a:spcBef>
              <a:spcAft>
                <a:spcPts val="0"/>
              </a:spcAft>
              <a:buSzPts val="12000"/>
              <a:buNone/>
              <a:defRPr sz="15803"/>
            </a:lvl3pPr>
            <a:lvl4pPr lvl="3" algn="ctr" rtl="0">
              <a:spcBef>
                <a:spcPts val="0"/>
              </a:spcBef>
              <a:spcAft>
                <a:spcPts val="0"/>
              </a:spcAft>
              <a:buSzPts val="12000"/>
              <a:buNone/>
              <a:defRPr sz="15803"/>
            </a:lvl4pPr>
            <a:lvl5pPr lvl="4" algn="ctr" rtl="0">
              <a:spcBef>
                <a:spcPts val="0"/>
              </a:spcBef>
              <a:spcAft>
                <a:spcPts val="0"/>
              </a:spcAft>
              <a:buSzPts val="12000"/>
              <a:buNone/>
              <a:defRPr sz="15803"/>
            </a:lvl5pPr>
            <a:lvl6pPr lvl="5" algn="ctr" rtl="0">
              <a:spcBef>
                <a:spcPts val="0"/>
              </a:spcBef>
              <a:spcAft>
                <a:spcPts val="0"/>
              </a:spcAft>
              <a:buSzPts val="12000"/>
              <a:buNone/>
              <a:defRPr sz="15803"/>
            </a:lvl6pPr>
            <a:lvl7pPr lvl="6" algn="ctr" rtl="0">
              <a:spcBef>
                <a:spcPts val="0"/>
              </a:spcBef>
              <a:spcAft>
                <a:spcPts val="0"/>
              </a:spcAft>
              <a:buSzPts val="12000"/>
              <a:buNone/>
              <a:defRPr sz="15803"/>
            </a:lvl7pPr>
            <a:lvl8pPr lvl="7" algn="ctr" rtl="0">
              <a:spcBef>
                <a:spcPts val="0"/>
              </a:spcBef>
              <a:spcAft>
                <a:spcPts val="0"/>
              </a:spcAft>
              <a:buSzPts val="12000"/>
              <a:buNone/>
              <a:defRPr sz="15803"/>
            </a:lvl8pPr>
            <a:lvl9pPr lvl="8" algn="ctr" rtl="0">
              <a:spcBef>
                <a:spcPts val="0"/>
              </a:spcBef>
              <a:spcAft>
                <a:spcPts val="0"/>
              </a:spcAft>
              <a:buSzPts val="12000"/>
              <a:buNone/>
              <a:defRPr sz="15803"/>
            </a:lvl9pPr>
          </a:lstStyle>
          <a:p>
            <a:r>
              <a:t>xx%</a:t>
            </a:r>
          </a:p>
        </p:txBody>
      </p:sp>
      <p:sp>
        <p:nvSpPr>
          <p:cNvPr id="345" name="Google Shape;345;p13"/>
          <p:cNvSpPr txBox="1">
            <a:spLocks noGrp="1"/>
          </p:cNvSpPr>
          <p:nvPr>
            <p:ph type="subTitle" idx="7"/>
          </p:nvPr>
        </p:nvSpPr>
        <p:spPr>
          <a:xfrm>
            <a:off x="7857367" y="2765851"/>
            <a:ext cx="3486800" cy="1001600"/>
          </a:xfrm>
          <a:prstGeom prst="rect">
            <a:avLst/>
          </a:prstGeom>
        </p:spPr>
        <p:txBody>
          <a:bodyPr spcFirstLastPara="1" wrap="square" lIns="121666" tIns="121666" rIns="121666" bIns="121666" anchor="t" anchorCtr="0">
            <a:noAutofit/>
          </a:bodyPr>
          <a:lstStyle>
            <a:lvl1pPr lvl="0"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346" name="Google Shape;346;p13"/>
          <p:cNvSpPr txBox="1">
            <a:spLocks noGrp="1"/>
          </p:cNvSpPr>
          <p:nvPr>
            <p:ph type="subTitle" idx="8"/>
          </p:nvPr>
        </p:nvSpPr>
        <p:spPr>
          <a:xfrm>
            <a:off x="7857367" y="2232484"/>
            <a:ext cx="3486800" cy="533200"/>
          </a:xfrm>
          <a:prstGeom prst="rect">
            <a:avLst/>
          </a:prstGeom>
        </p:spPr>
        <p:txBody>
          <a:bodyPr spcFirstLastPara="1" wrap="square" lIns="121666" tIns="121666" rIns="121666" bIns="121666" anchor="t" anchorCtr="0">
            <a:noAutofit/>
          </a:bodyPr>
          <a:lstStyle>
            <a:lvl1pPr lvl="0" rtl="0">
              <a:spcBef>
                <a:spcPts val="0"/>
              </a:spcBef>
              <a:spcAft>
                <a:spcPts val="0"/>
              </a:spcAft>
              <a:buSzPts val="2000"/>
              <a:buFont typeface="Luckiest Guy"/>
              <a:buNone/>
              <a:defRPr sz="2667">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47" name="Google Shape;347;p13"/>
          <p:cNvSpPr txBox="1">
            <a:spLocks noGrp="1"/>
          </p:cNvSpPr>
          <p:nvPr>
            <p:ph type="title" idx="9" hasCustomPrompt="1"/>
          </p:nvPr>
        </p:nvSpPr>
        <p:spPr>
          <a:xfrm>
            <a:off x="6368133" y="2168085"/>
            <a:ext cx="1413600" cy="1304000"/>
          </a:xfrm>
          <a:prstGeom prst="rect">
            <a:avLst/>
          </a:prstGeom>
        </p:spPr>
        <p:txBody>
          <a:bodyPr spcFirstLastPara="1" wrap="square" lIns="121666" tIns="121666" rIns="121666" bIns="121666" anchor="b" anchorCtr="0">
            <a:noAutofit/>
          </a:bodyPr>
          <a:lstStyle>
            <a:lvl1pPr lvl="0" algn="ctr" rtl="0">
              <a:spcBef>
                <a:spcPts val="0"/>
              </a:spcBef>
              <a:spcAft>
                <a:spcPts val="0"/>
              </a:spcAft>
              <a:buSzPts val="12000"/>
              <a:buNone/>
              <a:defRPr sz="6618">
                <a:solidFill>
                  <a:schemeClr val="accent1"/>
                </a:solidFill>
              </a:defRPr>
            </a:lvl1pPr>
            <a:lvl2pPr lvl="1" algn="ctr" rtl="0">
              <a:spcBef>
                <a:spcPts val="0"/>
              </a:spcBef>
              <a:spcAft>
                <a:spcPts val="0"/>
              </a:spcAft>
              <a:buSzPts val="12000"/>
              <a:buNone/>
              <a:defRPr sz="15803"/>
            </a:lvl2pPr>
            <a:lvl3pPr lvl="2" algn="ctr" rtl="0">
              <a:spcBef>
                <a:spcPts val="0"/>
              </a:spcBef>
              <a:spcAft>
                <a:spcPts val="0"/>
              </a:spcAft>
              <a:buSzPts val="12000"/>
              <a:buNone/>
              <a:defRPr sz="15803"/>
            </a:lvl3pPr>
            <a:lvl4pPr lvl="3" algn="ctr" rtl="0">
              <a:spcBef>
                <a:spcPts val="0"/>
              </a:spcBef>
              <a:spcAft>
                <a:spcPts val="0"/>
              </a:spcAft>
              <a:buSzPts val="12000"/>
              <a:buNone/>
              <a:defRPr sz="15803"/>
            </a:lvl4pPr>
            <a:lvl5pPr lvl="4" algn="ctr" rtl="0">
              <a:spcBef>
                <a:spcPts val="0"/>
              </a:spcBef>
              <a:spcAft>
                <a:spcPts val="0"/>
              </a:spcAft>
              <a:buSzPts val="12000"/>
              <a:buNone/>
              <a:defRPr sz="15803"/>
            </a:lvl5pPr>
            <a:lvl6pPr lvl="5" algn="ctr" rtl="0">
              <a:spcBef>
                <a:spcPts val="0"/>
              </a:spcBef>
              <a:spcAft>
                <a:spcPts val="0"/>
              </a:spcAft>
              <a:buSzPts val="12000"/>
              <a:buNone/>
              <a:defRPr sz="15803"/>
            </a:lvl6pPr>
            <a:lvl7pPr lvl="6" algn="ctr" rtl="0">
              <a:spcBef>
                <a:spcPts val="0"/>
              </a:spcBef>
              <a:spcAft>
                <a:spcPts val="0"/>
              </a:spcAft>
              <a:buSzPts val="12000"/>
              <a:buNone/>
              <a:defRPr sz="15803"/>
            </a:lvl7pPr>
            <a:lvl8pPr lvl="7" algn="ctr" rtl="0">
              <a:spcBef>
                <a:spcPts val="0"/>
              </a:spcBef>
              <a:spcAft>
                <a:spcPts val="0"/>
              </a:spcAft>
              <a:buSzPts val="12000"/>
              <a:buNone/>
              <a:defRPr sz="15803"/>
            </a:lvl8pPr>
            <a:lvl9pPr lvl="8" algn="ctr" rtl="0">
              <a:spcBef>
                <a:spcPts val="0"/>
              </a:spcBef>
              <a:spcAft>
                <a:spcPts val="0"/>
              </a:spcAft>
              <a:buSzPts val="12000"/>
              <a:buNone/>
              <a:defRPr sz="15803"/>
            </a:lvl9pPr>
          </a:lstStyle>
          <a:p>
            <a:r>
              <a:t>xx%</a:t>
            </a:r>
          </a:p>
        </p:txBody>
      </p:sp>
      <p:sp>
        <p:nvSpPr>
          <p:cNvPr id="348" name="Google Shape;348;p13"/>
          <p:cNvSpPr txBox="1">
            <a:spLocks noGrp="1"/>
          </p:cNvSpPr>
          <p:nvPr>
            <p:ph type="subTitle" idx="13"/>
          </p:nvPr>
        </p:nvSpPr>
        <p:spPr>
          <a:xfrm>
            <a:off x="7875501" y="4644467"/>
            <a:ext cx="3486800" cy="1001600"/>
          </a:xfrm>
          <a:prstGeom prst="rect">
            <a:avLst/>
          </a:prstGeom>
        </p:spPr>
        <p:txBody>
          <a:bodyPr spcFirstLastPara="1" wrap="square" lIns="121666" tIns="121666" rIns="121666" bIns="121666" anchor="t" anchorCtr="0">
            <a:noAutofit/>
          </a:bodyPr>
          <a:lstStyle>
            <a:lvl1pPr lvl="0"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349" name="Google Shape;349;p13"/>
          <p:cNvSpPr txBox="1">
            <a:spLocks noGrp="1"/>
          </p:cNvSpPr>
          <p:nvPr>
            <p:ph type="subTitle" idx="14"/>
          </p:nvPr>
        </p:nvSpPr>
        <p:spPr>
          <a:xfrm>
            <a:off x="7875501" y="4111085"/>
            <a:ext cx="3486800" cy="533200"/>
          </a:xfrm>
          <a:prstGeom prst="rect">
            <a:avLst/>
          </a:prstGeom>
        </p:spPr>
        <p:txBody>
          <a:bodyPr spcFirstLastPara="1" wrap="square" lIns="121666" tIns="121666" rIns="121666" bIns="121666" anchor="t" anchorCtr="0">
            <a:noAutofit/>
          </a:bodyPr>
          <a:lstStyle>
            <a:lvl1pPr lvl="0" rtl="0">
              <a:spcBef>
                <a:spcPts val="0"/>
              </a:spcBef>
              <a:spcAft>
                <a:spcPts val="0"/>
              </a:spcAft>
              <a:buSzPts val="2000"/>
              <a:buFont typeface="Luckiest Guy"/>
              <a:buNone/>
              <a:defRPr sz="2667">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50" name="Google Shape;350;p13"/>
          <p:cNvSpPr txBox="1">
            <a:spLocks noGrp="1"/>
          </p:cNvSpPr>
          <p:nvPr>
            <p:ph type="title" idx="15" hasCustomPrompt="1"/>
          </p:nvPr>
        </p:nvSpPr>
        <p:spPr>
          <a:xfrm>
            <a:off x="6403100" y="3998434"/>
            <a:ext cx="1359600" cy="1354400"/>
          </a:xfrm>
          <a:prstGeom prst="rect">
            <a:avLst/>
          </a:prstGeom>
        </p:spPr>
        <p:txBody>
          <a:bodyPr spcFirstLastPara="1" wrap="square" lIns="121666" tIns="121666" rIns="121666" bIns="121666" anchor="b" anchorCtr="0">
            <a:noAutofit/>
          </a:bodyPr>
          <a:lstStyle>
            <a:lvl1pPr lvl="0" algn="ctr" rtl="0">
              <a:spcBef>
                <a:spcPts val="0"/>
              </a:spcBef>
              <a:spcAft>
                <a:spcPts val="0"/>
              </a:spcAft>
              <a:buSzPts val="12000"/>
              <a:buNone/>
              <a:defRPr sz="6618">
                <a:solidFill>
                  <a:schemeClr val="accent3"/>
                </a:solidFill>
              </a:defRPr>
            </a:lvl1pPr>
            <a:lvl2pPr lvl="1" algn="ctr" rtl="0">
              <a:spcBef>
                <a:spcPts val="0"/>
              </a:spcBef>
              <a:spcAft>
                <a:spcPts val="0"/>
              </a:spcAft>
              <a:buSzPts val="12000"/>
              <a:buNone/>
              <a:defRPr sz="15803"/>
            </a:lvl2pPr>
            <a:lvl3pPr lvl="2" algn="ctr" rtl="0">
              <a:spcBef>
                <a:spcPts val="0"/>
              </a:spcBef>
              <a:spcAft>
                <a:spcPts val="0"/>
              </a:spcAft>
              <a:buSzPts val="12000"/>
              <a:buNone/>
              <a:defRPr sz="15803"/>
            </a:lvl3pPr>
            <a:lvl4pPr lvl="3" algn="ctr" rtl="0">
              <a:spcBef>
                <a:spcPts val="0"/>
              </a:spcBef>
              <a:spcAft>
                <a:spcPts val="0"/>
              </a:spcAft>
              <a:buSzPts val="12000"/>
              <a:buNone/>
              <a:defRPr sz="15803"/>
            </a:lvl4pPr>
            <a:lvl5pPr lvl="4" algn="ctr" rtl="0">
              <a:spcBef>
                <a:spcPts val="0"/>
              </a:spcBef>
              <a:spcAft>
                <a:spcPts val="0"/>
              </a:spcAft>
              <a:buSzPts val="12000"/>
              <a:buNone/>
              <a:defRPr sz="15803"/>
            </a:lvl5pPr>
            <a:lvl6pPr lvl="5" algn="ctr" rtl="0">
              <a:spcBef>
                <a:spcPts val="0"/>
              </a:spcBef>
              <a:spcAft>
                <a:spcPts val="0"/>
              </a:spcAft>
              <a:buSzPts val="12000"/>
              <a:buNone/>
              <a:defRPr sz="15803"/>
            </a:lvl6pPr>
            <a:lvl7pPr lvl="6" algn="ctr" rtl="0">
              <a:spcBef>
                <a:spcPts val="0"/>
              </a:spcBef>
              <a:spcAft>
                <a:spcPts val="0"/>
              </a:spcAft>
              <a:buSzPts val="12000"/>
              <a:buNone/>
              <a:defRPr sz="15803"/>
            </a:lvl7pPr>
            <a:lvl8pPr lvl="7" algn="ctr" rtl="0">
              <a:spcBef>
                <a:spcPts val="0"/>
              </a:spcBef>
              <a:spcAft>
                <a:spcPts val="0"/>
              </a:spcAft>
              <a:buSzPts val="12000"/>
              <a:buNone/>
              <a:defRPr sz="15803"/>
            </a:lvl8pPr>
            <a:lvl9pPr lvl="8" algn="ctr" rtl="0">
              <a:spcBef>
                <a:spcPts val="0"/>
              </a:spcBef>
              <a:spcAft>
                <a:spcPts val="0"/>
              </a:spcAft>
              <a:buSzPts val="12000"/>
              <a:buNone/>
              <a:defRPr sz="15803"/>
            </a:lvl9pPr>
          </a:lstStyle>
          <a:p>
            <a:r>
              <a:t>xx%</a:t>
            </a:r>
          </a:p>
        </p:txBody>
      </p:sp>
      <p:sp>
        <p:nvSpPr>
          <p:cNvPr id="351" name="Google Shape;351;p13"/>
          <p:cNvSpPr/>
          <p:nvPr/>
        </p:nvSpPr>
        <p:spPr>
          <a:xfrm flipH="1">
            <a:off x="10489033" y="5250833"/>
            <a:ext cx="1804342" cy="165931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120164" tIns="120164" rIns="120164" bIns="120164" anchor="ctr" anchorCtr="0">
            <a:noAutofit/>
          </a:bodyPr>
          <a:lstStyle/>
          <a:p>
            <a:pPr marL="0" lvl="0" indent="0" algn="l" rtl="0">
              <a:spcBef>
                <a:spcPts val="0"/>
              </a:spcBef>
              <a:spcAft>
                <a:spcPts val="0"/>
              </a:spcAft>
              <a:buNone/>
            </a:pPr>
            <a:endParaRPr/>
          </a:p>
        </p:txBody>
      </p:sp>
      <p:sp>
        <p:nvSpPr>
          <p:cNvPr id="352" name="Google Shape;352;p13"/>
          <p:cNvSpPr/>
          <p:nvPr/>
        </p:nvSpPr>
        <p:spPr>
          <a:xfrm rot="10800000" flipH="1">
            <a:off x="-100967" y="-91137"/>
            <a:ext cx="1804342" cy="165931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120164" tIns="120164" rIns="120164" bIns="120164" anchor="ctr" anchorCtr="0">
            <a:noAutofit/>
          </a:bodyPr>
          <a:lstStyle/>
          <a:p>
            <a:pPr marL="0" lvl="0" indent="0" algn="l" rtl="0">
              <a:spcBef>
                <a:spcPts val="0"/>
              </a:spcBef>
              <a:spcAft>
                <a:spcPts val="0"/>
              </a:spcAft>
              <a:buNone/>
            </a:pPr>
            <a:endParaRPr/>
          </a:p>
        </p:txBody>
      </p:sp>
      <p:sp>
        <p:nvSpPr>
          <p:cNvPr id="353" name="Google Shape;353;p13"/>
          <p:cNvSpPr/>
          <p:nvPr/>
        </p:nvSpPr>
        <p:spPr>
          <a:xfrm rot="10800000">
            <a:off x="11555764" y="3694388"/>
            <a:ext cx="432120" cy="45303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120164" tIns="120164" rIns="120164" bIns="120164" anchor="ctr" anchorCtr="0">
            <a:noAutofit/>
          </a:bodyPr>
          <a:lstStyle/>
          <a:p>
            <a:pPr marL="0" lvl="0" indent="0" algn="l" rtl="0">
              <a:spcBef>
                <a:spcPts val="0"/>
              </a:spcBef>
              <a:spcAft>
                <a:spcPts val="0"/>
              </a:spcAft>
              <a:buNone/>
            </a:pPr>
            <a:endParaRPr/>
          </a:p>
        </p:txBody>
      </p:sp>
      <p:sp>
        <p:nvSpPr>
          <p:cNvPr id="354" name="Google Shape;354;p13"/>
          <p:cNvSpPr/>
          <p:nvPr/>
        </p:nvSpPr>
        <p:spPr>
          <a:xfrm rot="10800000">
            <a:off x="9923307" y="6277567"/>
            <a:ext cx="303460"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0164" tIns="120164" rIns="120164" bIns="120164" anchor="ctr" anchorCtr="0">
            <a:noAutofit/>
          </a:bodyPr>
          <a:lstStyle/>
          <a:p>
            <a:pPr marL="0" lvl="0" indent="0" algn="l" rtl="0">
              <a:spcBef>
                <a:spcPts val="0"/>
              </a:spcBef>
              <a:spcAft>
                <a:spcPts val="0"/>
              </a:spcAft>
              <a:buNone/>
            </a:pPr>
            <a:endParaRPr/>
          </a:p>
        </p:txBody>
      </p:sp>
      <p:sp>
        <p:nvSpPr>
          <p:cNvPr id="355" name="Google Shape;355;p13"/>
          <p:cNvSpPr/>
          <p:nvPr/>
        </p:nvSpPr>
        <p:spPr>
          <a:xfrm rot="10800000">
            <a:off x="1830047" y="107910"/>
            <a:ext cx="399720" cy="41905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120164" tIns="120164" rIns="120164" bIns="120164" anchor="ctr" anchorCtr="0">
            <a:noAutofit/>
          </a:bodyPr>
          <a:lstStyle/>
          <a:p>
            <a:pPr marL="0" lvl="0" indent="0" algn="l" rtl="0">
              <a:spcBef>
                <a:spcPts val="0"/>
              </a:spcBef>
              <a:spcAft>
                <a:spcPts val="0"/>
              </a:spcAft>
              <a:buNone/>
            </a:pPr>
            <a:endParaRPr/>
          </a:p>
        </p:txBody>
      </p:sp>
      <p:sp>
        <p:nvSpPr>
          <p:cNvPr id="356" name="Google Shape;356;p13"/>
          <p:cNvSpPr/>
          <p:nvPr/>
        </p:nvSpPr>
        <p:spPr>
          <a:xfrm rot="10800000">
            <a:off x="160673" y="2940700"/>
            <a:ext cx="303460"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0164" tIns="120164" rIns="120164" bIns="120164" anchor="ctr" anchorCtr="0">
            <a:noAutofit/>
          </a:bodyPr>
          <a:lstStyle/>
          <a:p>
            <a:pPr marL="0" lvl="0" indent="0" algn="l" rtl="0">
              <a:spcBef>
                <a:spcPts val="0"/>
              </a:spcBef>
              <a:spcAft>
                <a:spcPts val="0"/>
              </a:spcAft>
              <a:buNone/>
            </a:pPr>
            <a:endParaRPr/>
          </a:p>
        </p:txBody>
      </p:sp>
      <p:sp>
        <p:nvSpPr>
          <p:cNvPr id="357" name="Google Shape;357;p13"/>
          <p:cNvSpPr/>
          <p:nvPr/>
        </p:nvSpPr>
        <p:spPr>
          <a:xfrm rot="-7769342">
            <a:off x="670703" y="4592383"/>
            <a:ext cx="281621" cy="30101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0164" tIns="120164" rIns="120164" bIns="120164" anchor="ctr" anchorCtr="0">
            <a:noAutofit/>
          </a:bodyPr>
          <a:lstStyle/>
          <a:p>
            <a:pPr marL="0" lvl="0" indent="0" algn="l" rtl="0">
              <a:spcBef>
                <a:spcPts val="0"/>
              </a:spcBef>
              <a:spcAft>
                <a:spcPts val="0"/>
              </a:spcAft>
              <a:buNone/>
            </a:pPr>
            <a:endParaRPr/>
          </a:p>
        </p:txBody>
      </p:sp>
      <p:sp>
        <p:nvSpPr>
          <p:cNvPr id="358" name="Google Shape;358;p13"/>
          <p:cNvSpPr/>
          <p:nvPr/>
        </p:nvSpPr>
        <p:spPr>
          <a:xfrm rot="-6939360">
            <a:off x="11419820" y="1813829"/>
            <a:ext cx="303447" cy="32440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0164" tIns="120164" rIns="120164" bIns="120164" anchor="ctr" anchorCtr="0">
            <a:noAutofit/>
          </a:bodyPr>
          <a:lstStyle/>
          <a:p>
            <a:pPr marL="0" lvl="0" indent="0" algn="l" rtl="0">
              <a:spcBef>
                <a:spcPts val="0"/>
              </a:spcBef>
              <a:spcAft>
                <a:spcPts val="0"/>
              </a:spcAft>
              <a:buNone/>
            </a:pPr>
            <a:endParaRPr/>
          </a:p>
        </p:txBody>
      </p:sp>
      <p:sp>
        <p:nvSpPr>
          <p:cNvPr id="359" name="Google Shape;359;p13"/>
          <p:cNvSpPr/>
          <p:nvPr/>
        </p:nvSpPr>
        <p:spPr>
          <a:xfrm>
            <a:off x="127619" y="1687806"/>
            <a:ext cx="343035" cy="24102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accent4"/>
          </a:solidFill>
          <a:ln>
            <a:noFill/>
          </a:ln>
        </p:spPr>
        <p:txBody>
          <a:bodyPr spcFirstLastPara="1" wrap="square" lIns="120164" tIns="120164" rIns="120164" bIns="120164" anchor="ctr" anchorCtr="0">
            <a:noAutofit/>
          </a:bodyPr>
          <a:lstStyle/>
          <a:p>
            <a:pPr marL="0" lvl="0" indent="0" algn="l" rtl="0">
              <a:spcBef>
                <a:spcPts val="0"/>
              </a:spcBef>
              <a:spcAft>
                <a:spcPts val="0"/>
              </a:spcAft>
              <a:buNone/>
            </a:pPr>
            <a:endParaRPr/>
          </a:p>
        </p:txBody>
      </p:sp>
      <p:sp>
        <p:nvSpPr>
          <p:cNvPr id="360" name="Google Shape;360;p13"/>
          <p:cNvSpPr/>
          <p:nvPr/>
        </p:nvSpPr>
        <p:spPr>
          <a:xfrm>
            <a:off x="381620" y="5311444"/>
            <a:ext cx="106309"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120164" tIns="120164" rIns="120164" bIns="120164" anchor="ctr" anchorCtr="0">
            <a:noAutofit/>
          </a:bodyPr>
          <a:lstStyle/>
          <a:p>
            <a:pPr marL="0" lvl="0" indent="0" algn="l" rtl="0">
              <a:spcBef>
                <a:spcPts val="0"/>
              </a:spcBef>
              <a:spcAft>
                <a:spcPts val="0"/>
              </a:spcAft>
              <a:buNone/>
            </a:pPr>
            <a:endParaRPr/>
          </a:p>
        </p:txBody>
      </p:sp>
      <p:sp>
        <p:nvSpPr>
          <p:cNvPr id="361" name="Google Shape;361;p13"/>
          <p:cNvSpPr/>
          <p:nvPr/>
        </p:nvSpPr>
        <p:spPr>
          <a:xfrm>
            <a:off x="245976" y="5588966"/>
            <a:ext cx="106309"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0164" tIns="120164" rIns="120164" bIns="120164" anchor="ctr" anchorCtr="0">
            <a:noAutofit/>
          </a:bodyPr>
          <a:lstStyle/>
          <a:p>
            <a:pPr marL="0" lvl="0" indent="0" algn="l" rtl="0">
              <a:spcBef>
                <a:spcPts val="0"/>
              </a:spcBef>
              <a:spcAft>
                <a:spcPts val="0"/>
              </a:spcAft>
              <a:buNone/>
            </a:pPr>
            <a:endParaRPr/>
          </a:p>
        </p:txBody>
      </p:sp>
      <p:sp>
        <p:nvSpPr>
          <p:cNvPr id="362" name="Google Shape;362;p13"/>
          <p:cNvSpPr/>
          <p:nvPr/>
        </p:nvSpPr>
        <p:spPr>
          <a:xfrm>
            <a:off x="470641" y="5502940"/>
            <a:ext cx="106309"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120164" tIns="120164" rIns="120164" bIns="120164" anchor="ctr" anchorCtr="0">
            <a:noAutofit/>
          </a:bodyPr>
          <a:lstStyle/>
          <a:p>
            <a:pPr marL="0" lvl="0" indent="0" algn="l" rtl="0">
              <a:spcBef>
                <a:spcPts val="0"/>
              </a:spcBef>
              <a:spcAft>
                <a:spcPts val="0"/>
              </a:spcAft>
              <a:buNone/>
            </a:pPr>
            <a:endParaRPr/>
          </a:p>
        </p:txBody>
      </p:sp>
      <p:sp>
        <p:nvSpPr>
          <p:cNvPr id="363" name="Google Shape;363;p13"/>
          <p:cNvSpPr/>
          <p:nvPr/>
        </p:nvSpPr>
        <p:spPr>
          <a:xfrm>
            <a:off x="3561201" y="198090"/>
            <a:ext cx="106309"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120164" tIns="120164" rIns="120164" bIns="120164" anchor="ctr" anchorCtr="0">
            <a:noAutofit/>
          </a:bodyPr>
          <a:lstStyle/>
          <a:p>
            <a:pPr marL="0" lvl="0" indent="0" algn="l" rtl="0">
              <a:spcBef>
                <a:spcPts val="0"/>
              </a:spcBef>
              <a:spcAft>
                <a:spcPts val="0"/>
              </a:spcAft>
              <a:buNone/>
            </a:pPr>
            <a:endParaRPr/>
          </a:p>
        </p:txBody>
      </p:sp>
      <p:sp>
        <p:nvSpPr>
          <p:cNvPr id="364" name="Google Shape;364;p13"/>
          <p:cNvSpPr/>
          <p:nvPr/>
        </p:nvSpPr>
        <p:spPr>
          <a:xfrm>
            <a:off x="-215390" y="3996392"/>
            <a:ext cx="343035" cy="24102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120164" tIns="120164" rIns="120164" bIns="120164" anchor="ctr" anchorCtr="0">
            <a:noAutofit/>
          </a:bodyPr>
          <a:lstStyle/>
          <a:p>
            <a:pPr marL="0" lvl="0" indent="0" algn="l" rtl="0">
              <a:spcBef>
                <a:spcPts val="0"/>
              </a:spcBef>
              <a:spcAft>
                <a:spcPts val="0"/>
              </a:spcAft>
              <a:buNone/>
            </a:pPr>
            <a:endParaRPr/>
          </a:p>
        </p:txBody>
      </p:sp>
      <p:sp>
        <p:nvSpPr>
          <p:cNvPr id="365" name="Google Shape;365;p13"/>
          <p:cNvSpPr/>
          <p:nvPr/>
        </p:nvSpPr>
        <p:spPr>
          <a:xfrm>
            <a:off x="139656" y="4244470"/>
            <a:ext cx="106309"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120164" tIns="120164" rIns="120164" bIns="120164" anchor="ctr" anchorCtr="0">
            <a:noAutofit/>
          </a:bodyPr>
          <a:lstStyle/>
          <a:p>
            <a:pPr marL="0" lvl="0" indent="0" algn="l" rtl="0">
              <a:spcBef>
                <a:spcPts val="0"/>
              </a:spcBef>
              <a:spcAft>
                <a:spcPts val="0"/>
              </a:spcAft>
              <a:buNone/>
            </a:pPr>
            <a:endParaRPr/>
          </a:p>
        </p:txBody>
      </p:sp>
      <p:sp>
        <p:nvSpPr>
          <p:cNvPr id="366" name="Google Shape;366;p13"/>
          <p:cNvSpPr/>
          <p:nvPr/>
        </p:nvSpPr>
        <p:spPr>
          <a:xfrm>
            <a:off x="3166038" y="-91125"/>
            <a:ext cx="343035" cy="24102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120164" tIns="120164" rIns="120164" bIns="120164" anchor="ctr" anchorCtr="0">
            <a:noAutofit/>
          </a:bodyPr>
          <a:lstStyle/>
          <a:p>
            <a:pPr marL="0" lvl="0" indent="0" algn="l" rtl="0">
              <a:spcBef>
                <a:spcPts val="0"/>
              </a:spcBef>
              <a:spcAft>
                <a:spcPts val="0"/>
              </a:spcAft>
              <a:buNone/>
            </a:pPr>
            <a:endParaRPr/>
          </a:p>
        </p:txBody>
      </p:sp>
      <p:sp>
        <p:nvSpPr>
          <p:cNvPr id="367" name="Google Shape;367;p13"/>
          <p:cNvSpPr/>
          <p:nvPr/>
        </p:nvSpPr>
        <p:spPr>
          <a:xfrm>
            <a:off x="2371322" y="198090"/>
            <a:ext cx="106309"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120164" tIns="120164" rIns="120164" bIns="120164" anchor="ctr" anchorCtr="0">
            <a:noAutofit/>
          </a:bodyPr>
          <a:lstStyle/>
          <a:p>
            <a:pPr marL="0" lvl="0" indent="0" algn="l" rtl="0">
              <a:spcBef>
                <a:spcPts val="0"/>
              </a:spcBef>
              <a:spcAft>
                <a:spcPts val="0"/>
              </a:spcAft>
              <a:buNone/>
            </a:pPr>
            <a:endParaRPr/>
          </a:p>
        </p:txBody>
      </p:sp>
      <p:sp>
        <p:nvSpPr>
          <p:cNvPr id="368" name="Google Shape;368;p13"/>
          <p:cNvSpPr/>
          <p:nvPr/>
        </p:nvSpPr>
        <p:spPr>
          <a:xfrm rot="10800000">
            <a:off x="11687839" y="4622364"/>
            <a:ext cx="343035" cy="24102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120164" tIns="120164" rIns="120164" bIns="120164" anchor="ctr" anchorCtr="0">
            <a:noAutofit/>
          </a:bodyPr>
          <a:lstStyle/>
          <a:p>
            <a:pPr marL="0" lvl="0" indent="0" algn="l" rtl="0">
              <a:spcBef>
                <a:spcPts val="0"/>
              </a:spcBef>
              <a:spcAft>
                <a:spcPts val="0"/>
              </a:spcAft>
              <a:buNone/>
            </a:pPr>
            <a:endParaRPr/>
          </a:p>
        </p:txBody>
      </p:sp>
      <p:sp>
        <p:nvSpPr>
          <p:cNvPr id="369" name="Google Shape;369;p13"/>
          <p:cNvSpPr/>
          <p:nvPr/>
        </p:nvSpPr>
        <p:spPr>
          <a:xfrm rot="10800000">
            <a:off x="11670563" y="1544748"/>
            <a:ext cx="106309"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120164" tIns="120164" rIns="120164" bIns="120164" anchor="ctr" anchorCtr="0">
            <a:noAutofit/>
          </a:bodyPr>
          <a:lstStyle/>
          <a:p>
            <a:pPr marL="0" lvl="0" indent="0" algn="l" rtl="0">
              <a:spcBef>
                <a:spcPts val="0"/>
              </a:spcBef>
              <a:spcAft>
                <a:spcPts val="0"/>
              </a:spcAft>
              <a:buNone/>
            </a:pPr>
            <a:endParaRPr/>
          </a:p>
        </p:txBody>
      </p:sp>
      <p:sp>
        <p:nvSpPr>
          <p:cNvPr id="370" name="Google Shape;370;p13"/>
          <p:cNvSpPr/>
          <p:nvPr/>
        </p:nvSpPr>
        <p:spPr>
          <a:xfrm rot="10800000">
            <a:off x="11806206" y="1267228"/>
            <a:ext cx="106309"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120164" tIns="120164" rIns="120164" bIns="120164" anchor="ctr" anchorCtr="0">
            <a:noAutofit/>
          </a:bodyPr>
          <a:lstStyle/>
          <a:p>
            <a:pPr marL="0" lvl="0" indent="0" algn="l" rtl="0">
              <a:spcBef>
                <a:spcPts val="0"/>
              </a:spcBef>
              <a:spcAft>
                <a:spcPts val="0"/>
              </a:spcAft>
              <a:buNone/>
            </a:pPr>
            <a:endParaRPr/>
          </a:p>
        </p:txBody>
      </p:sp>
      <p:sp>
        <p:nvSpPr>
          <p:cNvPr id="371" name="Google Shape;371;p13"/>
          <p:cNvSpPr/>
          <p:nvPr/>
        </p:nvSpPr>
        <p:spPr>
          <a:xfrm rot="10800000">
            <a:off x="11670569" y="654867"/>
            <a:ext cx="106312"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0164" tIns="120164" rIns="120164" bIns="120164" anchor="ctr" anchorCtr="0">
            <a:noAutofit/>
          </a:bodyPr>
          <a:lstStyle/>
          <a:p>
            <a:pPr marL="0" lvl="0" indent="0" algn="l" rtl="0">
              <a:spcBef>
                <a:spcPts val="0"/>
              </a:spcBef>
              <a:spcAft>
                <a:spcPts val="0"/>
              </a:spcAft>
              <a:buNone/>
            </a:pPr>
            <a:endParaRPr/>
          </a:p>
        </p:txBody>
      </p:sp>
      <p:sp>
        <p:nvSpPr>
          <p:cNvPr id="372" name="Google Shape;372;p13"/>
          <p:cNvSpPr/>
          <p:nvPr/>
        </p:nvSpPr>
        <p:spPr>
          <a:xfrm rot="10800000">
            <a:off x="11581542" y="1353252"/>
            <a:ext cx="106309"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0164" tIns="120164" rIns="120164" bIns="120164" anchor="ctr" anchorCtr="0">
            <a:noAutofit/>
          </a:bodyPr>
          <a:lstStyle/>
          <a:p>
            <a:pPr marL="0" lvl="0" indent="0" algn="l" rtl="0">
              <a:spcBef>
                <a:spcPts val="0"/>
              </a:spcBef>
              <a:spcAft>
                <a:spcPts val="0"/>
              </a:spcAft>
              <a:buNone/>
            </a:pPr>
            <a:endParaRPr/>
          </a:p>
        </p:txBody>
      </p:sp>
      <p:sp>
        <p:nvSpPr>
          <p:cNvPr id="373" name="Google Shape;373;p13"/>
          <p:cNvSpPr/>
          <p:nvPr/>
        </p:nvSpPr>
        <p:spPr>
          <a:xfrm rot="10800000">
            <a:off x="8490982" y="6658103"/>
            <a:ext cx="106309"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0164" tIns="120164" rIns="120164" bIns="120164" anchor="ctr" anchorCtr="0">
            <a:noAutofit/>
          </a:bodyPr>
          <a:lstStyle/>
          <a:p>
            <a:pPr marL="0" lvl="0" indent="0" algn="l" rtl="0">
              <a:spcBef>
                <a:spcPts val="0"/>
              </a:spcBef>
              <a:spcAft>
                <a:spcPts val="0"/>
              </a:spcAft>
              <a:buNone/>
            </a:pPr>
            <a:endParaRPr/>
          </a:p>
        </p:txBody>
      </p:sp>
      <p:sp>
        <p:nvSpPr>
          <p:cNvPr id="374" name="Google Shape;374;p13"/>
          <p:cNvSpPr/>
          <p:nvPr/>
        </p:nvSpPr>
        <p:spPr>
          <a:xfrm rot="10800000">
            <a:off x="12030849" y="2688879"/>
            <a:ext cx="343035" cy="24102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120164" tIns="120164" rIns="120164" bIns="120164" anchor="ctr" anchorCtr="0">
            <a:noAutofit/>
          </a:bodyPr>
          <a:lstStyle/>
          <a:p>
            <a:pPr marL="0" lvl="0" indent="0" algn="l" rtl="0">
              <a:spcBef>
                <a:spcPts val="0"/>
              </a:spcBef>
              <a:spcAft>
                <a:spcPts val="0"/>
              </a:spcAft>
              <a:buNone/>
            </a:pPr>
            <a:endParaRPr/>
          </a:p>
        </p:txBody>
      </p:sp>
      <p:sp>
        <p:nvSpPr>
          <p:cNvPr id="375" name="Google Shape;375;p13"/>
          <p:cNvSpPr/>
          <p:nvPr/>
        </p:nvSpPr>
        <p:spPr>
          <a:xfrm rot="10800000">
            <a:off x="11912526" y="2611723"/>
            <a:ext cx="106309"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120164" tIns="120164" rIns="120164" bIns="120164" anchor="ctr" anchorCtr="0">
            <a:noAutofit/>
          </a:bodyPr>
          <a:lstStyle/>
          <a:p>
            <a:pPr marL="0" lvl="0" indent="0" algn="l" rtl="0">
              <a:spcBef>
                <a:spcPts val="0"/>
              </a:spcBef>
              <a:spcAft>
                <a:spcPts val="0"/>
              </a:spcAft>
              <a:buNone/>
            </a:pPr>
            <a:endParaRPr/>
          </a:p>
        </p:txBody>
      </p:sp>
      <p:sp>
        <p:nvSpPr>
          <p:cNvPr id="376" name="Google Shape;376;p13"/>
          <p:cNvSpPr/>
          <p:nvPr/>
        </p:nvSpPr>
        <p:spPr>
          <a:xfrm rot="10800000">
            <a:off x="8649420" y="6776395"/>
            <a:ext cx="343035" cy="24102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accent4"/>
          </a:solidFill>
          <a:ln>
            <a:noFill/>
          </a:ln>
        </p:spPr>
        <p:txBody>
          <a:bodyPr spcFirstLastPara="1" wrap="square" lIns="120164" tIns="120164" rIns="120164" bIns="120164" anchor="ctr" anchorCtr="0">
            <a:noAutofit/>
          </a:bodyPr>
          <a:lstStyle/>
          <a:p>
            <a:pPr marL="0" lvl="0" indent="0" algn="l" rtl="0">
              <a:spcBef>
                <a:spcPts val="0"/>
              </a:spcBef>
              <a:spcAft>
                <a:spcPts val="0"/>
              </a:spcAft>
              <a:buNone/>
            </a:pPr>
            <a:endParaRPr/>
          </a:p>
        </p:txBody>
      </p:sp>
      <p:sp>
        <p:nvSpPr>
          <p:cNvPr id="377" name="Google Shape;377;p13"/>
          <p:cNvSpPr/>
          <p:nvPr/>
        </p:nvSpPr>
        <p:spPr>
          <a:xfrm rot="10800000">
            <a:off x="9680861" y="6658103"/>
            <a:ext cx="106309"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120164" tIns="120164" rIns="120164" bIns="120164"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45199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Main point">
  <p:cSld name="Main point">
    <p:spTree>
      <p:nvGrpSpPr>
        <p:cNvPr id="1" name="Shape 257"/>
        <p:cNvGrpSpPr/>
        <p:nvPr/>
      </p:nvGrpSpPr>
      <p:grpSpPr>
        <a:xfrm>
          <a:off x="0" y="0"/>
          <a:ext cx="0" cy="0"/>
          <a:chOff x="0" y="0"/>
          <a:chExt cx="0" cy="0"/>
        </a:xfrm>
      </p:grpSpPr>
      <p:sp>
        <p:nvSpPr>
          <p:cNvPr id="258" name="Google Shape;258;p8"/>
          <p:cNvSpPr/>
          <p:nvPr/>
        </p:nvSpPr>
        <p:spPr>
          <a:xfrm>
            <a:off x="2083667" y="1419602"/>
            <a:ext cx="8035200" cy="4018800"/>
          </a:xfrm>
          <a:prstGeom prst="roundRect">
            <a:avLst>
              <a:gd name="adj" fmla="val 16667"/>
            </a:avLst>
          </a:prstGeom>
          <a:solidFill>
            <a:schemeClr val="lt1"/>
          </a:solidFill>
          <a:ln>
            <a:noFill/>
          </a:ln>
        </p:spPr>
        <p:txBody>
          <a:bodyPr spcFirstLastPara="1" wrap="square" lIns="120164" tIns="120164" rIns="120164" bIns="120164" anchor="ctr" anchorCtr="0">
            <a:noAutofit/>
          </a:bodyPr>
          <a:lstStyle/>
          <a:p>
            <a:pPr marL="0" lvl="0" indent="0" algn="l" rtl="0">
              <a:spcBef>
                <a:spcPts val="0"/>
              </a:spcBef>
              <a:spcAft>
                <a:spcPts val="0"/>
              </a:spcAft>
              <a:buNone/>
            </a:pPr>
            <a:endParaRPr/>
          </a:p>
        </p:txBody>
      </p:sp>
      <p:sp>
        <p:nvSpPr>
          <p:cNvPr id="259" name="Google Shape;259;p8"/>
          <p:cNvSpPr txBox="1">
            <a:spLocks noGrp="1"/>
          </p:cNvSpPr>
          <p:nvPr>
            <p:ph type="title"/>
          </p:nvPr>
        </p:nvSpPr>
        <p:spPr>
          <a:xfrm>
            <a:off x="2912267" y="1977401"/>
            <a:ext cx="6378000" cy="2903200"/>
          </a:xfrm>
          <a:prstGeom prst="rect">
            <a:avLst/>
          </a:prstGeom>
        </p:spPr>
        <p:txBody>
          <a:bodyPr spcFirstLastPara="1" wrap="square" lIns="121666" tIns="121666" rIns="121666" bIns="121666" anchor="ctr" anchorCtr="0">
            <a:noAutofit/>
          </a:bodyPr>
          <a:lstStyle>
            <a:lvl1pPr lvl="0">
              <a:spcBef>
                <a:spcPts val="0"/>
              </a:spcBef>
              <a:spcAft>
                <a:spcPts val="0"/>
              </a:spcAft>
              <a:buSzPts val="4800"/>
              <a:buNone/>
              <a:defRPr sz="9186"/>
            </a:lvl1pPr>
            <a:lvl2pPr lvl="1">
              <a:spcBef>
                <a:spcPts val="0"/>
              </a:spcBef>
              <a:spcAft>
                <a:spcPts val="0"/>
              </a:spcAft>
              <a:buSzPts val="4800"/>
              <a:buNone/>
              <a:defRPr sz="6321"/>
            </a:lvl2pPr>
            <a:lvl3pPr lvl="2">
              <a:spcBef>
                <a:spcPts val="0"/>
              </a:spcBef>
              <a:spcAft>
                <a:spcPts val="0"/>
              </a:spcAft>
              <a:buSzPts val="4800"/>
              <a:buNone/>
              <a:defRPr sz="6321"/>
            </a:lvl3pPr>
            <a:lvl4pPr lvl="3">
              <a:spcBef>
                <a:spcPts val="0"/>
              </a:spcBef>
              <a:spcAft>
                <a:spcPts val="0"/>
              </a:spcAft>
              <a:buSzPts val="4800"/>
              <a:buNone/>
              <a:defRPr sz="6321"/>
            </a:lvl4pPr>
            <a:lvl5pPr lvl="4">
              <a:spcBef>
                <a:spcPts val="0"/>
              </a:spcBef>
              <a:spcAft>
                <a:spcPts val="0"/>
              </a:spcAft>
              <a:buSzPts val="4800"/>
              <a:buNone/>
              <a:defRPr sz="6321"/>
            </a:lvl5pPr>
            <a:lvl6pPr lvl="5">
              <a:spcBef>
                <a:spcPts val="0"/>
              </a:spcBef>
              <a:spcAft>
                <a:spcPts val="0"/>
              </a:spcAft>
              <a:buSzPts val="4800"/>
              <a:buNone/>
              <a:defRPr sz="6321"/>
            </a:lvl6pPr>
            <a:lvl7pPr lvl="6">
              <a:spcBef>
                <a:spcPts val="0"/>
              </a:spcBef>
              <a:spcAft>
                <a:spcPts val="0"/>
              </a:spcAft>
              <a:buSzPts val="4800"/>
              <a:buNone/>
              <a:defRPr sz="6321"/>
            </a:lvl7pPr>
            <a:lvl8pPr lvl="7">
              <a:spcBef>
                <a:spcPts val="0"/>
              </a:spcBef>
              <a:spcAft>
                <a:spcPts val="0"/>
              </a:spcAft>
              <a:buSzPts val="4800"/>
              <a:buNone/>
              <a:defRPr sz="6321"/>
            </a:lvl8pPr>
            <a:lvl9pPr lvl="8">
              <a:spcBef>
                <a:spcPts val="0"/>
              </a:spcBef>
              <a:spcAft>
                <a:spcPts val="0"/>
              </a:spcAft>
              <a:buSzPts val="4800"/>
              <a:buNone/>
              <a:defRPr sz="6321"/>
            </a:lvl9pPr>
          </a:lstStyle>
          <a:p>
            <a:endParaRPr/>
          </a:p>
        </p:txBody>
      </p:sp>
      <p:sp>
        <p:nvSpPr>
          <p:cNvPr id="260" name="Google Shape;260;p8"/>
          <p:cNvSpPr/>
          <p:nvPr/>
        </p:nvSpPr>
        <p:spPr>
          <a:xfrm>
            <a:off x="-100967" y="5250833"/>
            <a:ext cx="1804342" cy="165931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5"/>
          </a:solidFill>
          <a:ln>
            <a:noFill/>
          </a:ln>
        </p:spPr>
        <p:txBody>
          <a:bodyPr spcFirstLastPara="1" wrap="square" lIns="120164" tIns="120164" rIns="120164" bIns="120164" anchor="ctr" anchorCtr="0">
            <a:noAutofit/>
          </a:bodyPr>
          <a:lstStyle/>
          <a:p>
            <a:pPr marL="0" lvl="0" indent="0" algn="l" rtl="0">
              <a:spcBef>
                <a:spcPts val="0"/>
              </a:spcBef>
              <a:spcAft>
                <a:spcPts val="0"/>
              </a:spcAft>
              <a:buNone/>
            </a:pPr>
            <a:endParaRPr/>
          </a:p>
        </p:txBody>
      </p:sp>
      <p:sp>
        <p:nvSpPr>
          <p:cNvPr id="261" name="Google Shape;261;p8"/>
          <p:cNvSpPr/>
          <p:nvPr/>
        </p:nvSpPr>
        <p:spPr>
          <a:xfrm rot="10800000">
            <a:off x="10489033" y="-91137"/>
            <a:ext cx="1804342" cy="165931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5"/>
          </a:solidFill>
          <a:ln>
            <a:noFill/>
          </a:ln>
        </p:spPr>
        <p:txBody>
          <a:bodyPr spcFirstLastPara="1" wrap="square" lIns="120164" tIns="120164" rIns="120164" bIns="120164" anchor="ctr" anchorCtr="0">
            <a:noAutofit/>
          </a:bodyPr>
          <a:lstStyle/>
          <a:p>
            <a:pPr marL="0" lvl="0" indent="0" algn="l" rtl="0">
              <a:spcBef>
                <a:spcPts val="0"/>
              </a:spcBef>
              <a:spcAft>
                <a:spcPts val="0"/>
              </a:spcAft>
              <a:buNone/>
            </a:pPr>
            <a:endParaRPr/>
          </a:p>
        </p:txBody>
      </p:sp>
      <p:sp>
        <p:nvSpPr>
          <p:cNvPr id="262" name="Google Shape;262;p8"/>
          <p:cNvSpPr/>
          <p:nvPr/>
        </p:nvSpPr>
        <p:spPr>
          <a:xfrm rot="10800000">
            <a:off x="11555764" y="3694388"/>
            <a:ext cx="432120" cy="45303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120164" tIns="120164" rIns="120164" bIns="120164" anchor="ctr" anchorCtr="0">
            <a:noAutofit/>
          </a:bodyPr>
          <a:lstStyle/>
          <a:p>
            <a:pPr marL="0" lvl="0" indent="0" algn="l" rtl="0">
              <a:spcBef>
                <a:spcPts val="0"/>
              </a:spcBef>
              <a:spcAft>
                <a:spcPts val="0"/>
              </a:spcAft>
              <a:buNone/>
            </a:pPr>
            <a:endParaRPr/>
          </a:p>
        </p:txBody>
      </p:sp>
      <p:sp>
        <p:nvSpPr>
          <p:cNvPr id="263" name="Google Shape;263;p8"/>
          <p:cNvSpPr/>
          <p:nvPr/>
        </p:nvSpPr>
        <p:spPr>
          <a:xfrm rot="10800000">
            <a:off x="9996840" y="6183000"/>
            <a:ext cx="303460"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0164" tIns="120164" rIns="120164" bIns="120164" anchor="ctr" anchorCtr="0">
            <a:noAutofit/>
          </a:bodyPr>
          <a:lstStyle/>
          <a:p>
            <a:pPr marL="0" lvl="0" indent="0" algn="l" rtl="0">
              <a:spcBef>
                <a:spcPts val="0"/>
              </a:spcBef>
              <a:spcAft>
                <a:spcPts val="0"/>
              </a:spcAft>
              <a:buNone/>
            </a:pPr>
            <a:endParaRPr/>
          </a:p>
        </p:txBody>
      </p:sp>
      <p:sp>
        <p:nvSpPr>
          <p:cNvPr id="264" name="Google Shape;264;p8"/>
          <p:cNvSpPr/>
          <p:nvPr/>
        </p:nvSpPr>
        <p:spPr>
          <a:xfrm rot="10800000">
            <a:off x="10576607" y="1582700"/>
            <a:ext cx="303460"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0164" tIns="120164" rIns="120164" bIns="120164" anchor="ctr" anchorCtr="0">
            <a:noAutofit/>
          </a:bodyPr>
          <a:lstStyle/>
          <a:p>
            <a:pPr marL="0" lvl="0" indent="0" algn="l" rtl="0">
              <a:spcBef>
                <a:spcPts val="0"/>
              </a:spcBef>
              <a:spcAft>
                <a:spcPts val="0"/>
              </a:spcAft>
              <a:buNone/>
            </a:pPr>
            <a:endParaRPr/>
          </a:p>
        </p:txBody>
      </p:sp>
      <p:sp>
        <p:nvSpPr>
          <p:cNvPr id="265" name="Google Shape;265;p8"/>
          <p:cNvSpPr/>
          <p:nvPr/>
        </p:nvSpPr>
        <p:spPr>
          <a:xfrm rot="10800000">
            <a:off x="9244928" y="6640031"/>
            <a:ext cx="101832"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0164" tIns="120164" rIns="120164" bIns="120164" anchor="ctr" anchorCtr="0">
            <a:noAutofit/>
          </a:bodyPr>
          <a:lstStyle/>
          <a:p>
            <a:pPr marL="0" lvl="0" indent="0" algn="l" rtl="0">
              <a:spcBef>
                <a:spcPts val="0"/>
              </a:spcBef>
              <a:spcAft>
                <a:spcPts val="0"/>
              </a:spcAft>
              <a:buNone/>
            </a:pPr>
            <a:endParaRPr/>
          </a:p>
        </p:txBody>
      </p:sp>
      <p:sp>
        <p:nvSpPr>
          <p:cNvPr id="266" name="Google Shape;266;p8"/>
          <p:cNvSpPr/>
          <p:nvPr/>
        </p:nvSpPr>
        <p:spPr>
          <a:xfrm rot="10800000">
            <a:off x="10778227" y="2873564"/>
            <a:ext cx="101832"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0164" tIns="120164" rIns="120164" bIns="120164" anchor="ctr" anchorCtr="0">
            <a:noAutofit/>
          </a:bodyPr>
          <a:lstStyle/>
          <a:p>
            <a:pPr marL="0" lvl="0" indent="0" algn="l" rtl="0">
              <a:spcBef>
                <a:spcPts val="0"/>
              </a:spcBef>
              <a:spcAft>
                <a:spcPts val="0"/>
              </a:spcAft>
              <a:buNone/>
            </a:pPr>
            <a:endParaRPr/>
          </a:p>
        </p:txBody>
      </p:sp>
      <p:sp>
        <p:nvSpPr>
          <p:cNvPr id="267" name="Google Shape;267;p8"/>
          <p:cNvSpPr/>
          <p:nvPr/>
        </p:nvSpPr>
        <p:spPr>
          <a:xfrm rot="10800000">
            <a:off x="10970461" y="2548231"/>
            <a:ext cx="101832"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0164" tIns="120164" rIns="120164" bIns="120164" anchor="ctr" anchorCtr="0">
            <a:noAutofit/>
          </a:bodyPr>
          <a:lstStyle/>
          <a:p>
            <a:pPr marL="0" lvl="0" indent="0" algn="l" rtl="0">
              <a:spcBef>
                <a:spcPts val="0"/>
              </a:spcBef>
              <a:spcAft>
                <a:spcPts val="0"/>
              </a:spcAft>
              <a:buNone/>
            </a:pPr>
            <a:endParaRPr/>
          </a:p>
        </p:txBody>
      </p:sp>
      <p:sp>
        <p:nvSpPr>
          <p:cNvPr id="268" name="Google Shape;268;p8"/>
          <p:cNvSpPr/>
          <p:nvPr/>
        </p:nvSpPr>
        <p:spPr>
          <a:xfrm rot="10800000">
            <a:off x="11555777" y="664231"/>
            <a:ext cx="101832"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0164" tIns="120164" rIns="120164" bIns="120164" anchor="ctr" anchorCtr="0">
            <a:noAutofit/>
          </a:bodyPr>
          <a:lstStyle/>
          <a:p>
            <a:pPr marL="0" lvl="0" indent="0" algn="l" rtl="0">
              <a:spcBef>
                <a:spcPts val="0"/>
              </a:spcBef>
              <a:spcAft>
                <a:spcPts val="0"/>
              </a:spcAft>
              <a:buNone/>
            </a:pPr>
            <a:endParaRPr/>
          </a:p>
        </p:txBody>
      </p:sp>
      <p:sp>
        <p:nvSpPr>
          <p:cNvPr id="269" name="Google Shape;269;p8"/>
          <p:cNvSpPr/>
          <p:nvPr/>
        </p:nvSpPr>
        <p:spPr>
          <a:xfrm rot="10800000">
            <a:off x="7957561" y="6507398"/>
            <a:ext cx="101832"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0164" tIns="120164" rIns="120164" bIns="120164" anchor="ctr" anchorCtr="0">
            <a:noAutofit/>
          </a:bodyPr>
          <a:lstStyle/>
          <a:p>
            <a:pPr marL="0" lvl="0" indent="0" algn="l" rtl="0">
              <a:spcBef>
                <a:spcPts val="0"/>
              </a:spcBef>
              <a:spcAft>
                <a:spcPts val="0"/>
              </a:spcAft>
              <a:buNone/>
            </a:pPr>
            <a:endParaRPr/>
          </a:p>
        </p:txBody>
      </p:sp>
      <p:sp>
        <p:nvSpPr>
          <p:cNvPr id="270" name="Google Shape;270;p8"/>
          <p:cNvSpPr/>
          <p:nvPr/>
        </p:nvSpPr>
        <p:spPr>
          <a:xfrm rot="10800000">
            <a:off x="10300294" y="5226264"/>
            <a:ext cx="101832"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0164" tIns="120164" rIns="120164" bIns="120164" anchor="ctr" anchorCtr="0">
            <a:noAutofit/>
          </a:bodyPr>
          <a:lstStyle/>
          <a:p>
            <a:pPr marL="0" lvl="0" indent="0" algn="l" rtl="0">
              <a:spcBef>
                <a:spcPts val="0"/>
              </a:spcBef>
              <a:spcAft>
                <a:spcPts val="0"/>
              </a:spcAft>
              <a:buNone/>
            </a:pPr>
            <a:endParaRPr/>
          </a:p>
        </p:txBody>
      </p:sp>
      <p:sp>
        <p:nvSpPr>
          <p:cNvPr id="271" name="Google Shape;271;p8"/>
          <p:cNvSpPr/>
          <p:nvPr/>
        </p:nvSpPr>
        <p:spPr>
          <a:xfrm rot="10800000">
            <a:off x="10576594" y="5159132"/>
            <a:ext cx="101832"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0164" tIns="120164" rIns="120164" bIns="120164" anchor="ctr" anchorCtr="0">
            <a:noAutofit/>
          </a:bodyPr>
          <a:lstStyle/>
          <a:p>
            <a:pPr marL="0" lvl="0" indent="0" algn="l" rtl="0">
              <a:spcBef>
                <a:spcPts val="0"/>
              </a:spcBef>
              <a:spcAft>
                <a:spcPts val="0"/>
              </a:spcAft>
              <a:buNone/>
            </a:pPr>
            <a:endParaRPr/>
          </a:p>
        </p:txBody>
      </p:sp>
      <p:grpSp>
        <p:nvGrpSpPr>
          <p:cNvPr id="272" name="Google Shape;272;p8"/>
          <p:cNvGrpSpPr/>
          <p:nvPr/>
        </p:nvGrpSpPr>
        <p:grpSpPr>
          <a:xfrm flipH="1">
            <a:off x="218594" y="407534"/>
            <a:ext cx="4030323" cy="6042945"/>
            <a:chOff x="230395" y="498172"/>
            <a:chExt cx="3022742" cy="4532209"/>
          </a:xfrm>
        </p:grpSpPr>
        <p:sp>
          <p:nvSpPr>
            <p:cNvPr id="273" name="Google Shape;273;p8"/>
            <p:cNvSpPr/>
            <p:nvPr/>
          </p:nvSpPr>
          <p:spPr>
            <a:xfrm rot="10800000">
              <a:off x="2929047" y="2770789"/>
              <a:ext cx="324090" cy="33977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8"/>
            <p:cNvSpPr/>
            <p:nvPr/>
          </p:nvSpPr>
          <p:spPr>
            <a:xfrm rot="10800000">
              <a:off x="1759851" y="4637247"/>
              <a:ext cx="227595" cy="243307"/>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8"/>
            <p:cNvSpPr/>
            <p:nvPr/>
          </p:nvSpPr>
          <p:spPr>
            <a:xfrm rot="10800000">
              <a:off x="2194676" y="1187022"/>
              <a:ext cx="227595" cy="243307"/>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8"/>
            <p:cNvSpPr/>
            <p:nvPr/>
          </p:nvSpPr>
          <p:spPr>
            <a:xfrm rot="10800000">
              <a:off x="1195920" y="4980022"/>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8"/>
            <p:cNvSpPr/>
            <p:nvPr/>
          </p:nvSpPr>
          <p:spPr>
            <a:xfrm rot="10800000">
              <a:off x="2345895" y="2155172"/>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8"/>
            <p:cNvSpPr/>
            <p:nvPr/>
          </p:nvSpPr>
          <p:spPr>
            <a:xfrm rot="10800000">
              <a:off x="2490070" y="1911172"/>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8"/>
            <p:cNvSpPr/>
            <p:nvPr/>
          </p:nvSpPr>
          <p:spPr>
            <a:xfrm rot="10800000">
              <a:off x="2929058" y="498172"/>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8"/>
            <p:cNvSpPr/>
            <p:nvPr/>
          </p:nvSpPr>
          <p:spPr>
            <a:xfrm rot="10800000">
              <a:off x="230395" y="4880547"/>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8"/>
            <p:cNvSpPr/>
            <p:nvPr/>
          </p:nvSpPr>
          <p:spPr>
            <a:xfrm rot="10800000">
              <a:off x="1987445" y="3919697"/>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8"/>
            <p:cNvSpPr/>
            <p:nvPr/>
          </p:nvSpPr>
          <p:spPr>
            <a:xfrm rot="10800000">
              <a:off x="2194670" y="3869347"/>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667493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981420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539410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244199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525949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518116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45995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08583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theme" Target="../theme/theme2.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44995650"/>
      </p:ext>
    </p:extLst>
  </p:cSld>
  <p:clrMap bg1="lt1" tx1="dk1" bg2="dk2" tx2="lt2" accent1="accent1" accent2="accent2" accent3="accent3" accent4="accent4" accent5="accent5" accent6="accent6" hlink="hlink" folHlink="folHlink"/>
  <p:sldLayoutIdLst>
    <p:sldLayoutId id="2147483911" r:id="rId1"/>
    <p:sldLayoutId id="2147483912"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Lato" panose="020F0502020204030203" pitchFamily="34" charset="0"/>
          <a:ea typeface="Lato" panose="020F0502020204030203" pitchFamily="34" charset="0"/>
          <a:cs typeface="Lato" panose="020F0502020204030203" pitchFamily="34" charset="0"/>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113203" tIns="56601" rIns="113203" bIns="56601"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113203" tIns="56601" rIns="113203" bIns="5660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113203" tIns="56601" rIns="113203" bIns="56601" rtlCol="0" anchor="ctr"/>
          <a:lstStyle>
            <a:lvl1pPr algn="l">
              <a:defRPr sz="1482">
                <a:solidFill>
                  <a:schemeClr val="tx1">
                    <a:tint val="75000"/>
                  </a:schemeClr>
                </a:solidFill>
              </a:defRPr>
            </a:lvl1pPr>
          </a:lstStyle>
          <a:p>
            <a:fld id="{C9662681-774D-4FB3-B016-87632D413404}" type="datetimeFigureOut">
              <a:rPr lang="en-US" smtClean="0"/>
              <a:t>9/11/2024</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113203" tIns="56601" rIns="113203" bIns="56601" rtlCol="0" anchor="ctr"/>
          <a:lstStyle>
            <a:lvl1pPr algn="ctr">
              <a:defRPr sz="148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113203" tIns="56601" rIns="113203" bIns="56601" rtlCol="0" anchor="ctr"/>
          <a:lstStyle>
            <a:lvl1pPr algn="r">
              <a:defRPr sz="1482">
                <a:solidFill>
                  <a:schemeClr val="tx1">
                    <a:tint val="75000"/>
                  </a:schemeClr>
                </a:solidFill>
              </a:defRPr>
            </a:lvl1pPr>
          </a:lstStyle>
          <a:p>
            <a:fld id="{DADA7929-E137-420F-8FFA-65DF18D6581D}" type="slidenum">
              <a:rPr lang="en-US" smtClean="0"/>
              <a:t>‹#›</a:t>
            </a:fld>
            <a:endParaRPr lang="en-US"/>
          </a:p>
        </p:txBody>
      </p:sp>
    </p:spTree>
    <p:extLst>
      <p:ext uri="{BB962C8B-B14F-4D97-AF65-F5344CB8AC3E}">
        <p14:creationId xmlns:p14="http://schemas.microsoft.com/office/powerpoint/2010/main" val="3310870708"/>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 id="2147483934" r:id="rId12"/>
    <p:sldLayoutId id="2147483935" r:id="rId13"/>
    <p:sldLayoutId id="2147483936" r:id="rId14"/>
    <p:sldLayoutId id="2147483937" r:id="rId15"/>
    <p:sldLayoutId id="2147483938" r:id="rId16"/>
  </p:sldLayoutIdLst>
  <p:txStyles>
    <p:titleStyle>
      <a:lvl1pPr algn="ctr" defTabSz="1118103" rtl="0" eaLnBrk="1" latinLnBrk="0" hangingPunct="1">
        <a:spcBef>
          <a:spcPct val="0"/>
        </a:spcBef>
        <a:buNone/>
        <a:defRPr sz="5334" kern="1200">
          <a:solidFill>
            <a:schemeClr val="tx1"/>
          </a:solidFill>
          <a:latin typeface="+mj-lt"/>
          <a:ea typeface="+mj-ea"/>
          <a:cs typeface="+mj-cs"/>
        </a:defRPr>
      </a:lvl1pPr>
    </p:titleStyle>
    <p:bodyStyle>
      <a:lvl1pPr marL="419289" indent="-419289" algn="l" defTabSz="1118103" rtl="0" eaLnBrk="1" latinLnBrk="0" hangingPunct="1">
        <a:spcBef>
          <a:spcPct val="20000"/>
        </a:spcBef>
        <a:buFont typeface="Arial" pitchFamily="34" charset="0"/>
        <a:buChar char="•"/>
        <a:defRPr sz="3951" kern="1200">
          <a:solidFill>
            <a:schemeClr val="tx1"/>
          </a:solidFill>
          <a:latin typeface="+mn-lt"/>
          <a:ea typeface="+mn-ea"/>
          <a:cs typeface="+mn-cs"/>
        </a:defRPr>
      </a:lvl1pPr>
      <a:lvl2pPr marL="908459" indent="-349408" algn="l" defTabSz="1118103" rtl="0" eaLnBrk="1" latinLnBrk="0" hangingPunct="1">
        <a:spcBef>
          <a:spcPct val="20000"/>
        </a:spcBef>
        <a:buFont typeface="Arial" pitchFamily="34" charset="0"/>
        <a:buChar char="–"/>
        <a:defRPr sz="3457" kern="1200">
          <a:solidFill>
            <a:schemeClr val="tx1"/>
          </a:solidFill>
          <a:latin typeface="+mn-lt"/>
          <a:ea typeface="+mn-ea"/>
          <a:cs typeface="+mn-cs"/>
        </a:defRPr>
      </a:lvl2pPr>
      <a:lvl3pPr marL="1397629" indent="-279526" algn="l" defTabSz="1118103" rtl="0" eaLnBrk="1" latinLnBrk="0" hangingPunct="1">
        <a:spcBef>
          <a:spcPct val="20000"/>
        </a:spcBef>
        <a:buFont typeface="Arial" pitchFamily="34" charset="0"/>
        <a:buChar char="•"/>
        <a:defRPr sz="2963" kern="1200">
          <a:solidFill>
            <a:schemeClr val="tx1"/>
          </a:solidFill>
          <a:latin typeface="+mn-lt"/>
          <a:ea typeface="+mn-ea"/>
          <a:cs typeface="+mn-cs"/>
        </a:defRPr>
      </a:lvl3pPr>
      <a:lvl4pPr marL="1956681" indent="-279526" algn="l" defTabSz="1118103" rtl="0" eaLnBrk="1" latinLnBrk="0" hangingPunct="1">
        <a:spcBef>
          <a:spcPct val="20000"/>
        </a:spcBef>
        <a:buFont typeface="Arial" pitchFamily="34" charset="0"/>
        <a:buChar char="–"/>
        <a:defRPr sz="2469" kern="1200">
          <a:solidFill>
            <a:schemeClr val="tx1"/>
          </a:solidFill>
          <a:latin typeface="+mn-lt"/>
          <a:ea typeface="+mn-ea"/>
          <a:cs typeface="+mn-cs"/>
        </a:defRPr>
      </a:lvl4pPr>
      <a:lvl5pPr marL="2515732" indent="-279526" algn="l" defTabSz="1118103" rtl="0" eaLnBrk="1" latinLnBrk="0" hangingPunct="1">
        <a:spcBef>
          <a:spcPct val="20000"/>
        </a:spcBef>
        <a:buFont typeface="Arial" pitchFamily="34" charset="0"/>
        <a:buChar char="»"/>
        <a:defRPr sz="2469" kern="1200">
          <a:solidFill>
            <a:schemeClr val="tx1"/>
          </a:solidFill>
          <a:latin typeface="+mn-lt"/>
          <a:ea typeface="+mn-ea"/>
          <a:cs typeface="+mn-cs"/>
        </a:defRPr>
      </a:lvl5pPr>
      <a:lvl6pPr marL="3074784" indent="-279526" algn="l" defTabSz="1118103" rtl="0" eaLnBrk="1" latinLnBrk="0" hangingPunct="1">
        <a:spcBef>
          <a:spcPct val="20000"/>
        </a:spcBef>
        <a:buFont typeface="Arial" pitchFamily="34" charset="0"/>
        <a:buChar char="•"/>
        <a:defRPr sz="2469" kern="1200">
          <a:solidFill>
            <a:schemeClr val="tx1"/>
          </a:solidFill>
          <a:latin typeface="+mn-lt"/>
          <a:ea typeface="+mn-ea"/>
          <a:cs typeface="+mn-cs"/>
        </a:defRPr>
      </a:lvl6pPr>
      <a:lvl7pPr marL="3633835" indent="-279526" algn="l" defTabSz="1118103" rtl="0" eaLnBrk="1" latinLnBrk="0" hangingPunct="1">
        <a:spcBef>
          <a:spcPct val="20000"/>
        </a:spcBef>
        <a:buFont typeface="Arial" pitchFamily="34" charset="0"/>
        <a:buChar char="•"/>
        <a:defRPr sz="2469" kern="1200">
          <a:solidFill>
            <a:schemeClr val="tx1"/>
          </a:solidFill>
          <a:latin typeface="+mn-lt"/>
          <a:ea typeface="+mn-ea"/>
          <a:cs typeface="+mn-cs"/>
        </a:defRPr>
      </a:lvl7pPr>
      <a:lvl8pPr marL="4192887" indent="-279526" algn="l" defTabSz="1118103" rtl="0" eaLnBrk="1" latinLnBrk="0" hangingPunct="1">
        <a:spcBef>
          <a:spcPct val="20000"/>
        </a:spcBef>
        <a:buFont typeface="Arial" pitchFamily="34" charset="0"/>
        <a:buChar char="•"/>
        <a:defRPr sz="2469" kern="1200">
          <a:solidFill>
            <a:schemeClr val="tx1"/>
          </a:solidFill>
          <a:latin typeface="+mn-lt"/>
          <a:ea typeface="+mn-ea"/>
          <a:cs typeface="+mn-cs"/>
        </a:defRPr>
      </a:lvl8pPr>
      <a:lvl9pPr marL="4751939" indent="-279526" algn="l" defTabSz="1118103" rtl="0" eaLnBrk="1" latinLnBrk="0" hangingPunct="1">
        <a:spcBef>
          <a:spcPct val="20000"/>
        </a:spcBef>
        <a:buFont typeface="Arial" pitchFamily="34" charset="0"/>
        <a:buChar char="•"/>
        <a:defRPr sz="2469" kern="1200">
          <a:solidFill>
            <a:schemeClr val="tx1"/>
          </a:solidFill>
          <a:latin typeface="+mn-lt"/>
          <a:ea typeface="+mn-ea"/>
          <a:cs typeface="+mn-cs"/>
        </a:defRPr>
      </a:lvl9pPr>
    </p:bodyStyle>
    <p:otherStyle>
      <a:defPPr>
        <a:defRPr lang="en-US"/>
      </a:defPPr>
      <a:lvl1pPr marL="0" algn="l" defTabSz="1118103" rtl="0" eaLnBrk="1" latinLnBrk="0" hangingPunct="1">
        <a:defRPr sz="2173" kern="1200">
          <a:solidFill>
            <a:schemeClr val="tx1"/>
          </a:solidFill>
          <a:latin typeface="+mn-lt"/>
          <a:ea typeface="+mn-ea"/>
          <a:cs typeface="+mn-cs"/>
        </a:defRPr>
      </a:lvl1pPr>
      <a:lvl2pPr marL="559052" algn="l" defTabSz="1118103" rtl="0" eaLnBrk="1" latinLnBrk="0" hangingPunct="1">
        <a:defRPr sz="2173" kern="1200">
          <a:solidFill>
            <a:schemeClr val="tx1"/>
          </a:solidFill>
          <a:latin typeface="+mn-lt"/>
          <a:ea typeface="+mn-ea"/>
          <a:cs typeface="+mn-cs"/>
        </a:defRPr>
      </a:lvl2pPr>
      <a:lvl3pPr marL="1118103" algn="l" defTabSz="1118103" rtl="0" eaLnBrk="1" latinLnBrk="0" hangingPunct="1">
        <a:defRPr sz="2173" kern="1200">
          <a:solidFill>
            <a:schemeClr val="tx1"/>
          </a:solidFill>
          <a:latin typeface="+mn-lt"/>
          <a:ea typeface="+mn-ea"/>
          <a:cs typeface="+mn-cs"/>
        </a:defRPr>
      </a:lvl3pPr>
      <a:lvl4pPr marL="1677155" algn="l" defTabSz="1118103" rtl="0" eaLnBrk="1" latinLnBrk="0" hangingPunct="1">
        <a:defRPr sz="2173" kern="1200">
          <a:solidFill>
            <a:schemeClr val="tx1"/>
          </a:solidFill>
          <a:latin typeface="+mn-lt"/>
          <a:ea typeface="+mn-ea"/>
          <a:cs typeface="+mn-cs"/>
        </a:defRPr>
      </a:lvl4pPr>
      <a:lvl5pPr marL="2236206" algn="l" defTabSz="1118103" rtl="0" eaLnBrk="1" latinLnBrk="0" hangingPunct="1">
        <a:defRPr sz="2173" kern="1200">
          <a:solidFill>
            <a:schemeClr val="tx1"/>
          </a:solidFill>
          <a:latin typeface="+mn-lt"/>
          <a:ea typeface="+mn-ea"/>
          <a:cs typeface="+mn-cs"/>
        </a:defRPr>
      </a:lvl5pPr>
      <a:lvl6pPr marL="2795258" algn="l" defTabSz="1118103" rtl="0" eaLnBrk="1" latinLnBrk="0" hangingPunct="1">
        <a:defRPr sz="2173" kern="1200">
          <a:solidFill>
            <a:schemeClr val="tx1"/>
          </a:solidFill>
          <a:latin typeface="+mn-lt"/>
          <a:ea typeface="+mn-ea"/>
          <a:cs typeface="+mn-cs"/>
        </a:defRPr>
      </a:lvl6pPr>
      <a:lvl7pPr marL="3354310" algn="l" defTabSz="1118103" rtl="0" eaLnBrk="1" latinLnBrk="0" hangingPunct="1">
        <a:defRPr sz="2173" kern="1200">
          <a:solidFill>
            <a:schemeClr val="tx1"/>
          </a:solidFill>
          <a:latin typeface="+mn-lt"/>
          <a:ea typeface="+mn-ea"/>
          <a:cs typeface="+mn-cs"/>
        </a:defRPr>
      </a:lvl7pPr>
      <a:lvl8pPr marL="3913361" algn="l" defTabSz="1118103" rtl="0" eaLnBrk="1" latinLnBrk="0" hangingPunct="1">
        <a:defRPr sz="2173" kern="1200">
          <a:solidFill>
            <a:schemeClr val="tx1"/>
          </a:solidFill>
          <a:latin typeface="+mn-lt"/>
          <a:ea typeface="+mn-ea"/>
          <a:cs typeface="+mn-cs"/>
        </a:defRPr>
      </a:lvl8pPr>
      <a:lvl9pPr marL="4472413" algn="l" defTabSz="1118103" rtl="0" eaLnBrk="1" latinLnBrk="0" hangingPunct="1">
        <a:defRPr sz="217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microsoft.com/office/2007/relationships/hdphoto" Target="../media/hdphoto5.wdp"/><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4.xml"/><Relationship Id="rId5" Type="http://schemas.openxmlformats.org/officeDocument/2006/relationships/image" Target="../media/image19.jpeg"/><Relationship Id="rId4" Type="http://schemas.microsoft.com/office/2007/relationships/hdphoto" Target="../media/hdphoto5.wdp"/></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5.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media/media2.wmv"/><Relationship Id="rId1" Type="http://schemas.microsoft.com/office/2007/relationships/media" Target="../media/media2.wmv"/><Relationship Id="rId5" Type="http://schemas.openxmlformats.org/officeDocument/2006/relationships/image" Target="../media/image30.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microsoft.com/office/2007/relationships/hdphoto" Target="../media/hdphoto6.wdp"/><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microsoft.com/office/2007/relationships/hdphoto" Target="../media/hdphoto6.wdp"/><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slide" Target="slide7.xml"/><Relationship Id="rId3" Type="http://schemas.openxmlformats.org/officeDocument/2006/relationships/image" Target="../media/image6.jpg"/><Relationship Id="rId7" Type="http://schemas.openxmlformats.org/officeDocument/2006/relationships/slide" Target="slide6.xml"/><Relationship Id="rId12" Type="http://schemas.microsoft.com/office/2007/relationships/hdphoto" Target="../media/hdphoto3.wdp"/><Relationship Id="rId2" Type="http://schemas.openxmlformats.org/officeDocument/2006/relationships/notesSlide" Target="../notesSlides/notesSlide3.xml"/><Relationship Id="rId16" Type="http://schemas.openxmlformats.org/officeDocument/2006/relationships/slide" Target="slide8.xml"/><Relationship Id="rId1" Type="http://schemas.openxmlformats.org/officeDocument/2006/relationships/slideLayout" Target="../slideLayouts/slideLayout23.xml"/><Relationship Id="rId6" Type="http://schemas.microsoft.com/office/2007/relationships/hdphoto" Target="../media/hdphoto1.wdp"/><Relationship Id="rId11" Type="http://schemas.openxmlformats.org/officeDocument/2006/relationships/image" Target="../media/image9.png"/><Relationship Id="rId5" Type="http://schemas.openxmlformats.org/officeDocument/2006/relationships/image" Target="../media/image7.png"/><Relationship Id="rId15" Type="http://schemas.microsoft.com/office/2007/relationships/hdphoto" Target="../media/hdphoto4.wdp"/><Relationship Id="rId10" Type="http://schemas.openxmlformats.org/officeDocument/2006/relationships/slide" Target="slide5.xml"/><Relationship Id="rId4" Type="http://schemas.openxmlformats.org/officeDocument/2006/relationships/slide" Target="slide4.xml"/><Relationship Id="rId9" Type="http://schemas.microsoft.com/office/2007/relationships/hdphoto" Target="../media/hdphoto2.wdp"/><Relationship Id="rId14"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5.jpg"/><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3.xml"/><Relationship Id="rId1" Type="http://schemas.openxmlformats.org/officeDocument/2006/relationships/slideLayout" Target="../slideLayouts/slideLayout26.xm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 Target="slide3.xml"/><Relationship Id="rId1" Type="http://schemas.openxmlformats.org/officeDocument/2006/relationships/slideLayout" Target="../slideLayouts/slideLayout23.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 Target="slide3.xml"/><Relationship Id="rId1" Type="http://schemas.openxmlformats.org/officeDocument/2006/relationships/slideLayout" Target="../slideLayouts/slideLayout23.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 Target="slide3.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 Target="slide3.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3"/>
          <p:cNvSpPr txBox="1">
            <a:spLocks/>
          </p:cNvSpPr>
          <p:nvPr/>
        </p:nvSpPr>
        <p:spPr>
          <a:xfrm>
            <a:off x="0" y="42335"/>
            <a:ext cx="12192000" cy="2985284"/>
          </a:xfrm>
          <a:prstGeom prst="rect">
            <a:avLst/>
          </a:prstGeom>
          <a:solidFill>
            <a:srgbClr val="0086EA"/>
          </a:solidFill>
          <a:effectLst>
            <a:glow rad="50800">
              <a:schemeClr val="accent5">
                <a:satMod val="175000"/>
                <a:alpha val="18000"/>
              </a:schemeClr>
            </a:glow>
          </a:effectLst>
        </p:spPr>
        <p:txBody>
          <a:bodyPr vert="horz" lIns="90140" tIns="45071" rIns="90140" bIns="45071"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defTabSz="677365" fontAlgn="auto">
              <a:spcAft>
                <a:spcPts val="0"/>
              </a:spcAft>
            </a:pPr>
            <a:endParaRPr lang="en-US" sz="10470" b="1">
              <a:solidFill>
                <a:srgbClr val="0070C0"/>
              </a:solidFill>
              <a:latin typeface="Arial-Rounded" pitchFamily="34" charset="0"/>
              <a:ea typeface="Arial-Rounded" pitchFamily="34" charset="0"/>
              <a:cs typeface="Arial-Rounded" pitchFamily="34" charset="0"/>
            </a:endParaRPr>
          </a:p>
        </p:txBody>
      </p:sp>
      <p:pic>
        <p:nvPicPr>
          <p:cNvPr id="3074" name="Picture 2" descr="Bộ SGK Lớp 6 - Kết nối tri thức với cuộc sống - Công ty Cổ phần Đầu tư và  Phát triển Giáo dục Phương Na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33"/>
          <a:stretch/>
        </p:blipFill>
        <p:spPr bwMode="auto">
          <a:xfrm>
            <a:off x="330204" y="499115"/>
            <a:ext cx="2044700" cy="185116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400303" y="1281763"/>
            <a:ext cx="8351450" cy="1309198"/>
          </a:xfrm>
        </p:spPr>
        <p:txBody>
          <a:bodyPr>
            <a:noAutofit/>
          </a:bodyPr>
          <a:lstStyle/>
          <a:p>
            <a:pPr algn="ctr"/>
            <a:r>
              <a:rPr lang="en-US" sz="10470" b="1">
                <a:solidFill>
                  <a:schemeClr val="bg1"/>
                </a:solidFill>
                <a:latin typeface="AvantGarde" pitchFamily="2" charset="0"/>
                <a:ea typeface="AvantGarde" pitchFamily="2" charset="0"/>
                <a:cs typeface="AvantGarde" pitchFamily="2" charset="0"/>
              </a:rPr>
              <a:t>TIẾNG VIỆT </a:t>
            </a:r>
            <a:r>
              <a:rPr lang="en-US" sz="10470" b="1">
                <a:solidFill>
                  <a:schemeClr val="bg1"/>
                </a:solidFill>
                <a:latin typeface=".VnArial" pitchFamily="34" charset="0"/>
                <a:ea typeface="AvantGarde" pitchFamily="2" charset="0"/>
                <a:cs typeface="AvantGarde" pitchFamily="2" charset="0"/>
              </a:rPr>
              <a:t>1</a:t>
            </a:r>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9950" y="4195619"/>
            <a:ext cx="4523317" cy="2155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2632957"/>
            <a:ext cx="3448048" cy="4182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flipH="1" flipV="1">
            <a:off x="0" y="6765494"/>
            <a:ext cx="12192000" cy="16725"/>
          </a:xfrm>
          <a:prstGeom prst="line">
            <a:avLst/>
          </a:prstGeom>
          <a:ln w="88900">
            <a:solidFill>
              <a:srgbClr val="0086E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3694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692920" y="870185"/>
            <a:ext cx="4736117" cy="925633"/>
          </a:xfrm>
          <a:prstGeom prst="rect">
            <a:avLst/>
          </a:prstGeom>
        </p:spPr>
        <p:txBody>
          <a:bodyPr vert="horz" lIns="39987" tIns="19993" rIns="39987" bIns="1999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spcAft>
                <a:spcPts val="0"/>
              </a:spcAft>
            </a:pPr>
            <a:r>
              <a:rPr lang="en-US" sz="10470">
                <a:solidFill>
                  <a:srgbClr val="0070C0"/>
                </a:solidFill>
                <a:latin typeface="Arial-Rounded" pitchFamily="34" charset="0"/>
                <a:ea typeface="Arial-Rounded" pitchFamily="34" charset="0"/>
                <a:cs typeface="Arial-Rounded" pitchFamily="34" charset="0"/>
              </a:rPr>
              <a:t>So sánh</a:t>
            </a:r>
          </a:p>
        </p:txBody>
      </p:sp>
      <p:sp>
        <p:nvSpPr>
          <p:cNvPr id="5" name="Title 1"/>
          <p:cNvSpPr txBox="1">
            <a:spLocks/>
          </p:cNvSpPr>
          <p:nvPr/>
        </p:nvSpPr>
        <p:spPr>
          <a:xfrm>
            <a:off x="3295914" y="3180704"/>
            <a:ext cx="2023043" cy="925633"/>
          </a:xfrm>
          <a:prstGeom prst="rect">
            <a:avLst/>
          </a:prstGeom>
        </p:spPr>
        <p:txBody>
          <a:bodyPr vert="horz" lIns="39987" tIns="19993" rIns="39987" bIns="1999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spcAft>
                <a:spcPts val="0"/>
              </a:spcAft>
            </a:pPr>
            <a:r>
              <a:rPr lang="en-US" sz="10470">
                <a:solidFill>
                  <a:srgbClr val="002060"/>
                </a:solidFill>
                <a:latin typeface="Arial-Rounded" pitchFamily="34" charset="0"/>
                <a:ea typeface="Arial-Rounded" pitchFamily="34" charset="0"/>
                <a:cs typeface="Arial-Rounded" pitchFamily="34" charset="0"/>
              </a:rPr>
              <a:t>iu</a:t>
            </a:r>
          </a:p>
        </p:txBody>
      </p:sp>
      <p:sp>
        <p:nvSpPr>
          <p:cNvPr id="10" name="Title 1"/>
          <p:cNvSpPr txBox="1">
            <a:spLocks/>
          </p:cNvSpPr>
          <p:nvPr/>
        </p:nvSpPr>
        <p:spPr>
          <a:xfrm>
            <a:off x="2948796" y="3187545"/>
            <a:ext cx="2023043" cy="925633"/>
          </a:xfrm>
          <a:prstGeom prst="rect">
            <a:avLst/>
          </a:prstGeom>
        </p:spPr>
        <p:txBody>
          <a:bodyPr vert="horz" lIns="39987" tIns="19993" rIns="39987" bIns="1999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spcAft>
                <a:spcPts val="0"/>
              </a:spcAft>
            </a:pPr>
            <a:r>
              <a:rPr lang="en-US" sz="10470">
                <a:solidFill>
                  <a:srgbClr val="00B050"/>
                </a:solidFill>
                <a:latin typeface="Arial-Rounded" pitchFamily="34" charset="0"/>
                <a:ea typeface="Arial-Rounded" pitchFamily="34" charset="0"/>
                <a:cs typeface="Arial-Rounded" pitchFamily="34" charset="0"/>
              </a:rPr>
              <a:t>i</a:t>
            </a:r>
          </a:p>
        </p:txBody>
      </p:sp>
      <p:sp>
        <p:nvSpPr>
          <p:cNvPr id="8" name="Title 1"/>
          <p:cNvSpPr txBox="1">
            <a:spLocks/>
          </p:cNvSpPr>
          <p:nvPr/>
        </p:nvSpPr>
        <p:spPr>
          <a:xfrm>
            <a:off x="3428825" y="3180704"/>
            <a:ext cx="2023043" cy="925633"/>
          </a:xfrm>
          <a:prstGeom prst="rect">
            <a:avLst/>
          </a:prstGeom>
        </p:spPr>
        <p:txBody>
          <a:bodyPr vert="horz" lIns="39987" tIns="19993" rIns="39987" bIns="1999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spcAft>
                <a:spcPts val="0"/>
              </a:spcAft>
            </a:pPr>
            <a:r>
              <a:rPr lang="en-US" sz="10470">
                <a:solidFill>
                  <a:srgbClr val="FF0000"/>
                </a:solidFill>
                <a:latin typeface="Arial-Rounded" pitchFamily="34" charset="0"/>
                <a:ea typeface="Arial-Rounded" pitchFamily="34" charset="0"/>
                <a:cs typeface="Arial-Rounded" pitchFamily="34" charset="0"/>
              </a:rPr>
              <a:t>u</a:t>
            </a:r>
          </a:p>
        </p:txBody>
      </p:sp>
      <p:sp>
        <p:nvSpPr>
          <p:cNvPr id="11" name="Title 1"/>
          <p:cNvSpPr txBox="1">
            <a:spLocks/>
          </p:cNvSpPr>
          <p:nvPr/>
        </p:nvSpPr>
        <p:spPr>
          <a:xfrm>
            <a:off x="6730230" y="3180704"/>
            <a:ext cx="2023043" cy="925633"/>
          </a:xfrm>
          <a:prstGeom prst="rect">
            <a:avLst/>
          </a:prstGeom>
        </p:spPr>
        <p:txBody>
          <a:bodyPr vert="horz" lIns="39987" tIns="19993" rIns="39987" bIns="1999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spcAft>
                <a:spcPts val="0"/>
              </a:spcAft>
            </a:pPr>
            <a:r>
              <a:rPr lang="en-US" sz="10470">
                <a:solidFill>
                  <a:srgbClr val="002060"/>
                </a:solidFill>
                <a:latin typeface="Arial-Rounded" pitchFamily="34" charset="0"/>
                <a:ea typeface="Arial-Rounded" pitchFamily="34" charset="0"/>
                <a:cs typeface="Arial-Rounded" pitchFamily="34" charset="0"/>
              </a:rPr>
              <a:t>ưu</a:t>
            </a:r>
          </a:p>
        </p:txBody>
      </p:sp>
      <p:sp>
        <p:nvSpPr>
          <p:cNvPr id="12" name="Title 1"/>
          <p:cNvSpPr txBox="1">
            <a:spLocks/>
          </p:cNvSpPr>
          <p:nvPr/>
        </p:nvSpPr>
        <p:spPr>
          <a:xfrm>
            <a:off x="7183672" y="3180703"/>
            <a:ext cx="2023043" cy="925633"/>
          </a:xfrm>
          <a:prstGeom prst="rect">
            <a:avLst/>
          </a:prstGeom>
        </p:spPr>
        <p:txBody>
          <a:bodyPr vert="horz" lIns="39987" tIns="19993" rIns="39987" bIns="1999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spcAft>
                <a:spcPts val="0"/>
              </a:spcAft>
            </a:pPr>
            <a:r>
              <a:rPr lang="en-US" sz="10470" dirty="0">
                <a:solidFill>
                  <a:srgbClr val="FF0000"/>
                </a:solidFill>
                <a:latin typeface="Arial-Rounded" pitchFamily="34" charset="0"/>
                <a:ea typeface="Arial-Rounded" pitchFamily="34" charset="0"/>
                <a:cs typeface="Arial-Rounded" pitchFamily="34" charset="0"/>
              </a:rPr>
              <a:t>u</a:t>
            </a:r>
          </a:p>
        </p:txBody>
      </p:sp>
      <p:sp>
        <p:nvSpPr>
          <p:cNvPr id="13" name="Title 1"/>
          <p:cNvSpPr txBox="1">
            <a:spLocks/>
          </p:cNvSpPr>
          <p:nvPr/>
        </p:nvSpPr>
        <p:spPr>
          <a:xfrm>
            <a:off x="6378284" y="3180704"/>
            <a:ext cx="2023043" cy="925633"/>
          </a:xfrm>
          <a:prstGeom prst="rect">
            <a:avLst/>
          </a:prstGeom>
        </p:spPr>
        <p:txBody>
          <a:bodyPr vert="horz" lIns="39987" tIns="19993" rIns="39987" bIns="1999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spcAft>
                <a:spcPts val="0"/>
              </a:spcAft>
            </a:pPr>
            <a:r>
              <a:rPr lang="en-US" sz="10470">
                <a:solidFill>
                  <a:srgbClr val="7030A0"/>
                </a:solidFill>
                <a:latin typeface="Arial-Rounded" pitchFamily="34" charset="0"/>
                <a:ea typeface="Arial-Rounded" pitchFamily="34" charset="0"/>
                <a:cs typeface="Arial-Rounded" pitchFamily="34" charset="0"/>
              </a:rPr>
              <a:t>ư</a:t>
            </a:r>
          </a:p>
        </p:txBody>
      </p:sp>
    </p:spTree>
    <p:extLst>
      <p:ext uri="{BB962C8B-B14F-4D97-AF65-F5344CB8AC3E}">
        <p14:creationId xmlns:p14="http://schemas.microsoft.com/office/powerpoint/2010/main" val="39526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8" grpId="0"/>
      <p:bldP spid="11"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1150"/>
        <p:cNvGrpSpPr/>
        <p:nvPr/>
      </p:nvGrpSpPr>
      <p:grpSpPr>
        <a:xfrm>
          <a:off x="0" y="0"/>
          <a:ext cx="0" cy="0"/>
          <a:chOff x="0" y="0"/>
          <a:chExt cx="0" cy="0"/>
        </a:xfrm>
      </p:grpSpPr>
      <p:sp>
        <p:nvSpPr>
          <p:cNvPr id="2" name="Title 1"/>
          <p:cNvSpPr txBox="1">
            <a:spLocks/>
          </p:cNvSpPr>
          <p:nvPr/>
        </p:nvSpPr>
        <p:spPr>
          <a:xfrm>
            <a:off x="59997" y="5400704"/>
            <a:ext cx="2225346" cy="421526"/>
          </a:xfrm>
          <a:prstGeom prst="rect">
            <a:avLst/>
          </a:prstGeom>
        </p:spPr>
        <p:txBody>
          <a:bodyPr vert="horz" lIns="39987" tIns="19993" rIns="39987" bIns="1999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spcAft>
                <a:spcPts val="0"/>
              </a:spcAft>
            </a:pPr>
            <a:r>
              <a:rPr lang="en-US" sz="7902">
                <a:solidFill>
                  <a:prstClr val="black"/>
                </a:solidFill>
                <a:latin typeface="Arial-Rounded" pitchFamily="34" charset="0"/>
                <a:ea typeface="Arial-Rounded" pitchFamily="34" charset="0"/>
                <a:cs typeface="Arial-Rounded" pitchFamily="34" charset="0"/>
              </a:rPr>
              <a:t>dịu</a:t>
            </a:r>
          </a:p>
        </p:txBody>
      </p:sp>
      <p:sp>
        <p:nvSpPr>
          <p:cNvPr id="3" name="Title 1"/>
          <p:cNvSpPr txBox="1">
            <a:spLocks/>
          </p:cNvSpPr>
          <p:nvPr/>
        </p:nvSpPr>
        <p:spPr>
          <a:xfrm>
            <a:off x="2032000" y="5400704"/>
            <a:ext cx="1839129" cy="421526"/>
          </a:xfrm>
          <a:prstGeom prst="rect">
            <a:avLst/>
          </a:prstGeom>
        </p:spPr>
        <p:txBody>
          <a:bodyPr vert="horz" lIns="39987" tIns="19993" rIns="39987" bIns="1999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spcAft>
                <a:spcPts val="0"/>
              </a:spcAft>
            </a:pPr>
            <a:r>
              <a:rPr lang="en-US" sz="7902">
                <a:solidFill>
                  <a:prstClr val="black"/>
                </a:solidFill>
                <a:latin typeface="Arial-Rounded" pitchFamily="34" charset="0"/>
                <a:ea typeface="Arial-Rounded" pitchFamily="34" charset="0"/>
                <a:cs typeface="Arial-Rounded" pitchFamily="34" charset="0"/>
              </a:rPr>
              <a:t>địu</a:t>
            </a:r>
          </a:p>
        </p:txBody>
      </p:sp>
      <p:sp>
        <p:nvSpPr>
          <p:cNvPr id="4" name="Title 1"/>
          <p:cNvSpPr txBox="1">
            <a:spLocks/>
          </p:cNvSpPr>
          <p:nvPr/>
        </p:nvSpPr>
        <p:spPr>
          <a:xfrm>
            <a:off x="3564549" y="5400704"/>
            <a:ext cx="2447880" cy="421526"/>
          </a:xfrm>
          <a:prstGeom prst="rect">
            <a:avLst/>
          </a:prstGeom>
        </p:spPr>
        <p:txBody>
          <a:bodyPr vert="horz" lIns="39987" tIns="19993" rIns="39987" bIns="1999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spcAft>
                <a:spcPts val="0"/>
              </a:spcAft>
            </a:pPr>
            <a:r>
              <a:rPr lang="en-US" sz="7902">
                <a:solidFill>
                  <a:prstClr val="black"/>
                </a:solidFill>
                <a:latin typeface="Arial-Rounded" pitchFamily="34" charset="0"/>
                <a:ea typeface="Arial-Rounded" pitchFamily="34" charset="0"/>
                <a:cs typeface="Arial-Rounded" pitchFamily="34" charset="0"/>
              </a:rPr>
              <a:t>xíu</a:t>
            </a:r>
          </a:p>
        </p:txBody>
      </p:sp>
      <p:sp>
        <p:nvSpPr>
          <p:cNvPr id="5" name="Title 1"/>
          <p:cNvSpPr txBox="1">
            <a:spLocks/>
          </p:cNvSpPr>
          <p:nvPr/>
        </p:nvSpPr>
        <p:spPr>
          <a:xfrm>
            <a:off x="5582870" y="5400704"/>
            <a:ext cx="2447880" cy="421526"/>
          </a:xfrm>
          <a:prstGeom prst="rect">
            <a:avLst/>
          </a:prstGeom>
        </p:spPr>
        <p:txBody>
          <a:bodyPr vert="horz" lIns="39987" tIns="19993" rIns="39987" bIns="1999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spcAft>
                <a:spcPts val="0"/>
              </a:spcAft>
            </a:pPr>
            <a:r>
              <a:rPr lang="en-US" sz="7902">
                <a:solidFill>
                  <a:prstClr val="black"/>
                </a:solidFill>
                <a:latin typeface="Arial-Rounded" pitchFamily="34" charset="0"/>
                <a:ea typeface="Arial-Rounded" pitchFamily="34" charset="0"/>
                <a:cs typeface="Arial-Rounded" pitchFamily="34" charset="0"/>
              </a:rPr>
              <a:t>hưu</a:t>
            </a:r>
          </a:p>
        </p:txBody>
      </p:sp>
      <p:sp>
        <p:nvSpPr>
          <p:cNvPr id="6" name="Title 1"/>
          <p:cNvSpPr txBox="1">
            <a:spLocks/>
          </p:cNvSpPr>
          <p:nvPr/>
        </p:nvSpPr>
        <p:spPr>
          <a:xfrm>
            <a:off x="7861336" y="5400704"/>
            <a:ext cx="2447880" cy="421526"/>
          </a:xfrm>
          <a:prstGeom prst="rect">
            <a:avLst/>
          </a:prstGeom>
        </p:spPr>
        <p:txBody>
          <a:bodyPr vert="horz" lIns="39987" tIns="19993" rIns="39987" bIns="1999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spcAft>
                <a:spcPts val="0"/>
              </a:spcAft>
            </a:pPr>
            <a:r>
              <a:rPr lang="en-US" sz="7902">
                <a:solidFill>
                  <a:prstClr val="black"/>
                </a:solidFill>
                <a:latin typeface="Arial-Rounded" pitchFamily="34" charset="0"/>
                <a:ea typeface="Arial-Rounded" pitchFamily="34" charset="0"/>
                <a:cs typeface="Arial-Rounded" pitchFamily="34" charset="0"/>
              </a:rPr>
              <a:t>mưu</a:t>
            </a:r>
          </a:p>
        </p:txBody>
      </p:sp>
      <p:sp>
        <p:nvSpPr>
          <p:cNvPr id="7" name="Title 1"/>
          <p:cNvSpPr txBox="1">
            <a:spLocks/>
          </p:cNvSpPr>
          <p:nvPr/>
        </p:nvSpPr>
        <p:spPr>
          <a:xfrm>
            <a:off x="10083623" y="5400704"/>
            <a:ext cx="2225346" cy="421526"/>
          </a:xfrm>
          <a:prstGeom prst="rect">
            <a:avLst/>
          </a:prstGeom>
        </p:spPr>
        <p:txBody>
          <a:bodyPr vert="horz" lIns="39987" tIns="19993" rIns="39987" bIns="1999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spcAft>
                <a:spcPts val="0"/>
              </a:spcAft>
            </a:pPr>
            <a:r>
              <a:rPr lang="en-US" sz="7902">
                <a:solidFill>
                  <a:prstClr val="black"/>
                </a:solidFill>
                <a:latin typeface="Arial-Rounded" pitchFamily="34" charset="0"/>
                <a:ea typeface="Arial-Rounded" pitchFamily="34" charset="0"/>
                <a:cs typeface="Arial-Rounded" pitchFamily="34" charset="0"/>
              </a:rPr>
              <a:t>lựu</a:t>
            </a:r>
          </a:p>
        </p:txBody>
      </p:sp>
      <p:sp>
        <p:nvSpPr>
          <p:cNvPr id="8" name="Title 1"/>
          <p:cNvSpPr txBox="1">
            <a:spLocks/>
          </p:cNvSpPr>
          <p:nvPr/>
        </p:nvSpPr>
        <p:spPr>
          <a:xfrm>
            <a:off x="2597324" y="5263743"/>
            <a:ext cx="1256152" cy="695442"/>
          </a:xfrm>
          <a:prstGeom prst="rect">
            <a:avLst/>
          </a:prstGeom>
        </p:spPr>
        <p:txBody>
          <a:bodyPr vert="horz" lIns="39987" tIns="19993" rIns="39987" bIns="1999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spcAft>
                <a:spcPts val="0"/>
              </a:spcAft>
            </a:pPr>
            <a:r>
              <a:rPr lang="en-US" sz="7902">
                <a:solidFill>
                  <a:srgbClr val="FF0000"/>
                </a:solidFill>
                <a:latin typeface="Arial-Rounded" pitchFamily="34" charset="0"/>
                <a:ea typeface="Arial-Rounded" pitchFamily="34" charset="0"/>
                <a:cs typeface="Arial-Rounded" pitchFamily="34" charset="0"/>
              </a:rPr>
              <a:t>iu</a:t>
            </a:r>
          </a:p>
        </p:txBody>
      </p:sp>
      <p:sp>
        <p:nvSpPr>
          <p:cNvPr id="9" name="Title 1"/>
          <p:cNvSpPr txBox="1">
            <a:spLocks/>
          </p:cNvSpPr>
          <p:nvPr/>
        </p:nvSpPr>
        <p:spPr>
          <a:xfrm>
            <a:off x="516549" y="5263743"/>
            <a:ext cx="1839132" cy="695442"/>
          </a:xfrm>
          <a:prstGeom prst="rect">
            <a:avLst/>
          </a:prstGeom>
        </p:spPr>
        <p:txBody>
          <a:bodyPr vert="horz" lIns="39987" tIns="19993" rIns="39987" bIns="1999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spcAft>
                <a:spcPts val="0"/>
              </a:spcAft>
            </a:pPr>
            <a:r>
              <a:rPr lang="en-US" sz="7902">
                <a:solidFill>
                  <a:srgbClr val="FF0000"/>
                </a:solidFill>
                <a:latin typeface="Arial-Rounded" pitchFamily="34" charset="0"/>
                <a:ea typeface="Arial-Rounded" pitchFamily="34" charset="0"/>
                <a:cs typeface="Arial-Rounded" pitchFamily="34" charset="0"/>
              </a:rPr>
              <a:t>iu</a:t>
            </a:r>
          </a:p>
        </p:txBody>
      </p:sp>
      <p:sp>
        <p:nvSpPr>
          <p:cNvPr id="11" name="Title 1"/>
          <p:cNvSpPr txBox="1">
            <a:spLocks/>
          </p:cNvSpPr>
          <p:nvPr/>
        </p:nvSpPr>
        <p:spPr>
          <a:xfrm>
            <a:off x="6376557" y="5263743"/>
            <a:ext cx="1381767" cy="695442"/>
          </a:xfrm>
          <a:prstGeom prst="rect">
            <a:avLst/>
          </a:prstGeom>
        </p:spPr>
        <p:txBody>
          <a:bodyPr vert="horz" lIns="39987" tIns="19993" rIns="39987" bIns="1999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spcAft>
                <a:spcPts val="0"/>
              </a:spcAft>
            </a:pPr>
            <a:r>
              <a:rPr lang="en-US" sz="7902">
                <a:solidFill>
                  <a:srgbClr val="FF0000"/>
                </a:solidFill>
                <a:latin typeface="Arial-Rounded" pitchFamily="34" charset="0"/>
                <a:ea typeface="Arial-Rounded" pitchFamily="34" charset="0"/>
                <a:cs typeface="Arial-Rounded" pitchFamily="34" charset="0"/>
              </a:rPr>
              <a:t>ưu</a:t>
            </a:r>
          </a:p>
        </p:txBody>
      </p:sp>
      <p:sp>
        <p:nvSpPr>
          <p:cNvPr id="12" name="Title 1"/>
          <p:cNvSpPr txBox="1">
            <a:spLocks/>
          </p:cNvSpPr>
          <p:nvPr/>
        </p:nvSpPr>
        <p:spPr>
          <a:xfrm>
            <a:off x="8503883" y="5263743"/>
            <a:ext cx="2023045" cy="695442"/>
          </a:xfrm>
          <a:prstGeom prst="rect">
            <a:avLst/>
          </a:prstGeom>
        </p:spPr>
        <p:txBody>
          <a:bodyPr vert="horz" lIns="39987" tIns="19993" rIns="39987" bIns="1999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spcAft>
                <a:spcPts val="0"/>
              </a:spcAft>
            </a:pPr>
            <a:r>
              <a:rPr lang="en-US" sz="7902">
                <a:solidFill>
                  <a:srgbClr val="FF0000"/>
                </a:solidFill>
                <a:latin typeface="Arial-Rounded" pitchFamily="34" charset="0"/>
                <a:ea typeface="Arial-Rounded" pitchFamily="34" charset="0"/>
                <a:cs typeface="Arial-Rounded" pitchFamily="34" charset="0"/>
              </a:rPr>
              <a:t>ưu</a:t>
            </a:r>
          </a:p>
        </p:txBody>
      </p:sp>
      <p:sp>
        <p:nvSpPr>
          <p:cNvPr id="13" name="Title 1"/>
          <p:cNvSpPr txBox="1">
            <a:spLocks/>
          </p:cNvSpPr>
          <p:nvPr/>
        </p:nvSpPr>
        <p:spPr>
          <a:xfrm>
            <a:off x="10531900" y="5263743"/>
            <a:ext cx="1519945" cy="695442"/>
          </a:xfrm>
          <a:prstGeom prst="rect">
            <a:avLst/>
          </a:prstGeom>
        </p:spPr>
        <p:txBody>
          <a:bodyPr vert="horz" lIns="39987" tIns="19993" rIns="39987" bIns="1999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spcAft>
                <a:spcPts val="0"/>
              </a:spcAft>
            </a:pPr>
            <a:r>
              <a:rPr lang="en-US" sz="7902">
                <a:solidFill>
                  <a:srgbClr val="FF0000"/>
                </a:solidFill>
                <a:latin typeface="Arial-Rounded" pitchFamily="34" charset="0"/>
                <a:ea typeface="Arial-Rounded" pitchFamily="34" charset="0"/>
                <a:cs typeface="Arial-Rounded" pitchFamily="34" charset="0"/>
              </a:rPr>
              <a:t>ưu</a:t>
            </a:r>
          </a:p>
        </p:txBody>
      </p:sp>
      <p:pic>
        <p:nvPicPr>
          <p:cNvPr id="1026" name="Picture 2" descr="Địu Em Bé, Địu ngồi 4 Tư Thế Có Túi Để Đồ Tiện Dụng Comfybab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0665" y="445456"/>
            <a:ext cx="4493952" cy="449395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35045"/>
          <a:stretch/>
        </p:blipFill>
        <p:spPr bwMode="auto">
          <a:xfrm>
            <a:off x="4036873" y="5375618"/>
            <a:ext cx="1950469" cy="1372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descr="Lựu Việt Nam trái to"/>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18487" y="1297975"/>
            <a:ext cx="5473400" cy="342087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3 món salad nhìn là mê từ trái lựu - Nhịp sống kinh tế Việt Nam &amp;amp; Thế giớ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19619" y="1297975"/>
            <a:ext cx="5131313" cy="3420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33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026"/>
                                        </p:tgtEl>
                                      </p:cBhvr>
                                    </p:animEffect>
                                    <p:set>
                                      <p:cBhvr>
                                        <p:cTn id="22" dur="1" fill="hold">
                                          <p:stCondLst>
                                            <p:cond delay="499"/>
                                          </p:stCondLst>
                                        </p:cTn>
                                        <p:tgtEl>
                                          <p:spTgt spid="102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nodeType="withEffect">
                                  <p:stCondLst>
                                    <p:cond delay="0"/>
                                  </p:stCondLst>
                                  <p:childTnLst>
                                    <p:set>
                                      <p:cBhvr>
                                        <p:cTn id="37" dur="1" fill="hold">
                                          <p:stCondLst>
                                            <p:cond delay="0"/>
                                          </p:stCondLst>
                                        </p:cTn>
                                        <p:tgtEl>
                                          <p:spTgt spid="1027"/>
                                        </p:tgtEl>
                                        <p:attrNameLst>
                                          <p:attrName>style.visibility</p:attrName>
                                        </p:attrNameLst>
                                      </p:cBhvr>
                                      <p:to>
                                        <p:strVal val="visible"/>
                                      </p:to>
                                    </p:set>
                                    <p:animEffect transition="in" filter="fade">
                                      <p:cBhvr>
                                        <p:cTn id="38" dur="500"/>
                                        <p:tgtEl>
                                          <p:spTgt spid="102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6">
                                            <p:txEl>
                                              <p:pRg st="0" end="0"/>
                                            </p:txEl>
                                          </p:spTgt>
                                        </p:tgtEl>
                                        <p:attrNameLst>
                                          <p:attrName>style.visibility</p:attrName>
                                        </p:attrNameLst>
                                      </p:cBhvr>
                                      <p:to>
                                        <p:strVal val="visible"/>
                                      </p:to>
                                    </p:set>
                                    <p:animEffect transition="in" filter="fade">
                                      <p:cBhvr>
                                        <p:cTn id="48" dur="500"/>
                                        <p:tgtEl>
                                          <p:spTgt spid="6">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500"/>
                                        <p:tgtEl>
                                          <p:spTgt spid="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033"/>
                                        </p:tgtEl>
                                        <p:attrNameLst>
                                          <p:attrName>style.visibility</p:attrName>
                                        </p:attrNameLst>
                                      </p:cBhvr>
                                      <p:to>
                                        <p:strVal val="visible"/>
                                      </p:to>
                                    </p:set>
                                    <p:animEffect transition="in" filter="fade">
                                      <p:cBhvr>
                                        <p:cTn id="58" dur="500"/>
                                        <p:tgtEl>
                                          <p:spTgt spid="1033"/>
                                        </p:tgtEl>
                                      </p:cBhvr>
                                    </p:animEffect>
                                  </p:childTnLst>
                                </p:cTn>
                              </p:par>
                              <p:par>
                                <p:cTn id="59" presetID="10" presetClass="entr" presetSubtype="0" fill="hold" nodeType="withEffect">
                                  <p:stCondLst>
                                    <p:cond delay="0"/>
                                  </p:stCondLst>
                                  <p:childTnLst>
                                    <p:set>
                                      <p:cBhvr>
                                        <p:cTn id="60" dur="1" fill="hold">
                                          <p:stCondLst>
                                            <p:cond delay="0"/>
                                          </p:stCondLst>
                                        </p:cTn>
                                        <p:tgtEl>
                                          <p:spTgt spid="1029"/>
                                        </p:tgtEl>
                                        <p:attrNameLst>
                                          <p:attrName>style.visibility</p:attrName>
                                        </p:attrNameLst>
                                      </p:cBhvr>
                                      <p:to>
                                        <p:strVal val="visible"/>
                                      </p:to>
                                    </p:set>
                                    <p:animEffect transition="in" filter="fade">
                                      <p:cBhvr>
                                        <p:cTn id="61" dur="500"/>
                                        <p:tgtEl>
                                          <p:spTgt spid="1029"/>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1033"/>
                                        </p:tgtEl>
                                      </p:cBhvr>
                                    </p:animEffect>
                                    <p:set>
                                      <p:cBhvr>
                                        <p:cTn id="66" dur="1" fill="hold">
                                          <p:stCondLst>
                                            <p:cond delay="499"/>
                                          </p:stCondLst>
                                        </p:cTn>
                                        <p:tgtEl>
                                          <p:spTgt spid="1033"/>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1029"/>
                                        </p:tgtEl>
                                      </p:cBhvr>
                                    </p:animEffect>
                                    <p:set>
                                      <p:cBhvr>
                                        <p:cTn id="69" dur="1" fill="hold">
                                          <p:stCondLst>
                                            <p:cond delay="499"/>
                                          </p:stCondLst>
                                        </p:cTn>
                                        <p:tgtEl>
                                          <p:spTgt spid="1029"/>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fade">
                                      <p:cBhvr>
                                        <p:cTn id="74" dur="500"/>
                                        <p:tgtEl>
                                          <p:spTgt spid="11"/>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500"/>
                                        <p:tgtEl>
                                          <p:spTgt spid="12"/>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3"/>
                                        </p:tgtEl>
                                        <p:attrNameLst>
                                          <p:attrName>style.visibility</p:attrName>
                                        </p:attrNameLst>
                                      </p:cBhvr>
                                      <p:to>
                                        <p:strVal val="visible"/>
                                      </p:to>
                                    </p:set>
                                    <p:animEffect transition="in" filter="fade">
                                      <p:cBhvr>
                                        <p:cTn id="8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7" grpId="0"/>
      <p:bldP spid="8" grpId="0"/>
      <p:bldP spid="9" grpId="0"/>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1555"/>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198" y="4858926"/>
            <a:ext cx="12524395" cy="2113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nvSpPr>
        <p:spPr>
          <a:xfrm>
            <a:off x="3536792" y="2121367"/>
            <a:ext cx="2447880" cy="1314230"/>
          </a:xfrm>
          <a:prstGeom prst="rect">
            <a:avLst/>
          </a:prstGeom>
          <a:solidFill>
            <a:srgbClr val="FBDDED"/>
          </a:solidFill>
        </p:spPr>
        <p:txBody>
          <a:bodyPr vert="horz" lIns="39987" tIns="19993" rIns="39987" bIns="1999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lnSpc>
                <a:spcPct val="120000"/>
              </a:lnSpc>
              <a:spcBef>
                <a:spcPts val="350"/>
              </a:spcBef>
              <a:spcAft>
                <a:spcPts val="0"/>
              </a:spcAft>
            </a:pPr>
            <a:r>
              <a:rPr lang="en-US" sz="10470">
                <a:solidFill>
                  <a:prstClr val="black"/>
                </a:solidFill>
                <a:latin typeface="Arial-Rounded" pitchFamily="34" charset="0"/>
                <a:ea typeface="Arial-Rounded" pitchFamily="34" charset="0"/>
                <a:cs typeface="Arial-Rounded" pitchFamily="34" charset="0"/>
              </a:rPr>
              <a:t>h</a:t>
            </a:r>
          </a:p>
        </p:txBody>
      </p:sp>
      <p:sp>
        <p:nvSpPr>
          <p:cNvPr id="5" name="Title 1"/>
          <p:cNvSpPr txBox="1">
            <a:spLocks/>
          </p:cNvSpPr>
          <p:nvPr/>
        </p:nvSpPr>
        <p:spPr>
          <a:xfrm>
            <a:off x="6020274" y="2121367"/>
            <a:ext cx="2447880" cy="1314230"/>
          </a:xfrm>
          <a:prstGeom prst="rect">
            <a:avLst/>
          </a:prstGeom>
          <a:solidFill>
            <a:srgbClr val="FBDDED"/>
          </a:solidFill>
        </p:spPr>
        <p:txBody>
          <a:bodyPr vert="horz" lIns="39987" tIns="19993" rIns="39987" bIns="1999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lnSpc>
                <a:spcPct val="120000"/>
              </a:lnSpc>
              <a:spcBef>
                <a:spcPts val="350"/>
              </a:spcBef>
              <a:spcAft>
                <a:spcPts val="0"/>
              </a:spcAft>
            </a:pPr>
            <a:r>
              <a:rPr lang="en-US" sz="10470">
                <a:solidFill>
                  <a:srgbClr val="FF0000"/>
                </a:solidFill>
                <a:latin typeface="Arial-Rounded" pitchFamily="34" charset="0"/>
                <a:ea typeface="Arial-Rounded" pitchFamily="34" charset="0"/>
                <a:cs typeface="Arial-Rounded" pitchFamily="34" charset="0"/>
              </a:rPr>
              <a:t>ưu</a:t>
            </a:r>
          </a:p>
        </p:txBody>
      </p:sp>
      <p:sp>
        <p:nvSpPr>
          <p:cNvPr id="6" name="Title 1"/>
          <p:cNvSpPr txBox="1">
            <a:spLocks/>
          </p:cNvSpPr>
          <p:nvPr/>
        </p:nvSpPr>
        <p:spPr>
          <a:xfrm>
            <a:off x="3516888" y="3684899"/>
            <a:ext cx="4951268" cy="1314230"/>
          </a:xfrm>
          <a:prstGeom prst="rect">
            <a:avLst/>
          </a:prstGeom>
          <a:solidFill>
            <a:srgbClr val="FBDDED"/>
          </a:solidFill>
        </p:spPr>
        <p:txBody>
          <a:bodyPr vert="horz" lIns="39987" tIns="19993" rIns="39987" bIns="1999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lnSpc>
                <a:spcPct val="120000"/>
              </a:lnSpc>
              <a:spcBef>
                <a:spcPts val="350"/>
              </a:spcBef>
              <a:spcAft>
                <a:spcPts val="0"/>
              </a:spcAft>
            </a:pPr>
            <a:r>
              <a:rPr lang="en-US" sz="10470">
                <a:solidFill>
                  <a:prstClr val="black"/>
                </a:solidFill>
                <a:latin typeface="Arial-Rounded" pitchFamily="34" charset="0"/>
                <a:ea typeface="Arial-Rounded" pitchFamily="34" charset="0"/>
                <a:cs typeface="Arial-Rounded" pitchFamily="34" charset="0"/>
              </a:rPr>
              <a:t>h</a:t>
            </a:r>
            <a:r>
              <a:rPr lang="en-US" sz="10470">
                <a:solidFill>
                  <a:srgbClr val="FF0000"/>
                </a:solidFill>
                <a:latin typeface="Arial-Rounded" pitchFamily="34" charset="0"/>
                <a:ea typeface="Arial-Rounded" pitchFamily="34" charset="0"/>
                <a:cs typeface="Arial-Rounded" pitchFamily="34" charset="0"/>
              </a:rPr>
              <a:t>ưu</a:t>
            </a:r>
          </a:p>
        </p:txBody>
      </p:sp>
      <p:sp>
        <p:nvSpPr>
          <p:cNvPr id="7" name="Title 1"/>
          <p:cNvSpPr txBox="1">
            <a:spLocks/>
          </p:cNvSpPr>
          <p:nvPr/>
        </p:nvSpPr>
        <p:spPr>
          <a:xfrm>
            <a:off x="2950107" y="510044"/>
            <a:ext cx="2023043" cy="925633"/>
          </a:xfrm>
          <a:prstGeom prst="rect">
            <a:avLst/>
          </a:prstGeom>
        </p:spPr>
        <p:txBody>
          <a:bodyPr vert="horz" lIns="39987" tIns="19993" rIns="39987" bIns="1999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spcAft>
                <a:spcPts val="0"/>
              </a:spcAft>
            </a:pPr>
            <a:r>
              <a:rPr lang="en-US" sz="10470">
                <a:solidFill>
                  <a:srgbClr val="FF0000"/>
                </a:solidFill>
                <a:latin typeface="Arial-Rounded" pitchFamily="34" charset="0"/>
                <a:ea typeface="Arial-Rounded" pitchFamily="34" charset="0"/>
                <a:cs typeface="Arial-Rounded" pitchFamily="34" charset="0"/>
              </a:rPr>
              <a:t>iu</a:t>
            </a:r>
          </a:p>
        </p:txBody>
      </p:sp>
      <p:sp>
        <p:nvSpPr>
          <p:cNvPr id="8" name="Title 1"/>
          <p:cNvSpPr txBox="1">
            <a:spLocks/>
          </p:cNvSpPr>
          <p:nvPr/>
        </p:nvSpPr>
        <p:spPr>
          <a:xfrm>
            <a:off x="6644398" y="493889"/>
            <a:ext cx="2023043" cy="925633"/>
          </a:xfrm>
          <a:prstGeom prst="rect">
            <a:avLst/>
          </a:prstGeom>
        </p:spPr>
        <p:txBody>
          <a:bodyPr vert="horz" lIns="39987" tIns="19993" rIns="39987" bIns="1999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spcAft>
                <a:spcPts val="0"/>
              </a:spcAft>
            </a:pPr>
            <a:r>
              <a:rPr lang="en-US" sz="10470">
                <a:solidFill>
                  <a:srgbClr val="FF0000"/>
                </a:solidFill>
                <a:latin typeface="Arial-Rounded" pitchFamily="34" charset="0"/>
                <a:ea typeface="Arial-Rounded" pitchFamily="34" charset="0"/>
                <a:cs typeface="Arial-Rounded" pitchFamily="34" charset="0"/>
              </a:rPr>
              <a:t>ưu</a:t>
            </a:r>
          </a:p>
        </p:txBody>
      </p:sp>
    </p:spTree>
    <p:extLst>
      <p:ext uri="{BB962C8B-B14F-4D97-AF65-F5344CB8AC3E}">
        <p14:creationId xmlns:p14="http://schemas.microsoft.com/office/powerpoint/2010/main" val="2675137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p:cNvSpPr txBox="1">
            <a:spLocks/>
          </p:cNvSpPr>
          <p:nvPr/>
        </p:nvSpPr>
        <p:spPr>
          <a:xfrm>
            <a:off x="2478231" y="5414685"/>
            <a:ext cx="6996443" cy="648390"/>
          </a:xfrm>
          <a:prstGeom prst="rect">
            <a:avLst/>
          </a:prstGeom>
        </p:spPr>
        <p:txBody>
          <a:bodyPr vert="horz" lIns="90167" tIns="45083" rIns="90167" bIns="4508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spcAft>
                <a:spcPts val="0"/>
              </a:spcAft>
            </a:pPr>
            <a:r>
              <a:rPr lang="en-US" sz="11359">
                <a:solidFill>
                  <a:prstClr val="black"/>
                </a:solidFill>
                <a:latin typeface="Arial-Rounded" pitchFamily="34" charset="0"/>
                <a:ea typeface="Arial-Rounded" pitchFamily="34" charset="0"/>
                <a:cs typeface="Arial-Rounded" pitchFamily="34" charset="0"/>
              </a:rPr>
              <a:t>cái rìu</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4554" b="32723"/>
          <a:stretch/>
        </p:blipFill>
        <p:spPr bwMode="auto">
          <a:xfrm>
            <a:off x="5976452" y="5414685"/>
            <a:ext cx="2806543" cy="994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descr="Hồng Tuyết: Chiếc rìu của người tiều ph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52709" y="639864"/>
            <a:ext cx="5803143" cy="369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1882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1895"/>
        <p:cNvGrpSpPr/>
        <p:nvPr/>
      </p:nvGrpSpPr>
      <p:grpSpPr>
        <a:xfrm>
          <a:off x="0" y="0"/>
          <a:ext cx="0" cy="0"/>
          <a:chOff x="0" y="0"/>
          <a:chExt cx="0" cy="0"/>
        </a:xfrm>
      </p:grpSpPr>
      <p:sp>
        <p:nvSpPr>
          <p:cNvPr id="2" name="Title 1"/>
          <p:cNvSpPr txBox="1">
            <a:spLocks/>
          </p:cNvSpPr>
          <p:nvPr/>
        </p:nvSpPr>
        <p:spPr>
          <a:xfrm>
            <a:off x="2623949" y="5235223"/>
            <a:ext cx="6604000" cy="863720"/>
          </a:xfrm>
          <a:prstGeom prst="rect">
            <a:avLst/>
          </a:prstGeom>
        </p:spPr>
        <p:txBody>
          <a:bodyPr vert="horz" lIns="119972" tIns="59986" rIns="119972" bIns="5998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spcAft>
                <a:spcPts val="0"/>
              </a:spcAft>
            </a:pPr>
            <a:r>
              <a:rPr lang="en-US" sz="12643">
                <a:solidFill>
                  <a:prstClr val="black"/>
                </a:solidFill>
                <a:latin typeface="Arial-Rounded" pitchFamily="34" charset="0"/>
                <a:ea typeface="Arial-Rounded" pitchFamily="34" charset="0"/>
                <a:cs typeface="Arial-Rounded" pitchFamily="34" charset="0"/>
              </a:rPr>
              <a:t>cái địu</a:t>
            </a:r>
          </a:p>
        </p:txBody>
      </p:sp>
      <p:sp>
        <p:nvSpPr>
          <p:cNvPr id="3" name="Title 1"/>
          <p:cNvSpPr txBox="1">
            <a:spLocks/>
          </p:cNvSpPr>
          <p:nvPr/>
        </p:nvSpPr>
        <p:spPr>
          <a:xfrm>
            <a:off x="6324594" y="5249089"/>
            <a:ext cx="2636571" cy="863720"/>
          </a:xfrm>
          <a:prstGeom prst="rect">
            <a:avLst/>
          </a:prstGeom>
        </p:spPr>
        <p:txBody>
          <a:bodyPr vert="horz" lIns="119972" tIns="59986" rIns="119972" bIns="5998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spcAft>
                <a:spcPts val="0"/>
              </a:spcAft>
            </a:pPr>
            <a:r>
              <a:rPr lang="en-US" sz="12643" dirty="0" err="1">
                <a:solidFill>
                  <a:srgbClr val="FF0000"/>
                </a:solidFill>
                <a:latin typeface="Arial-Rounded" pitchFamily="34" charset="0"/>
                <a:ea typeface="Arial-Rounded" pitchFamily="34" charset="0"/>
                <a:cs typeface="Arial-Rounded" pitchFamily="34" charset="0"/>
              </a:rPr>
              <a:t>iu</a:t>
            </a:r>
            <a:endParaRPr lang="en-US" sz="12643" dirty="0">
              <a:solidFill>
                <a:srgbClr val="FF0000"/>
              </a:solidFill>
              <a:latin typeface="Arial-Rounded" pitchFamily="34" charset="0"/>
              <a:ea typeface="Arial-Rounded" pitchFamily="34" charset="0"/>
              <a:cs typeface="Arial-Rounded" pitchFamily="34" charset="0"/>
            </a:endParaRPr>
          </a:p>
        </p:txBody>
      </p:sp>
      <p:sp>
        <p:nvSpPr>
          <p:cNvPr id="7" name="AutoShape 2" descr="hình ảnh : cây, thực vật, trắng, Bãi cỏ, chuông, Cây bụi, món ăn, màu xanh  lá, Cây cỏ, Sản xuất, rau, nhỏ bé, Thực vật học, chất độc, hẹ, Lá thật,"/>
          <p:cNvSpPr>
            <a:spLocks noChangeAspect="1" noChangeArrowheads="1"/>
          </p:cNvSpPr>
          <p:nvPr/>
        </p:nvSpPr>
        <p:spPr bwMode="auto">
          <a:xfrm>
            <a:off x="155962" y="-100346"/>
            <a:ext cx="305556" cy="3010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0311" tIns="45156" rIns="90311" bIns="45156" numCol="1" anchor="t" anchorCtr="0" compatLnSpc="1">
            <a:prstTxWarp prst="textNoShape">
              <a:avLst/>
            </a:prstTxWarp>
          </a:bodyPr>
          <a:lstStyle/>
          <a:p>
            <a:pPr defTabSz="1118103" fontAlgn="auto">
              <a:spcBef>
                <a:spcPts val="0"/>
              </a:spcBef>
              <a:spcAft>
                <a:spcPts val="0"/>
              </a:spcAft>
            </a:pPr>
            <a:endParaRPr lang="en-US" sz="2173">
              <a:solidFill>
                <a:prstClr val="black"/>
              </a:solidFill>
              <a:latin typeface="Calibri"/>
            </a:endParaRPr>
          </a:p>
        </p:txBody>
      </p:sp>
      <p:sp>
        <p:nvSpPr>
          <p:cNvPr id="8" name="AutoShape 4" descr="hình ảnh : cây, thực vật, trắng, Bãi cỏ, chuông, Cây bụi, món ăn, màu xanh  lá, Cây cỏ, Sản xuất, rau, nhỏ bé, Thực vật học, chất độc, hẹ, Lá thật,"/>
          <p:cNvSpPr>
            <a:spLocks noChangeAspect="1" noChangeArrowheads="1"/>
          </p:cNvSpPr>
          <p:nvPr/>
        </p:nvSpPr>
        <p:spPr bwMode="auto">
          <a:xfrm>
            <a:off x="308739" y="50174"/>
            <a:ext cx="305556" cy="3010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0311" tIns="45156" rIns="90311" bIns="45156" numCol="1" anchor="t" anchorCtr="0" compatLnSpc="1">
            <a:prstTxWarp prst="textNoShape">
              <a:avLst/>
            </a:prstTxWarp>
          </a:bodyPr>
          <a:lstStyle/>
          <a:p>
            <a:pPr defTabSz="1118103" fontAlgn="auto">
              <a:spcBef>
                <a:spcPts val="0"/>
              </a:spcBef>
              <a:spcAft>
                <a:spcPts val="0"/>
              </a:spcAft>
            </a:pPr>
            <a:endParaRPr lang="en-US" sz="2173">
              <a:solidFill>
                <a:prstClr val="black"/>
              </a:solidFill>
              <a:latin typeface="Calibri"/>
            </a:endParaRPr>
          </a:p>
        </p:txBody>
      </p:sp>
      <p:pic>
        <p:nvPicPr>
          <p:cNvPr id="9" name="Picture 2" descr="Địu Em Bé, Địu ngồi 4 Tư Thế Có Túi Để Đồ Tiện Dụng Comfybab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0665" y="445456"/>
            <a:ext cx="4493952" cy="4493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030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p:cNvSpPr txBox="1">
            <a:spLocks/>
          </p:cNvSpPr>
          <p:nvPr/>
        </p:nvSpPr>
        <p:spPr>
          <a:xfrm>
            <a:off x="2623949" y="5084705"/>
            <a:ext cx="6604000" cy="863720"/>
          </a:xfrm>
          <a:prstGeom prst="rect">
            <a:avLst/>
          </a:prstGeom>
        </p:spPr>
        <p:txBody>
          <a:bodyPr vert="horz" lIns="119972" tIns="59986" rIns="119972" bIns="5998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spcAft>
                <a:spcPts val="0"/>
              </a:spcAft>
            </a:pPr>
            <a:r>
              <a:rPr lang="en-US" sz="12643">
                <a:solidFill>
                  <a:prstClr val="black"/>
                </a:solidFill>
                <a:latin typeface="Arial-Rounded" pitchFamily="34" charset="0"/>
                <a:ea typeface="Arial-Rounded" pitchFamily="34" charset="0"/>
                <a:cs typeface="Arial-Rounded" pitchFamily="34" charset="0"/>
              </a:rPr>
              <a:t>quả lựu</a:t>
            </a:r>
          </a:p>
        </p:txBody>
      </p:sp>
      <p:sp>
        <p:nvSpPr>
          <p:cNvPr id="4" name="Title 1"/>
          <p:cNvSpPr txBox="1">
            <a:spLocks/>
          </p:cNvSpPr>
          <p:nvPr/>
        </p:nvSpPr>
        <p:spPr>
          <a:xfrm>
            <a:off x="6275590" y="5084704"/>
            <a:ext cx="2636571" cy="863720"/>
          </a:xfrm>
          <a:prstGeom prst="rect">
            <a:avLst/>
          </a:prstGeom>
        </p:spPr>
        <p:txBody>
          <a:bodyPr vert="horz" lIns="119972" tIns="59986" rIns="119972" bIns="5998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spcAft>
                <a:spcPts val="0"/>
              </a:spcAft>
            </a:pPr>
            <a:r>
              <a:rPr lang="en-US" sz="12643">
                <a:solidFill>
                  <a:srgbClr val="FF0000"/>
                </a:solidFill>
                <a:latin typeface="Arial-Rounded" pitchFamily="34" charset="0"/>
                <a:ea typeface="Arial-Rounded" pitchFamily="34" charset="0"/>
                <a:cs typeface="Arial-Rounded" pitchFamily="34" charset="0"/>
              </a:rPr>
              <a:t>ưu</a:t>
            </a:r>
          </a:p>
        </p:txBody>
      </p:sp>
      <p:pic>
        <p:nvPicPr>
          <p:cNvPr id="5" name="Picture 5" descr="Lựu Việt Nam trái to"/>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18487" y="1095963"/>
            <a:ext cx="5473400" cy="34208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9" descr="3 món salad nhìn là mê từ trái lựu - Nhịp sống kinh tế Việt Nam &amp;amp; Thế giớ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9619" y="1095963"/>
            <a:ext cx="5131313" cy="3420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893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623949" y="5084705"/>
            <a:ext cx="6604000" cy="863720"/>
          </a:xfrm>
          <a:prstGeom prst="rect">
            <a:avLst/>
          </a:prstGeom>
        </p:spPr>
        <p:txBody>
          <a:bodyPr vert="horz" lIns="119972" tIns="59986" rIns="119972" bIns="5998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spcAft>
                <a:spcPts val="0"/>
              </a:spcAft>
            </a:pPr>
            <a:r>
              <a:rPr lang="en-US" sz="12643">
                <a:solidFill>
                  <a:prstClr val="black"/>
                </a:solidFill>
                <a:latin typeface="Arial-Rounded" pitchFamily="34" charset="0"/>
                <a:ea typeface="Arial-Rounded" pitchFamily="34" charset="0"/>
                <a:cs typeface="Arial-Rounded" pitchFamily="34" charset="0"/>
              </a:rPr>
              <a:t>con cừu</a:t>
            </a:r>
          </a:p>
        </p:txBody>
      </p:sp>
      <p:sp>
        <p:nvSpPr>
          <p:cNvPr id="4" name="Title 1"/>
          <p:cNvSpPr txBox="1">
            <a:spLocks/>
          </p:cNvSpPr>
          <p:nvPr/>
        </p:nvSpPr>
        <p:spPr>
          <a:xfrm>
            <a:off x="6561535" y="5084705"/>
            <a:ext cx="2636571" cy="863720"/>
          </a:xfrm>
          <a:prstGeom prst="rect">
            <a:avLst/>
          </a:prstGeom>
        </p:spPr>
        <p:txBody>
          <a:bodyPr vert="horz" lIns="119972" tIns="59986" rIns="119972" bIns="5998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spcAft>
                <a:spcPts val="0"/>
              </a:spcAft>
            </a:pPr>
            <a:r>
              <a:rPr lang="en-US" sz="12643" dirty="0" err="1">
                <a:solidFill>
                  <a:srgbClr val="FF0000"/>
                </a:solidFill>
                <a:latin typeface="Arial-Rounded" pitchFamily="34" charset="0"/>
                <a:ea typeface="Arial-Rounded" pitchFamily="34" charset="0"/>
                <a:cs typeface="Arial-Rounded" pitchFamily="34" charset="0"/>
              </a:rPr>
              <a:t>ưu</a:t>
            </a:r>
            <a:endParaRPr lang="en-US" sz="12643" dirty="0">
              <a:solidFill>
                <a:srgbClr val="FF0000"/>
              </a:solidFill>
              <a:latin typeface="Arial-Rounded" pitchFamily="34" charset="0"/>
              <a:ea typeface="Arial-Rounded" pitchFamily="34" charset="0"/>
              <a:cs typeface="Arial-Rounded" pitchFamily="34" charset="0"/>
            </a:endParaRPr>
          </a:p>
        </p:txBody>
      </p:sp>
      <p:pic>
        <p:nvPicPr>
          <p:cNvPr id="11266" name="Picture 2" descr="Con cừ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2963" y="137891"/>
            <a:ext cx="4344739" cy="4344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1930"/>
        <p:cNvGrpSpPr/>
        <p:nvPr/>
      </p:nvGrpSpPr>
      <p:grpSpPr>
        <a:xfrm>
          <a:off x="0" y="0"/>
          <a:ext cx="0" cy="0"/>
          <a:chOff x="0" y="0"/>
          <a:chExt cx="0" cy="0"/>
        </a:xfrm>
      </p:grpSpPr>
      <p:sp>
        <p:nvSpPr>
          <p:cNvPr id="8" name="Title 1"/>
          <p:cNvSpPr txBox="1">
            <a:spLocks/>
          </p:cNvSpPr>
          <p:nvPr/>
        </p:nvSpPr>
        <p:spPr>
          <a:xfrm>
            <a:off x="8373657" y="5141151"/>
            <a:ext cx="4100566" cy="863720"/>
          </a:xfrm>
          <a:prstGeom prst="rect">
            <a:avLst/>
          </a:prstGeom>
        </p:spPr>
        <p:txBody>
          <a:bodyPr vert="horz" lIns="119972" tIns="59986" rIns="119972" bIns="5998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spcAft>
                <a:spcPts val="0"/>
              </a:spcAft>
            </a:pPr>
            <a:r>
              <a:rPr lang="en-US" sz="5926">
                <a:solidFill>
                  <a:prstClr val="black"/>
                </a:solidFill>
                <a:latin typeface="Arial-Rounded" pitchFamily="34" charset="0"/>
                <a:ea typeface="Arial-Rounded" pitchFamily="34" charset="0"/>
                <a:cs typeface="Arial-Rounded" pitchFamily="34" charset="0"/>
              </a:rPr>
              <a:t>con cừu</a:t>
            </a:r>
          </a:p>
        </p:txBody>
      </p:sp>
      <p:sp>
        <p:nvSpPr>
          <p:cNvPr id="9" name="Title 1"/>
          <p:cNvSpPr txBox="1">
            <a:spLocks/>
          </p:cNvSpPr>
          <p:nvPr/>
        </p:nvSpPr>
        <p:spPr>
          <a:xfrm>
            <a:off x="5080000" y="5141151"/>
            <a:ext cx="4100566" cy="863720"/>
          </a:xfrm>
          <a:prstGeom prst="rect">
            <a:avLst/>
          </a:prstGeom>
        </p:spPr>
        <p:txBody>
          <a:bodyPr vert="horz" lIns="119972" tIns="59986" rIns="119972" bIns="5998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spcAft>
                <a:spcPts val="0"/>
              </a:spcAft>
            </a:pPr>
            <a:r>
              <a:rPr lang="en-US" sz="5926">
                <a:solidFill>
                  <a:prstClr val="black"/>
                </a:solidFill>
                <a:latin typeface="Arial-Rounded" pitchFamily="34" charset="0"/>
                <a:ea typeface="Arial-Rounded" pitchFamily="34" charset="0"/>
                <a:cs typeface="Arial-Rounded" pitchFamily="34" charset="0"/>
              </a:rPr>
              <a:t>quả lựu</a:t>
            </a:r>
          </a:p>
        </p:txBody>
      </p:sp>
      <p:sp>
        <p:nvSpPr>
          <p:cNvPr id="10" name="Title 1"/>
          <p:cNvSpPr txBox="1">
            <a:spLocks/>
          </p:cNvSpPr>
          <p:nvPr/>
        </p:nvSpPr>
        <p:spPr>
          <a:xfrm>
            <a:off x="1947866" y="5141151"/>
            <a:ext cx="4100566" cy="863720"/>
          </a:xfrm>
          <a:prstGeom prst="rect">
            <a:avLst/>
          </a:prstGeom>
        </p:spPr>
        <p:txBody>
          <a:bodyPr vert="horz" lIns="119972" tIns="59986" rIns="119972" bIns="5998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spcAft>
                <a:spcPts val="0"/>
              </a:spcAft>
            </a:pPr>
            <a:r>
              <a:rPr lang="en-US" sz="5926">
                <a:solidFill>
                  <a:prstClr val="black"/>
                </a:solidFill>
                <a:latin typeface="Arial-Rounded" pitchFamily="34" charset="0"/>
                <a:ea typeface="Arial-Rounded" pitchFamily="34" charset="0"/>
                <a:cs typeface="Arial-Rounded" pitchFamily="34" charset="0"/>
              </a:rPr>
              <a:t>cái địu</a:t>
            </a:r>
          </a:p>
        </p:txBody>
      </p:sp>
      <p:sp>
        <p:nvSpPr>
          <p:cNvPr id="13" name="Title 1"/>
          <p:cNvSpPr txBox="1">
            <a:spLocks/>
          </p:cNvSpPr>
          <p:nvPr/>
        </p:nvSpPr>
        <p:spPr>
          <a:xfrm>
            <a:off x="-195762" y="5248815"/>
            <a:ext cx="2967175" cy="648390"/>
          </a:xfrm>
          <a:prstGeom prst="rect">
            <a:avLst/>
          </a:prstGeom>
        </p:spPr>
        <p:txBody>
          <a:bodyPr vert="horz" lIns="90167" tIns="45083" rIns="90167" bIns="4508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spcAft>
                <a:spcPts val="0"/>
              </a:spcAft>
            </a:pPr>
            <a:r>
              <a:rPr lang="en-US" sz="5334">
                <a:solidFill>
                  <a:prstClr val="black"/>
                </a:solidFill>
                <a:latin typeface="Arial-Rounded" pitchFamily="34" charset="0"/>
                <a:ea typeface="Arial-Rounded" pitchFamily="34" charset="0"/>
                <a:cs typeface="Arial-Rounded" pitchFamily="34" charset="0"/>
              </a:rPr>
              <a:t>cái rìu</a:t>
            </a:r>
          </a:p>
        </p:txBody>
      </p:sp>
      <p:pic>
        <p:nvPicPr>
          <p:cNvPr id="17" name="Picture 2" descr="Con cừ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93783" y="1397000"/>
            <a:ext cx="3264267" cy="3264267"/>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Choáng ngợp lựu Israel siêu mọng nước siêu to Homefarm - Thực Phẩm Nhập  Khẩu Cao Cấ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54939" y="1693752"/>
            <a:ext cx="2967515" cy="296751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Địu Em Bé, Địu ngồi 4 Tư Thế Có Túi Để Đồ Tiện Dụng Comfybab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10370" y="2024455"/>
            <a:ext cx="2306108" cy="230610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ồng Tuyết: Chiếc rìu của người tiều phu"/>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16304">
            <a:off x="241711" y="2539781"/>
            <a:ext cx="2237362" cy="1423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897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2078"/>
        <p:cNvGrpSpPr/>
        <p:nvPr/>
      </p:nvGrpSpPr>
      <p:grpSpPr>
        <a:xfrm>
          <a:off x="0" y="0"/>
          <a:ext cx="0" cy="0"/>
          <a:chOff x="0" y="0"/>
          <a:chExt cx="0" cy="0"/>
        </a:xfrm>
      </p:grpSpPr>
      <p:sp>
        <p:nvSpPr>
          <p:cNvPr id="15" name="Title 1"/>
          <p:cNvSpPr txBox="1">
            <a:spLocks/>
          </p:cNvSpPr>
          <p:nvPr/>
        </p:nvSpPr>
        <p:spPr>
          <a:xfrm>
            <a:off x="8373657" y="5500391"/>
            <a:ext cx="4100566" cy="863720"/>
          </a:xfrm>
          <a:prstGeom prst="rect">
            <a:avLst/>
          </a:prstGeom>
        </p:spPr>
        <p:txBody>
          <a:bodyPr vert="horz" lIns="119972" tIns="59986" rIns="119972" bIns="5998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spcAft>
                <a:spcPts val="0"/>
              </a:spcAft>
            </a:pPr>
            <a:r>
              <a:rPr lang="en-US" sz="5926">
                <a:solidFill>
                  <a:prstClr val="black"/>
                </a:solidFill>
                <a:latin typeface="Arial-Rounded" pitchFamily="34" charset="0"/>
                <a:ea typeface="Arial-Rounded" pitchFamily="34" charset="0"/>
                <a:cs typeface="Arial-Rounded" pitchFamily="34" charset="0"/>
              </a:rPr>
              <a:t>con cừu</a:t>
            </a:r>
          </a:p>
        </p:txBody>
      </p:sp>
      <p:sp>
        <p:nvSpPr>
          <p:cNvPr id="16" name="Title 1"/>
          <p:cNvSpPr txBox="1">
            <a:spLocks/>
          </p:cNvSpPr>
          <p:nvPr/>
        </p:nvSpPr>
        <p:spPr>
          <a:xfrm>
            <a:off x="5080000" y="5500391"/>
            <a:ext cx="4100566" cy="863720"/>
          </a:xfrm>
          <a:prstGeom prst="rect">
            <a:avLst/>
          </a:prstGeom>
        </p:spPr>
        <p:txBody>
          <a:bodyPr vert="horz" lIns="119972" tIns="59986" rIns="119972" bIns="5998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spcAft>
                <a:spcPts val="0"/>
              </a:spcAft>
            </a:pPr>
            <a:r>
              <a:rPr lang="en-US" sz="5926">
                <a:solidFill>
                  <a:prstClr val="black"/>
                </a:solidFill>
                <a:latin typeface="Arial-Rounded" pitchFamily="34" charset="0"/>
                <a:ea typeface="Arial-Rounded" pitchFamily="34" charset="0"/>
                <a:cs typeface="Arial-Rounded" pitchFamily="34" charset="0"/>
              </a:rPr>
              <a:t>quả lựu</a:t>
            </a:r>
          </a:p>
        </p:txBody>
      </p:sp>
      <p:sp>
        <p:nvSpPr>
          <p:cNvPr id="17" name="Title 1"/>
          <p:cNvSpPr txBox="1">
            <a:spLocks/>
          </p:cNvSpPr>
          <p:nvPr/>
        </p:nvSpPr>
        <p:spPr>
          <a:xfrm>
            <a:off x="1947866" y="5500391"/>
            <a:ext cx="4100566" cy="863720"/>
          </a:xfrm>
          <a:prstGeom prst="rect">
            <a:avLst/>
          </a:prstGeom>
        </p:spPr>
        <p:txBody>
          <a:bodyPr vert="horz" lIns="119972" tIns="59986" rIns="119972" bIns="5998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spcAft>
                <a:spcPts val="0"/>
              </a:spcAft>
            </a:pPr>
            <a:r>
              <a:rPr lang="en-US" sz="5926">
                <a:solidFill>
                  <a:prstClr val="black"/>
                </a:solidFill>
                <a:latin typeface="Arial-Rounded" pitchFamily="34" charset="0"/>
                <a:ea typeface="Arial-Rounded" pitchFamily="34" charset="0"/>
                <a:cs typeface="Arial-Rounded" pitchFamily="34" charset="0"/>
              </a:rPr>
              <a:t>cái địu</a:t>
            </a:r>
          </a:p>
        </p:txBody>
      </p:sp>
      <p:sp>
        <p:nvSpPr>
          <p:cNvPr id="18" name="Title 1"/>
          <p:cNvSpPr txBox="1">
            <a:spLocks/>
          </p:cNvSpPr>
          <p:nvPr/>
        </p:nvSpPr>
        <p:spPr>
          <a:xfrm>
            <a:off x="-195762" y="5608055"/>
            <a:ext cx="2967175" cy="648390"/>
          </a:xfrm>
          <a:prstGeom prst="rect">
            <a:avLst/>
          </a:prstGeom>
        </p:spPr>
        <p:txBody>
          <a:bodyPr vert="horz" lIns="90167" tIns="45083" rIns="90167" bIns="4508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spcAft>
                <a:spcPts val="0"/>
              </a:spcAft>
            </a:pPr>
            <a:r>
              <a:rPr lang="en-US" sz="5334">
                <a:solidFill>
                  <a:prstClr val="black"/>
                </a:solidFill>
                <a:latin typeface="Arial-Rounded" pitchFamily="34" charset="0"/>
                <a:ea typeface="Arial-Rounded" pitchFamily="34" charset="0"/>
                <a:cs typeface="Arial-Rounded" pitchFamily="34" charset="0"/>
              </a:rPr>
              <a:t>cái rìu</a:t>
            </a:r>
          </a:p>
        </p:txBody>
      </p:sp>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385" y="3861335"/>
            <a:ext cx="10350740" cy="1746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4966" y="-108184"/>
            <a:ext cx="4881579" cy="4668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25047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15930" y="794926"/>
          <a:ext cx="11733344" cy="5779912"/>
        </p:xfrm>
        <a:graphic>
          <a:graphicData uri="http://schemas.openxmlformats.org/drawingml/2006/table">
            <a:tbl>
              <a:tblPr firstRow="1" bandRow="1">
                <a:tableStyleId>{5C22544A-7EE6-4342-B048-85BDC9FD1C3A}</a:tableStyleId>
              </a:tblPr>
              <a:tblGrid>
                <a:gridCol w="733334">
                  <a:extLst>
                    <a:ext uri="{9D8B030D-6E8A-4147-A177-3AD203B41FA5}">
                      <a16:colId xmlns:a16="http://schemas.microsoft.com/office/drawing/2014/main" val="20000"/>
                    </a:ext>
                  </a:extLst>
                </a:gridCol>
                <a:gridCol w="733334">
                  <a:extLst>
                    <a:ext uri="{9D8B030D-6E8A-4147-A177-3AD203B41FA5}">
                      <a16:colId xmlns:a16="http://schemas.microsoft.com/office/drawing/2014/main" val="20001"/>
                    </a:ext>
                  </a:extLst>
                </a:gridCol>
                <a:gridCol w="733334">
                  <a:extLst>
                    <a:ext uri="{9D8B030D-6E8A-4147-A177-3AD203B41FA5}">
                      <a16:colId xmlns:a16="http://schemas.microsoft.com/office/drawing/2014/main" val="20002"/>
                    </a:ext>
                  </a:extLst>
                </a:gridCol>
                <a:gridCol w="733334">
                  <a:extLst>
                    <a:ext uri="{9D8B030D-6E8A-4147-A177-3AD203B41FA5}">
                      <a16:colId xmlns:a16="http://schemas.microsoft.com/office/drawing/2014/main" val="20003"/>
                    </a:ext>
                  </a:extLst>
                </a:gridCol>
                <a:gridCol w="733334">
                  <a:extLst>
                    <a:ext uri="{9D8B030D-6E8A-4147-A177-3AD203B41FA5}">
                      <a16:colId xmlns:a16="http://schemas.microsoft.com/office/drawing/2014/main" val="20004"/>
                    </a:ext>
                  </a:extLst>
                </a:gridCol>
                <a:gridCol w="733334">
                  <a:extLst>
                    <a:ext uri="{9D8B030D-6E8A-4147-A177-3AD203B41FA5}">
                      <a16:colId xmlns:a16="http://schemas.microsoft.com/office/drawing/2014/main" val="20005"/>
                    </a:ext>
                  </a:extLst>
                </a:gridCol>
                <a:gridCol w="733334">
                  <a:extLst>
                    <a:ext uri="{9D8B030D-6E8A-4147-A177-3AD203B41FA5}">
                      <a16:colId xmlns:a16="http://schemas.microsoft.com/office/drawing/2014/main" val="20006"/>
                    </a:ext>
                  </a:extLst>
                </a:gridCol>
                <a:gridCol w="733334">
                  <a:extLst>
                    <a:ext uri="{9D8B030D-6E8A-4147-A177-3AD203B41FA5}">
                      <a16:colId xmlns:a16="http://schemas.microsoft.com/office/drawing/2014/main" val="20007"/>
                    </a:ext>
                  </a:extLst>
                </a:gridCol>
                <a:gridCol w="733334">
                  <a:extLst>
                    <a:ext uri="{9D8B030D-6E8A-4147-A177-3AD203B41FA5}">
                      <a16:colId xmlns:a16="http://schemas.microsoft.com/office/drawing/2014/main" val="20008"/>
                    </a:ext>
                  </a:extLst>
                </a:gridCol>
                <a:gridCol w="733334">
                  <a:extLst>
                    <a:ext uri="{9D8B030D-6E8A-4147-A177-3AD203B41FA5}">
                      <a16:colId xmlns:a16="http://schemas.microsoft.com/office/drawing/2014/main" val="20009"/>
                    </a:ext>
                  </a:extLst>
                </a:gridCol>
                <a:gridCol w="733334">
                  <a:extLst>
                    <a:ext uri="{9D8B030D-6E8A-4147-A177-3AD203B41FA5}">
                      <a16:colId xmlns:a16="http://schemas.microsoft.com/office/drawing/2014/main" val="20010"/>
                    </a:ext>
                  </a:extLst>
                </a:gridCol>
                <a:gridCol w="733334">
                  <a:extLst>
                    <a:ext uri="{9D8B030D-6E8A-4147-A177-3AD203B41FA5}">
                      <a16:colId xmlns:a16="http://schemas.microsoft.com/office/drawing/2014/main" val="20011"/>
                    </a:ext>
                  </a:extLst>
                </a:gridCol>
                <a:gridCol w="733334">
                  <a:extLst>
                    <a:ext uri="{9D8B030D-6E8A-4147-A177-3AD203B41FA5}">
                      <a16:colId xmlns:a16="http://schemas.microsoft.com/office/drawing/2014/main" val="20012"/>
                    </a:ext>
                  </a:extLst>
                </a:gridCol>
                <a:gridCol w="733334">
                  <a:extLst>
                    <a:ext uri="{9D8B030D-6E8A-4147-A177-3AD203B41FA5}">
                      <a16:colId xmlns:a16="http://schemas.microsoft.com/office/drawing/2014/main" val="20013"/>
                    </a:ext>
                  </a:extLst>
                </a:gridCol>
                <a:gridCol w="733334">
                  <a:extLst>
                    <a:ext uri="{9D8B030D-6E8A-4147-A177-3AD203B41FA5}">
                      <a16:colId xmlns:a16="http://schemas.microsoft.com/office/drawing/2014/main" val="20014"/>
                    </a:ext>
                  </a:extLst>
                </a:gridCol>
                <a:gridCol w="733334">
                  <a:extLst>
                    <a:ext uri="{9D8B030D-6E8A-4147-A177-3AD203B41FA5}">
                      <a16:colId xmlns:a16="http://schemas.microsoft.com/office/drawing/2014/main" val="20015"/>
                    </a:ext>
                  </a:extLst>
                </a:gridCol>
              </a:tblGrid>
              <a:tr h="722489">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22489">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22489">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22489">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22489">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22489">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22489">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22489">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3" name="Rounded Rectangle 12"/>
          <p:cNvSpPr/>
          <p:nvPr/>
        </p:nvSpPr>
        <p:spPr>
          <a:xfrm>
            <a:off x="343243" y="117594"/>
            <a:ext cx="6345853" cy="929565"/>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18103" fontAlgn="auto">
              <a:spcBef>
                <a:spcPts val="0"/>
              </a:spcBef>
              <a:spcAft>
                <a:spcPts val="0"/>
              </a:spcAft>
            </a:pPr>
            <a:r>
              <a:rPr lang="en-US" sz="4741">
                <a:solidFill>
                  <a:prstClr val="white"/>
                </a:solidFill>
                <a:latin typeface="Arial-Rounded" pitchFamily="34" charset="0"/>
                <a:ea typeface="Arial-Rounded" pitchFamily="34" charset="0"/>
                <a:cs typeface="Arial-Rounded" pitchFamily="34" charset="0"/>
              </a:rPr>
              <a:t>Hướng dẫn viết bảng</a:t>
            </a:r>
          </a:p>
        </p:txBody>
      </p:sp>
      <p:sp>
        <p:nvSpPr>
          <p:cNvPr id="7" name="TextBox 6"/>
          <p:cNvSpPr txBox="1"/>
          <p:nvPr/>
        </p:nvSpPr>
        <p:spPr>
          <a:xfrm>
            <a:off x="1252166" y="1651001"/>
            <a:ext cx="8071834" cy="4468265"/>
          </a:xfrm>
          <a:prstGeom prst="rect">
            <a:avLst/>
          </a:prstGeom>
          <a:noFill/>
        </p:spPr>
        <p:txBody>
          <a:bodyPr wrap="square" lIns="120222" tIns="60111" rIns="120222" bIns="60111" rtlCol="0">
            <a:spAutoFit/>
          </a:bodyPr>
          <a:lstStyle/>
          <a:p>
            <a:pPr defTabSz="1118103" fontAlgn="auto">
              <a:spcBef>
                <a:spcPts val="0"/>
              </a:spcBef>
              <a:spcAft>
                <a:spcPts val="0"/>
              </a:spcAft>
            </a:pPr>
            <a:r>
              <a:rPr lang="en-US" sz="28248" dirty="0" err="1">
                <a:solidFill>
                  <a:srgbClr val="FF0000"/>
                </a:solidFill>
                <a:latin typeface="HP001 4 hàng" pitchFamily="34" charset="0"/>
              </a:rPr>
              <a:t>Łu</a:t>
            </a:r>
            <a:endParaRPr lang="en-US" sz="28248" dirty="0">
              <a:solidFill>
                <a:srgbClr val="FF0000"/>
              </a:solidFill>
              <a:latin typeface="HP001 4 hàng" pitchFamily="34" charset="0"/>
            </a:endParaRPr>
          </a:p>
        </p:txBody>
      </p:sp>
      <p:sp>
        <p:nvSpPr>
          <p:cNvPr id="8" name="TextBox 7"/>
          <p:cNvSpPr txBox="1"/>
          <p:nvPr/>
        </p:nvSpPr>
        <p:spPr>
          <a:xfrm>
            <a:off x="6535237" y="3015075"/>
            <a:ext cx="5430986" cy="2249234"/>
          </a:xfrm>
          <a:prstGeom prst="rect">
            <a:avLst/>
          </a:prstGeom>
          <a:noFill/>
        </p:spPr>
        <p:txBody>
          <a:bodyPr wrap="square" lIns="120222" tIns="60111" rIns="120222" bIns="60111" rtlCol="0">
            <a:spAutoFit/>
          </a:bodyPr>
          <a:lstStyle/>
          <a:p>
            <a:pPr defTabSz="1118103" fontAlgn="auto">
              <a:spcBef>
                <a:spcPts val="0"/>
              </a:spcBef>
              <a:spcAft>
                <a:spcPts val="0"/>
              </a:spcAft>
            </a:pPr>
            <a:r>
              <a:rPr lang="en-US" sz="13828">
                <a:solidFill>
                  <a:srgbClr val="FF0000"/>
                </a:solidFill>
                <a:latin typeface="HP001 4 hàng" pitchFamily="34" charset="0"/>
              </a:rPr>
              <a:t>Łu</a:t>
            </a:r>
          </a:p>
        </p:txBody>
      </p:sp>
    </p:spTree>
    <p:extLst>
      <p:ext uri="{BB962C8B-B14F-4D97-AF65-F5344CB8AC3E}">
        <p14:creationId xmlns:p14="http://schemas.microsoft.com/office/powerpoint/2010/main" val="3283495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000" b="-1000"/>
          </a:stretch>
        </a:blipFill>
        <a:effectLst/>
      </p:bgPr>
    </p:bg>
    <p:spTree>
      <p:nvGrpSpPr>
        <p:cNvPr id="1" name="Shape 1014"/>
        <p:cNvGrpSpPr/>
        <p:nvPr/>
      </p:nvGrpSpPr>
      <p:grpSpPr>
        <a:xfrm>
          <a:off x="0" y="0"/>
          <a:ext cx="0" cy="0"/>
          <a:chOff x="0" y="0"/>
          <a:chExt cx="0" cy="0"/>
        </a:xfrm>
      </p:grpSpPr>
      <p:sp>
        <p:nvSpPr>
          <p:cNvPr id="4" name="Rounded Rectangle 3"/>
          <p:cNvSpPr/>
          <p:nvPr/>
        </p:nvSpPr>
        <p:spPr>
          <a:xfrm>
            <a:off x="3689174" y="1948503"/>
            <a:ext cx="4806787" cy="1124774"/>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18103" fontAlgn="auto">
              <a:spcBef>
                <a:spcPts val="0"/>
              </a:spcBef>
              <a:spcAft>
                <a:spcPts val="0"/>
              </a:spcAft>
            </a:pPr>
            <a:r>
              <a:rPr lang="en-US" sz="5334">
                <a:solidFill>
                  <a:prstClr val="white"/>
                </a:solidFill>
                <a:latin typeface="Arial-Rounded" pitchFamily="34" charset="0"/>
                <a:ea typeface="Arial-Rounded" pitchFamily="34" charset="0"/>
                <a:cs typeface="Arial-Rounded" pitchFamily="34" charset="0"/>
              </a:rPr>
              <a:t>Khởi động</a:t>
            </a:r>
          </a:p>
        </p:txBody>
      </p:sp>
    </p:spTree>
    <p:extLst>
      <p:ext uri="{BB962C8B-B14F-4D97-AF65-F5344CB8AC3E}">
        <p14:creationId xmlns:p14="http://schemas.microsoft.com/office/powerpoint/2010/main" val="35470442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88925" y="5124465"/>
            <a:ext cx="2716276" cy="1691203"/>
          </a:xfrm>
          <a:prstGeom prst="rect">
            <a:avLst/>
          </a:prstGeom>
        </p:spPr>
      </p:pic>
      <p:pic>
        <p:nvPicPr>
          <p:cNvPr id="4" name="IU.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602074" y="268111"/>
            <a:ext cx="10972173" cy="4109469"/>
          </a:xfrm>
        </p:spPr>
      </p:pic>
    </p:spTree>
    <p:extLst>
      <p:ext uri="{BB962C8B-B14F-4D97-AF65-F5344CB8AC3E}">
        <p14:creationId xmlns:p14="http://schemas.microsoft.com/office/powerpoint/2010/main" val="19861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922"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4"/>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15930" y="794926"/>
          <a:ext cx="11733344" cy="5779912"/>
        </p:xfrm>
        <a:graphic>
          <a:graphicData uri="http://schemas.openxmlformats.org/drawingml/2006/table">
            <a:tbl>
              <a:tblPr firstRow="1" bandRow="1">
                <a:tableStyleId>{5C22544A-7EE6-4342-B048-85BDC9FD1C3A}</a:tableStyleId>
              </a:tblPr>
              <a:tblGrid>
                <a:gridCol w="733334">
                  <a:extLst>
                    <a:ext uri="{9D8B030D-6E8A-4147-A177-3AD203B41FA5}">
                      <a16:colId xmlns:a16="http://schemas.microsoft.com/office/drawing/2014/main" val="20000"/>
                    </a:ext>
                  </a:extLst>
                </a:gridCol>
                <a:gridCol w="733334">
                  <a:extLst>
                    <a:ext uri="{9D8B030D-6E8A-4147-A177-3AD203B41FA5}">
                      <a16:colId xmlns:a16="http://schemas.microsoft.com/office/drawing/2014/main" val="20001"/>
                    </a:ext>
                  </a:extLst>
                </a:gridCol>
                <a:gridCol w="733334">
                  <a:extLst>
                    <a:ext uri="{9D8B030D-6E8A-4147-A177-3AD203B41FA5}">
                      <a16:colId xmlns:a16="http://schemas.microsoft.com/office/drawing/2014/main" val="20002"/>
                    </a:ext>
                  </a:extLst>
                </a:gridCol>
                <a:gridCol w="733334">
                  <a:extLst>
                    <a:ext uri="{9D8B030D-6E8A-4147-A177-3AD203B41FA5}">
                      <a16:colId xmlns:a16="http://schemas.microsoft.com/office/drawing/2014/main" val="20003"/>
                    </a:ext>
                  </a:extLst>
                </a:gridCol>
                <a:gridCol w="733334">
                  <a:extLst>
                    <a:ext uri="{9D8B030D-6E8A-4147-A177-3AD203B41FA5}">
                      <a16:colId xmlns:a16="http://schemas.microsoft.com/office/drawing/2014/main" val="20004"/>
                    </a:ext>
                  </a:extLst>
                </a:gridCol>
                <a:gridCol w="733334">
                  <a:extLst>
                    <a:ext uri="{9D8B030D-6E8A-4147-A177-3AD203B41FA5}">
                      <a16:colId xmlns:a16="http://schemas.microsoft.com/office/drawing/2014/main" val="20005"/>
                    </a:ext>
                  </a:extLst>
                </a:gridCol>
                <a:gridCol w="733334">
                  <a:extLst>
                    <a:ext uri="{9D8B030D-6E8A-4147-A177-3AD203B41FA5}">
                      <a16:colId xmlns:a16="http://schemas.microsoft.com/office/drawing/2014/main" val="20006"/>
                    </a:ext>
                  </a:extLst>
                </a:gridCol>
                <a:gridCol w="733334">
                  <a:extLst>
                    <a:ext uri="{9D8B030D-6E8A-4147-A177-3AD203B41FA5}">
                      <a16:colId xmlns:a16="http://schemas.microsoft.com/office/drawing/2014/main" val="20007"/>
                    </a:ext>
                  </a:extLst>
                </a:gridCol>
                <a:gridCol w="733334">
                  <a:extLst>
                    <a:ext uri="{9D8B030D-6E8A-4147-A177-3AD203B41FA5}">
                      <a16:colId xmlns:a16="http://schemas.microsoft.com/office/drawing/2014/main" val="20008"/>
                    </a:ext>
                  </a:extLst>
                </a:gridCol>
                <a:gridCol w="733334">
                  <a:extLst>
                    <a:ext uri="{9D8B030D-6E8A-4147-A177-3AD203B41FA5}">
                      <a16:colId xmlns:a16="http://schemas.microsoft.com/office/drawing/2014/main" val="20009"/>
                    </a:ext>
                  </a:extLst>
                </a:gridCol>
                <a:gridCol w="733334">
                  <a:extLst>
                    <a:ext uri="{9D8B030D-6E8A-4147-A177-3AD203B41FA5}">
                      <a16:colId xmlns:a16="http://schemas.microsoft.com/office/drawing/2014/main" val="20010"/>
                    </a:ext>
                  </a:extLst>
                </a:gridCol>
                <a:gridCol w="733334">
                  <a:extLst>
                    <a:ext uri="{9D8B030D-6E8A-4147-A177-3AD203B41FA5}">
                      <a16:colId xmlns:a16="http://schemas.microsoft.com/office/drawing/2014/main" val="20011"/>
                    </a:ext>
                  </a:extLst>
                </a:gridCol>
                <a:gridCol w="733334">
                  <a:extLst>
                    <a:ext uri="{9D8B030D-6E8A-4147-A177-3AD203B41FA5}">
                      <a16:colId xmlns:a16="http://schemas.microsoft.com/office/drawing/2014/main" val="20012"/>
                    </a:ext>
                  </a:extLst>
                </a:gridCol>
                <a:gridCol w="733334">
                  <a:extLst>
                    <a:ext uri="{9D8B030D-6E8A-4147-A177-3AD203B41FA5}">
                      <a16:colId xmlns:a16="http://schemas.microsoft.com/office/drawing/2014/main" val="20013"/>
                    </a:ext>
                  </a:extLst>
                </a:gridCol>
                <a:gridCol w="733334">
                  <a:extLst>
                    <a:ext uri="{9D8B030D-6E8A-4147-A177-3AD203B41FA5}">
                      <a16:colId xmlns:a16="http://schemas.microsoft.com/office/drawing/2014/main" val="20014"/>
                    </a:ext>
                  </a:extLst>
                </a:gridCol>
                <a:gridCol w="733334">
                  <a:extLst>
                    <a:ext uri="{9D8B030D-6E8A-4147-A177-3AD203B41FA5}">
                      <a16:colId xmlns:a16="http://schemas.microsoft.com/office/drawing/2014/main" val="20015"/>
                    </a:ext>
                  </a:extLst>
                </a:gridCol>
              </a:tblGrid>
              <a:tr h="722489">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22489">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22489">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22489">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22489">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22489">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22489">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22489">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7" name="TextBox 6"/>
          <p:cNvSpPr txBox="1"/>
          <p:nvPr/>
        </p:nvSpPr>
        <p:spPr>
          <a:xfrm>
            <a:off x="1309404" y="1651001"/>
            <a:ext cx="8395692" cy="4468265"/>
          </a:xfrm>
          <a:prstGeom prst="rect">
            <a:avLst/>
          </a:prstGeom>
          <a:noFill/>
        </p:spPr>
        <p:txBody>
          <a:bodyPr wrap="square" lIns="120222" tIns="60111" rIns="120222" bIns="60111" rtlCol="0">
            <a:spAutoFit/>
          </a:bodyPr>
          <a:lstStyle/>
          <a:p>
            <a:pPr defTabSz="1118103" fontAlgn="auto">
              <a:spcBef>
                <a:spcPts val="0"/>
              </a:spcBef>
              <a:spcAft>
                <a:spcPts val="0"/>
              </a:spcAft>
            </a:pPr>
            <a:r>
              <a:rPr lang="en-US" sz="28248" dirty="0">
                <a:solidFill>
                  <a:srgbClr val="FF0000"/>
                </a:solidFill>
                <a:latin typeface="HP001 4 hàng" pitchFamily="34" charset="0"/>
              </a:rPr>
              <a:t>ŔĎ  </a:t>
            </a:r>
          </a:p>
        </p:txBody>
      </p:sp>
      <p:sp>
        <p:nvSpPr>
          <p:cNvPr id="8" name="TextBox 7"/>
          <p:cNvSpPr txBox="1"/>
          <p:nvPr/>
        </p:nvSpPr>
        <p:spPr>
          <a:xfrm>
            <a:off x="6554051" y="3015075"/>
            <a:ext cx="8395692" cy="2249234"/>
          </a:xfrm>
          <a:prstGeom prst="rect">
            <a:avLst/>
          </a:prstGeom>
          <a:noFill/>
        </p:spPr>
        <p:txBody>
          <a:bodyPr wrap="square" lIns="120222" tIns="60111" rIns="120222" bIns="60111" rtlCol="0">
            <a:spAutoFit/>
          </a:bodyPr>
          <a:lstStyle/>
          <a:p>
            <a:pPr defTabSz="1118103" fontAlgn="auto">
              <a:spcBef>
                <a:spcPts val="0"/>
              </a:spcBef>
              <a:spcAft>
                <a:spcPts val="0"/>
              </a:spcAft>
            </a:pPr>
            <a:r>
              <a:rPr lang="en-US" sz="13828">
                <a:solidFill>
                  <a:srgbClr val="FF0000"/>
                </a:solidFill>
                <a:latin typeface="HP001 4 hàng" pitchFamily="34" charset="0"/>
              </a:rPr>
              <a:t>ŔĎ   </a:t>
            </a:r>
          </a:p>
        </p:txBody>
      </p:sp>
    </p:spTree>
    <p:extLst>
      <p:ext uri="{BB962C8B-B14F-4D97-AF65-F5344CB8AC3E}">
        <p14:creationId xmlns:p14="http://schemas.microsoft.com/office/powerpoint/2010/main" val="3460046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88925" y="5124465"/>
            <a:ext cx="2716276" cy="1691203"/>
          </a:xfrm>
          <a:prstGeom prst="rect">
            <a:avLst/>
          </a:prstGeom>
        </p:spPr>
      </p:pic>
      <p:pic>
        <p:nvPicPr>
          <p:cNvPr id="3" name="ƯU.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53465" y="213156"/>
            <a:ext cx="12069391" cy="4520416"/>
          </a:xfrm>
        </p:spPr>
      </p:pic>
    </p:spTree>
    <p:extLst>
      <p:ext uri="{BB962C8B-B14F-4D97-AF65-F5344CB8AC3E}">
        <p14:creationId xmlns:p14="http://schemas.microsoft.com/office/powerpoint/2010/main" val="138538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400"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3"/>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 name="Table 8"/>
          <p:cNvGraphicFramePr>
            <a:graphicFrameLocks noGrp="1"/>
          </p:cNvGraphicFramePr>
          <p:nvPr/>
        </p:nvGraphicFramePr>
        <p:xfrm>
          <a:off x="230480" y="361087"/>
          <a:ext cx="11733344" cy="5779912"/>
        </p:xfrm>
        <a:graphic>
          <a:graphicData uri="http://schemas.openxmlformats.org/drawingml/2006/table">
            <a:tbl>
              <a:tblPr firstRow="1" bandRow="1">
                <a:tableStyleId>{5C22544A-7EE6-4342-B048-85BDC9FD1C3A}</a:tableStyleId>
              </a:tblPr>
              <a:tblGrid>
                <a:gridCol w="733334">
                  <a:extLst>
                    <a:ext uri="{9D8B030D-6E8A-4147-A177-3AD203B41FA5}">
                      <a16:colId xmlns:a16="http://schemas.microsoft.com/office/drawing/2014/main" val="20000"/>
                    </a:ext>
                  </a:extLst>
                </a:gridCol>
                <a:gridCol w="733334">
                  <a:extLst>
                    <a:ext uri="{9D8B030D-6E8A-4147-A177-3AD203B41FA5}">
                      <a16:colId xmlns:a16="http://schemas.microsoft.com/office/drawing/2014/main" val="20001"/>
                    </a:ext>
                  </a:extLst>
                </a:gridCol>
                <a:gridCol w="733334">
                  <a:extLst>
                    <a:ext uri="{9D8B030D-6E8A-4147-A177-3AD203B41FA5}">
                      <a16:colId xmlns:a16="http://schemas.microsoft.com/office/drawing/2014/main" val="20002"/>
                    </a:ext>
                  </a:extLst>
                </a:gridCol>
                <a:gridCol w="733334">
                  <a:extLst>
                    <a:ext uri="{9D8B030D-6E8A-4147-A177-3AD203B41FA5}">
                      <a16:colId xmlns:a16="http://schemas.microsoft.com/office/drawing/2014/main" val="20003"/>
                    </a:ext>
                  </a:extLst>
                </a:gridCol>
                <a:gridCol w="733334">
                  <a:extLst>
                    <a:ext uri="{9D8B030D-6E8A-4147-A177-3AD203B41FA5}">
                      <a16:colId xmlns:a16="http://schemas.microsoft.com/office/drawing/2014/main" val="20004"/>
                    </a:ext>
                  </a:extLst>
                </a:gridCol>
                <a:gridCol w="733334">
                  <a:extLst>
                    <a:ext uri="{9D8B030D-6E8A-4147-A177-3AD203B41FA5}">
                      <a16:colId xmlns:a16="http://schemas.microsoft.com/office/drawing/2014/main" val="20005"/>
                    </a:ext>
                  </a:extLst>
                </a:gridCol>
                <a:gridCol w="733334">
                  <a:extLst>
                    <a:ext uri="{9D8B030D-6E8A-4147-A177-3AD203B41FA5}">
                      <a16:colId xmlns:a16="http://schemas.microsoft.com/office/drawing/2014/main" val="20006"/>
                    </a:ext>
                  </a:extLst>
                </a:gridCol>
                <a:gridCol w="733334">
                  <a:extLst>
                    <a:ext uri="{9D8B030D-6E8A-4147-A177-3AD203B41FA5}">
                      <a16:colId xmlns:a16="http://schemas.microsoft.com/office/drawing/2014/main" val="20007"/>
                    </a:ext>
                  </a:extLst>
                </a:gridCol>
                <a:gridCol w="733334">
                  <a:extLst>
                    <a:ext uri="{9D8B030D-6E8A-4147-A177-3AD203B41FA5}">
                      <a16:colId xmlns:a16="http://schemas.microsoft.com/office/drawing/2014/main" val="20008"/>
                    </a:ext>
                  </a:extLst>
                </a:gridCol>
                <a:gridCol w="733334">
                  <a:extLst>
                    <a:ext uri="{9D8B030D-6E8A-4147-A177-3AD203B41FA5}">
                      <a16:colId xmlns:a16="http://schemas.microsoft.com/office/drawing/2014/main" val="20009"/>
                    </a:ext>
                  </a:extLst>
                </a:gridCol>
                <a:gridCol w="733334">
                  <a:extLst>
                    <a:ext uri="{9D8B030D-6E8A-4147-A177-3AD203B41FA5}">
                      <a16:colId xmlns:a16="http://schemas.microsoft.com/office/drawing/2014/main" val="20010"/>
                    </a:ext>
                  </a:extLst>
                </a:gridCol>
                <a:gridCol w="733334">
                  <a:extLst>
                    <a:ext uri="{9D8B030D-6E8A-4147-A177-3AD203B41FA5}">
                      <a16:colId xmlns:a16="http://schemas.microsoft.com/office/drawing/2014/main" val="20011"/>
                    </a:ext>
                  </a:extLst>
                </a:gridCol>
                <a:gridCol w="733334">
                  <a:extLst>
                    <a:ext uri="{9D8B030D-6E8A-4147-A177-3AD203B41FA5}">
                      <a16:colId xmlns:a16="http://schemas.microsoft.com/office/drawing/2014/main" val="20012"/>
                    </a:ext>
                  </a:extLst>
                </a:gridCol>
                <a:gridCol w="733334">
                  <a:extLst>
                    <a:ext uri="{9D8B030D-6E8A-4147-A177-3AD203B41FA5}">
                      <a16:colId xmlns:a16="http://schemas.microsoft.com/office/drawing/2014/main" val="20013"/>
                    </a:ext>
                  </a:extLst>
                </a:gridCol>
                <a:gridCol w="733334">
                  <a:extLst>
                    <a:ext uri="{9D8B030D-6E8A-4147-A177-3AD203B41FA5}">
                      <a16:colId xmlns:a16="http://schemas.microsoft.com/office/drawing/2014/main" val="20014"/>
                    </a:ext>
                  </a:extLst>
                </a:gridCol>
                <a:gridCol w="733334">
                  <a:extLst>
                    <a:ext uri="{9D8B030D-6E8A-4147-A177-3AD203B41FA5}">
                      <a16:colId xmlns:a16="http://schemas.microsoft.com/office/drawing/2014/main" val="20015"/>
                    </a:ext>
                  </a:extLst>
                </a:gridCol>
              </a:tblGrid>
              <a:tr h="722489">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22489">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22489">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22489">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22489">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22489">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22489">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22489">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0" name="TextBox 9"/>
          <p:cNvSpPr txBox="1"/>
          <p:nvPr/>
        </p:nvSpPr>
        <p:spPr>
          <a:xfrm>
            <a:off x="736839" y="1210894"/>
            <a:ext cx="9193798" cy="4483463"/>
          </a:xfrm>
          <a:prstGeom prst="rect">
            <a:avLst/>
          </a:prstGeom>
          <a:noFill/>
        </p:spPr>
        <p:txBody>
          <a:bodyPr wrap="square" lIns="120222" tIns="60111" rIns="120222" bIns="60111" rtlCol="0">
            <a:spAutoFit/>
          </a:bodyPr>
          <a:lstStyle/>
          <a:p>
            <a:pPr defTabSz="1118103" fontAlgn="auto">
              <a:spcBef>
                <a:spcPts val="0"/>
              </a:spcBef>
              <a:spcAft>
                <a:spcPts val="0"/>
              </a:spcAft>
            </a:pPr>
            <a:r>
              <a:rPr lang="en-US" sz="28347" dirty="0" err="1">
                <a:solidFill>
                  <a:srgbClr val="FF0000"/>
                </a:solidFill>
                <a:latin typeface="HP001 4 hàng" pitchFamily="34" charset="0"/>
              </a:rPr>
              <a:t>ǟìu</a:t>
            </a:r>
            <a:r>
              <a:rPr lang="en-US" sz="28347" dirty="0">
                <a:solidFill>
                  <a:srgbClr val="FF0000"/>
                </a:solidFill>
                <a:latin typeface="HP001 4 hàng" pitchFamily="34" charset="0"/>
              </a:rPr>
              <a:t> </a:t>
            </a:r>
          </a:p>
        </p:txBody>
      </p:sp>
      <p:sp>
        <p:nvSpPr>
          <p:cNvPr id="16" name="TextBox 15"/>
          <p:cNvSpPr txBox="1"/>
          <p:nvPr/>
        </p:nvSpPr>
        <p:spPr>
          <a:xfrm>
            <a:off x="7615520" y="2581471"/>
            <a:ext cx="4576480" cy="2249234"/>
          </a:xfrm>
          <a:prstGeom prst="rect">
            <a:avLst/>
          </a:prstGeom>
          <a:noFill/>
        </p:spPr>
        <p:txBody>
          <a:bodyPr wrap="square" lIns="120222" tIns="60111" rIns="120222" bIns="60111" rtlCol="0">
            <a:spAutoFit/>
          </a:bodyPr>
          <a:lstStyle/>
          <a:p>
            <a:pPr defTabSz="1118103" fontAlgn="auto">
              <a:spcBef>
                <a:spcPts val="0"/>
              </a:spcBef>
              <a:spcAft>
                <a:spcPts val="0"/>
              </a:spcAft>
            </a:pPr>
            <a:r>
              <a:rPr lang="en-US" sz="13828" dirty="0" err="1">
                <a:solidFill>
                  <a:srgbClr val="FF0000"/>
                </a:solidFill>
                <a:latin typeface="HP001 4 hàng" pitchFamily="34" charset="0"/>
              </a:rPr>
              <a:t>ǟìu</a:t>
            </a:r>
            <a:r>
              <a:rPr lang="en-US" sz="13828" dirty="0">
                <a:solidFill>
                  <a:srgbClr val="FF0000"/>
                </a:solidFill>
                <a:latin typeface="HP001 4 hàng" pitchFamily="34" charset="0"/>
              </a:rPr>
              <a:t> </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75725" y="22501"/>
            <a:ext cx="2716276" cy="1691203"/>
          </a:xfrm>
          <a:prstGeom prst="rect">
            <a:avLst/>
          </a:prstGeom>
        </p:spPr>
      </p:pic>
      <p:pic>
        <p:nvPicPr>
          <p:cNvPr id="15"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2558815" y="-2049704"/>
            <a:ext cx="3622339" cy="4296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445284" y="-259958"/>
            <a:ext cx="3622339" cy="4296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2361816" y="-2568209"/>
            <a:ext cx="3622339" cy="4296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2433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0" presetClass="path" presetSubtype="0" accel="50000" decel="50000" fill="hold" nodeType="afterEffect">
                                  <p:stCondLst>
                                    <p:cond delay="0"/>
                                  </p:stCondLst>
                                  <p:childTnLst>
                                    <p:animMotion origin="layout" path="M 3.41564E-6 -3.7037E-6 L 0.01286 -0.04259 L 0.02212 -0.08148 L 0.02983 -0.11851 L 0.03652 -0.15463 L 0.03909 -0.18518 L 0.03909 -0.20833 L 0.03549 -0.225 L 0.03035 -0.23426 L 0.02366 -0.23703 L 0.01954 -0.23426 L 0.018 -0.225 L 0.01903 -0.21481 L 0.02623 -0.20555 L 0.03652 -0.20277 L 0.04475 -0.20185 L 0.05812 -0.20185 L 0.07201 -0.2 L 0.08333 -0.19074 L 0.0895 -0.18055 L 0.09413 -0.16666 L 0.09773 -0.14814 L 0.09773 -0.04166 L 0.09825 -0.025 L 0.10236 -0.01389 L 0.10905 -0.00463 L 0.11831 -0.00277 L 0.1286 -0.01203 L 0.13786 -0.03148 L 0.1502 -0.06851 L 0.15946 -0.10833 L 0.16718 -0.1574 L 0.17284 -0.21018 L 0.17284 -0.03703 L 0.17528 -0.01666 L 0.17991 -0.00926 L 0.18672 -0.0037 L 0.19547 -0.0037 L 0.20319 -0.01111 L 0.21283 -0.02592 L 0.22273 -0.05463 L 0.23354 -0.09722 L 0.24125 -0.13055 L 0.24382 -0.16296 L 0.25051 -0.21111 L 0.25051 -0.05 L 0.25257 -0.02592 L 0.25668 -0.01389 L 0.26543 -0.00555 L 0.27623 -0.00463 L 0.28755 -0.01018 L 0.30092 -0.03055 L 0.31121 -0.06203 L 0.32098 -0.1037 L 0.3287 -0.14907 L 0.33024 -0.21018 L 0.33024 -0.04629 L 0.33127 -0.02777 L 0.33372 -0.01574 L 0.34207 -0.00648 L 0.34876 -0.00463 L 0.35686 -0.00926 L 0.36458 -0.02037 L 0.37384 -0.04259 L 0.38374 -0.075 L 0.3894 -0.09814 L 0.3921 -0.11551 " pathEditMode="relative" rAng="0" ptsTypes="AAAAAAAAAAAAAAAAAAAAAAAAAAAAAAAAAAAAAAAAAAAAAAAAAAAAAAAAAAAAAAAAAAA">
                                      <p:cBhvr>
                                        <p:cTn id="11" dur="18000" fill="hold"/>
                                        <p:tgtEl>
                                          <p:spTgt spid="17"/>
                                        </p:tgtEl>
                                        <p:attrNameLst>
                                          <p:attrName>ppt_x</p:attrName>
                                          <p:attrName>ppt_y</p:attrName>
                                        </p:attrNameLst>
                                      </p:cBhvr>
                                      <p:rCtr x="19599" y="-11852"/>
                                    </p:animMotion>
                                  </p:childTnLst>
                                </p:cTn>
                              </p:par>
                            </p:childTnLst>
                          </p:cTn>
                        </p:par>
                        <p:par>
                          <p:cTn id="12" fill="hold">
                            <p:stCondLst>
                              <p:cond delay="18500"/>
                            </p:stCondLst>
                            <p:childTnLst>
                              <p:par>
                                <p:cTn id="13" presetID="10" presetClass="exit" presetSubtype="0" fill="hold" nodeType="afterEffect">
                                  <p:stCondLst>
                                    <p:cond delay="0"/>
                                  </p:stCondLst>
                                  <p:childTnLst>
                                    <p:animEffect transition="out" filter="fade">
                                      <p:cBhvr>
                                        <p:cTn id="14" dur="500"/>
                                        <p:tgtEl>
                                          <p:spTgt spid="17"/>
                                        </p:tgtEl>
                                      </p:cBhvr>
                                    </p:animEffect>
                                    <p:set>
                                      <p:cBhvr>
                                        <p:cTn id="15" dur="1" fill="hold">
                                          <p:stCondLst>
                                            <p:cond delay="499"/>
                                          </p:stCondLst>
                                        </p:cTn>
                                        <p:tgtEl>
                                          <p:spTgt spid="17"/>
                                        </p:tgtEl>
                                        <p:attrNameLst>
                                          <p:attrName>style.visibility</p:attrName>
                                        </p:attrNameLst>
                                      </p:cBhvr>
                                      <p:to>
                                        <p:strVal val="hidden"/>
                                      </p:to>
                                    </p:set>
                                  </p:childTnLst>
                                </p:cTn>
                              </p:par>
                            </p:childTnLst>
                          </p:cTn>
                        </p:par>
                        <p:par>
                          <p:cTn id="16" fill="hold">
                            <p:stCondLst>
                              <p:cond delay="19000"/>
                            </p:stCondLst>
                            <p:childTnLst>
                              <p:par>
                                <p:cTn id="17" presetID="10"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750"/>
                                        <p:tgtEl>
                                          <p:spTgt spid="15"/>
                                        </p:tgtEl>
                                      </p:cBhvr>
                                    </p:animEffect>
                                  </p:childTnLst>
                                </p:cTn>
                              </p:par>
                            </p:childTnLst>
                          </p:cTn>
                        </p:par>
                        <p:par>
                          <p:cTn id="20" fill="hold">
                            <p:stCondLst>
                              <p:cond delay="20750"/>
                            </p:stCondLst>
                            <p:childTnLst>
                              <p:par>
                                <p:cTn id="21" presetID="10" presetClass="exit" presetSubtype="0" fill="hold" nodeType="afterEffect">
                                  <p:stCondLst>
                                    <p:cond delay="0"/>
                                  </p:stCondLst>
                                  <p:childTnLst>
                                    <p:animEffect transition="out" filter="fade">
                                      <p:cBhvr>
                                        <p:cTn id="22" dur="500"/>
                                        <p:tgtEl>
                                          <p:spTgt spid="15"/>
                                        </p:tgtEl>
                                      </p:cBhvr>
                                    </p:animEffect>
                                    <p:set>
                                      <p:cBhvr>
                                        <p:cTn id="23" dur="1" fill="hold">
                                          <p:stCondLst>
                                            <p:cond delay="499"/>
                                          </p:stCondLst>
                                        </p:cTn>
                                        <p:tgtEl>
                                          <p:spTgt spid="15"/>
                                        </p:tgtEl>
                                        <p:attrNameLst>
                                          <p:attrName>style.visibility</p:attrName>
                                        </p:attrNameLst>
                                      </p:cBhvr>
                                      <p:to>
                                        <p:strVal val="hidden"/>
                                      </p:to>
                                    </p:set>
                                  </p:childTnLst>
                                </p:cTn>
                              </p:par>
                            </p:childTnLst>
                          </p:cTn>
                        </p:par>
                        <p:par>
                          <p:cTn id="24" fill="hold">
                            <p:stCondLst>
                              <p:cond delay="21250"/>
                            </p:stCondLst>
                            <p:childTnLst>
                              <p:par>
                                <p:cTn id="25" presetID="10"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750"/>
                                        <p:tgtEl>
                                          <p:spTgt spid="8"/>
                                        </p:tgtEl>
                                      </p:cBhvr>
                                    </p:animEffect>
                                  </p:childTnLst>
                                </p:cTn>
                              </p:par>
                            </p:childTnLst>
                          </p:cTn>
                        </p:par>
                        <p:par>
                          <p:cTn id="28" fill="hold">
                            <p:stCondLst>
                              <p:cond delay="23000"/>
                            </p:stCondLst>
                            <p:childTnLst>
                              <p:par>
                                <p:cTn id="29" presetID="0" presetClass="path" presetSubtype="0" accel="50000" decel="50000" fill="hold" nodeType="afterEffect">
                                  <p:stCondLst>
                                    <p:cond delay="0"/>
                                  </p:stCondLst>
                                  <p:childTnLst>
                                    <p:animMotion origin="layout" path="M -7.07819E-6 3.7037E-7 L 0.02584 0.04561 " pathEditMode="relative" ptsTypes="AA">
                                      <p:cBhvr>
                                        <p:cTn id="30" dur="2000" fill="hold"/>
                                        <p:tgtEl>
                                          <p:spTgt spid="8"/>
                                        </p:tgtEl>
                                        <p:attrNameLst>
                                          <p:attrName>ppt_x</p:attrName>
                                          <p:attrName>ppt_y</p:attrName>
                                        </p:attrNameLst>
                                      </p:cBhvr>
                                    </p:animMotion>
                                  </p:childTnLst>
                                </p:cTn>
                              </p:par>
                            </p:childTnLst>
                          </p:cTn>
                        </p:par>
                        <p:par>
                          <p:cTn id="31" fill="hold">
                            <p:stCondLst>
                              <p:cond delay="25000"/>
                            </p:stCondLst>
                            <p:childTnLst>
                              <p:par>
                                <p:cTn id="32" presetID="2" presetClass="exit" presetSubtype="4" fill="hold" nodeType="afterEffect">
                                  <p:stCondLst>
                                    <p:cond delay="0"/>
                                  </p:stCondLst>
                                  <p:childTnLst>
                                    <p:anim calcmode="lin" valueType="num">
                                      <p:cBhvr additive="base">
                                        <p:cTn id="33" dur="1750"/>
                                        <p:tgtEl>
                                          <p:spTgt spid="8"/>
                                        </p:tgtEl>
                                        <p:attrNameLst>
                                          <p:attrName>ppt_x</p:attrName>
                                        </p:attrNameLst>
                                      </p:cBhvr>
                                      <p:tavLst>
                                        <p:tav tm="0">
                                          <p:val>
                                            <p:strVal val="ppt_x"/>
                                          </p:val>
                                        </p:tav>
                                        <p:tav tm="100000">
                                          <p:val>
                                            <p:strVal val="ppt_x"/>
                                          </p:val>
                                        </p:tav>
                                      </p:tavLst>
                                    </p:anim>
                                    <p:anim calcmode="lin" valueType="num">
                                      <p:cBhvr additive="base">
                                        <p:cTn id="34" dur="1750"/>
                                        <p:tgtEl>
                                          <p:spTgt spid="8"/>
                                        </p:tgtEl>
                                        <p:attrNameLst>
                                          <p:attrName>ppt_y</p:attrName>
                                        </p:attrNameLst>
                                      </p:cBhvr>
                                      <p:tavLst>
                                        <p:tav tm="0">
                                          <p:val>
                                            <p:strVal val="ppt_y"/>
                                          </p:val>
                                        </p:tav>
                                        <p:tav tm="100000">
                                          <p:val>
                                            <p:strVal val="1+ppt_h/2"/>
                                          </p:val>
                                        </p:tav>
                                      </p:tavLst>
                                    </p:anim>
                                    <p:set>
                                      <p:cBhvr>
                                        <p:cTn id="35" dur="1" fill="hold">
                                          <p:stCondLst>
                                            <p:cond delay="1749"/>
                                          </p:stCondLst>
                                        </p:cTn>
                                        <p:tgtEl>
                                          <p:spTgt spid="8"/>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ppt_x"/>
                                          </p:val>
                                        </p:tav>
                                        <p:tav tm="100000">
                                          <p:val>
                                            <p:strVal val="#ppt_x"/>
                                          </p:val>
                                        </p:tav>
                                      </p:tavLst>
                                    </p:anim>
                                    <p:anim calcmode="lin" valueType="num">
                                      <p:cBhvr additive="base">
                                        <p:cTn id="4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nvGraphicFramePr>
        <p:xfrm>
          <a:off x="215930" y="870185"/>
          <a:ext cx="11733349" cy="5779911"/>
        </p:xfrm>
        <a:graphic>
          <a:graphicData uri="http://schemas.openxmlformats.org/drawingml/2006/table">
            <a:tbl>
              <a:tblPr firstRow="1" bandRow="1">
                <a:tableStyleId>{5C22544A-7EE6-4342-B048-85BDC9FD1C3A}</a:tableStyleId>
              </a:tblPr>
              <a:tblGrid>
                <a:gridCol w="733334">
                  <a:extLst>
                    <a:ext uri="{9D8B030D-6E8A-4147-A177-3AD203B41FA5}">
                      <a16:colId xmlns:a16="http://schemas.microsoft.com/office/drawing/2014/main" val="20000"/>
                    </a:ext>
                  </a:extLst>
                </a:gridCol>
                <a:gridCol w="733334">
                  <a:extLst>
                    <a:ext uri="{9D8B030D-6E8A-4147-A177-3AD203B41FA5}">
                      <a16:colId xmlns:a16="http://schemas.microsoft.com/office/drawing/2014/main" val="20001"/>
                    </a:ext>
                  </a:extLst>
                </a:gridCol>
                <a:gridCol w="733334">
                  <a:extLst>
                    <a:ext uri="{9D8B030D-6E8A-4147-A177-3AD203B41FA5}">
                      <a16:colId xmlns:a16="http://schemas.microsoft.com/office/drawing/2014/main" val="20002"/>
                    </a:ext>
                  </a:extLst>
                </a:gridCol>
                <a:gridCol w="733334">
                  <a:extLst>
                    <a:ext uri="{9D8B030D-6E8A-4147-A177-3AD203B41FA5}">
                      <a16:colId xmlns:a16="http://schemas.microsoft.com/office/drawing/2014/main" val="20003"/>
                    </a:ext>
                  </a:extLst>
                </a:gridCol>
                <a:gridCol w="733334">
                  <a:extLst>
                    <a:ext uri="{9D8B030D-6E8A-4147-A177-3AD203B41FA5}">
                      <a16:colId xmlns:a16="http://schemas.microsoft.com/office/drawing/2014/main" val="20004"/>
                    </a:ext>
                  </a:extLst>
                </a:gridCol>
                <a:gridCol w="733334">
                  <a:extLst>
                    <a:ext uri="{9D8B030D-6E8A-4147-A177-3AD203B41FA5}">
                      <a16:colId xmlns:a16="http://schemas.microsoft.com/office/drawing/2014/main" val="20005"/>
                    </a:ext>
                  </a:extLst>
                </a:gridCol>
                <a:gridCol w="733334">
                  <a:extLst>
                    <a:ext uri="{9D8B030D-6E8A-4147-A177-3AD203B41FA5}">
                      <a16:colId xmlns:a16="http://schemas.microsoft.com/office/drawing/2014/main" val="20006"/>
                    </a:ext>
                  </a:extLst>
                </a:gridCol>
                <a:gridCol w="733334">
                  <a:extLst>
                    <a:ext uri="{9D8B030D-6E8A-4147-A177-3AD203B41FA5}">
                      <a16:colId xmlns:a16="http://schemas.microsoft.com/office/drawing/2014/main" val="20007"/>
                    </a:ext>
                  </a:extLst>
                </a:gridCol>
                <a:gridCol w="733334">
                  <a:extLst>
                    <a:ext uri="{9D8B030D-6E8A-4147-A177-3AD203B41FA5}">
                      <a16:colId xmlns:a16="http://schemas.microsoft.com/office/drawing/2014/main" val="20008"/>
                    </a:ext>
                  </a:extLst>
                </a:gridCol>
                <a:gridCol w="733334">
                  <a:extLst>
                    <a:ext uri="{9D8B030D-6E8A-4147-A177-3AD203B41FA5}">
                      <a16:colId xmlns:a16="http://schemas.microsoft.com/office/drawing/2014/main" val="20009"/>
                    </a:ext>
                  </a:extLst>
                </a:gridCol>
                <a:gridCol w="733334">
                  <a:extLst>
                    <a:ext uri="{9D8B030D-6E8A-4147-A177-3AD203B41FA5}">
                      <a16:colId xmlns:a16="http://schemas.microsoft.com/office/drawing/2014/main" val="20010"/>
                    </a:ext>
                  </a:extLst>
                </a:gridCol>
                <a:gridCol w="733334">
                  <a:extLst>
                    <a:ext uri="{9D8B030D-6E8A-4147-A177-3AD203B41FA5}">
                      <a16:colId xmlns:a16="http://schemas.microsoft.com/office/drawing/2014/main" val="20011"/>
                    </a:ext>
                  </a:extLst>
                </a:gridCol>
                <a:gridCol w="733334">
                  <a:extLst>
                    <a:ext uri="{9D8B030D-6E8A-4147-A177-3AD203B41FA5}">
                      <a16:colId xmlns:a16="http://schemas.microsoft.com/office/drawing/2014/main" val="20012"/>
                    </a:ext>
                  </a:extLst>
                </a:gridCol>
                <a:gridCol w="733334">
                  <a:extLst>
                    <a:ext uri="{9D8B030D-6E8A-4147-A177-3AD203B41FA5}">
                      <a16:colId xmlns:a16="http://schemas.microsoft.com/office/drawing/2014/main" val="20013"/>
                    </a:ext>
                  </a:extLst>
                </a:gridCol>
                <a:gridCol w="733334">
                  <a:extLst>
                    <a:ext uri="{9D8B030D-6E8A-4147-A177-3AD203B41FA5}">
                      <a16:colId xmlns:a16="http://schemas.microsoft.com/office/drawing/2014/main" val="20014"/>
                    </a:ext>
                  </a:extLst>
                </a:gridCol>
                <a:gridCol w="733334">
                  <a:extLst>
                    <a:ext uri="{9D8B030D-6E8A-4147-A177-3AD203B41FA5}">
                      <a16:colId xmlns:a16="http://schemas.microsoft.com/office/drawing/2014/main" val="20015"/>
                    </a:ext>
                  </a:extLst>
                </a:gridCol>
              </a:tblGrid>
              <a:tr h="722489">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22489">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22489">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22489">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22489">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22489">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22489">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22489">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75725" y="22501"/>
            <a:ext cx="2716276" cy="1691203"/>
          </a:xfrm>
          <a:prstGeom prst="rect">
            <a:avLst/>
          </a:prstGeom>
        </p:spPr>
      </p:pic>
      <p:sp>
        <p:nvSpPr>
          <p:cNvPr id="16" name="TextBox 15"/>
          <p:cNvSpPr txBox="1"/>
          <p:nvPr/>
        </p:nvSpPr>
        <p:spPr>
          <a:xfrm>
            <a:off x="-973760" y="1711315"/>
            <a:ext cx="8311538" cy="4483463"/>
          </a:xfrm>
          <a:prstGeom prst="rect">
            <a:avLst/>
          </a:prstGeom>
          <a:noFill/>
        </p:spPr>
        <p:txBody>
          <a:bodyPr wrap="square" lIns="120222" tIns="60111" rIns="120222" bIns="60111" rtlCol="0">
            <a:spAutoFit/>
          </a:bodyPr>
          <a:lstStyle/>
          <a:p>
            <a:pPr algn="ctr" defTabSz="1118103" fontAlgn="auto">
              <a:spcBef>
                <a:spcPts val="0"/>
              </a:spcBef>
              <a:spcAft>
                <a:spcPts val="0"/>
              </a:spcAft>
            </a:pPr>
            <a:r>
              <a:rPr lang="en-US" sz="28347">
                <a:solidFill>
                  <a:srgbClr val="FF0000"/>
                </a:solidFill>
                <a:latin typeface="HP001 4 hàng" pitchFamily="34" charset="0"/>
              </a:rPr>
              <a:t>lựu </a:t>
            </a:r>
          </a:p>
        </p:txBody>
      </p:sp>
      <p:sp>
        <p:nvSpPr>
          <p:cNvPr id="15" name="TextBox 14"/>
          <p:cNvSpPr txBox="1"/>
          <p:nvPr/>
        </p:nvSpPr>
        <p:spPr>
          <a:xfrm>
            <a:off x="6853349" y="3094385"/>
            <a:ext cx="4308317" cy="2249234"/>
          </a:xfrm>
          <a:prstGeom prst="rect">
            <a:avLst/>
          </a:prstGeom>
          <a:noFill/>
        </p:spPr>
        <p:txBody>
          <a:bodyPr wrap="square" lIns="120222" tIns="60111" rIns="120222" bIns="60111" rtlCol="0">
            <a:spAutoFit/>
          </a:bodyPr>
          <a:lstStyle/>
          <a:p>
            <a:pPr algn="ctr" defTabSz="1118103" fontAlgn="auto">
              <a:spcBef>
                <a:spcPts val="0"/>
              </a:spcBef>
              <a:spcAft>
                <a:spcPts val="0"/>
              </a:spcAft>
            </a:pPr>
            <a:r>
              <a:rPr lang="en-US" sz="13828">
                <a:solidFill>
                  <a:srgbClr val="FF0000"/>
                </a:solidFill>
                <a:latin typeface="HP001 4 hàng" pitchFamily="34" charset="0"/>
              </a:rPr>
              <a:t> lựu </a:t>
            </a:r>
          </a:p>
        </p:txBody>
      </p:sp>
      <p:pic>
        <p:nvPicPr>
          <p:cNvPr id="9"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2634074" y="616185"/>
            <a:ext cx="3622339" cy="4296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3097790" y="-1327865"/>
            <a:ext cx="3622339" cy="4296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517407" y="-446574"/>
            <a:ext cx="3622339" cy="4296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6165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0" presetClass="path" presetSubtype="0" accel="50000" decel="50000" fill="hold" nodeType="afterEffect">
                                  <p:stCondLst>
                                    <p:cond delay="0"/>
                                  </p:stCondLst>
                                  <p:childTnLst>
                                    <p:animMotion origin="layout" path="M 4.32099E-6 -1.48148E-6 L 0.03318 -0.11806 L 0.0517 -0.18611 L 0.06404 -0.22917 L 0.07716 -0.28333 L 0.08487 -0.32778 L 0.08565 -0.36667 L 0.08565 -0.4 L 0.08102 -0.41806 L 0.07562 -0.42639 L 0.06944 -0.42917 L 0.06404 -0.42778 L 0.05555 -0.41667 L 0.04629 -0.39722 L 0.04012 -0.37222 L 0.03549 -0.34583 L 0.03163 -0.3 L 0.03163 -0.01667 L 0.03626 0.03611 L 0.04244 0.06528 L 0.0517 0.08333 L 0.06481 0.09444 L 0.08012 0.09167 L 0.09182 0.07917 L 0.10416 0.04305 L 0.11728 -0.01111 L 0.125 -0.0625 L 0.13117 -0.11111 L 0.13117 0.05 L 0.13336 0.07199 L 0.1403 0.08889 L 0.14737 0.09305 L 0.16203 0.09305 L 0.17361 0.08194 L 0.18737 0.05139 L 0.19984 0.00555 L 0.20975 -0.04445 L 0.21052 -0.11111 L 0.21052 0.04861 L 0.2136 0.07639 L 0.21836 0.08889 L 0.22376 0.09444 L 0.23148 0.09444 L 0.24305 0.08611 L 0.25617 0.05833 L 0.27006 0.00278 L 0.28228 -0.07083 L 0.28626 -0.1125 L 0.28626 0.05417 L 0.29089 0.07917 L 0.29861 0.09028 L 0.31095 0.09305 L 0.31867 0.09167 L 0.33024 0.08055 L 0.34323 0.05139 L 0.35339 0.0125 L 0.36265 -0.02778 L 0.36638 -0.05695 L 0.36715 -0.10995 L 0.36715 0.05972 L 0.37114 0.08194 L 0.37886 0.09167 L 0.38799 0.09444 L 0.39802 0.08472 L 0.40895 0.06667 L 0.42117 0.02083 L 0.42888 -0.01111 " pathEditMode="relative" ptsTypes="AAAAAAAAAAAAAAAAAAAAAAAAAAAAAAAAAAAAAAAAAAAAAAAAAAAAAAAAAAAAAAAAAAA">
                                      <p:cBhvr>
                                        <p:cTn id="11" dur="21000" fill="hold"/>
                                        <p:tgtEl>
                                          <p:spTgt spid="17"/>
                                        </p:tgtEl>
                                        <p:attrNameLst>
                                          <p:attrName>ppt_x</p:attrName>
                                          <p:attrName>ppt_y</p:attrName>
                                        </p:attrNameLst>
                                      </p:cBhvr>
                                    </p:animMotion>
                                  </p:childTnLst>
                                </p:cTn>
                              </p:par>
                            </p:childTnLst>
                          </p:cTn>
                        </p:par>
                        <p:par>
                          <p:cTn id="12" fill="hold">
                            <p:stCondLst>
                              <p:cond delay="21500"/>
                            </p:stCondLst>
                            <p:childTnLst>
                              <p:par>
                                <p:cTn id="13" presetID="10" presetClass="exit" presetSubtype="0" fill="hold" nodeType="afterEffect">
                                  <p:stCondLst>
                                    <p:cond delay="0"/>
                                  </p:stCondLst>
                                  <p:childTnLst>
                                    <p:animEffect transition="out" filter="fade">
                                      <p:cBhvr>
                                        <p:cTn id="14" dur="500"/>
                                        <p:tgtEl>
                                          <p:spTgt spid="17"/>
                                        </p:tgtEl>
                                      </p:cBhvr>
                                    </p:animEffect>
                                    <p:set>
                                      <p:cBhvr>
                                        <p:cTn id="15" dur="1" fill="hold">
                                          <p:stCondLst>
                                            <p:cond delay="499"/>
                                          </p:stCondLst>
                                        </p:cTn>
                                        <p:tgtEl>
                                          <p:spTgt spid="17"/>
                                        </p:tgtEl>
                                        <p:attrNameLst>
                                          <p:attrName>style.visibility</p:attrName>
                                        </p:attrNameLst>
                                      </p:cBhvr>
                                      <p:to>
                                        <p:strVal val="hidden"/>
                                      </p:to>
                                    </p:set>
                                  </p:childTnLst>
                                </p:cTn>
                              </p:par>
                            </p:childTnLst>
                          </p:cTn>
                        </p:par>
                        <p:par>
                          <p:cTn id="16" fill="hold">
                            <p:stCondLst>
                              <p:cond delay="220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2500"/>
                            </p:stCondLst>
                            <p:childTnLst>
                              <p:par>
                                <p:cTn id="21" presetID="0" presetClass="path" presetSubtype="0" accel="50000" decel="50000" fill="hold" nodeType="afterEffect">
                                  <p:stCondLst>
                                    <p:cond delay="0"/>
                                  </p:stCondLst>
                                  <p:childTnLst>
                                    <p:animMotion origin="layout" path="M 3.12757E-6 8.14815E-6 L 0.00617 -0.00555 L 0.01543 -0.00555 L 0.02083 0.00278 L 0.0216 0.0139 L 0.01929 0.0264 L 0.0108 0.04167 L 3.12757E-6 0.05001 " pathEditMode="relative" ptsTypes="AAAAAAAA">
                                      <p:cBhvr>
                                        <p:cTn id="22" dur="2000" fill="hold"/>
                                        <p:tgtEl>
                                          <p:spTgt spid="8"/>
                                        </p:tgtEl>
                                        <p:attrNameLst>
                                          <p:attrName>ppt_x</p:attrName>
                                          <p:attrName>ppt_y</p:attrName>
                                        </p:attrNameLst>
                                      </p:cBhvr>
                                    </p:animMotion>
                                  </p:childTnLst>
                                </p:cTn>
                              </p:par>
                            </p:childTnLst>
                          </p:cTn>
                        </p:par>
                        <p:par>
                          <p:cTn id="23" fill="hold">
                            <p:stCondLst>
                              <p:cond delay="24500"/>
                            </p:stCondLst>
                            <p:childTnLst>
                              <p:par>
                                <p:cTn id="24" presetID="10" presetClass="exit" presetSubtype="0" fill="hold" nodeType="afterEffect">
                                  <p:stCondLst>
                                    <p:cond delay="0"/>
                                  </p:stCondLst>
                                  <p:childTnLst>
                                    <p:animEffect transition="out" filter="fade">
                                      <p:cBhvr>
                                        <p:cTn id="25" dur="500"/>
                                        <p:tgtEl>
                                          <p:spTgt spid="8"/>
                                        </p:tgtEl>
                                      </p:cBhvr>
                                    </p:animEffect>
                                    <p:set>
                                      <p:cBhvr>
                                        <p:cTn id="26" dur="1" fill="hold">
                                          <p:stCondLst>
                                            <p:cond delay="499"/>
                                          </p:stCondLst>
                                        </p:cTn>
                                        <p:tgtEl>
                                          <p:spTgt spid="8"/>
                                        </p:tgtEl>
                                        <p:attrNameLst>
                                          <p:attrName>style.visibility</p:attrName>
                                        </p:attrNameLst>
                                      </p:cBhvr>
                                      <p:to>
                                        <p:strVal val="hidden"/>
                                      </p:to>
                                    </p:set>
                                  </p:childTnLst>
                                </p:cTn>
                              </p:par>
                            </p:childTnLst>
                          </p:cTn>
                        </p:par>
                        <p:par>
                          <p:cTn id="27" fill="hold">
                            <p:stCondLst>
                              <p:cond delay="25000"/>
                            </p:stCondLst>
                            <p:childTnLst>
                              <p:par>
                                <p:cTn id="28" presetID="10" presetClass="entr" presetSubtype="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500"/>
                                        <p:tgtEl>
                                          <p:spTgt spid="9"/>
                                        </p:tgtEl>
                                      </p:cBhvr>
                                    </p:animEffect>
                                  </p:childTnLst>
                                </p:cTn>
                              </p:par>
                            </p:childTnLst>
                          </p:cTn>
                        </p:par>
                        <p:par>
                          <p:cTn id="31" fill="hold">
                            <p:stCondLst>
                              <p:cond delay="26500"/>
                            </p:stCondLst>
                            <p:childTnLst>
                              <p:par>
                                <p:cTn id="32" presetID="2" presetClass="exit" presetSubtype="4" fill="hold" nodeType="afterEffect">
                                  <p:stCondLst>
                                    <p:cond delay="0"/>
                                  </p:stCondLst>
                                  <p:childTnLst>
                                    <p:anim calcmode="lin" valueType="num">
                                      <p:cBhvr additive="base">
                                        <p:cTn id="33" dur="1500"/>
                                        <p:tgtEl>
                                          <p:spTgt spid="9"/>
                                        </p:tgtEl>
                                        <p:attrNameLst>
                                          <p:attrName>ppt_x</p:attrName>
                                        </p:attrNameLst>
                                      </p:cBhvr>
                                      <p:tavLst>
                                        <p:tav tm="0">
                                          <p:val>
                                            <p:strVal val="ppt_x"/>
                                          </p:val>
                                        </p:tav>
                                        <p:tav tm="100000">
                                          <p:val>
                                            <p:strVal val="ppt_x"/>
                                          </p:val>
                                        </p:tav>
                                      </p:tavLst>
                                    </p:anim>
                                    <p:anim calcmode="lin" valueType="num">
                                      <p:cBhvr additive="base">
                                        <p:cTn id="34" dur="1500"/>
                                        <p:tgtEl>
                                          <p:spTgt spid="9"/>
                                        </p:tgtEl>
                                        <p:attrNameLst>
                                          <p:attrName>ppt_y</p:attrName>
                                        </p:attrNameLst>
                                      </p:cBhvr>
                                      <p:tavLst>
                                        <p:tav tm="0">
                                          <p:val>
                                            <p:strVal val="ppt_y"/>
                                          </p:val>
                                        </p:tav>
                                        <p:tav tm="100000">
                                          <p:val>
                                            <p:strVal val="1+ppt_h/2"/>
                                          </p:val>
                                        </p:tav>
                                      </p:tavLst>
                                    </p:anim>
                                    <p:set>
                                      <p:cBhvr>
                                        <p:cTn id="35" dur="1" fill="hold">
                                          <p:stCondLst>
                                            <p:cond delay="1499"/>
                                          </p:stCondLst>
                                        </p:cTn>
                                        <p:tgtEl>
                                          <p:spTgt spid="9"/>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215931" y="870185"/>
          <a:ext cx="11916684" cy="5418672"/>
        </p:xfrm>
        <a:graphic>
          <a:graphicData uri="http://schemas.openxmlformats.org/drawingml/2006/table">
            <a:tbl>
              <a:tblPr firstRow="1" bandRow="1">
                <a:tableStyleId>{5C22544A-7EE6-4342-B048-85BDC9FD1C3A}</a:tableStyleId>
              </a:tblPr>
              <a:tblGrid>
                <a:gridCol w="458334">
                  <a:extLst>
                    <a:ext uri="{9D8B030D-6E8A-4147-A177-3AD203B41FA5}">
                      <a16:colId xmlns:a16="http://schemas.microsoft.com/office/drawing/2014/main" val="20000"/>
                    </a:ext>
                  </a:extLst>
                </a:gridCol>
                <a:gridCol w="458334">
                  <a:extLst>
                    <a:ext uri="{9D8B030D-6E8A-4147-A177-3AD203B41FA5}">
                      <a16:colId xmlns:a16="http://schemas.microsoft.com/office/drawing/2014/main" val="20001"/>
                    </a:ext>
                  </a:extLst>
                </a:gridCol>
                <a:gridCol w="458334">
                  <a:extLst>
                    <a:ext uri="{9D8B030D-6E8A-4147-A177-3AD203B41FA5}">
                      <a16:colId xmlns:a16="http://schemas.microsoft.com/office/drawing/2014/main" val="20002"/>
                    </a:ext>
                  </a:extLst>
                </a:gridCol>
                <a:gridCol w="458334">
                  <a:extLst>
                    <a:ext uri="{9D8B030D-6E8A-4147-A177-3AD203B41FA5}">
                      <a16:colId xmlns:a16="http://schemas.microsoft.com/office/drawing/2014/main" val="20003"/>
                    </a:ext>
                  </a:extLst>
                </a:gridCol>
                <a:gridCol w="458334">
                  <a:extLst>
                    <a:ext uri="{9D8B030D-6E8A-4147-A177-3AD203B41FA5}">
                      <a16:colId xmlns:a16="http://schemas.microsoft.com/office/drawing/2014/main" val="20004"/>
                    </a:ext>
                  </a:extLst>
                </a:gridCol>
                <a:gridCol w="458334">
                  <a:extLst>
                    <a:ext uri="{9D8B030D-6E8A-4147-A177-3AD203B41FA5}">
                      <a16:colId xmlns:a16="http://schemas.microsoft.com/office/drawing/2014/main" val="20005"/>
                    </a:ext>
                  </a:extLst>
                </a:gridCol>
                <a:gridCol w="458334">
                  <a:extLst>
                    <a:ext uri="{9D8B030D-6E8A-4147-A177-3AD203B41FA5}">
                      <a16:colId xmlns:a16="http://schemas.microsoft.com/office/drawing/2014/main" val="20006"/>
                    </a:ext>
                  </a:extLst>
                </a:gridCol>
                <a:gridCol w="458334">
                  <a:extLst>
                    <a:ext uri="{9D8B030D-6E8A-4147-A177-3AD203B41FA5}">
                      <a16:colId xmlns:a16="http://schemas.microsoft.com/office/drawing/2014/main" val="20007"/>
                    </a:ext>
                  </a:extLst>
                </a:gridCol>
                <a:gridCol w="331917">
                  <a:extLst>
                    <a:ext uri="{9D8B030D-6E8A-4147-A177-3AD203B41FA5}">
                      <a16:colId xmlns:a16="http://schemas.microsoft.com/office/drawing/2014/main" val="20008"/>
                    </a:ext>
                  </a:extLst>
                </a:gridCol>
                <a:gridCol w="584751">
                  <a:extLst>
                    <a:ext uri="{9D8B030D-6E8A-4147-A177-3AD203B41FA5}">
                      <a16:colId xmlns:a16="http://schemas.microsoft.com/office/drawing/2014/main" val="20009"/>
                    </a:ext>
                  </a:extLst>
                </a:gridCol>
                <a:gridCol w="458334">
                  <a:extLst>
                    <a:ext uri="{9D8B030D-6E8A-4147-A177-3AD203B41FA5}">
                      <a16:colId xmlns:a16="http://schemas.microsoft.com/office/drawing/2014/main" val="20010"/>
                    </a:ext>
                  </a:extLst>
                </a:gridCol>
                <a:gridCol w="458334">
                  <a:extLst>
                    <a:ext uri="{9D8B030D-6E8A-4147-A177-3AD203B41FA5}">
                      <a16:colId xmlns:a16="http://schemas.microsoft.com/office/drawing/2014/main" val="20011"/>
                    </a:ext>
                  </a:extLst>
                </a:gridCol>
                <a:gridCol w="458334">
                  <a:extLst>
                    <a:ext uri="{9D8B030D-6E8A-4147-A177-3AD203B41FA5}">
                      <a16:colId xmlns:a16="http://schemas.microsoft.com/office/drawing/2014/main" val="20012"/>
                    </a:ext>
                  </a:extLst>
                </a:gridCol>
                <a:gridCol w="458334">
                  <a:extLst>
                    <a:ext uri="{9D8B030D-6E8A-4147-A177-3AD203B41FA5}">
                      <a16:colId xmlns:a16="http://schemas.microsoft.com/office/drawing/2014/main" val="20013"/>
                    </a:ext>
                  </a:extLst>
                </a:gridCol>
                <a:gridCol w="458334">
                  <a:extLst>
                    <a:ext uri="{9D8B030D-6E8A-4147-A177-3AD203B41FA5}">
                      <a16:colId xmlns:a16="http://schemas.microsoft.com/office/drawing/2014/main" val="20014"/>
                    </a:ext>
                  </a:extLst>
                </a:gridCol>
                <a:gridCol w="458334">
                  <a:extLst>
                    <a:ext uri="{9D8B030D-6E8A-4147-A177-3AD203B41FA5}">
                      <a16:colId xmlns:a16="http://schemas.microsoft.com/office/drawing/2014/main" val="20015"/>
                    </a:ext>
                  </a:extLst>
                </a:gridCol>
                <a:gridCol w="458334">
                  <a:extLst>
                    <a:ext uri="{9D8B030D-6E8A-4147-A177-3AD203B41FA5}">
                      <a16:colId xmlns:a16="http://schemas.microsoft.com/office/drawing/2014/main" val="20016"/>
                    </a:ext>
                  </a:extLst>
                </a:gridCol>
                <a:gridCol w="458334">
                  <a:extLst>
                    <a:ext uri="{9D8B030D-6E8A-4147-A177-3AD203B41FA5}">
                      <a16:colId xmlns:a16="http://schemas.microsoft.com/office/drawing/2014/main" val="20017"/>
                    </a:ext>
                  </a:extLst>
                </a:gridCol>
                <a:gridCol w="458334">
                  <a:extLst>
                    <a:ext uri="{9D8B030D-6E8A-4147-A177-3AD203B41FA5}">
                      <a16:colId xmlns:a16="http://schemas.microsoft.com/office/drawing/2014/main" val="20018"/>
                    </a:ext>
                  </a:extLst>
                </a:gridCol>
                <a:gridCol w="458334">
                  <a:extLst>
                    <a:ext uri="{9D8B030D-6E8A-4147-A177-3AD203B41FA5}">
                      <a16:colId xmlns:a16="http://schemas.microsoft.com/office/drawing/2014/main" val="20019"/>
                    </a:ext>
                  </a:extLst>
                </a:gridCol>
                <a:gridCol w="458334">
                  <a:extLst>
                    <a:ext uri="{9D8B030D-6E8A-4147-A177-3AD203B41FA5}">
                      <a16:colId xmlns:a16="http://schemas.microsoft.com/office/drawing/2014/main" val="20020"/>
                    </a:ext>
                  </a:extLst>
                </a:gridCol>
                <a:gridCol w="458334">
                  <a:extLst>
                    <a:ext uri="{9D8B030D-6E8A-4147-A177-3AD203B41FA5}">
                      <a16:colId xmlns:a16="http://schemas.microsoft.com/office/drawing/2014/main" val="20021"/>
                    </a:ext>
                  </a:extLst>
                </a:gridCol>
                <a:gridCol w="458334">
                  <a:extLst>
                    <a:ext uri="{9D8B030D-6E8A-4147-A177-3AD203B41FA5}">
                      <a16:colId xmlns:a16="http://schemas.microsoft.com/office/drawing/2014/main" val="20022"/>
                    </a:ext>
                  </a:extLst>
                </a:gridCol>
                <a:gridCol w="458334">
                  <a:extLst>
                    <a:ext uri="{9D8B030D-6E8A-4147-A177-3AD203B41FA5}">
                      <a16:colId xmlns:a16="http://schemas.microsoft.com/office/drawing/2014/main" val="20023"/>
                    </a:ext>
                  </a:extLst>
                </a:gridCol>
                <a:gridCol w="458334">
                  <a:extLst>
                    <a:ext uri="{9D8B030D-6E8A-4147-A177-3AD203B41FA5}">
                      <a16:colId xmlns:a16="http://schemas.microsoft.com/office/drawing/2014/main" val="20024"/>
                    </a:ext>
                  </a:extLst>
                </a:gridCol>
                <a:gridCol w="458334">
                  <a:extLst>
                    <a:ext uri="{9D8B030D-6E8A-4147-A177-3AD203B41FA5}">
                      <a16:colId xmlns:a16="http://schemas.microsoft.com/office/drawing/2014/main" val="20025"/>
                    </a:ext>
                  </a:extLst>
                </a:gridCol>
              </a:tblGrid>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grpSp>
        <p:nvGrpSpPr>
          <p:cNvPr id="12" name="Group 11"/>
          <p:cNvGrpSpPr/>
          <p:nvPr/>
        </p:nvGrpSpPr>
        <p:grpSpPr>
          <a:xfrm>
            <a:off x="215931" y="243246"/>
            <a:ext cx="3390631" cy="929565"/>
            <a:chOff x="63500" y="1429216"/>
            <a:chExt cx="2542972" cy="705889"/>
          </a:xfrm>
        </p:grpSpPr>
        <p:sp>
          <p:nvSpPr>
            <p:cNvPr id="13" name="Rounded Rectangle 12"/>
            <p:cNvSpPr/>
            <p:nvPr/>
          </p:nvSpPr>
          <p:spPr>
            <a:xfrm>
              <a:off x="384357" y="1429216"/>
              <a:ext cx="2222115"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18103" fontAlgn="auto">
                <a:spcBef>
                  <a:spcPts val="0"/>
                </a:spcBef>
                <a:spcAft>
                  <a:spcPts val="0"/>
                </a:spcAft>
              </a:pPr>
              <a:r>
                <a:rPr lang="en-US" sz="4741">
                  <a:solidFill>
                    <a:prstClr val="white"/>
                  </a:solidFill>
                  <a:latin typeface="Arial-Rounded" pitchFamily="34" charset="0"/>
                  <a:ea typeface="Arial-Rounded" pitchFamily="34" charset="0"/>
                  <a:cs typeface="Arial-Rounded" pitchFamily="34" charset="0"/>
                </a:rPr>
                <a:t>Viết vở</a:t>
              </a:r>
            </a:p>
          </p:txBody>
        </p:sp>
        <p:sp>
          <p:nvSpPr>
            <p:cNvPr id="14" name="Oval 1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18103" fontAlgn="auto">
                <a:spcBef>
                  <a:spcPts val="0"/>
                </a:spcBef>
                <a:spcAft>
                  <a:spcPts val="0"/>
                </a:spcAft>
              </a:pPr>
              <a:r>
                <a:rPr lang="en-US" sz="4741" dirty="0">
                  <a:solidFill>
                    <a:prstClr val="black"/>
                  </a:solidFill>
                  <a:latin typeface="Arial Rounded MT Bold" pitchFamily="34" charset="0"/>
                  <a:ea typeface="Arial-Rounded" pitchFamily="34" charset="0"/>
                  <a:cs typeface="Arial-Rounded" pitchFamily="34" charset="0"/>
                </a:rPr>
                <a:t>4</a:t>
              </a:r>
            </a:p>
          </p:txBody>
        </p:sp>
      </p:grpSp>
      <p:sp>
        <p:nvSpPr>
          <p:cNvPr id="10" name="TextBox 9"/>
          <p:cNvSpPr txBox="1"/>
          <p:nvPr/>
        </p:nvSpPr>
        <p:spPr>
          <a:xfrm>
            <a:off x="352113" y="2735516"/>
            <a:ext cx="6542552" cy="2857187"/>
          </a:xfrm>
          <a:prstGeom prst="rect">
            <a:avLst/>
          </a:prstGeom>
          <a:noFill/>
        </p:spPr>
        <p:txBody>
          <a:bodyPr wrap="square" lIns="120222" tIns="60111" rIns="120222" bIns="60111" rtlCol="0">
            <a:spAutoFit/>
          </a:bodyPr>
          <a:lstStyle/>
          <a:p>
            <a:pPr defTabSz="1118103" fontAlgn="auto">
              <a:spcBef>
                <a:spcPts val="0"/>
              </a:spcBef>
              <a:spcAft>
                <a:spcPts val="0"/>
              </a:spcAft>
            </a:pPr>
            <a:r>
              <a:rPr lang="en-US" sz="17779" dirty="0">
                <a:solidFill>
                  <a:srgbClr val="FF0000"/>
                </a:solidFill>
                <a:latin typeface="HP001 4 hàng" pitchFamily="34" charset="0"/>
              </a:rPr>
              <a:t>ŔĎ </a:t>
            </a:r>
            <a:r>
              <a:rPr lang="en-US" sz="8889" dirty="0" err="1">
                <a:solidFill>
                  <a:srgbClr val="FF0000"/>
                </a:solidFill>
                <a:latin typeface="HP001 4 hàng" pitchFamily="34" charset="0"/>
              </a:rPr>
              <a:t>ŔĎ</a:t>
            </a:r>
            <a:endParaRPr lang="en-US" sz="8889" dirty="0">
              <a:solidFill>
                <a:srgbClr val="FF0000"/>
              </a:solidFill>
              <a:latin typeface="HP001 4 hàng" pitchFamily="34" charset="0"/>
            </a:endParaRPr>
          </a:p>
        </p:txBody>
      </p:sp>
      <p:sp>
        <p:nvSpPr>
          <p:cNvPr id="9" name="TextBox 8"/>
          <p:cNvSpPr txBox="1"/>
          <p:nvPr/>
        </p:nvSpPr>
        <p:spPr>
          <a:xfrm>
            <a:off x="6788867" y="2735517"/>
            <a:ext cx="5729173" cy="2857187"/>
          </a:xfrm>
          <a:prstGeom prst="rect">
            <a:avLst/>
          </a:prstGeom>
          <a:noFill/>
        </p:spPr>
        <p:txBody>
          <a:bodyPr wrap="square" lIns="120222" tIns="60111" rIns="120222" bIns="60111" rtlCol="0">
            <a:spAutoFit/>
          </a:bodyPr>
          <a:lstStyle/>
          <a:p>
            <a:pPr defTabSz="1118103" fontAlgn="auto">
              <a:spcBef>
                <a:spcPts val="0"/>
              </a:spcBef>
              <a:spcAft>
                <a:spcPts val="0"/>
              </a:spcAft>
            </a:pPr>
            <a:r>
              <a:rPr lang="en-US" sz="17779" dirty="0" err="1">
                <a:solidFill>
                  <a:srgbClr val="FF0000"/>
                </a:solidFill>
                <a:latin typeface="HP001 4 hàng" pitchFamily="34" charset="0"/>
              </a:rPr>
              <a:t>Łu</a:t>
            </a:r>
            <a:r>
              <a:rPr lang="en-US" sz="17779" dirty="0">
                <a:solidFill>
                  <a:srgbClr val="FF0000"/>
                </a:solidFill>
                <a:latin typeface="HP001 4 hàng" pitchFamily="34" charset="0"/>
              </a:rPr>
              <a:t> </a:t>
            </a:r>
            <a:r>
              <a:rPr lang="en-US" sz="8889" dirty="0" err="1">
                <a:solidFill>
                  <a:srgbClr val="FF0000"/>
                </a:solidFill>
                <a:latin typeface="HP001 4 hàng" pitchFamily="34" charset="0"/>
              </a:rPr>
              <a:t>Łu</a:t>
            </a:r>
            <a:r>
              <a:rPr lang="en-US" sz="17779" dirty="0">
                <a:solidFill>
                  <a:srgbClr val="FF0000"/>
                </a:solidFill>
                <a:latin typeface="HP001 4 hàng" pitchFamily="34" charset="0"/>
              </a:rPr>
              <a:t> </a:t>
            </a:r>
          </a:p>
        </p:txBody>
      </p:sp>
    </p:spTree>
    <p:extLst>
      <p:ext uri="{BB962C8B-B14F-4D97-AF65-F5344CB8AC3E}">
        <p14:creationId xmlns:p14="http://schemas.microsoft.com/office/powerpoint/2010/main" val="9908863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215931" y="1269440"/>
          <a:ext cx="11916684" cy="5418672"/>
        </p:xfrm>
        <a:graphic>
          <a:graphicData uri="http://schemas.openxmlformats.org/drawingml/2006/table">
            <a:tbl>
              <a:tblPr firstRow="1" bandRow="1">
                <a:tableStyleId>{5C22544A-7EE6-4342-B048-85BDC9FD1C3A}</a:tableStyleId>
              </a:tblPr>
              <a:tblGrid>
                <a:gridCol w="458334">
                  <a:extLst>
                    <a:ext uri="{9D8B030D-6E8A-4147-A177-3AD203B41FA5}">
                      <a16:colId xmlns:a16="http://schemas.microsoft.com/office/drawing/2014/main" val="20000"/>
                    </a:ext>
                  </a:extLst>
                </a:gridCol>
                <a:gridCol w="458334">
                  <a:extLst>
                    <a:ext uri="{9D8B030D-6E8A-4147-A177-3AD203B41FA5}">
                      <a16:colId xmlns:a16="http://schemas.microsoft.com/office/drawing/2014/main" val="20001"/>
                    </a:ext>
                  </a:extLst>
                </a:gridCol>
                <a:gridCol w="458334">
                  <a:extLst>
                    <a:ext uri="{9D8B030D-6E8A-4147-A177-3AD203B41FA5}">
                      <a16:colId xmlns:a16="http://schemas.microsoft.com/office/drawing/2014/main" val="20002"/>
                    </a:ext>
                  </a:extLst>
                </a:gridCol>
                <a:gridCol w="458334">
                  <a:extLst>
                    <a:ext uri="{9D8B030D-6E8A-4147-A177-3AD203B41FA5}">
                      <a16:colId xmlns:a16="http://schemas.microsoft.com/office/drawing/2014/main" val="20003"/>
                    </a:ext>
                  </a:extLst>
                </a:gridCol>
                <a:gridCol w="458334">
                  <a:extLst>
                    <a:ext uri="{9D8B030D-6E8A-4147-A177-3AD203B41FA5}">
                      <a16:colId xmlns:a16="http://schemas.microsoft.com/office/drawing/2014/main" val="20004"/>
                    </a:ext>
                  </a:extLst>
                </a:gridCol>
                <a:gridCol w="458334">
                  <a:extLst>
                    <a:ext uri="{9D8B030D-6E8A-4147-A177-3AD203B41FA5}">
                      <a16:colId xmlns:a16="http://schemas.microsoft.com/office/drawing/2014/main" val="20005"/>
                    </a:ext>
                  </a:extLst>
                </a:gridCol>
                <a:gridCol w="458334">
                  <a:extLst>
                    <a:ext uri="{9D8B030D-6E8A-4147-A177-3AD203B41FA5}">
                      <a16:colId xmlns:a16="http://schemas.microsoft.com/office/drawing/2014/main" val="20006"/>
                    </a:ext>
                  </a:extLst>
                </a:gridCol>
                <a:gridCol w="458334">
                  <a:extLst>
                    <a:ext uri="{9D8B030D-6E8A-4147-A177-3AD203B41FA5}">
                      <a16:colId xmlns:a16="http://schemas.microsoft.com/office/drawing/2014/main" val="20007"/>
                    </a:ext>
                  </a:extLst>
                </a:gridCol>
                <a:gridCol w="458334">
                  <a:extLst>
                    <a:ext uri="{9D8B030D-6E8A-4147-A177-3AD203B41FA5}">
                      <a16:colId xmlns:a16="http://schemas.microsoft.com/office/drawing/2014/main" val="20008"/>
                    </a:ext>
                  </a:extLst>
                </a:gridCol>
                <a:gridCol w="458334">
                  <a:extLst>
                    <a:ext uri="{9D8B030D-6E8A-4147-A177-3AD203B41FA5}">
                      <a16:colId xmlns:a16="http://schemas.microsoft.com/office/drawing/2014/main" val="20009"/>
                    </a:ext>
                  </a:extLst>
                </a:gridCol>
                <a:gridCol w="458334">
                  <a:extLst>
                    <a:ext uri="{9D8B030D-6E8A-4147-A177-3AD203B41FA5}">
                      <a16:colId xmlns:a16="http://schemas.microsoft.com/office/drawing/2014/main" val="20010"/>
                    </a:ext>
                  </a:extLst>
                </a:gridCol>
                <a:gridCol w="458334">
                  <a:extLst>
                    <a:ext uri="{9D8B030D-6E8A-4147-A177-3AD203B41FA5}">
                      <a16:colId xmlns:a16="http://schemas.microsoft.com/office/drawing/2014/main" val="20011"/>
                    </a:ext>
                  </a:extLst>
                </a:gridCol>
                <a:gridCol w="458334">
                  <a:extLst>
                    <a:ext uri="{9D8B030D-6E8A-4147-A177-3AD203B41FA5}">
                      <a16:colId xmlns:a16="http://schemas.microsoft.com/office/drawing/2014/main" val="20012"/>
                    </a:ext>
                  </a:extLst>
                </a:gridCol>
                <a:gridCol w="458334">
                  <a:extLst>
                    <a:ext uri="{9D8B030D-6E8A-4147-A177-3AD203B41FA5}">
                      <a16:colId xmlns:a16="http://schemas.microsoft.com/office/drawing/2014/main" val="20013"/>
                    </a:ext>
                  </a:extLst>
                </a:gridCol>
                <a:gridCol w="458334">
                  <a:extLst>
                    <a:ext uri="{9D8B030D-6E8A-4147-A177-3AD203B41FA5}">
                      <a16:colId xmlns:a16="http://schemas.microsoft.com/office/drawing/2014/main" val="20014"/>
                    </a:ext>
                  </a:extLst>
                </a:gridCol>
                <a:gridCol w="458334">
                  <a:extLst>
                    <a:ext uri="{9D8B030D-6E8A-4147-A177-3AD203B41FA5}">
                      <a16:colId xmlns:a16="http://schemas.microsoft.com/office/drawing/2014/main" val="20015"/>
                    </a:ext>
                  </a:extLst>
                </a:gridCol>
                <a:gridCol w="458334">
                  <a:extLst>
                    <a:ext uri="{9D8B030D-6E8A-4147-A177-3AD203B41FA5}">
                      <a16:colId xmlns:a16="http://schemas.microsoft.com/office/drawing/2014/main" val="20016"/>
                    </a:ext>
                  </a:extLst>
                </a:gridCol>
                <a:gridCol w="458334">
                  <a:extLst>
                    <a:ext uri="{9D8B030D-6E8A-4147-A177-3AD203B41FA5}">
                      <a16:colId xmlns:a16="http://schemas.microsoft.com/office/drawing/2014/main" val="20017"/>
                    </a:ext>
                  </a:extLst>
                </a:gridCol>
                <a:gridCol w="458334">
                  <a:extLst>
                    <a:ext uri="{9D8B030D-6E8A-4147-A177-3AD203B41FA5}">
                      <a16:colId xmlns:a16="http://schemas.microsoft.com/office/drawing/2014/main" val="20018"/>
                    </a:ext>
                  </a:extLst>
                </a:gridCol>
                <a:gridCol w="458334">
                  <a:extLst>
                    <a:ext uri="{9D8B030D-6E8A-4147-A177-3AD203B41FA5}">
                      <a16:colId xmlns:a16="http://schemas.microsoft.com/office/drawing/2014/main" val="20019"/>
                    </a:ext>
                  </a:extLst>
                </a:gridCol>
                <a:gridCol w="458334">
                  <a:extLst>
                    <a:ext uri="{9D8B030D-6E8A-4147-A177-3AD203B41FA5}">
                      <a16:colId xmlns:a16="http://schemas.microsoft.com/office/drawing/2014/main" val="20020"/>
                    </a:ext>
                  </a:extLst>
                </a:gridCol>
                <a:gridCol w="458334">
                  <a:extLst>
                    <a:ext uri="{9D8B030D-6E8A-4147-A177-3AD203B41FA5}">
                      <a16:colId xmlns:a16="http://schemas.microsoft.com/office/drawing/2014/main" val="20021"/>
                    </a:ext>
                  </a:extLst>
                </a:gridCol>
                <a:gridCol w="458334">
                  <a:extLst>
                    <a:ext uri="{9D8B030D-6E8A-4147-A177-3AD203B41FA5}">
                      <a16:colId xmlns:a16="http://schemas.microsoft.com/office/drawing/2014/main" val="20022"/>
                    </a:ext>
                  </a:extLst>
                </a:gridCol>
                <a:gridCol w="458334">
                  <a:extLst>
                    <a:ext uri="{9D8B030D-6E8A-4147-A177-3AD203B41FA5}">
                      <a16:colId xmlns:a16="http://schemas.microsoft.com/office/drawing/2014/main" val="20023"/>
                    </a:ext>
                  </a:extLst>
                </a:gridCol>
                <a:gridCol w="458334">
                  <a:extLst>
                    <a:ext uri="{9D8B030D-6E8A-4147-A177-3AD203B41FA5}">
                      <a16:colId xmlns:a16="http://schemas.microsoft.com/office/drawing/2014/main" val="20024"/>
                    </a:ext>
                  </a:extLst>
                </a:gridCol>
                <a:gridCol w="458334">
                  <a:extLst>
                    <a:ext uri="{9D8B030D-6E8A-4147-A177-3AD203B41FA5}">
                      <a16:colId xmlns:a16="http://schemas.microsoft.com/office/drawing/2014/main" val="20025"/>
                    </a:ext>
                  </a:extLst>
                </a:gridCol>
              </a:tblGrid>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9" name="TextBox 8"/>
          <p:cNvSpPr txBox="1"/>
          <p:nvPr/>
        </p:nvSpPr>
        <p:spPr>
          <a:xfrm>
            <a:off x="1600318" y="3130628"/>
            <a:ext cx="10749275" cy="2857187"/>
          </a:xfrm>
          <a:prstGeom prst="rect">
            <a:avLst/>
          </a:prstGeom>
          <a:noFill/>
        </p:spPr>
        <p:txBody>
          <a:bodyPr wrap="square" lIns="120222" tIns="60111" rIns="120222" bIns="60111" rtlCol="0">
            <a:spAutoFit/>
          </a:bodyPr>
          <a:lstStyle/>
          <a:p>
            <a:pPr defTabSz="1118103" fontAlgn="auto">
              <a:spcBef>
                <a:spcPts val="0"/>
              </a:spcBef>
              <a:spcAft>
                <a:spcPts val="0"/>
              </a:spcAft>
            </a:pPr>
            <a:r>
              <a:rPr lang="vi-VN" sz="17779" dirty="0">
                <a:solidFill>
                  <a:srgbClr val="FF0000"/>
                </a:solidFill>
                <a:latin typeface="HP001 4 hàng" panose="020B0603050302020204" pitchFamily="34" charset="0"/>
                <a:ea typeface="HP001 4H"/>
              </a:rPr>
              <a:t> cái ǟìu </a:t>
            </a:r>
            <a:endParaRPr lang="en-US" sz="17779" dirty="0">
              <a:solidFill>
                <a:srgbClr val="FF0000"/>
              </a:solidFill>
              <a:latin typeface="HP001 4 hàng" panose="020B0603050302020204" pitchFamily="34" charset="0"/>
            </a:endParaRPr>
          </a:p>
        </p:txBody>
      </p:sp>
    </p:spTree>
    <p:extLst>
      <p:ext uri="{BB962C8B-B14F-4D97-AF65-F5344CB8AC3E}">
        <p14:creationId xmlns:p14="http://schemas.microsoft.com/office/powerpoint/2010/main" val="18627117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215931" y="1269440"/>
          <a:ext cx="11916684" cy="5418672"/>
        </p:xfrm>
        <a:graphic>
          <a:graphicData uri="http://schemas.openxmlformats.org/drawingml/2006/table">
            <a:tbl>
              <a:tblPr firstRow="1" bandRow="1">
                <a:tableStyleId>{5C22544A-7EE6-4342-B048-85BDC9FD1C3A}</a:tableStyleId>
              </a:tblPr>
              <a:tblGrid>
                <a:gridCol w="458334">
                  <a:extLst>
                    <a:ext uri="{9D8B030D-6E8A-4147-A177-3AD203B41FA5}">
                      <a16:colId xmlns:a16="http://schemas.microsoft.com/office/drawing/2014/main" val="20000"/>
                    </a:ext>
                  </a:extLst>
                </a:gridCol>
                <a:gridCol w="458334">
                  <a:extLst>
                    <a:ext uri="{9D8B030D-6E8A-4147-A177-3AD203B41FA5}">
                      <a16:colId xmlns:a16="http://schemas.microsoft.com/office/drawing/2014/main" val="20001"/>
                    </a:ext>
                  </a:extLst>
                </a:gridCol>
                <a:gridCol w="458334">
                  <a:extLst>
                    <a:ext uri="{9D8B030D-6E8A-4147-A177-3AD203B41FA5}">
                      <a16:colId xmlns:a16="http://schemas.microsoft.com/office/drawing/2014/main" val="20002"/>
                    </a:ext>
                  </a:extLst>
                </a:gridCol>
                <a:gridCol w="458334">
                  <a:extLst>
                    <a:ext uri="{9D8B030D-6E8A-4147-A177-3AD203B41FA5}">
                      <a16:colId xmlns:a16="http://schemas.microsoft.com/office/drawing/2014/main" val="20003"/>
                    </a:ext>
                  </a:extLst>
                </a:gridCol>
                <a:gridCol w="458334">
                  <a:extLst>
                    <a:ext uri="{9D8B030D-6E8A-4147-A177-3AD203B41FA5}">
                      <a16:colId xmlns:a16="http://schemas.microsoft.com/office/drawing/2014/main" val="20004"/>
                    </a:ext>
                  </a:extLst>
                </a:gridCol>
                <a:gridCol w="458334">
                  <a:extLst>
                    <a:ext uri="{9D8B030D-6E8A-4147-A177-3AD203B41FA5}">
                      <a16:colId xmlns:a16="http://schemas.microsoft.com/office/drawing/2014/main" val="20005"/>
                    </a:ext>
                  </a:extLst>
                </a:gridCol>
                <a:gridCol w="458334">
                  <a:extLst>
                    <a:ext uri="{9D8B030D-6E8A-4147-A177-3AD203B41FA5}">
                      <a16:colId xmlns:a16="http://schemas.microsoft.com/office/drawing/2014/main" val="20006"/>
                    </a:ext>
                  </a:extLst>
                </a:gridCol>
                <a:gridCol w="458334">
                  <a:extLst>
                    <a:ext uri="{9D8B030D-6E8A-4147-A177-3AD203B41FA5}">
                      <a16:colId xmlns:a16="http://schemas.microsoft.com/office/drawing/2014/main" val="20007"/>
                    </a:ext>
                  </a:extLst>
                </a:gridCol>
                <a:gridCol w="458334">
                  <a:extLst>
                    <a:ext uri="{9D8B030D-6E8A-4147-A177-3AD203B41FA5}">
                      <a16:colId xmlns:a16="http://schemas.microsoft.com/office/drawing/2014/main" val="20008"/>
                    </a:ext>
                  </a:extLst>
                </a:gridCol>
                <a:gridCol w="458334">
                  <a:extLst>
                    <a:ext uri="{9D8B030D-6E8A-4147-A177-3AD203B41FA5}">
                      <a16:colId xmlns:a16="http://schemas.microsoft.com/office/drawing/2014/main" val="20009"/>
                    </a:ext>
                  </a:extLst>
                </a:gridCol>
                <a:gridCol w="458334">
                  <a:extLst>
                    <a:ext uri="{9D8B030D-6E8A-4147-A177-3AD203B41FA5}">
                      <a16:colId xmlns:a16="http://schemas.microsoft.com/office/drawing/2014/main" val="20010"/>
                    </a:ext>
                  </a:extLst>
                </a:gridCol>
                <a:gridCol w="458334">
                  <a:extLst>
                    <a:ext uri="{9D8B030D-6E8A-4147-A177-3AD203B41FA5}">
                      <a16:colId xmlns:a16="http://schemas.microsoft.com/office/drawing/2014/main" val="20011"/>
                    </a:ext>
                  </a:extLst>
                </a:gridCol>
                <a:gridCol w="458334">
                  <a:extLst>
                    <a:ext uri="{9D8B030D-6E8A-4147-A177-3AD203B41FA5}">
                      <a16:colId xmlns:a16="http://schemas.microsoft.com/office/drawing/2014/main" val="20012"/>
                    </a:ext>
                  </a:extLst>
                </a:gridCol>
                <a:gridCol w="458334">
                  <a:extLst>
                    <a:ext uri="{9D8B030D-6E8A-4147-A177-3AD203B41FA5}">
                      <a16:colId xmlns:a16="http://schemas.microsoft.com/office/drawing/2014/main" val="20013"/>
                    </a:ext>
                  </a:extLst>
                </a:gridCol>
                <a:gridCol w="458334">
                  <a:extLst>
                    <a:ext uri="{9D8B030D-6E8A-4147-A177-3AD203B41FA5}">
                      <a16:colId xmlns:a16="http://schemas.microsoft.com/office/drawing/2014/main" val="20014"/>
                    </a:ext>
                  </a:extLst>
                </a:gridCol>
                <a:gridCol w="458334">
                  <a:extLst>
                    <a:ext uri="{9D8B030D-6E8A-4147-A177-3AD203B41FA5}">
                      <a16:colId xmlns:a16="http://schemas.microsoft.com/office/drawing/2014/main" val="20015"/>
                    </a:ext>
                  </a:extLst>
                </a:gridCol>
                <a:gridCol w="458334">
                  <a:extLst>
                    <a:ext uri="{9D8B030D-6E8A-4147-A177-3AD203B41FA5}">
                      <a16:colId xmlns:a16="http://schemas.microsoft.com/office/drawing/2014/main" val="20016"/>
                    </a:ext>
                  </a:extLst>
                </a:gridCol>
                <a:gridCol w="458334">
                  <a:extLst>
                    <a:ext uri="{9D8B030D-6E8A-4147-A177-3AD203B41FA5}">
                      <a16:colId xmlns:a16="http://schemas.microsoft.com/office/drawing/2014/main" val="20017"/>
                    </a:ext>
                  </a:extLst>
                </a:gridCol>
                <a:gridCol w="458334">
                  <a:extLst>
                    <a:ext uri="{9D8B030D-6E8A-4147-A177-3AD203B41FA5}">
                      <a16:colId xmlns:a16="http://schemas.microsoft.com/office/drawing/2014/main" val="20018"/>
                    </a:ext>
                  </a:extLst>
                </a:gridCol>
                <a:gridCol w="458334">
                  <a:extLst>
                    <a:ext uri="{9D8B030D-6E8A-4147-A177-3AD203B41FA5}">
                      <a16:colId xmlns:a16="http://schemas.microsoft.com/office/drawing/2014/main" val="20019"/>
                    </a:ext>
                  </a:extLst>
                </a:gridCol>
                <a:gridCol w="458334">
                  <a:extLst>
                    <a:ext uri="{9D8B030D-6E8A-4147-A177-3AD203B41FA5}">
                      <a16:colId xmlns:a16="http://schemas.microsoft.com/office/drawing/2014/main" val="20020"/>
                    </a:ext>
                  </a:extLst>
                </a:gridCol>
                <a:gridCol w="458334">
                  <a:extLst>
                    <a:ext uri="{9D8B030D-6E8A-4147-A177-3AD203B41FA5}">
                      <a16:colId xmlns:a16="http://schemas.microsoft.com/office/drawing/2014/main" val="20021"/>
                    </a:ext>
                  </a:extLst>
                </a:gridCol>
                <a:gridCol w="458334">
                  <a:extLst>
                    <a:ext uri="{9D8B030D-6E8A-4147-A177-3AD203B41FA5}">
                      <a16:colId xmlns:a16="http://schemas.microsoft.com/office/drawing/2014/main" val="20022"/>
                    </a:ext>
                  </a:extLst>
                </a:gridCol>
                <a:gridCol w="458334">
                  <a:extLst>
                    <a:ext uri="{9D8B030D-6E8A-4147-A177-3AD203B41FA5}">
                      <a16:colId xmlns:a16="http://schemas.microsoft.com/office/drawing/2014/main" val="20023"/>
                    </a:ext>
                  </a:extLst>
                </a:gridCol>
                <a:gridCol w="458334">
                  <a:extLst>
                    <a:ext uri="{9D8B030D-6E8A-4147-A177-3AD203B41FA5}">
                      <a16:colId xmlns:a16="http://schemas.microsoft.com/office/drawing/2014/main" val="20024"/>
                    </a:ext>
                  </a:extLst>
                </a:gridCol>
                <a:gridCol w="458334">
                  <a:extLst>
                    <a:ext uri="{9D8B030D-6E8A-4147-A177-3AD203B41FA5}">
                      <a16:colId xmlns:a16="http://schemas.microsoft.com/office/drawing/2014/main" val="20025"/>
                    </a:ext>
                  </a:extLst>
                </a:gridCol>
              </a:tblGrid>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9" name="TextBox 8"/>
          <p:cNvSpPr txBox="1"/>
          <p:nvPr/>
        </p:nvSpPr>
        <p:spPr>
          <a:xfrm>
            <a:off x="305276" y="3968125"/>
            <a:ext cx="11305569" cy="1489291"/>
          </a:xfrm>
          <a:prstGeom prst="rect">
            <a:avLst/>
          </a:prstGeom>
          <a:noFill/>
        </p:spPr>
        <p:txBody>
          <a:bodyPr wrap="square" lIns="120222" tIns="60111" rIns="120222" bIns="60111" rtlCol="0">
            <a:spAutoFit/>
          </a:bodyPr>
          <a:lstStyle/>
          <a:p>
            <a:pPr algn="ctr" defTabSz="1118103" fontAlgn="auto">
              <a:spcBef>
                <a:spcPts val="0"/>
              </a:spcBef>
              <a:spcAft>
                <a:spcPts val="0"/>
              </a:spcAft>
            </a:pPr>
            <a:r>
              <a:rPr lang="vi-VN" sz="8889" dirty="0">
                <a:solidFill>
                  <a:srgbClr val="FF0000"/>
                </a:solidFill>
                <a:latin typeface="HP001 4 hàng" panose="020B0603050302020204" pitchFamily="34" charset="0"/>
                <a:ea typeface="HP001 4H"/>
              </a:rPr>
              <a:t>cái ǟìu</a:t>
            </a:r>
            <a:endParaRPr lang="en-US" sz="8889" dirty="0">
              <a:solidFill>
                <a:srgbClr val="FF0000"/>
              </a:solidFill>
              <a:latin typeface="HP001 4 hàng" panose="020B0603050302020204" pitchFamily="34" charset="0"/>
            </a:endParaRPr>
          </a:p>
        </p:txBody>
      </p:sp>
    </p:spTree>
    <p:extLst>
      <p:ext uri="{BB962C8B-B14F-4D97-AF65-F5344CB8AC3E}">
        <p14:creationId xmlns:p14="http://schemas.microsoft.com/office/powerpoint/2010/main" val="36101999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215931" y="1269440"/>
          <a:ext cx="11916684" cy="5418672"/>
        </p:xfrm>
        <a:graphic>
          <a:graphicData uri="http://schemas.openxmlformats.org/drawingml/2006/table">
            <a:tbl>
              <a:tblPr firstRow="1" bandRow="1">
                <a:tableStyleId>{5C22544A-7EE6-4342-B048-85BDC9FD1C3A}</a:tableStyleId>
              </a:tblPr>
              <a:tblGrid>
                <a:gridCol w="458334">
                  <a:extLst>
                    <a:ext uri="{9D8B030D-6E8A-4147-A177-3AD203B41FA5}">
                      <a16:colId xmlns:a16="http://schemas.microsoft.com/office/drawing/2014/main" val="20000"/>
                    </a:ext>
                  </a:extLst>
                </a:gridCol>
                <a:gridCol w="458334">
                  <a:extLst>
                    <a:ext uri="{9D8B030D-6E8A-4147-A177-3AD203B41FA5}">
                      <a16:colId xmlns:a16="http://schemas.microsoft.com/office/drawing/2014/main" val="20001"/>
                    </a:ext>
                  </a:extLst>
                </a:gridCol>
                <a:gridCol w="458334">
                  <a:extLst>
                    <a:ext uri="{9D8B030D-6E8A-4147-A177-3AD203B41FA5}">
                      <a16:colId xmlns:a16="http://schemas.microsoft.com/office/drawing/2014/main" val="20002"/>
                    </a:ext>
                  </a:extLst>
                </a:gridCol>
                <a:gridCol w="458334">
                  <a:extLst>
                    <a:ext uri="{9D8B030D-6E8A-4147-A177-3AD203B41FA5}">
                      <a16:colId xmlns:a16="http://schemas.microsoft.com/office/drawing/2014/main" val="20003"/>
                    </a:ext>
                  </a:extLst>
                </a:gridCol>
                <a:gridCol w="458334">
                  <a:extLst>
                    <a:ext uri="{9D8B030D-6E8A-4147-A177-3AD203B41FA5}">
                      <a16:colId xmlns:a16="http://schemas.microsoft.com/office/drawing/2014/main" val="20004"/>
                    </a:ext>
                  </a:extLst>
                </a:gridCol>
                <a:gridCol w="458334">
                  <a:extLst>
                    <a:ext uri="{9D8B030D-6E8A-4147-A177-3AD203B41FA5}">
                      <a16:colId xmlns:a16="http://schemas.microsoft.com/office/drawing/2014/main" val="20005"/>
                    </a:ext>
                  </a:extLst>
                </a:gridCol>
                <a:gridCol w="458334">
                  <a:extLst>
                    <a:ext uri="{9D8B030D-6E8A-4147-A177-3AD203B41FA5}">
                      <a16:colId xmlns:a16="http://schemas.microsoft.com/office/drawing/2014/main" val="20006"/>
                    </a:ext>
                  </a:extLst>
                </a:gridCol>
                <a:gridCol w="458334">
                  <a:extLst>
                    <a:ext uri="{9D8B030D-6E8A-4147-A177-3AD203B41FA5}">
                      <a16:colId xmlns:a16="http://schemas.microsoft.com/office/drawing/2014/main" val="20007"/>
                    </a:ext>
                  </a:extLst>
                </a:gridCol>
                <a:gridCol w="458334">
                  <a:extLst>
                    <a:ext uri="{9D8B030D-6E8A-4147-A177-3AD203B41FA5}">
                      <a16:colId xmlns:a16="http://schemas.microsoft.com/office/drawing/2014/main" val="20008"/>
                    </a:ext>
                  </a:extLst>
                </a:gridCol>
                <a:gridCol w="458334">
                  <a:extLst>
                    <a:ext uri="{9D8B030D-6E8A-4147-A177-3AD203B41FA5}">
                      <a16:colId xmlns:a16="http://schemas.microsoft.com/office/drawing/2014/main" val="20009"/>
                    </a:ext>
                  </a:extLst>
                </a:gridCol>
                <a:gridCol w="458334">
                  <a:extLst>
                    <a:ext uri="{9D8B030D-6E8A-4147-A177-3AD203B41FA5}">
                      <a16:colId xmlns:a16="http://schemas.microsoft.com/office/drawing/2014/main" val="20010"/>
                    </a:ext>
                  </a:extLst>
                </a:gridCol>
                <a:gridCol w="458334">
                  <a:extLst>
                    <a:ext uri="{9D8B030D-6E8A-4147-A177-3AD203B41FA5}">
                      <a16:colId xmlns:a16="http://schemas.microsoft.com/office/drawing/2014/main" val="20011"/>
                    </a:ext>
                  </a:extLst>
                </a:gridCol>
                <a:gridCol w="458334">
                  <a:extLst>
                    <a:ext uri="{9D8B030D-6E8A-4147-A177-3AD203B41FA5}">
                      <a16:colId xmlns:a16="http://schemas.microsoft.com/office/drawing/2014/main" val="20012"/>
                    </a:ext>
                  </a:extLst>
                </a:gridCol>
                <a:gridCol w="458334">
                  <a:extLst>
                    <a:ext uri="{9D8B030D-6E8A-4147-A177-3AD203B41FA5}">
                      <a16:colId xmlns:a16="http://schemas.microsoft.com/office/drawing/2014/main" val="20013"/>
                    </a:ext>
                  </a:extLst>
                </a:gridCol>
                <a:gridCol w="458334">
                  <a:extLst>
                    <a:ext uri="{9D8B030D-6E8A-4147-A177-3AD203B41FA5}">
                      <a16:colId xmlns:a16="http://schemas.microsoft.com/office/drawing/2014/main" val="20014"/>
                    </a:ext>
                  </a:extLst>
                </a:gridCol>
                <a:gridCol w="458334">
                  <a:extLst>
                    <a:ext uri="{9D8B030D-6E8A-4147-A177-3AD203B41FA5}">
                      <a16:colId xmlns:a16="http://schemas.microsoft.com/office/drawing/2014/main" val="20015"/>
                    </a:ext>
                  </a:extLst>
                </a:gridCol>
                <a:gridCol w="458334">
                  <a:extLst>
                    <a:ext uri="{9D8B030D-6E8A-4147-A177-3AD203B41FA5}">
                      <a16:colId xmlns:a16="http://schemas.microsoft.com/office/drawing/2014/main" val="20016"/>
                    </a:ext>
                  </a:extLst>
                </a:gridCol>
                <a:gridCol w="458334">
                  <a:extLst>
                    <a:ext uri="{9D8B030D-6E8A-4147-A177-3AD203B41FA5}">
                      <a16:colId xmlns:a16="http://schemas.microsoft.com/office/drawing/2014/main" val="20017"/>
                    </a:ext>
                  </a:extLst>
                </a:gridCol>
                <a:gridCol w="458334">
                  <a:extLst>
                    <a:ext uri="{9D8B030D-6E8A-4147-A177-3AD203B41FA5}">
                      <a16:colId xmlns:a16="http://schemas.microsoft.com/office/drawing/2014/main" val="20018"/>
                    </a:ext>
                  </a:extLst>
                </a:gridCol>
                <a:gridCol w="458334">
                  <a:extLst>
                    <a:ext uri="{9D8B030D-6E8A-4147-A177-3AD203B41FA5}">
                      <a16:colId xmlns:a16="http://schemas.microsoft.com/office/drawing/2014/main" val="20019"/>
                    </a:ext>
                  </a:extLst>
                </a:gridCol>
                <a:gridCol w="458334">
                  <a:extLst>
                    <a:ext uri="{9D8B030D-6E8A-4147-A177-3AD203B41FA5}">
                      <a16:colId xmlns:a16="http://schemas.microsoft.com/office/drawing/2014/main" val="20020"/>
                    </a:ext>
                  </a:extLst>
                </a:gridCol>
                <a:gridCol w="458334">
                  <a:extLst>
                    <a:ext uri="{9D8B030D-6E8A-4147-A177-3AD203B41FA5}">
                      <a16:colId xmlns:a16="http://schemas.microsoft.com/office/drawing/2014/main" val="20021"/>
                    </a:ext>
                  </a:extLst>
                </a:gridCol>
                <a:gridCol w="458334">
                  <a:extLst>
                    <a:ext uri="{9D8B030D-6E8A-4147-A177-3AD203B41FA5}">
                      <a16:colId xmlns:a16="http://schemas.microsoft.com/office/drawing/2014/main" val="20022"/>
                    </a:ext>
                  </a:extLst>
                </a:gridCol>
                <a:gridCol w="458334">
                  <a:extLst>
                    <a:ext uri="{9D8B030D-6E8A-4147-A177-3AD203B41FA5}">
                      <a16:colId xmlns:a16="http://schemas.microsoft.com/office/drawing/2014/main" val="20023"/>
                    </a:ext>
                  </a:extLst>
                </a:gridCol>
                <a:gridCol w="458334">
                  <a:extLst>
                    <a:ext uri="{9D8B030D-6E8A-4147-A177-3AD203B41FA5}">
                      <a16:colId xmlns:a16="http://schemas.microsoft.com/office/drawing/2014/main" val="20024"/>
                    </a:ext>
                  </a:extLst>
                </a:gridCol>
                <a:gridCol w="458334">
                  <a:extLst>
                    <a:ext uri="{9D8B030D-6E8A-4147-A177-3AD203B41FA5}">
                      <a16:colId xmlns:a16="http://schemas.microsoft.com/office/drawing/2014/main" val="20025"/>
                    </a:ext>
                  </a:extLst>
                </a:gridCol>
              </a:tblGrid>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9" name="TextBox 8"/>
          <p:cNvSpPr txBox="1"/>
          <p:nvPr/>
        </p:nvSpPr>
        <p:spPr>
          <a:xfrm>
            <a:off x="-1016000" y="3130628"/>
            <a:ext cx="11366840" cy="2857187"/>
          </a:xfrm>
          <a:prstGeom prst="rect">
            <a:avLst/>
          </a:prstGeom>
          <a:noFill/>
        </p:spPr>
        <p:txBody>
          <a:bodyPr wrap="square" lIns="120222" tIns="60111" rIns="120222" bIns="60111" rtlCol="0">
            <a:spAutoFit/>
          </a:bodyPr>
          <a:lstStyle/>
          <a:p>
            <a:pPr algn="ctr" defTabSz="1118103" fontAlgn="auto">
              <a:spcBef>
                <a:spcPts val="0"/>
              </a:spcBef>
              <a:spcAft>
                <a:spcPts val="0"/>
              </a:spcAft>
            </a:pPr>
            <a:r>
              <a:rPr lang="vi-VN" sz="17779" dirty="0">
                <a:solidFill>
                  <a:srgbClr val="FF0000"/>
                </a:solidFill>
                <a:latin typeface="HP001 4 hàng" pitchFamily="34" charset="0"/>
              </a:rPr>
              <a:t> </a:t>
            </a:r>
            <a:r>
              <a:rPr lang="el-GR" sz="17779" dirty="0">
                <a:solidFill>
                  <a:srgbClr val="FF0000"/>
                </a:solidFill>
                <a:latin typeface="HP001 4 hàng" pitchFamily="34" charset="0"/>
              </a:rPr>
              <a:t> </a:t>
            </a:r>
            <a:r>
              <a:rPr lang="en-US" sz="17779" dirty="0">
                <a:solidFill>
                  <a:srgbClr val="FF0000"/>
                </a:solidFill>
                <a:latin typeface="HP001 4 hàng" pitchFamily="34" charset="0"/>
              </a:rPr>
              <a:t> Ǖ</a:t>
            </a:r>
            <a:r>
              <a:rPr lang="el-GR" sz="17779" dirty="0">
                <a:solidFill>
                  <a:srgbClr val="FF0000"/>
                </a:solidFill>
                <a:latin typeface="HP001 4 hàng" pitchFamily="34" charset="0"/>
              </a:rPr>
              <a:t>ί</a:t>
            </a:r>
            <a:r>
              <a:rPr lang="en-US" sz="17779" dirty="0">
                <a:solidFill>
                  <a:srgbClr val="FF0000"/>
                </a:solidFill>
                <a:latin typeface="HP001 4 hàng" pitchFamily="34" charset="0"/>
              </a:rPr>
              <a:t>ả </a:t>
            </a:r>
            <a:r>
              <a:rPr lang="en-US" sz="17779" dirty="0" err="1">
                <a:solidFill>
                  <a:srgbClr val="FF0000"/>
                </a:solidFill>
                <a:latin typeface="HP001 4 hàng" pitchFamily="34" charset="0"/>
              </a:rPr>
              <a:t>lựu</a:t>
            </a:r>
            <a:r>
              <a:rPr lang="en-US" sz="17779" dirty="0">
                <a:solidFill>
                  <a:srgbClr val="FF0000"/>
                </a:solidFill>
                <a:latin typeface="HP001 4 hàng" pitchFamily="34" charset="0"/>
              </a:rPr>
              <a:t> </a:t>
            </a:r>
          </a:p>
        </p:txBody>
      </p:sp>
    </p:spTree>
    <p:extLst>
      <p:ext uri="{BB962C8B-B14F-4D97-AF65-F5344CB8AC3E}">
        <p14:creationId xmlns:p14="http://schemas.microsoft.com/office/powerpoint/2010/main" val="39347394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215931" y="1269440"/>
          <a:ext cx="11916684" cy="5418672"/>
        </p:xfrm>
        <a:graphic>
          <a:graphicData uri="http://schemas.openxmlformats.org/drawingml/2006/table">
            <a:tbl>
              <a:tblPr firstRow="1" bandRow="1">
                <a:tableStyleId>{5C22544A-7EE6-4342-B048-85BDC9FD1C3A}</a:tableStyleId>
              </a:tblPr>
              <a:tblGrid>
                <a:gridCol w="458334">
                  <a:extLst>
                    <a:ext uri="{9D8B030D-6E8A-4147-A177-3AD203B41FA5}">
                      <a16:colId xmlns:a16="http://schemas.microsoft.com/office/drawing/2014/main" val="20000"/>
                    </a:ext>
                  </a:extLst>
                </a:gridCol>
                <a:gridCol w="458334">
                  <a:extLst>
                    <a:ext uri="{9D8B030D-6E8A-4147-A177-3AD203B41FA5}">
                      <a16:colId xmlns:a16="http://schemas.microsoft.com/office/drawing/2014/main" val="20001"/>
                    </a:ext>
                  </a:extLst>
                </a:gridCol>
                <a:gridCol w="458334">
                  <a:extLst>
                    <a:ext uri="{9D8B030D-6E8A-4147-A177-3AD203B41FA5}">
                      <a16:colId xmlns:a16="http://schemas.microsoft.com/office/drawing/2014/main" val="20002"/>
                    </a:ext>
                  </a:extLst>
                </a:gridCol>
                <a:gridCol w="458334">
                  <a:extLst>
                    <a:ext uri="{9D8B030D-6E8A-4147-A177-3AD203B41FA5}">
                      <a16:colId xmlns:a16="http://schemas.microsoft.com/office/drawing/2014/main" val="20003"/>
                    </a:ext>
                  </a:extLst>
                </a:gridCol>
                <a:gridCol w="458334">
                  <a:extLst>
                    <a:ext uri="{9D8B030D-6E8A-4147-A177-3AD203B41FA5}">
                      <a16:colId xmlns:a16="http://schemas.microsoft.com/office/drawing/2014/main" val="20004"/>
                    </a:ext>
                  </a:extLst>
                </a:gridCol>
                <a:gridCol w="458334">
                  <a:extLst>
                    <a:ext uri="{9D8B030D-6E8A-4147-A177-3AD203B41FA5}">
                      <a16:colId xmlns:a16="http://schemas.microsoft.com/office/drawing/2014/main" val="20005"/>
                    </a:ext>
                  </a:extLst>
                </a:gridCol>
                <a:gridCol w="458334">
                  <a:extLst>
                    <a:ext uri="{9D8B030D-6E8A-4147-A177-3AD203B41FA5}">
                      <a16:colId xmlns:a16="http://schemas.microsoft.com/office/drawing/2014/main" val="20006"/>
                    </a:ext>
                  </a:extLst>
                </a:gridCol>
                <a:gridCol w="458334">
                  <a:extLst>
                    <a:ext uri="{9D8B030D-6E8A-4147-A177-3AD203B41FA5}">
                      <a16:colId xmlns:a16="http://schemas.microsoft.com/office/drawing/2014/main" val="20007"/>
                    </a:ext>
                  </a:extLst>
                </a:gridCol>
                <a:gridCol w="458334">
                  <a:extLst>
                    <a:ext uri="{9D8B030D-6E8A-4147-A177-3AD203B41FA5}">
                      <a16:colId xmlns:a16="http://schemas.microsoft.com/office/drawing/2014/main" val="20008"/>
                    </a:ext>
                  </a:extLst>
                </a:gridCol>
                <a:gridCol w="458334">
                  <a:extLst>
                    <a:ext uri="{9D8B030D-6E8A-4147-A177-3AD203B41FA5}">
                      <a16:colId xmlns:a16="http://schemas.microsoft.com/office/drawing/2014/main" val="20009"/>
                    </a:ext>
                  </a:extLst>
                </a:gridCol>
                <a:gridCol w="458334">
                  <a:extLst>
                    <a:ext uri="{9D8B030D-6E8A-4147-A177-3AD203B41FA5}">
                      <a16:colId xmlns:a16="http://schemas.microsoft.com/office/drawing/2014/main" val="20010"/>
                    </a:ext>
                  </a:extLst>
                </a:gridCol>
                <a:gridCol w="458334">
                  <a:extLst>
                    <a:ext uri="{9D8B030D-6E8A-4147-A177-3AD203B41FA5}">
                      <a16:colId xmlns:a16="http://schemas.microsoft.com/office/drawing/2014/main" val="20011"/>
                    </a:ext>
                  </a:extLst>
                </a:gridCol>
                <a:gridCol w="458334">
                  <a:extLst>
                    <a:ext uri="{9D8B030D-6E8A-4147-A177-3AD203B41FA5}">
                      <a16:colId xmlns:a16="http://schemas.microsoft.com/office/drawing/2014/main" val="20012"/>
                    </a:ext>
                  </a:extLst>
                </a:gridCol>
                <a:gridCol w="458334">
                  <a:extLst>
                    <a:ext uri="{9D8B030D-6E8A-4147-A177-3AD203B41FA5}">
                      <a16:colId xmlns:a16="http://schemas.microsoft.com/office/drawing/2014/main" val="20013"/>
                    </a:ext>
                  </a:extLst>
                </a:gridCol>
                <a:gridCol w="458334">
                  <a:extLst>
                    <a:ext uri="{9D8B030D-6E8A-4147-A177-3AD203B41FA5}">
                      <a16:colId xmlns:a16="http://schemas.microsoft.com/office/drawing/2014/main" val="20014"/>
                    </a:ext>
                  </a:extLst>
                </a:gridCol>
                <a:gridCol w="458334">
                  <a:extLst>
                    <a:ext uri="{9D8B030D-6E8A-4147-A177-3AD203B41FA5}">
                      <a16:colId xmlns:a16="http://schemas.microsoft.com/office/drawing/2014/main" val="20015"/>
                    </a:ext>
                  </a:extLst>
                </a:gridCol>
                <a:gridCol w="458334">
                  <a:extLst>
                    <a:ext uri="{9D8B030D-6E8A-4147-A177-3AD203B41FA5}">
                      <a16:colId xmlns:a16="http://schemas.microsoft.com/office/drawing/2014/main" val="20016"/>
                    </a:ext>
                  </a:extLst>
                </a:gridCol>
                <a:gridCol w="458334">
                  <a:extLst>
                    <a:ext uri="{9D8B030D-6E8A-4147-A177-3AD203B41FA5}">
                      <a16:colId xmlns:a16="http://schemas.microsoft.com/office/drawing/2014/main" val="20017"/>
                    </a:ext>
                  </a:extLst>
                </a:gridCol>
                <a:gridCol w="458334">
                  <a:extLst>
                    <a:ext uri="{9D8B030D-6E8A-4147-A177-3AD203B41FA5}">
                      <a16:colId xmlns:a16="http://schemas.microsoft.com/office/drawing/2014/main" val="20018"/>
                    </a:ext>
                  </a:extLst>
                </a:gridCol>
                <a:gridCol w="458334">
                  <a:extLst>
                    <a:ext uri="{9D8B030D-6E8A-4147-A177-3AD203B41FA5}">
                      <a16:colId xmlns:a16="http://schemas.microsoft.com/office/drawing/2014/main" val="20019"/>
                    </a:ext>
                  </a:extLst>
                </a:gridCol>
                <a:gridCol w="458334">
                  <a:extLst>
                    <a:ext uri="{9D8B030D-6E8A-4147-A177-3AD203B41FA5}">
                      <a16:colId xmlns:a16="http://schemas.microsoft.com/office/drawing/2014/main" val="20020"/>
                    </a:ext>
                  </a:extLst>
                </a:gridCol>
                <a:gridCol w="458334">
                  <a:extLst>
                    <a:ext uri="{9D8B030D-6E8A-4147-A177-3AD203B41FA5}">
                      <a16:colId xmlns:a16="http://schemas.microsoft.com/office/drawing/2014/main" val="20021"/>
                    </a:ext>
                  </a:extLst>
                </a:gridCol>
                <a:gridCol w="458334">
                  <a:extLst>
                    <a:ext uri="{9D8B030D-6E8A-4147-A177-3AD203B41FA5}">
                      <a16:colId xmlns:a16="http://schemas.microsoft.com/office/drawing/2014/main" val="20022"/>
                    </a:ext>
                  </a:extLst>
                </a:gridCol>
                <a:gridCol w="458334">
                  <a:extLst>
                    <a:ext uri="{9D8B030D-6E8A-4147-A177-3AD203B41FA5}">
                      <a16:colId xmlns:a16="http://schemas.microsoft.com/office/drawing/2014/main" val="20023"/>
                    </a:ext>
                  </a:extLst>
                </a:gridCol>
                <a:gridCol w="458334">
                  <a:extLst>
                    <a:ext uri="{9D8B030D-6E8A-4147-A177-3AD203B41FA5}">
                      <a16:colId xmlns:a16="http://schemas.microsoft.com/office/drawing/2014/main" val="20024"/>
                    </a:ext>
                  </a:extLst>
                </a:gridCol>
                <a:gridCol w="458334">
                  <a:extLst>
                    <a:ext uri="{9D8B030D-6E8A-4147-A177-3AD203B41FA5}">
                      <a16:colId xmlns:a16="http://schemas.microsoft.com/office/drawing/2014/main" val="20025"/>
                    </a:ext>
                  </a:extLst>
                </a:gridCol>
              </a:tblGrid>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9" name="TextBox 8"/>
          <p:cNvSpPr txBox="1"/>
          <p:nvPr/>
        </p:nvSpPr>
        <p:spPr>
          <a:xfrm>
            <a:off x="95783" y="3971711"/>
            <a:ext cx="11366840" cy="1489291"/>
          </a:xfrm>
          <a:prstGeom prst="rect">
            <a:avLst/>
          </a:prstGeom>
          <a:noFill/>
        </p:spPr>
        <p:txBody>
          <a:bodyPr wrap="square" lIns="120222" tIns="60111" rIns="120222" bIns="60111" rtlCol="0">
            <a:spAutoFit/>
          </a:bodyPr>
          <a:lstStyle/>
          <a:p>
            <a:pPr algn="ctr" defTabSz="1118103" fontAlgn="auto">
              <a:spcBef>
                <a:spcPts val="0"/>
              </a:spcBef>
              <a:spcAft>
                <a:spcPts val="0"/>
              </a:spcAft>
            </a:pPr>
            <a:r>
              <a:rPr lang="el-GR" sz="8889" dirty="0">
                <a:solidFill>
                  <a:srgbClr val="FF0000"/>
                </a:solidFill>
                <a:latin typeface="HP001 4 hàng" pitchFamily="34" charset="0"/>
              </a:rPr>
              <a:t> </a:t>
            </a:r>
            <a:r>
              <a:rPr lang="en-US" sz="8889" dirty="0">
                <a:solidFill>
                  <a:srgbClr val="FF0000"/>
                </a:solidFill>
                <a:latin typeface="HP001 4 hàng" pitchFamily="34" charset="0"/>
              </a:rPr>
              <a:t> Ǖ</a:t>
            </a:r>
            <a:r>
              <a:rPr lang="el-GR" sz="8889" dirty="0">
                <a:solidFill>
                  <a:srgbClr val="FF0000"/>
                </a:solidFill>
                <a:latin typeface="HP001 4 hàng" pitchFamily="34" charset="0"/>
              </a:rPr>
              <a:t>ί</a:t>
            </a:r>
            <a:r>
              <a:rPr lang="en-US" sz="8889" dirty="0">
                <a:solidFill>
                  <a:srgbClr val="FF0000"/>
                </a:solidFill>
                <a:latin typeface="HP001 4 hàng" pitchFamily="34" charset="0"/>
              </a:rPr>
              <a:t>ả </a:t>
            </a:r>
            <a:r>
              <a:rPr lang="en-US" sz="8889" dirty="0" err="1">
                <a:solidFill>
                  <a:srgbClr val="FF0000"/>
                </a:solidFill>
                <a:latin typeface="HP001 4 hàng" pitchFamily="34" charset="0"/>
              </a:rPr>
              <a:t>lựu</a:t>
            </a:r>
            <a:r>
              <a:rPr lang="en-US" sz="8889" dirty="0">
                <a:solidFill>
                  <a:srgbClr val="FF0000"/>
                </a:solidFill>
                <a:latin typeface="HP001 4 hàng" pitchFamily="34" charset="0"/>
              </a:rPr>
              <a:t> </a:t>
            </a:r>
          </a:p>
        </p:txBody>
      </p:sp>
    </p:spTree>
    <p:extLst>
      <p:ext uri="{BB962C8B-B14F-4D97-AF65-F5344CB8AC3E}">
        <p14:creationId xmlns:p14="http://schemas.microsoft.com/office/powerpoint/2010/main" val="3629021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5000"/>
          </a:stretch>
        </a:blipFill>
        <a:effectLst/>
      </p:bgPr>
    </p:bg>
    <p:spTree>
      <p:nvGrpSpPr>
        <p:cNvPr id="1" name=""/>
        <p:cNvGrpSpPr/>
        <p:nvPr/>
      </p:nvGrpSpPr>
      <p:grpSpPr>
        <a:xfrm>
          <a:off x="0" y="0"/>
          <a:ext cx="0" cy="0"/>
          <a:chOff x="0" y="0"/>
          <a:chExt cx="0" cy="0"/>
        </a:xfrm>
      </p:grpSpPr>
      <p:pic>
        <p:nvPicPr>
          <p:cNvPr id="5" name="Picture 4">
            <a:hlinkClick r:id="rId4" action="ppaction://hlinksldjump"/>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0" b="47290" l="100" r="54800">
                        <a14:foregroundMark x1="6200" y1="6574" x2="10600" y2="19377"/>
                        <a14:foregroundMark x1="10600" y1="6574" x2="18100" y2="10496"/>
                        <a14:foregroundMark x1="3100" y1="2768" x2="5700" y2="1499"/>
                        <a14:foregroundMark x1="3900" y1="3576" x2="6500" y2="6574"/>
                        <a14:foregroundMark x1="12200" y1="14072" x2="13700" y2="16724"/>
                        <a14:foregroundMark x1="9600" y1="24452" x2="9800" y2="30681"/>
                        <a14:foregroundMark x1="24200" y1="15225" x2="37600" y2="17532"/>
                        <a14:foregroundMark x1="35300" y1="17878" x2="36100" y2="19608"/>
                        <a14:foregroundMark x1="36900" y1="16148" x2="36900" y2="17532"/>
                        <a14:foregroundMark x1="8800" y1="32065" x2="12400" y2="31488"/>
                        <a14:foregroundMark x1="26000" y1="29758" x2="36100" y2="28604"/>
                        <a14:foregroundMark x1="41000" y1="33333" x2="43000" y2="40715"/>
                        <a14:foregroundMark x1="13200" y1="8997" x2="12700" y2="14302"/>
                      </a14:backgroundRemoval>
                    </a14:imgEffect>
                  </a14:imgLayer>
                </a14:imgProps>
              </a:ext>
              <a:ext uri="{28A0092B-C50C-407E-A947-70E740481C1C}">
                <a14:useLocalDpi xmlns:a14="http://schemas.microsoft.com/office/drawing/2010/main" val="0"/>
              </a:ext>
            </a:extLst>
          </a:blip>
          <a:srcRect r="45534" b="54748"/>
          <a:stretch/>
        </p:blipFill>
        <p:spPr>
          <a:xfrm>
            <a:off x="155818" y="1378438"/>
            <a:ext cx="2896901" cy="2086734"/>
          </a:xfrm>
          <a:prstGeom prst="rect">
            <a:avLst/>
          </a:prstGeom>
        </p:spPr>
      </p:pic>
      <p:pic>
        <p:nvPicPr>
          <p:cNvPr id="7" name="Picture 6">
            <a:hlinkClick r:id="rId7" action="ppaction://hlinksldjump"/>
          </p:cNvPr>
          <p:cNvPicPr>
            <a:picLocks noChangeAspect="1"/>
          </p:cNvPicPr>
          <p:nvPr/>
        </p:nvPicPr>
        <p:blipFill>
          <a:blip r:embed="rId8">
            <a:extLst>
              <a:ext uri="{BEBA8EAE-BF5A-486C-A8C5-ECC9F3942E4B}">
                <a14:imgProps xmlns:a14="http://schemas.microsoft.com/office/drawing/2010/main">
                  <a14:imgLayer r:embed="rId9">
                    <a14:imgEffect>
                      <a14:backgroundRemoval t="0" b="100000" l="0" r="100000">
                        <a14:foregroundMark x1="14437" y1="23958" x2="15711" y2="37240"/>
                        <a14:foregroundMark x1="39278" y1="37240" x2="78769" y2="32031"/>
                        <a14:foregroundMark x1="63907" y1="28646" x2="64544" y2="34115"/>
                        <a14:foregroundMark x1="36943" y1="30729" x2="45860" y2="38021"/>
                        <a14:foregroundMark x1="52442" y1="55469" x2="54565" y2="73698"/>
                        <a14:foregroundMark x1="12951" y1="9635" x2="10191" y2="38021"/>
                        <a14:foregroundMark x1="9130" y1="13802" x2="21019" y2="33333"/>
                        <a14:foregroundMark x1="15711" y1="17969" x2="25053" y2="33333"/>
                        <a14:foregroundMark x1="17834" y1="15104" x2="19958" y2="16406"/>
                        <a14:foregroundMark x1="5308" y1="14583" x2="7856" y2="30729"/>
                        <a14:foregroundMark x1="7431" y1="33333" x2="5308" y2="54167"/>
                      </a14:backgroundRemoval>
                    </a14:imgEffect>
                  </a14:imgLayer>
                </a14:imgProps>
              </a:ext>
              <a:ext uri="{28A0092B-C50C-407E-A947-70E740481C1C}">
                <a14:useLocalDpi xmlns:a14="http://schemas.microsoft.com/office/drawing/2010/main" val="0"/>
              </a:ext>
            </a:extLst>
          </a:blip>
          <a:stretch>
            <a:fillRect/>
          </a:stretch>
        </p:blipFill>
        <p:spPr>
          <a:xfrm>
            <a:off x="1806223" y="3955814"/>
            <a:ext cx="2492995" cy="2032505"/>
          </a:xfrm>
          <a:prstGeom prst="rect">
            <a:avLst/>
          </a:prstGeom>
        </p:spPr>
      </p:pic>
      <p:pic>
        <p:nvPicPr>
          <p:cNvPr id="8" name="Picture 7">
            <a:hlinkClick r:id="rId10" action="ppaction://hlinksldjump"/>
          </p:cNvPr>
          <p:cNvPicPr>
            <a:picLocks noChangeAspect="1"/>
          </p:cNvPicPr>
          <p:nvPr/>
        </p:nvPicPr>
        <p:blipFill>
          <a:blip r:embed="rId11">
            <a:extLst>
              <a:ext uri="{BEBA8EAE-BF5A-486C-A8C5-ECC9F3942E4B}">
                <a14:imgProps xmlns:a14="http://schemas.microsoft.com/office/drawing/2010/main">
                  <a14:imgLayer r:embed="rId12">
                    <a14:imgEffect>
                      <a14:backgroundRemoval t="0" b="100000" l="0" r="100000">
                        <a14:foregroundMark x1="36979" y1="28571" x2="64323" y2="28032"/>
                      </a14:backgroundRemoval>
                    </a14:imgEffect>
                  </a14:imgLayer>
                </a14:imgProps>
              </a:ext>
              <a:ext uri="{28A0092B-C50C-407E-A947-70E740481C1C}">
                <a14:useLocalDpi xmlns:a14="http://schemas.microsoft.com/office/drawing/2010/main" val="0"/>
              </a:ext>
            </a:extLst>
          </a:blip>
          <a:stretch>
            <a:fillRect/>
          </a:stretch>
        </p:blipFill>
        <p:spPr>
          <a:xfrm>
            <a:off x="6547556" y="63112"/>
            <a:ext cx="2722832" cy="2630653"/>
          </a:xfrm>
          <a:prstGeom prst="rect">
            <a:avLst/>
          </a:prstGeom>
        </p:spPr>
      </p:pic>
      <p:pic>
        <p:nvPicPr>
          <p:cNvPr id="9" name="Picture 8">
            <a:hlinkClick r:id="rId13" action="ppaction://hlinksldjump"/>
          </p:cNvPr>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11879" b="79030" l="524" r="90445">
                        <a14:foregroundMark x1="37565" y1="47030" x2="39267" y2="63273"/>
                        <a14:foregroundMark x1="48429" y1="47030" x2="41492" y2="64000"/>
                        <a14:foregroundMark x1="43194" y1="53576" x2="45026" y2="57576"/>
                        <a14:foregroundMark x1="28403" y1="56000" x2="31414" y2="64000"/>
                        <a14:foregroundMark x1="29319" y1="49939" x2="27094" y2="56364"/>
                      </a14:backgroundRemoval>
                    </a14:imgEffect>
                  </a14:imgLayer>
                </a14:imgProps>
              </a:ext>
              <a:ext uri="{28A0092B-C50C-407E-A947-70E740481C1C}">
                <a14:useLocalDpi xmlns:a14="http://schemas.microsoft.com/office/drawing/2010/main" val="0"/>
              </a:ext>
            </a:extLst>
          </a:blip>
          <a:srcRect l="13689" t="17778" r="11476" b="25253"/>
          <a:stretch/>
        </p:blipFill>
        <p:spPr>
          <a:xfrm>
            <a:off x="5976083" y="3042693"/>
            <a:ext cx="2346721" cy="1929374"/>
          </a:xfrm>
          <a:prstGeom prst="rect">
            <a:avLst/>
          </a:prstGeom>
        </p:spPr>
      </p:pic>
      <p:sp>
        <p:nvSpPr>
          <p:cNvPr id="10" name="Right Arrow 9">
            <a:hlinkClick r:id="rId16" action="ppaction://hlinksldjump"/>
          </p:cNvPr>
          <p:cNvSpPr/>
          <p:nvPr/>
        </p:nvSpPr>
        <p:spPr>
          <a:xfrm>
            <a:off x="10235259" y="6439371"/>
            <a:ext cx="1730963" cy="3762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18103" fontAlgn="auto">
              <a:spcBef>
                <a:spcPts val="0"/>
              </a:spcBef>
              <a:spcAft>
                <a:spcPts val="0"/>
              </a:spcAft>
            </a:pPr>
            <a:r>
              <a:rPr lang="en-US" sz="1580">
                <a:solidFill>
                  <a:prstClr val="white"/>
                </a:solidFill>
                <a:latin typeface="Calibri"/>
              </a:rPr>
              <a:t>Đi đến bài học</a:t>
            </a:r>
          </a:p>
        </p:txBody>
      </p:sp>
    </p:spTree>
    <p:extLst>
      <p:ext uri="{BB962C8B-B14F-4D97-AF65-F5344CB8AC3E}">
        <p14:creationId xmlns:p14="http://schemas.microsoft.com/office/powerpoint/2010/main" val="39278169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8"/>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8"/>
                                        </p:tgtEl>
                                        <p:attrNameLst>
                                          <p:attrName>ppt_x</p:attrName>
                                        </p:attrNameLst>
                                      </p:cBhvr>
                                      <p:tavLst>
                                        <p:tav tm="0">
                                          <p:val>
                                            <p:strVal val="ppt_x"/>
                                          </p:val>
                                        </p:tav>
                                        <p:tav tm="100000">
                                          <p:val>
                                            <p:strVal val="ppt_x"/>
                                          </p:val>
                                        </p:tav>
                                      </p:tavLst>
                                    </p:anim>
                                    <p:anim calcmode="lin" valueType="num">
                                      <p:cBhvr additive="base">
                                        <p:cTn id="14" dur="500"/>
                                        <p:tgtEl>
                                          <p:spTgt spid="8"/>
                                        </p:tgtEl>
                                        <p:attrNameLst>
                                          <p:attrName>ppt_y</p:attrName>
                                        </p:attrNameLst>
                                      </p:cBhvr>
                                      <p:tavLst>
                                        <p:tav tm="0">
                                          <p:val>
                                            <p:strVal val="ppt_y"/>
                                          </p:val>
                                        </p:tav>
                                        <p:tav tm="100000">
                                          <p:val>
                                            <p:strVal val="1+ppt_h/2"/>
                                          </p:val>
                                        </p:tav>
                                      </p:tavLst>
                                    </p:anim>
                                    <p:set>
                                      <p:cBhvr>
                                        <p:cTn id="15"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6" restart="whenNotActive" fill="hold" evtFilter="cancelBubble" nodeType="interactiveSeq">
                <p:stCondLst>
                  <p:cond evt="onClick" delay="0">
                    <p:tgtEl>
                      <p:spTgt spid="7"/>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7"/>
                                        </p:tgtEl>
                                        <p:attrNameLst>
                                          <p:attrName>ppt_x</p:attrName>
                                        </p:attrNameLst>
                                      </p:cBhvr>
                                      <p:tavLst>
                                        <p:tav tm="0">
                                          <p:val>
                                            <p:strVal val="ppt_x"/>
                                          </p:val>
                                        </p:tav>
                                        <p:tav tm="100000">
                                          <p:val>
                                            <p:strVal val="ppt_x"/>
                                          </p:val>
                                        </p:tav>
                                      </p:tavLst>
                                    </p:anim>
                                    <p:anim calcmode="lin" valueType="num">
                                      <p:cBhvr additive="base">
                                        <p:cTn id="21" dur="500"/>
                                        <p:tgtEl>
                                          <p:spTgt spid="7"/>
                                        </p:tgtEl>
                                        <p:attrNameLst>
                                          <p:attrName>ppt_y</p:attrName>
                                        </p:attrNameLst>
                                      </p:cBhvr>
                                      <p:tavLst>
                                        <p:tav tm="0">
                                          <p:val>
                                            <p:strVal val="ppt_y"/>
                                          </p:val>
                                        </p:tav>
                                        <p:tav tm="100000">
                                          <p:val>
                                            <p:strVal val="1+ppt_h/2"/>
                                          </p:val>
                                        </p:tav>
                                      </p:tavLst>
                                    </p:anim>
                                    <p:set>
                                      <p:cBhvr>
                                        <p:cTn id="22"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3" restart="whenNotActive" fill="hold" evtFilter="cancelBubble" nodeType="interactiveSeq">
                <p:stCondLst>
                  <p:cond evt="onClick" delay="0">
                    <p:tgtEl>
                      <p:spTgt spid="9"/>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9"/>
                                        </p:tgtEl>
                                        <p:attrNameLst>
                                          <p:attrName>ppt_x</p:attrName>
                                        </p:attrNameLst>
                                      </p:cBhvr>
                                      <p:tavLst>
                                        <p:tav tm="0">
                                          <p:val>
                                            <p:strVal val="ppt_x"/>
                                          </p:val>
                                        </p:tav>
                                        <p:tav tm="100000">
                                          <p:val>
                                            <p:strVal val="ppt_x"/>
                                          </p:val>
                                        </p:tav>
                                      </p:tavLst>
                                    </p:anim>
                                    <p:anim calcmode="lin" valueType="num">
                                      <p:cBhvr additive="base">
                                        <p:cTn id="28" dur="500"/>
                                        <p:tgtEl>
                                          <p:spTgt spid="9"/>
                                        </p:tgtEl>
                                        <p:attrNameLst>
                                          <p:attrName>ppt_y</p:attrName>
                                        </p:attrNameLst>
                                      </p:cBhvr>
                                      <p:tavLst>
                                        <p:tav tm="0">
                                          <p:val>
                                            <p:strVal val="ppt_y"/>
                                          </p:val>
                                        </p:tav>
                                        <p:tav tm="100000">
                                          <p:val>
                                            <p:strVal val="1+ppt_h/2"/>
                                          </p:val>
                                        </p:tav>
                                      </p:tavLst>
                                    </p:anim>
                                    <p:set>
                                      <p:cBhvr>
                                        <p:cTn id="2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208" t="28646" r="27379" b="28385"/>
          <a:stretch/>
        </p:blipFill>
        <p:spPr bwMode="auto">
          <a:xfrm>
            <a:off x="501936" y="572064"/>
            <a:ext cx="10693984" cy="5566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05193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3881" t="5858" b="63636"/>
          <a:stretch/>
        </p:blipFill>
        <p:spPr>
          <a:xfrm>
            <a:off x="1515484" y="94070"/>
            <a:ext cx="8742002" cy="4012263"/>
          </a:xfrm>
          <a:prstGeom prst="rect">
            <a:avLst/>
          </a:prstGeom>
        </p:spPr>
      </p:pic>
      <p:grpSp>
        <p:nvGrpSpPr>
          <p:cNvPr id="7" name="Group 6"/>
          <p:cNvGrpSpPr/>
          <p:nvPr/>
        </p:nvGrpSpPr>
        <p:grpSpPr>
          <a:xfrm>
            <a:off x="215930" y="243246"/>
            <a:ext cx="2627751" cy="929565"/>
            <a:chOff x="63500" y="1429216"/>
            <a:chExt cx="1970813" cy="705889"/>
          </a:xfrm>
        </p:grpSpPr>
        <p:sp>
          <p:nvSpPr>
            <p:cNvPr id="8" name="Rounded Rectangle 7"/>
            <p:cNvSpPr/>
            <p:nvPr/>
          </p:nvSpPr>
          <p:spPr>
            <a:xfrm>
              <a:off x="384358" y="1429216"/>
              <a:ext cx="1649955"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18103" fontAlgn="auto">
                <a:spcBef>
                  <a:spcPts val="0"/>
                </a:spcBef>
                <a:spcAft>
                  <a:spcPts val="0"/>
                </a:spcAft>
              </a:pPr>
              <a:r>
                <a:rPr lang="en-US" sz="4346">
                  <a:solidFill>
                    <a:prstClr val="white"/>
                  </a:solidFill>
                  <a:latin typeface="Arial-Rounded" pitchFamily="34" charset="0"/>
                  <a:ea typeface="Arial-Rounded" pitchFamily="34" charset="0"/>
                  <a:cs typeface="Arial-Rounded" pitchFamily="34" charset="0"/>
                </a:rPr>
                <a:t>Đọc</a:t>
              </a:r>
            </a:p>
          </p:txBody>
        </p:sp>
        <p:sp>
          <p:nvSpPr>
            <p:cNvPr id="10" name="Oval 9"/>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18103" fontAlgn="auto">
                <a:spcBef>
                  <a:spcPts val="0"/>
                </a:spcBef>
                <a:spcAft>
                  <a:spcPts val="0"/>
                </a:spcAft>
              </a:pPr>
              <a:r>
                <a:rPr lang="en-US" sz="4346" dirty="0">
                  <a:solidFill>
                    <a:prstClr val="black"/>
                  </a:solidFill>
                  <a:latin typeface="Arial Rounded MT Bold" pitchFamily="34" charset="0"/>
                  <a:ea typeface="Arial-Rounded" pitchFamily="34" charset="0"/>
                  <a:cs typeface="Arial-Rounded" pitchFamily="34" charset="0"/>
                </a:rPr>
                <a:t>5</a:t>
              </a:r>
            </a:p>
          </p:txBody>
        </p:sp>
      </p:grpSp>
      <p:sp>
        <p:nvSpPr>
          <p:cNvPr id="25" name="Title 1"/>
          <p:cNvSpPr txBox="1">
            <a:spLocks/>
          </p:cNvSpPr>
          <p:nvPr/>
        </p:nvSpPr>
        <p:spPr>
          <a:xfrm>
            <a:off x="213645" y="4424454"/>
            <a:ext cx="11672395" cy="2142353"/>
          </a:xfrm>
          <a:prstGeom prst="rect">
            <a:avLst/>
          </a:prstGeom>
        </p:spPr>
        <p:txBody>
          <a:bodyPr vert="horz" lIns="90167" tIns="45083" rIns="90167" bIns="4508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defTabSz="903153" fontAlgn="auto">
              <a:spcAft>
                <a:spcPts val="0"/>
              </a:spcAft>
            </a:pPr>
            <a:r>
              <a:rPr lang="en-US" sz="4346">
                <a:solidFill>
                  <a:prstClr val="black"/>
                </a:solidFill>
                <a:latin typeface="Arial-Rounded" pitchFamily="34" charset="0"/>
                <a:ea typeface="Arial-Rounded" pitchFamily="34" charset="0"/>
                <a:cs typeface="Arial-Rounded" pitchFamily="34" charset="0"/>
              </a:rPr>
              <a:t>	Bà đã nghỉ hưu. Ngày ngày, bà đi chợ, nấu ăn và chăm lo cho con cháu. Mỗi lần đưa bé đi dạo, bà hay kể về ngày xưa. Lời bà dịu êm.</a:t>
            </a:r>
          </a:p>
        </p:txBody>
      </p:sp>
      <p:cxnSp>
        <p:nvCxnSpPr>
          <p:cNvPr id="32" name="Straight Connector 31"/>
          <p:cNvCxnSpPr/>
          <p:nvPr/>
        </p:nvCxnSpPr>
        <p:spPr>
          <a:xfrm>
            <a:off x="4191050" y="5181554"/>
            <a:ext cx="84027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7238970" y="5181554"/>
            <a:ext cx="97188" cy="54975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685942" y="4571970"/>
            <a:ext cx="521747" cy="37384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18103" fontAlgn="auto">
              <a:spcBef>
                <a:spcPts val="0"/>
              </a:spcBef>
              <a:spcAft>
                <a:spcPts val="0"/>
              </a:spcAft>
            </a:pPr>
            <a:r>
              <a:rPr lang="en-US" sz="2766" b="1">
                <a:solidFill>
                  <a:prstClr val="black"/>
                </a:solidFill>
                <a:latin typeface="Arial" pitchFamily="34" charset="0"/>
                <a:ea typeface="Arial-Rounded" pitchFamily="34" charset="0"/>
                <a:cs typeface="Arial" pitchFamily="34" charset="0"/>
              </a:rPr>
              <a:t>1</a:t>
            </a:r>
          </a:p>
        </p:txBody>
      </p:sp>
      <p:sp>
        <p:nvSpPr>
          <p:cNvPr id="13" name="Oval 12"/>
          <p:cNvSpPr/>
          <p:nvPr/>
        </p:nvSpPr>
        <p:spPr>
          <a:xfrm>
            <a:off x="5181121" y="4257264"/>
            <a:ext cx="521747" cy="37384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18103" fontAlgn="auto">
              <a:spcBef>
                <a:spcPts val="0"/>
              </a:spcBef>
              <a:spcAft>
                <a:spcPts val="0"/>
              </a:spcAft>
            </a:pPr>
            <a:r>
              <a:rPr lang="en-US" sz="2766" b="1">
                <a:solidFill>
                  <a:prstClr val="black"/>
                </a:solidFill>
                <a:latin typeface="Arial" pitchFamily="34" charset="0"/>
                <a:ea typeface="Arial-Rounded" pitchFamily="34" charset="0"/>
                <a:cs typeface="Arial" pitchFamily="34" charset="0"/>
              </a:rPr>
              <a:t>2</a:t>
            </a:r>
          </a:p>
        </p:txBody>
      </p:sp>
      <p:cxnSp>
        <p:nvCxnSpPr>
          <p:cNvPr id="14" name="Straight Connector 13"/>
          <p:cNvCxnSpPr/>
          <p:nvPr/>
        </p:nvCxnSpPr>
        <p:spPr>
          <a:xfrm flipH="1">
            <a:off x="4953030" y="4648168"/>
            <a:ext cx="106908" cy="54975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6705584" y="5714940"/>
            <a:ext cx="88354" cy="60473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7162772" y="5029158"/>
            <a:ext cx="521747" cy="37384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18103" fontAlgn="auto">
              <a:spcBef>
                <a:spcPts val="0"/>
              </a:spcBef>
              <a:spcAft>
                <a:spcPts val="0"/>
              </a:spcAft>
            </a:pPr>
            <a:r>
              <a:rPr lang="en-US" sz="2766" b="1">
                <a:solidFill>
                  <a:prstClr val="black"/>
                </a:solidFill>
                <a:latin typeface="Arial" pitchFamily="34" charset="0"/>
                <a:ea typeface="Arial-Rounded" pitchFamily="34" charset="0"/>
                <a:cs typeface="Arial" pitchFamily="34" charset="0"/>
              </a:rPr>
              <a:t>3</a:t>
            </a:r>
          </a:p>
        </p:txBody>
      </p:sp>
      <p:cxnSp>
        <p:nvCxnSpPr>
          <p:cNvPr id="19" name="Straight Connector 18"/>
          <p:cNvCxnSpPr/>
          <p:nvPr/>
        </p:nvCxnSpPr>
        <p:spPr>
          <a:xfrm flipH="1">
            <a:off x="10210692" y="5714940"/>
            <a:ext cx="142294" cy="60473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6324594" y="6324524"/>
            <a:ext cx="521747" cy="37384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18103" fontAlgn="auto">
              <a:spcBef>
                <a:spcPts val="0"/>
              </a:spcBef>
              <a:spcAft>
                <a:spcPts val="0"/>
              </a:spcAft>
            </a:pPr>
            <a:r>
              <a:rPr lang="en-US" sz="2766" b="1">
                <a:solidFill>
                  <a:prstClr val="black"/>
                </a:solidFill>
                <a:latin typeface="Arial" pitchFamily="34" charset="0"/>
                <a:ea typeface="Arial-Rounded" pitchFamily="34" charset="0"/>
                <a:cs typeface="Arial" pitchFamily="34" charset="0"/>
              </a:rPr>
              <a:t>4</a:t>
            </a:r>
          </a:p>
        </p:txBody>
      </p:sp>
      <p:cxnSp>
        <p:nvCxnSpPr>
          <p:cNvPr id="18" name="Straight Connector 17"/>
          <p:cNvCxnSpPr/>
          <p:nvPr/>
        </p:nvCxnSpPr>
        <p:spPr>
          <a:xfrm>
            <a:off x="8458138" y="6324524"/>
            <a:ext cx="80612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0038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500"/>
                                        <p:tgtEl>
                                          <p:spTgt spid="3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P spid="20"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a:xfrm>
            <a:off x="649965" y="2170625"/>
            <a:ext cx="5794963" cy="1445951"/>
          </a:xfrm>
          <a:prstGeom prst="rect">
            <a:avLst/>
          </a:prstGeom>
          <a:solidFill>
            <a:srgbClr val="006F96"/>
          </a:solidFill>
        </p:spPr>
        <p:txBody>
          <a:bodyPr vert="horz" lIns="90167" tIns="45083" rIns="90167" bIns="4508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spcAft>
                <a:spcPts val="0"/>
              </a:spcAft>
            </a:pPr>
            <a:r>
              <a:rPr lang="en-US" sz="9482">
                <a:solidFill>
                  <a:prstClr val="white"/>
                </a:solidFill>
                <a:latin typeface="Arial-Rounded" pitchFamily="34" charset="0"/>
                <a:ea typeface="Arial-Rounded" pitchFamily="34" charset="0"/>
                <a:cs typeface="Arial-Rounded" pitchFamily="34" charset="0"/>
              </a:rPr>
              <a:t>nghỉ hưu</a:t>
            </a:r>
          </a:p>
        </p:txBody>
      </p:sp>
      <p:sp>
        <p:nvSpPr>
          <p:cNvPr id="7" name="Title 1"/>
          <p:cNvSpPr txBox="1">
            <a:spLocks/>
          </p:cNvSpPr>
          <p:nvPr/>
        </p:nvSpPr>
        <p:spPr>
          <a:xfrm>
            <a:off x="7122262" y="2170625"/>
            <a:ext cx="4377988" cy="1445951"/>
          </a:xfrm>
          <a:prstGeom prst="rect">
            <a:avLst/>
          </a:prstGeom>
          <a:solidFill>
            <a:srgbClr val="006F96"/>
          </a:solidFill>
        </p:spPr>
        <p:txBody>
          <a:bodyPr vert="horz" lIns="90167" tIns="45083" rIns="90167" bIns="4508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spcAft>
                <a:spcPts val="0"/>
              </a:spcAft>
            </a:pPr>
            <a:r>
              <a:rPr lang="en-US" sz="9482">
                <a:solidFill>
                  <a:prstClr val="white"/>
                </a:solidFill>
                <a:latin typeface="Arial-Rounded" pitchFamily="34" charset="0"/>
                <a:ea typeface="Arial-Rounded" pitchFamily="34" charset="0"/>
                <a:cs typeface="Arial-Rounded" pitchFamily="34" charset="0"/>
              </a:rPr>
              <a:t>dịu êm</a:t>
            </a:r>
          </a:p>
        </p:txBody>
      </p:sp>
    </p:spTree>
    <p:extLst>
      <p:ext uri="{BB962C8B-B14F-4D97-AF65-F5344CB8AC3E}">
        <p14:creationId xmlns:p14="http://schemas.microsoft.com/office/powerpoint/2010/main" val="269389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Title 1"/>
          <p:cNvSpPr txBox="1">
            <a:spLocks/>
          </p:cNvSpPr>
          <p:nvPr/>
        </p:nvSpPr>
        <p:spPr>
          <a:xfrm>
            <a:off x="198859" y="1437166"/>
            <a:ext cx="11672395" cy="2142353"/>
          </a:xfrm>
          <a:prstGeom prst="rect">
            <a:avLst/>
          </a:prstGeom>
        </p:spPr>
        <p:txBody>
          <a:bodyPr vert="horz" lIns="90167" tIns="45083" rIns="90167" bIns="4508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defTabSz="903153" fontAlgn="auto">
              <a:spcAft>
                <a:spcPts val="0"/>
              </a:spcAft>
            </a:pPr>
            <a:r>
              <a:rPr lang="en-US" sz="5334">
                <a:solidFill>
                  <a:prstClr val="black"/>
                </a:solidFill>
                <a:latin typeface="Arial-Rounded" pitchFamily="34" charset="0"/>
                <a:ea typeface="Arial-Rounded" pitchFamily="34" charset="0"/>
                <a:cs typeface="Arial-Rounded" pitchFamily="34" charset="0"/>
              </a:rPr>
              <a:t>	Bà đã nghỉ hưu. Ngày ngày, bà đi chợ, nấu ăn và chăm lo cho con cháu. Mỗi lần đưa bé đi dạo, bà hay kể về ngày xưa. Lời bà dịu êm.</a:t>
            </a:r>
          </a:p>
        </p:txBody>
      </p:sp>
      <p:sp>
        <p:nvSpPr>
          <p:cNvPr id="46" name="Rounded Rectangle 45"/>
          <p:cNvSpPr/>
          <p:nvPr/>
        </p:nvSpPr>
        <p:spPr>
          <a:xfrm>
            <a:off x="470371" y="5376904"/>
            <a:ext cx="11305569" cy="1187411"/>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18103" fontAlgn="auto">
              <a:spcBef>
                <a:spcPts val="0"/>
              </a:spcBef>
              <a:spcAft>
                <a:spcPts val="0"/>
              </a:spcAft>
            </a:pPr>
            <a:r>
              <a:rPr lang="en-US" sz="4741">
                <a:solidFill>
                  <a:prstClr val="white"/>
                </a:solidFill>
                <a:latin typeface="Arial-Rounded" pitchFamily="34" charset="0"/>
                <a:ea typeface="Arial-Rounded" pitchFamily="34" charset="0"/>
                <a:cs typeface="Arial-Rounded" pitchFamily="34" charset="0"/>
              </a:rPr>
              <a:t>Ai xuất hiện trong bài?</a:t>
            </a:r>
          </a:p>
        </p:txBody>
      </p:sp>
      <p:cxnSp>
        <p:nvCxnSpPr>
          <p:cNvPr id="47" name="Straight Connector 46"/>
          <p:cNvCxnSpPr/>
          <p:nvPr/>
        </p:nvCxnSpPr>
        <p:spPr>
          <a:xfrm>
            <a:off x="6529386" y="1750719"/>
            <a:ext cx="522097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28120" y="4031074"/>
            <a:ext cx="250699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190548" y="1713089"/>
            <a:ext cx="74405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01037" y="2488477"/>
            <a:ext cx="1128888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98859" y="3203222"/>
            <a:ext cx="1159589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379150" y="4031074"/>
            <a:ext cx="355570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489186" y="5376904"/>
            <a:ext cx="11305569" cy="1187411"/>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18103" fontAlgn="auto">
              <a:spcBef>
                <a:spcPts val="0"/>
              </a:spcBef>
              <a:spcAft>
                <a:spcPts val="0"/>
              </a:spcAft>
            </a:pPr>
            <a:r>
              <a:rPr lang="en-US" sz="4741">
                <a:solidFill>
                  <a:prstClr val="white"/>
                </a:solidFill>
                <a:latin typeface="Arial-Rounded" pitchFamily="34" charset="0"/>
                <a:ea typeface="Arial-Rounded" pitchFamily="34" charset="0"/>
                <a:cs typeface="Arial-Rounded" pitchFamily="34" charset="0"/>
              </a:rPr>
              <a:t>Ngày ngày, bà làm những gì?</a:t>
            </a:r>
          </a:p>
        </p:txBody>
      </p:sp>
      <p:sp>
        <p:nvSpPr>
          <p:cNvPr id="24" name="Rounded Rectangle 23"/>
          <p:cNvSpPr/>
          <p:nvPr/>
        </p:nvSpPr>
        <p:spPr>
          <a:xfrm>
            <a:off x="489186" y="5376904"/>
            <a:ext cx="11305569" cy="1187411"/>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18103" fontAlgn="auto">
              <a:spcBef>
                <a:spcPts val="0"/>
              </a:spcBef>
              <a:spcAft>
                <a:spcPts val="0"/>
              </a:spcAft>
            </a:pPr>
            <a:r>
              <a:rPr lang="en-US" sz="4741">
                <a:solidFill>
                  <a:prstClr val="white"/>
                </a:solidFill>
                <a:latin typeface="Arial-Rounded" pitchFamily="34" charset="0"/>
                <a:ea typeface="Arial-Rounded" pitchFamily="34" charset="0"/>
                <a:cs typeface="Arial-Rounded" pitchFamily="34" charset="0"/>
              </a:rPr>
              <a:t>Bà thường làm gì khi đưa bé đi dạo?</a:t>
            </a:r>
          </a:p>
        </p:txBody>
      </p:sp>
      <p:sp>
        <p:nvSpPr>
          <p:cNvPr id="28" name="Rounded Rectangle 27"/>
          <p:cNvSpPr/>
          <p:nvPr/>
        </p:nvSpPr>
        <p:spPr>
          <a:xfrm>
            <a:off x="489186" y="5349253"/>
            <a:ext cx="11305569" cy="1187411"/>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18103" fontAlgn="auto">
              <a:spcBef>
                <a:spcPts val="0"/>
              </a:spcBef>
              <a:spcAft>
                <a:spcPts val="0"/>
              </a:spcAft>
            </a:pPr>
            <a:r>
              <a:rPr lang="en-US" sz="4741">
                <a:solidFill>
                  <a:prstClr val="white"/>
                </a:solidFill>
                <a:latin typeface="Arial-Rounded" pitchFamily="34" charset="0"/>
                <a:ea typeface="Arial-Rounded" pitchFamily="34" charset="0"/>
                <a:cs typeface="Arial-Rounded" pitchFamily="34" charset="0"/>
              </a:rPr>
              <a:t>Lời bà như thế nào?</a:t>
            </a:r>
          </a:p>
        </p:txBody>
      </p:sp>
      <p:sp>
        <p:nvSpPr>
          <p:cNvPr id="29" name="Rounded Rectangle 28"/>
          <p:cNvSpPr/>
          <p:nvPr/>
        </p:nvSpPr>
        <p:spPr>
          <a:xfrm>
            <a:off x="452201" y="5349253"/>
            <a:ext cx="11305569" cy="1187411"/>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18103" fontAlgn="auto">
              <a:spcBef>
                <a:spcPts val="0"/>
              </a:spcBef>
              <a:spcAft>
                <a:spcPts val="0"/>
              </a:spcAft>
            </a:pPr>
            <a:r>
              <a:rPr lang="en-US" sz="4741">
                <a:solidFill>
                  <a:prstClr val="white"/>
                </a:solidFill>
                <a:latin typeface="Arial-Rounded" pitchFamily="34" charset="0"/>
                <a:ea typeface="Arial-Rounded" pitchFamily="34" charset="0"/>
                <a:cs typeface="Arial-Rounded" pitchFamily="34" charset="0"/>
              </a:rPr>
              <a:t>Em hãy nhận xét về người bà trong bài.</a:t>
            </a:r>
          </a:p>
        </p:txBody>
      </p:sp>
    </p:spTree>
    <p:extLst>
      <p:ext uri="{BB962C8B-B14F-4D97-AF65-F5344CB8AC3E}">
        <p14:creationId xmlns:p14="http://schemas.microsoft.com/office/powerpoint/2010/main" val="2481294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7"/>
                                        </p:tgtEl>
                                      </p:cBhvr>
                                    </p:animEffect>
                                    <p:set>
                                      <p:cBhvr>
                                        <p:cTn id="17" dur="1" fill="hold">
                                          <p:stCondLst>
                                            <p:cond delay="499"/>
                                          </p:stCondLst>
                                        </p:cTn>
                                        <p:tgtEl>
                                          <p:spTgt spid="1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par>
                                <p:cTn id="28" presetID="10" presetClass="entr" presetSubtype="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47"/>
                                        </p:tgtEl>
                                      </p:cBhvr>
                                    </p:animEffect>
                                    <p:set>
                                      <p:cBhvr>
                                        <p:cTn id="35" dur="1" fill="hold">
                                          <p:stCondLst>
                                            <p:cond delay="499"/>
                                          </p:stCondLst>
                                        </p:cTn>
                                        <p:tgtEl>
                                          <p:spTgt spid="47"/>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18"/>
                                        </p:tgtEl>
                                      </p:cBhvr>
                                    </p:animEffect>
                                    <p:set>
                                      <p:cBhvr>
                                        <p:cTn id="38" dur="1" fill="hold">
                                          <p:stCondLst>
                                            <p:cond delay="499"/>
                                          </p:stCondLst>
                                        </p:cTn>
                                        <p:tgtEl>
                                          <p:spTgt spid="1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par>
                                <p:cTn id="49" presetID="10" presetClass="entr" presetSubtype="0"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14"/>
                                        </p:tgtEl>
                                      </p:cBhvr>
                                    </p:animEffect>
                                    <p:set>
                                      <p:cBhvr>
                                        <p:cTn id="56" dur="1" fill="hold">
                                          <p:stCondLst>
                                            <p:cond delay="499"/>
                                          </p:stCondLst>
                                        </p:cTn>
                                        <p:tgtEl>
                                          <p:spTgt spid="14"/>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22"/>
                                        </p:tgtEl>
                                      </p:cBhvr>
                                    </p:animEffect>
                                    <p:set>
                                      <p:cBhvr>
                                        <p:cTn id="59" dur="1" fill="hold">
                                          <p:stCondLst>
                                            <p:cond delay="499"/>
                                          </p:stCondLst>
                                        </p:cTn>
                                        <p:tgtEl>
                                          <p:spTgt spid="22"/>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500"/>
                                        <p:tgtEl>
                                          <p:spTgt spid="2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500"/>
                                        <p:tgtEl>
                                          <p:spTgt spid="27"/>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nodeType="clickEffect">
                                  <p:stCondLst>
                                    <p:cond delay="0"/>
                                  </p:stCondLst>
                                  <p:childTnLst>
                                    <p:animEffect transition="out" filter="fade">
                                      <p:cBhvr>
                                        <p:cTn id="73" dur="500"/>
                                        <p:tgtEl>
                                          <p:spTgt spid="27"/>
                                        </p:tgtEl>
                                      </p:cBhvr>
                                    </p:animEffect>
                                    <p:set>
                                      <p:cBhvr>
                                        <p:cTn id="74" dur="1" fill="hold">
                                          <p:stCondLst>
                                            <p:cond delay="499"/>
                                          </p:stCondLst>
                                        </p:cTn>
                                        <p:tgtEl>
                                          <p:spTgt spid="27"/>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fade">
                                      <p:cBhvr>
                                        <p:cTn id="7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23" grpId="0" animBg="1"/>
      <p:bldP spid="24" grpId="0" animBg="1"/>
      <p:bldP spid="28" grpId="0" animBg="1"/>
      <p:bldP spid="29"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1"/>
          <p:cNvSpPr txBox="1">
            <a:spLocks/>
          </p:cNvSpPr>
          <p:nvPr/>
        </p:nvSpPr>
        <p:spPr>
          <a:xfrm>
            <a:off x="214049" y="4433377"/>
            <a:ext cx="11672395" cy="2168795"/>
          </a:xfrm>
          <a:prstGeom prst="rect">
            <a:avLst/>
          </a:prstGeom>
          <a:solidFill>
            <a:schemeClr val="accent6">
              <a:lumMod val="20000"/>
              <a:lumOff val="80000"/>
            </a:schemeClr>
          </a:solidFill>
        </p:spPr>
        <p:txBody>
          <a:bodyPr vert="horz" lIns="90167" tIns="45083" rIns="90167" bIns="4508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defTabSz="903153" fontAlgn="auto">
              <a:spcAft>
                <a:spcPts val="0"/>
              </a:spcAft>
            </a:pPr>
            <a:r>
              <a:rPr lang="en-US" sz="3556">
                <a:solidFill>
                  <a:srgbClr val="002060"/>
                </a:solidFill>
                <a:latin typeface="Arial-Rounded" pitchFamily="34" charset="0"/>
                <a:ea typeface="Arial-Rounded" pitchFamily="34" charset="0"/>
                <a:cs typeface="Arial-Rounded" pitchFamily="34" charset="0"/>
              </a:rPr>
              <a:t>	</a:t>
            </a:r>
            <a:r>
              <a:rPr lang="en-US" sz="4346">
                <a:solidFill>
                  <a:prstClr val="black"/>
                </a:solidFill>
                <a:latin typeface="Arial-Rounded" pitchFamily="34" charset="0"/>
                <a:ea typeface="Arial-Rounded" pitchFamily="34" charset="0"/>
                <a:cs typeface="Arial-Rounded" pitchFamily="34" charset="0"/>
              </a:rPr>
              <a:t>Bà đã nghỉ hưu. Ngày ngày, bà đi chợ, nấu ăn và chăm lo cho con cháu. Mỗi lần đưa bé đi dạo, bà hay kể về ngày xưa. Lời bà dịu êm.</a:t>
            </a:r>
          </a:p>
        </p:txBody>
      </p:sp>
      <p:sp>
        <p:nvSpPr>
          <p:cNvPr id="9" name="Title 1"/>
          <p:cNvSpPr txBox="1">
            <a:spLocks/>
          </p:cNvSpPr>
          <p:nvPr/>
        </p:nvSpPr>
        <p:spPr>
          <a:xfrm>
            <a:off x="7638815" y="3317873"/>
            <a:ext cx="4100566" cy="863720"/>
          </a:xfrm>
          <a:prstGeom prst="rect">
            <a:avLst/>
          </a:prstGeom>
        </p:spPr>
        <p:txBody>
          <a:bodyPr vert="horz" lIns="119972" tIns="59986" rIns="119972" bIns="5998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spcAft>
                <a:spcPts val="0"/>
              </a:spcAft>
            </a:pPr>
            <a:r>
              <a:rPr lang="en-US" sz="5926">
                <a:solidFill>
                  <a:prstClr val="black"/>
                </a:solidFill>
                <a:latin typeface="Arial-Rounded" pitchFamily="34" charset="0"/>
                <a:ea typeface="Arial-Rounded" pitchFamily="34" charset="0"/>
                <a:cs typeface="Arial-Rounded" pitchFamily="34" charset="0"/>
              </a:rPr>
              <a:t>con cừu</a:t>
            </a:r>
          </a:p>
        </p:txBody>
      </p:sp>
      <p:sp>
        <p:nvSpPr>
          <p:cNvPr id="10" name="Title 1"/>
          <p:cNvSpPr txBox="1">
            <a:spLocks/>
          </p:cNvSpPr>
          <p:nvPr/>
        </p:nvSpPr>
        <p:spPr>
          <a:xfrm>
            <a:off x="4307529" y="3317873"/>
            <a:ext cx="4100566" cy="863720"/>
          </a:xfrm>
          <a:prstGeom prst="rect">
            <a:avLst/>
          </a:prstGeom>
        </p:spPr>
        <p:txBody>
          <a:bodyPr vert="horz" lIns="119972" tIns="59986" rIns="119972" bIns="5998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spcAft>
                <a:spcPts val="0"/>
              </a:spcAft>
            </a:pPr>
            <a:r>
              <a:rPr lang="en-US" sz="5926">
                <a:solidFill>
                  <a:prstClr val="black"/>
                </a:solidFill>
                <a:latin typeface="Arial-Rounded" pitchFamily="34" charset="0"/>
                <a:ea typeface="Arial-Rounded" pitchFamily="34" charset="0"/>
                <a:cs typeface="Arial-Rounded" pitchFamily="34" charset="0"/>
              </a:rPr>
              <a:t>quả lựu</a:t>
            </a:r>
          </a:p>
        </p:txBody>
      </p:sp>
      <p:sp>
        <p:nvSpPr>
          <p:cNvPr id="12" name="Title 1"/>
          <p:cNvSpPr txBox="1">
            <a:spLocks/>
          </p:cNvSpPr>
          <p:nvPr/>
        </p:nvSpPr>
        <p:spPr>
          <a:xfrm>
            <a:off x="7414101" y="2414762"/>
            <a:ext cx="4100566" cy="863720"/>
          </a:xfrm>
          <a:prstGeom prst="rect">
            <a:avLst/>
          </a:prstGeom>
        </p:spPr>
        <p:txBody>
          <a:bodyPr vert="horz" lIns="119972" tIns="59986" rIns="119972" bIns="5998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spcAft>
                <a:spcPts val="0"/>
              </a:spcAft>
            </a:pPr>
            <a:r>
              <a:rPr lang="en-US" sz="5926">
                <a:solidFill>
                  <a:prstClr val="black"/>
                </a:solidFill>
                <a:latin typeface="Arial-Rounded" pitchFamily="34" charset="0"/>
                <a:ea typeface="Arial-Rounded" pitchFamily="34" charset="0"/>
                <a:cs typeface="Arial-Rounded" pitchFamily="34" charset="0"/>
              </a:rPr>
              <a:t>cái địu</a:t>
            </a:r>
          </a:p>
        </p:txBody>
      </p:sp>
      <p:sp>
        <p:nvSpPr>
          <p:cNvPr id="13" name="Title 1"/>
          <p:cNvSpPr txBox="1">
            <a:spLocks/>
          </p:cNvSpPr>
          <p:nvPr/>
        </p:nvSpPr>
        <p:spPr>
          <a:xfrm>
            <a:off x="4629373" y="2522426"/>
            <a:ext cx="2967175" cy="648390"/>
          </a:xfrm>
          <a:prstGeom prst="rect">
            <a:avLst/>
          </a:prstGeom>
        </p:spPr>
        <p:txBody>
          <a:bodyPr vert="horz" lIns="90167" tIns="45083" rIns="90167" bIns="4508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spcAft>
                <a:spcPts val="0"/>
              </a:spcAft>
            </a:pPr>
            <a:r>
              <a:rPr lang="en-US" sz="5926">
                <a:solidFill>
                  <a:prstClr val="black"/>
                </a:solidFill>
                <a:latin typeface="Arial-Rounded" pitchFamily="34" charset="0"/>
                <a:ea typeface="Arial-Rounded" pitchFamily="34" charset="0"/>
                <a:cs typeface="Arial-Rounded" pitchFamily="34" charset="0"/>
              </a:rPr>
              <a:t>cái rìu</a:t>
            </a:r>
          </a:p>
        </p:txBody>
      </p:sp>
      <p:pic>
        <p:nvPicPr>
          <p:cNvPr id="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3845"/>
          <a:stretch/>
        </p:blipFill>
        <p:spPr bwMode="auto">
          <a:xfrm>
            <a:off x="5377505" y="42333"/>
            <a:ext cx="4527872" cy="1655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6542"/>
          <a:stretch/>
        </p:blipFill>
        <p:spPr bwMode="auto">
          <a:xfrm>
            <a:off x="5377506" y="1096163"/>
            <a:ext cx="5244347" cy="1655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296" y="42334"/>
            <a:ext cx="4437800" cy="4243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24853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p:cNvGrpSpPr/>
          <p:nvPr/>
        </p:nvGrpSpPr>
        <p:grpSpPr>
          <a:xfrm>
            <a:off x="215930" y="243246"/>
            <a:ext cx="2627751" cy="929565"/>
            <a:chOff x="63500" y="1429216"/>
            <a:chExt cx="1970813" cy="705889"/>
          </a:xfrm>
        </p:grpSpPr>
        <p:sp>
          <p:nvSpPr>
            <p:cNvPr id="3" name="Rounded Rectangle 2"/>
            <p:cNvSpPr/>
            <p:nvPr/>
          </p:nvSpPr>
          <p:spPr>
            <a:xfrm>
              <a:off x="384358" y="1429216"/>
              <a:ext cx="1649955"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18103" fontAlgn="auto">
                <a:spcBef>
                  <a:spcPts val="0"/>
                </a:spcBef>
                <a:spcAft>
                  <a:spcPts val="0"/>
                </a:spcAft>
              </a:pPr>
              <a:r>
                <a:rPr lang="en-US" sz="4741">
                  <a:solidFill>
                    <a:prstClr val="white"/>
                  </a:solidFill>
                  <a:latin typeface="Arial-Rounded" pitchFamily="34" charset="0"/>
                  <a:ea typeface="Arial-Rounded" pitchFamily="34" charset="0"/>
                  <a:cs typeface="Arial-Rounded" pitchFamily="34" charset="0"/>
                </a:rPr>
                <a:t>Nói</a:t>
              </a:r>
            </a:p>
          </p:txBody>
        </p:sp>
        <p:sp>
          <p:nvSpPr>
            <p:cNvPr id="4" name="Oval 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18103" fontAlgn="auto">
                <a:spcBef>
                  <a:spcPts val="0"/>
                </a:spcBef>
                <a:spcAft>
                  <a:spcPts val="0"/>
                </a:spcAft>
              </a:pPr>
              <a:r>
                <a:rPr lang="en-US" sz="4741" dirty="0">
                  <a:solidFill>
                    <a:prstClr val="black"/>
                  </a:solidFill>
                  <a:latin typeface="Arial Rounded MT Bold" pitchFamily="34" charset="0"/>
                  <a:ea typeface="Arial-Rounded" pitchFamily="34" charset="0"/>
                  <a:cs typeface="Arial-Rounded" pitchFamily="34" charset="0"/>
                </a:rPr>
                <a:t>5</a:t>
              </a:r>
            </a:p>
          </p:txBody>
        </p:sp>
      </p:grpSp>
      <p:sp>
        <p:nvSpPr>
          <p:cNvPr id="6" name="Title 1"/>
          <p:cNvSpPr txBox="1">
            <a:spLocks/>
          </p:cNvSpPr>
          <p:nvPr/>
        </p:nvSpPr>
        <p:spPr>
          <a:xfrm>
            <a:off x="1451624" y="802980"/>
            <a:ext cx="9243067" cy="648390"/>
          </a:xfrm>
          <a:prstGeom prst="rect">
            <a:avLst/>
          </a:prstGeom>
        </p:spPr>
        <p:txBody>
          <a:bodyPr vert="horz" lIns="90167" tIns="45083" rIns="90167" bIns="4508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spcAft>
                <a:spcPts val="0"/>
              </a:spcAft>
            </a:pPr>
            <a:r>
              <a:rPr lang="en-US" sz="5926">
                <a:solidFill>
                  <a:prstClr val="black"/>
                </a:solidFill>
                <a:latin typeface="Arial-Rounded" pitchFamily="34" charset="0"/>
                <a:ea typeface="Arial-Rounded" pitchFamily="34" charset="0"/>
                <a:cs typeface="Arial-Rounded" pitchFamily="34" charset="0"/>
              </a:rPr>
              <a:t>Bà em</a:t>
            </a: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3360" t="56970" b="5858"/>
          <a:stretch/>
        </p:blipFill>
        <p:spPr>
          <a:xfrm>
            <a:off x="1888324" y="1499260"/>
            <a:ext cx="9016368" cy="5015369"/>
          </a:xfrm>
          <a:prstGeom prst="rect">
            <a:avLst/>
          </a:prstGeom>
        </p:spPr>
      </p:pic>
    </p:spTree>
    <p:extLst>
      <p:ext uri="{BB962C8B-B14F-4D97-AF65-F5344CB8AC3E}">
        <p14:creationId xmlns:p14="http://schemas.microsoft.com/office/powerpoint/2010/main" val="32779009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2940" y="1171223"/>
            <a:ext cx="7418793" cy="2786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29094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214049" y="4433377"/>
            <a:ext cx="11672395" cy="2168795"/>
          </a:xfrm>
          <a:prstGeom prst="rect">
            <a:avLst/>
          </a:prstGeom>
          <a:solidFill>
            <a:schemeClr val="accent6">
              <a:lumMod val="20000"/>
              <a:lumOff val="80000"/>
            </a:schemeClr>
          </a:solidFill>
        </p:spPr>
        <p:txBody>
          <a:bodyPr vert="horz" lIns="90167" tIns="45083" rIns="90167" bIns="4508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defTabSz="903153" fontAlgn="auto">
              <a:spcAft>
                <a:spcPts val="0"/>
              </a:spcAft>
            </a:pPr>
            <a:r>
              <a:rPr lang="en-US" sz="3556">
                <a:solidFill>
                  <a:srgbClr val="002060"/>
                </a:solidFill>
                <a:latin typeface="Arial-Rounded" pitchFamily="34" charset="0"/>
                <a:ea typeface="Arial-Rounded" pitchFamily="34" charset="0"/>
                <a:cs typeface="Arial-Rounded" pitchFamily="34" charset="0"/>
              </a:rPr>
              <a:t>	</a:t>
            </a:r>
            <a:r>
              <a:rPr lang="en-US" sz="4346">
                <a:solidFill>
                  <a:prstClr val="black"/>
                </a:solidFill>
                <a:latin typeface="Arial-Rounded" pitchFamily="34" charset="0"/>
                <a:ea typeface="Arial-Rounded" pitchFamily="34" charset="0"/>
                <a:cs typeface="Arial-Rounded" pitchFamily="34" charset="0"/>
              </a:rPr>
              <a:t>Bà đã nghỉ hưu. Ngày ngày, bà đi chợ, nấu ăn và chăm lo cho con cháu. Mỗi lần đưa bé đi dạo, bà hay kể về ngày xưa. Lời bà dịu êm.</a:t>
            </a:r>
          </a:p>
        </p:txBody>
      </p:sp>
      <p:sp>
        <p:nvSpPr>
          <p:cNvPr id="9" name="Title 1"/>
          <p:cNvSpPr txBox="1">
            <a:spLocks/>
          </p:cNvSpPr>
          <p:nvPr/>
        </p:nvSpPr>
        <p:spPr>
          <a:xfrm>
            <a:off x="7638815" y="3317873"/>
            <a:ext cx="4100566" cy="863720"/>
          </a:xfrm>
          <a:prstGeom prst="rect">
            <a:avLst/>
          </a:prstGeom>
        </p:spPr>
        <p:txBody>
          <a:bodyPr vert="horz" lIns="119972" tIns="59986" rIns="119972" bIns="5998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spcAft>
                <a:spcPts val="0"/>
              </a:spcAft>
            </a:pPr>
            <a:r>
              <a:rPr lang="en-US" sz="5926">
                <a:solidFill>
                  <a:prstClr val="black"/>
                </a:solidFill>
                <a:latin typeface="Arial-Rounded" pitchFamily="34" charset="0"/>
                <a:ea typeface="Arial-Rounded" pitchFamily="34" charset="0"/>
                <a:cs typeface="Arial-Rounded" pitchFamily="34" charset="0"/>
              </a:rPr>
              <a:t>con cừu</a:t>
            </a:r>
          </a:p>
        </p:txBody>
      </p:sp>
      <p:sp>
        <p:nvSpPr>
          <p:cNvPr id="10" name="Title 1"/>
          <p:cNvSpPr txBox="1">
            <a:spLocks/>
          </p:cNvSpPr>
          <p:nvPr/>
        </p:nvSpPr>
        <p:spPr>
          <a:xfrm>
            <a:off x="4307529" y="3317873"/>
            <a:ext cx="4100566" cy="863720"/>
          </a:xfrm>
          <a:prstGeom prst="rect">
            <a:avLst/>
          </a:prstGeom>
        </p:spPr>
        <p:txBody>
          <a:bodyPr vert="horz" lIns="119972" tIns="59986" rIns="119972" bIns="5998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spcAft>
                <a:spcPts val="0"/>
              </a:spcAft>
            </a:pPr>
            <a:r>
              <a:rPr lang="en-US" sz="5926">
                <a:solidFill>
                  <a:prstClr val="black"/>
                </a:solidFill>
                <a:latin typeface="Arial-Rounded" pitchFamily="34" charset="0"/>
                <a:ea typeface="Arial-Rounded" pitchFamily="34" charset="0"/>
                <a:cs typeface="Arial-Rounded" pitchFamily="34" charset="0"/>
              </a:rPr>
              <a:t>quả lựu</a:t>
            </a:r>
          </a:p>
        </p:txBody>
      </p:sp>
      <p:sp>
        <p:nvSpPr>
          <p:cNvPr id="12" name="Title 1"/>
          <p:cNvSpPr txBox="1">
            <a:spLocks/>
          </p:cNvSpPr>
          <p:nvPr/>
        </p:nvSpPr>
        <p:spPr>
          <a:xfrm>
            <a:off x="7414101" y="2414762"/>
            <a:ext cx="4100566" cy="863720"/>
          </a:xfrm>
          <a:prstGeom prst="rect">
            <a:avLst/>
          </a:prstGeom>
        </p:spPr>
        <p:txBody>
          <a:bodyPr vert="horz" lIns="119972" tIns="59986" rIns="119972" bIns="5998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spcAft>
                <a:spcPts val="0"/>
              </a:spcAft>
            </a:pPr>
            <a:r>
              <a:rPr lang="en-US" sz="5926">
                <a:solidFill>
                  <a:prstClr val="black"/>
                </a:solidFill>
                <a:latin typeface="Arial-Rounded" pitchFamily="34" charset="0"/>
                <a:ea typeface="Arial-Rounded" pitchFamily="34" charset="0"/>
                <a:cs typeface="Arial-Rounded" pitchFamily="34" charset="0"/>
              </a:rPr>
              <a:t>cái địu</a:t>
            </a:r>
          </a:p>
        </p:txBody>
      </p:sp>
      <p:sp>
        <p:nvSpPr>
          <p:cNvPr id="13" name="Title 1"/>
          <p:cNvSpPr txBox="1">
            <a:spLocks/>
          </p:cNvSpPr>
          <p:nvPr/>
        </p:nvSpPr>
        <p:spPr>
          <a:xfrm>
            <a:off x="4629373" y="2522426"/>
            <a:ext cx="2967175" cy="648390"/>
          </a:xfrm>
          <a:prstGeom prst="rect">
            <a:avLst/>
          </a:prstGeom>
        </p:spPr>
        <p:txBody>
          <a:bodyPr vert="horz" lIns="90167" tIns="45083" rIns="90167" bIns="4508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spcAft>
                <a:spcPts val="0"/>
              </a:spcAft>
            </a:pPr>
            <a:r>
              <a:rPr lang="en-US" sz="5926">
                <a:solidFill>
                  <a:prstClr val="black"/>
                </a:solidFill>
                <a:latin typeface="Arial-Rounded" pitchFamily="34" charset="0"/>
                <a:ea typeface="Arial-Rounded" pitchFamily="34" charset="0"/>
                <a:cs typeface="Arial-Rounded" pitchFamily="34" charset="0"/>
              </a:rPr>
              <a:t>cái rìu</a:t>
            </a:r>
          </a:p>
        </p:txBody>
      </p:sp>
      <p:pic>
        <p:nvPicPr>
          <p:cNvPr id="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3845"/>
          <a:stretch/>
        </p:blipFill>
        <p:spPr bwMode="auto">
          <a:xfrm>
            <a:off x="5377505" y="42333"/>
            <a:ext cx="4527872" cy="1655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6542"/>
          <a:stretch/>
        </p:blipFill>
        <p:spPr bwMode="auto">
          <a:xfrm>
            <a:off x="5377506" y="1096163"/>
            <a:ext cx="5244347" cy="1655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296" y="42334"/>
            <a:ext cx="4437800" cy="4243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21698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000" b="-1000"/>
          </a:stretch>
        </a:blipFill>
        <a:effectLst/>
      </p:bgPr>
    </p:bg>
    <p:spTree>
      <p:nvGrpSpPr>
        <p:cNvPr id="1" name="Shape 2119"/>
        <p:cNvGrpSpPr/>
        <p:nvPr/>
      </p:nvGrpSpPr>
      <p:grpSpPr>
        <a:xfrm>
          <a:off x="0" y="0"/>
          <a:ext cx="0" cy="0"/>
          <a:chOff x="0" y="0"/>
          <a:chExt cx="0" cy="0"/>
        </a:xfrm>
      </p:grpSpPr>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6083" y="1171223"/>
            <a:ext cx="9591608" cy="3067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4321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ction="ppaction://hlinksldjump"/>
          </p:cNvPr>
          <p:cNvPicPr>
            <a:picLocks noChangeAspect="1"/>
          </p:cNvPicPr>
          <p:nvPr/>
        </p:nvPicPr>
        <p:blipFill rotWithShape="1">
          <a:blip r:embed="rId3" cstate="print">
            <a:extLst>
              <a:ext uri="{28A0092B-C50C-407E-A947-70E740481C1C}">
                <a14:useLocalDpi xmlns:a14="http://schemas.microsoft.com/office/drawing/2010/main" val="0"/>
              </a:ext>
            </a:extLst>
          </a:blip>
          <a:srcRect l="15417" t="13737" r="20000" b="18990"/>
          <a:stretch/>
        </p:blipFill>
        <p:spPr>
          <a:xfrm>
            <a:off x="11138371" y="5686778"/>
            <a:ext cx="848377" cy="954425"/>
          </a:xfrm>
          <a:prstGeom prst="rect">
            <a:avLst/>
          </a:prstGeom>
        </p:spPr>
      </p:pic>
      <p:pic>
        <p:nvPicPr>
          <p:cNvPr id="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0445" y="444856"/>
            <a:ext cx="8483914" cy="6196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7581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ction="ppaction://hlinksldjump"/>
          </p:cNvPr>
          <p:cNvPicPr>
            <a:picLocks noChangeAspect="1"/>
          </p:cNvPicPr>
          <p:nvPr/>
        </p:nvPicPr>
        <p:blipFill rotWithShape="1">
          <a:blip r:embed="rId3" cstate="print">
            <a:extLst>
              <a:ext uri="{28A0092B-C50C-407E-A947-70E740481C1C}">
                <a14:useLocalDpi xmlns:a14="http://schemas.microsoft.com/office/drawing/2010/main" val="0"/>
              </a:ext>
            </a:extLst>
          </a:blip>
          <a:srcRect l="15417" t="13737" r="20000" b="18990"/>
          <a:stretch/>
        </p:blipFill>
        <p:spPr>
          <a:xfrm>
            <a:off x="11138371" y="5686778"/>
            <a:ext cx="848377" cy="954425"/>
          </a:xfrm>
          <a:prstGeom prst="rect">
            <a:avLst/>
          </a:prstGeom>
        </p:spPr>
      </p:pic>
      <p:pic>
        <p:nvPicPr>
          <p:cNvPr id="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012" y="1811531"/>
            <a:ext cx="13289531" cy="2113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0484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ction="ppaction://hlinksldjump"/>
          </p:cNvPr>
          <p:cNvPicPr>
            <a:picLocks noChangeAspect="1"/>
          </p:cNvPicPr>
          <p:nvPr/>
        </p:nvPicPr>
        <p:blipFill rotWithShape="1">
          <a:blip r:embed="rId3" cstate="print">
            <a:extLst>
              <a:ext uri="{28A0092B-C50C-407E-A947-70E740481C1C}">
                <a14:useLocalDpi xmlns:a14="http://schemas.microsoft.com/office/drawing/2010/main" val="0"/>
              </a:ext>
            </a:extLst>
          </a:blip>
          <a:srcRect l="15417" t="13737" r="20000" b="18990"/>
          <a:stretch/>
        </p:blipFill>
        <p:spPr>
          <a:xfrm>
            <a:off x="11138371" y="5686778"/>
            <a:ext cx="848377" cy="954425"/>
          </a:xfrm>
          <a:prstGeom prst="rect">
            <a:avLst/>
          </a:prstGeom>
        </p:spPr>
      </p:pic>
      <p:sp>
        <p:nvSpPr>
          <p:cNvPr id="3" name="Title 1"/>
          <p:cNvSpPr txBox="1">
            <a:spLocks/>
          </p:cNvSpPr>
          <p:nvPr/>
        </p:nvSpPr>
        <p:spPr>
          <a:xfrm>
            <a:off x="3440852" y="1251747"/>
            <a:ext cx="4778665" cy="648390"/>
          </a:xfrm>
          <a:prstGeom prst="rect">
            <a:avLst/>
          </a:prstGeom>
        </p:spPr>
        <p:txBody>
          <a:bodyPr vert="horz" lIns="90167" tIns="45083" rIns="90167" bIns="4508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spcAft>
                <a:spcPts val="0"/>
              </a:spcAft>
            </a:pPr>
            <a:r>
              <a:rPr lang="en-US" sz="7111">
                <a:solidFill>
                  <a:prstClr val="black"/>
                </a:solidFill>
                <a:latin typeface="Arial-Rounded" pitchFamily="34" charset="0"/>
                <a:ea typeface="Arial-Rounded" pitchFamily="34" charset="0"/>
                <a:cs typeface="Arial-Rounded" pitchFamily="34" charset="0"/>
              </a:rPr>
              <a:t>rau củ</a:t>
            </a:r>
          </a:p>
        </p:txBody>
      </p:sp>
      <p:sp>
        <p:nvSpPr>
          <p:cNvPr id="4" name="Title 1"/>
          <p:cNvSpPr txBox="1">
            <a:spLocks/>
          </p:cNvSpPr>
          <p:nvPr/>
        </p:nvSpPr>
        <p:spPr>
          <a:xfrm>
            <a:off x="3574874" y="2493482"/>
            <a:ext cx="4510623" cy="863720"/>
          </a:xfrm>
          <a:prstGeom prst="rect">
            <a:avLst/>
          </a:prstGeom>
        </p:spPr>
        <p:txBody>
          <a:bodyPr vert="horz" lIns="119972" tIns="59986" rIns="119972" bIns="5998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spcAft>
                <a:spcPts val="0"/>
              </a:spcAft>
            </a:pPr>
            <a:r>
              <a:rPr lang="en-US" sz="7111">
                <a:solidFill>
                  <a:prstClr val="black"/>
                </a:solidFill>
                <a:latin typeface="Arial-Rounded" pitchFamily="34" charset="0"/>
                <a:ea typeface="Arial-Rounded" pitchFamily="34" charset="0"/>
                <a:cs typeface="Arial-Rounded" pitchFamily="34" charset="0"/>
              </a:rPr>
              <a:t>con trâu</a:t>
            </a:r>
          </a:p>
        </p:txBody>
      </p:sp>
      <p:sp>
        <p:nvSpPr>
          <p:cNvPr id="5" name="Title 1"/>
          <p:cNvSpPr txBox="1">
            <a:spLocks/>
          </p:cNvSpPr>
          <p:nvPr/>
        </p:nvSpPr>
        <p:spPr>
          <a:xfrm>
            <a:off x="3966291" y="3824992"/>
            <a:ext cx="3727789" cy="863720"/>
          </a:xfrm>
          <a:prstGeom prst="rect">
            <a:avLst/>
          </a:prstGeom>
        </p:spPr>
        <p:txBody>
          <a:bodyPr vert="horz" lIns="119972" tIns="59986" rIns="119972" bIns="5998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spcAft>
                <a:spcPts val="0"/>
              </a:spcAft>
            </a:pPr>
            <a:r>
              <a:rPr lang="en-US" sz="7111">
                <a:solidFill>
                  <a:prstClr val="black"/>
                </a:solidFill>
                <a:latin typeface="Arial-Rounded" pitchFamily="34" charset="0"/>
                <a:ea typeface="Arial-Rounded" pitchFamily="34" charset="0"/>
                <a:cs typeface="Arial-Rounded" pitchFamily="34" charset="0"/>
              </a:rPr>
              <a:t>chú tễu</a:t>
            </a:r>
          </a:p>
        </p:txBody>
      </p:sp>
    </p:spTree>
    <p:extLst>
      <p:ext uri="{BB962C8B-B14F-4D97-AF65-F5344CB8AC3E}">
        <p14:creationId xmlns:p14="http://schemas.microsoft.com/office/powerpoint/2010/main" val="2731832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ction="ppaction://hlinksldjump"/>
          </p:cNvPr>
          <p:cNvPicPr>
            <a:picLocks noChangeAspect="1"/>
          </p:cNvPicPr>
          <p:nvPr/>
        </p:nvPicPr>
        <p:blipFill rotWithShape="1">
          <a:blip r:embed="rId3" cstate="print">
            <a:extLst>
              <a:ext uri="{28A0092B-C50C-407E-A947-70E740481C1C}">
                <a14:useLocalDpi xmlns:a14="http://schemas.microsoft.com/office/drawing/2010/main" val="0"/>
              </a:ext>
            </a:extLst>
          </a:blip>
          <a:srcRect l="15417" t="13737" r="20000" b="18990"/>
          <a:stretch/>
        </p:blipFill>
        <p:spPr>
          <a:xfrm>
            <a:off x="11138371" y="5686778"/>
            <a:ext cx="848377" cy="954425"/>
          </a:xfrm>
          <a:prstGeom prst="rect">
            <a:avLst/>
          </a:prstGeom>
        </p:spPr>
      </p:pic>
      <p:sp>
        <p:nvSpPr>
          <p:cNvPr id="3" name="Title 1"/>
          <p:cNvSpPr txBox="1">
            <a:spLocks/>
          </p:cNvSpPr>
          <p:nvPr/>
        </p:nvSpPr>
        <p:spPr>
          <a:xfrm>
            <a:off x="214049" y="1999074"/>
            <a:ext cx="11672395" cy="2886666"/>
          </a:xfrm>
          <a:prstGeom prst="rect">
            <a:avLst/>
          </a:prstGeom>
          <a:solidFill>
            <a:schemeClr val="accent5">
              <a:lumMod val="20000"/>
              <a:lumOff val="80000"/>
            </a:schemeClr>
          </a:solidFill>
        </p:spPr>
        <p:txBody>
          <a:bodyPr vert="horz" lIns="90167" tIns="45083" rIns="90167" bIns="4508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defTabSz="903153" fontAlgn="auto">
              <a:spcAft>
                <a:spcPts val="0"/>
              </a:spcAft>
            </a:pPr>
            <a:r>
              <a:rPr lang="en-US" sz="3556">
                <a:solidFill>
                  <a:srgbClr val="002060"/>
                </a:solidFill>
                <a:latin typeface="Arial-Rounded" pitchFamily="34" charset="0"/>
                <a:ea typeface="Arial-Rounded" pitchFamily="34" charset="0"/>
                <a:cs typeface="Arial-Rounded" pitchFamily="34" charset="0"/>
              </a:rPr>
              <a:t>	</a:t>
            </a:r>
            <a:r>
              <a:rPr lang="en-US" sz="4346">
                <a:solidFill>
                  <a:prstClr val="black"/>
                </a:solidFill>
                <a:latin typeface="Arial-Rounded" pitchFamily="34" charset="0"/>
                <a:ea typeface="Arial-Rounded" pitchFamily="34" charset="0"/>
                <a:cs typeface="Arial-Rounded" pitchFamily="34" charset="0"/>
              </a:rPr>
              <a:t>Nhà dì Tư ở quê có cây cau, giàn trầu. Sau nhà có rau cải, rau dền và cả dưa hấu. Gần nhà dì có cây cầu tre nhỏ. Xa xa là dãy núi cao.</a:t>
            </a:r>
          </a:p>
        </p:txBody>
      </p:sp>
    </p:spTree>
    <p:extLst>
      <p:ext uri="{BB962C8B-B14F-4D97-AF65-F5344CB8AC3E}">
        <p14:creationId xmlns:p14="http://schemas.microsoft.com/office/powerpoint/2010/main" val="3560690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285" b="67768"/>
          <a:stretch/>
        </p:blipFill>
        <p:spPr>
          <a:xfrm>
            <a:off x="79573" y="-235796"/>
            <a:ext cx="12043727" cy="5662562"/>
          </a:xfrm>
          <a:prstGeom prst="rect">
            <a:avLst/>
          </a:prstGeom>
        </p:spPr>
      </p:pic>
      <p:sp>
        <p:nvSpPr>
          <p:cNvPr id="2" name="Rectangle 1"/>
          <p:cNvSpPr/>
          <p:nvPr/>
        </p:nvSpPr>
        <p:spPr>
          <a:xfrm>
            <a:off x="-41013" y="-235796"/>
            <a:ext cx="11725015" cy="2173287"/>
          </a:xfrm>
          <a:custGeom>
            <a:avLst/>
            <a:gdLst>
              <a:gd name="connsiteX0" fmla="*/ 0 w 9144000"/>
              <a:gd name="connsiteY0" fmla="*/ 0 h 1373524"/>
              <a:gd name="connsiteX1" fmla="*/ 9144000 w 9144000"/>
              <a:gd name="connsiteY1" fmla="*/ 0 h 1373524"/>
              <a:gd name="connsiteX2" fmla="*/ 9144000 w 9144000"/>
              <a:gd name="connsiteY2" fmla="*/ 1373524 h 1373524"/>
              <a:gd name="connsiteX3" fmla="*/ 0 w 9144000"/>
              <a:gd name="connsiteY3" fmla="*/ 1373524 h 1373524"/>
              <a:gd name="connsiteX4" fmla="*/ 0 w 91440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05000 w 9207500"/>
              <a:gd name="connsiteY3" fmla="*/ 11430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30400 w 9207500"/>
              <a:gd name="connsiteY3" fmla="*/ 10795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098800 w 9207500"/>
              <a:gd name="connsiteY3" fmla="*/ 1181100 h 1373524"/>
              <a:gd name="connsiteX4" fmla="*/ 1930400 w 9207500"/>
              <a:gd name="connsiteY4" fmla="*/ 1079500 h 1373524"/>
              <a:gd name="connsiteX5" fmla="*/ 0 w 9207500"/>
              <a:gd name="connsiteY5" fmla="*/ 992524 h 1373524"/>
              <a:gd name="connsiteX6" fmla="*/ 63500 w 9207500"/>
              <a:gd name="connsiteY6"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733800 w 9207500"/>
              <a:gd name="connsiteY3" fmla="*/ 1244600 h 1373524"/>
              <a:gd name="connsiteX4" fmla="*/ 3098800 w 9207500"/>
              <a:gd name="connsiteY4" fmla="*/ 1181100 h 1373524"/>
              <a:gd name="connsiteX5" fmla="*/ 1930400 w 9207500"/>
              <a:gd name="connsiteY5" fmla="*/ 1079500 h 1373524"/>
              <a:gd name="connsiteX6" fmla="*/ 0 w 9207500"/>
              <a:gd name="connsiteY6" fmla="*/ 992524 h 1373524"/>
              <a:gd name="connsiteX7" fmla="*/ 63500 w 9207500"/>
              <a:gd name="connsiteY7"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4318000 w 9207500"/>
              <a:gd name="connsiteY3" fmla="*/ 1282700 h 1373524"/>
              <a:gd name="connsiteX4" fmla="*/ 3733800 w 9207500"/>
              <a:gd name="connsiteY4" fmla="*/ 1244600 h 1373524"/>
              <a:gd name="connsiteX5" fmla="*/ 3098800 w 9207500"/>
              <a:gd name="connsiteY5" fmla="*/ 1181100 h 1373524"/>
              <a:gd name="connsiteX6" fmla="*/ 1930400 w 9207500"/>
              <a:gd name="connsiteY6" fmla="*/ 1079500 h 1373524"/>
              <a:gd name="connsiteX7" fmla="*/ 0 w 9207500"/>
              <a:gd name="connsiteY7" fmla="*/ 992524 h 1373524"/>
              <a:gd name="connsiteX8" fmla="*/ 63500 w 9207500"/>
              <a:gd name="connsiteY8"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5080000 w 9207500"/>
              <a:gd name="connsiteY3" fmla="*/ 1308100 h 1373524"/>
              <a:gd name="connsiteX4" fmla="*/ 4318000 w 9207500"/>
              <a:gd name="connsiteY4" fmla="*/ 1282700 h 1373524"/>
              <a:gd name="connsiteX5" fmla="*/ 3733800 w 9207500"/>
              <a:gd name="connsiteY5" fmla="*/ 1244600 h 1373524"/>
              <a:gd name="connsiteX6" fmla="*/ 3098800 w 9207500"/>
              <a:gd name="connsiteY6" fmla="*/ 1181100 h 1373524"/>
              <a:gd name="connsiteX7" fmla="*/ 1930400 w 9207500"/>
              <a:gd name="connsiteY7" fmla="*/ 1079500 h 1373524"/>
              <a:gd name="connsiteX8" fmla="*/ 0 w 9207500"/>
              <a:gd name="connsiteY8" fmla="*/ 992524 h 1373524"/>
              <a:gd name="connsiteX9" fmla="*/ 63500 w 9207500"/>
              <a:gd name="connsiteY9"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6070600 w 9207500"/>
              <a:gd name="connsiteY3" fmla="*/ 1270000 h 1373524"/>
              <a:gd name="connsiteX4" fmla="*/ 5080000 w 9207500"/>
              <a:gd name="connsiteY4" fmla="*/ 1308100 h 1373524"/>
              <a:gd name="connsiteX5" fmla="*/ 4318000 w 9207500"/>
              <a:gd name="connsiteY5" fmla="*/ 1282700 h 1373524"/>
              <a:gd name="connsiteX6" fmla="*/ 3733800 w 9207500"/>
              <a:gd name="connsiteY6" fmla="*/ 1244600 h 1373524"/>
              <a:gd name="connsiteX7" fmla="*/ 3098800 w 9207500"/>
              <a:gd name="connsiteY7" fmla="*/ 1181100 h 1373524"/>
              <a:gd name="connsiteX8" fmla="*/ 1930400 w 9207500"/>
              <a:gd name="connsiteY8" fmla="*/ 1079500 h 1373524"/>
              <a:gd name="connsiteX9" fmla="*/ 0 w 9207500"/>
              <a:gd name="connsiteY9" fmla="*/ 992524 h 1373524"/>
              <a:gd name="connsiteX10" fmla="*/ 63500 w 9207500"/>
              <a:gd name="connsiteY10" fmla="*/ 0 h 1373524"/>
              <a:gd name="connsiteX0" fmla="*/ 63500 w 9207500"/>
              <a:gd name="connsiteY0" fmla="*/ 0 h 1436045"/>
              <a:gd name="connsiteX1" fmla="*/ 9207500 w 9207500"/>
              <a:gd name="connsiteY1" fmla="*/ 0 h 1436045"/>
              <a:gd name="connsiteX2" fmla="*/ 9207500 w 9207500"/>
              <a:gd name="connsiteY2" fmla="*/ 1373524 h 1436045"/>
              <a:gd name="connsiteX3" fmla="*/ 6731000 w 9207500"/>
              <a:gd name="connsiteY3" fmla="*/ 1168400 h 1436045"/>
              <a:gd name="connsiteX4" fmla="*/ 6070600 w 9207500"/>
              <a:gd name="connsiteY4" fmla="*/ 1270000 h 1436045"/>
              <a:gd name="connsiteX5" fmla="*/ 5080000 w 9207500"/>
              <a:gd name="connsiteY5" fmla="*/ 1308100 h 1436045"/>
              <a:gd name="connsiteX6" fmla="*/ 4318000 w 9207500"/>
              <a:gd name="connsiteY6" fmla="*/ 1282700 h 1436045"/>
              <a:gd name="connsiteX7" fmla="*/ 3733800 w 9207500"/>
              <a:gd name="connsiteY7" fmla="*/ 1244600 h 1436045"/>
              <a:gd name="connsiteX8" fmla="*/ 3098800 w 9207500"/>
              <a:gd name="connsiteY8" fmla="*/ 1181100 h 1436045"/>
              <a:gd name="connsiteX9" fmla="*/ 1930400 w 9207500"/>
              <a:gd name="connsiteY9" fmla="*/ 1079500 h 1436045"/>
              <a:gd name="connsiteX10" fmla="*/ 0 w 9207500"/>
              <a:gd name="connsiteY10" fmla="*/ 992524 h 1436045"/>
              <a:gd name="connsiteX11" fmla="*/ 63500 w 9207500"/>
              <a:gd name="connsiteY11" fmla="*/ 0 h 1436045"/>
              <a:gd name="connsiteX0" fmla="*/ 63500 w 9207500"/>
              <a:gd name="connsiteY0" fmla="*/ 0 h 1373524"/>
              <a:gd name="connsiteX1" fmla="*/ 9207500 w 9207500"/>
              <a:gd name="connsiteY1" fmla="*/ 0 h 1373524"/>
              <a:gd name="connsiteX2" fmla="*/ 9207500 w 9207500"/>
              <a:gd name="connsiteY2" fmla="*/ 1373524 h 1373524"/>
              <a:gd name="connsiteX3" fmla="*/ 6731000 w 9207500"/>
              <a:gd name="connsiteY3" fmla="*/ 1168400 h 1373524"/>
              <a:gd name="connsiteX4" fmla="*/ 6070600 w 9207500"/>
              <a:gd name="connsiteY4" fmla="*/ 1270000 h 1373524"/>
              <a:gd name="connsiteX5" fmla="*/ 5080000 w 9207500"/>
              <a:gd name="connsiteY5" fmla="*/ 1308100 h 1373524"/>
              <a:gd name="connsiteX6" fmla="*/ 4318000 w 9207500"/>
              <a:gd name="connsiteY6" fmla="*/ 1282700 h 1373524"/>
              <a:gd name="connsiteX7" fmla="*/ 3733800 w 9207500"/>
              <a:gd name="connsiteY7" fmla="*/ 1244600 h 1373524"/>
              <a:gd name="connsiteX8" fmla="*/ 3098800 w 9207500"/>
              <a:gd name="connsiteY8" fmla="*/ 1181100 h 1373524"/>
              <a:gd name="connsiteX9" fmla="*/ 1930400 w 9207500"/>
              <a:gd name="connsiteY9" fmla="*/ 1079500 h 1373524"/>
              <a:gd name="connsiteX10" fmla="*/ 0 w 9207500"/>
              <a:gd name="connsiteY10" fmla="*/ 992524 h 1373524"/>
              <a:gd name="connsiteX11" fmla="*/ 63500 w 9207500"/>
              <a:gd name="connsiteY11" fmla="*/ 0 h 1373524"/>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024326"/>
              <a:gd name="connsiteY0" fmla="*/ 12700 h 1320800"/>
              <a:gd name="connsiteX1" fmla="*/ 8826500 w 9024326"/>
              <a:gd name="connsiteY1" fmla="*/ 0 h 1320800"/>
              <a:gd name="connsiteX2" fmla="*/ 9004300 w 9024326"/>
              <a:gd name="connsiteY2" fmla="*/ 662324 h 1320800"/>
              <a:gd name="connsiteX3" fmla="*/ 6731000 w 9024326"/>
              <a:gd name="connsiteY3" fmla="*/ 1181100 h 1320800"/>
              <a:gd name="connsiteX4" fmla="*/ 6070600 w 9024326"/>
              <a:gd name="connsiteY4" fmla="*/ 1282700 h 1320800"/>
              <a:gd name="connsiteX5" fmla="*/ 5080000 w 9024326"/>
              <a:gd name="connsiteY5" fmla="*/ 1320800 h 1320800"/>
              <a:gd name="connsiteX6" fmla="*/ 4318000 w 9024326"/>
              <a:gd name="connsiteY6" fmla="*/ 1295400 h 1320800"/>
              <a:gd name="connsiteX7" fmla="*/ 3733800 w 9024326"/>
              <a:gd name="connsiteY7" fmla="*/ 1257300 h 1320800"/>
              <a:gd name="connsiteX8" fmla="*/ 3098800 w 9024326"/>
              <a:gd name="connsiteY8" fmla="*/ 1193800 h 1320800"/>
              <a:gd name="connsiteX9" fmla="*/ 1930400 w 9024326"/>
              <a:gd name="connsiteY9" fmla="*/ 1092200 h 1320800"/>
              <a:gd name="connsiteX10" fmla="*/ 0 w 9024326"/>
              <a:gd name="connsiteY10" fmla="*/ 1005224 h 1320800"/>
              <a:gd name="connsiteX11" fmla="*/ 63500 w 9024326"/>
              <a:gd name="connsiteY11" fmla="*/ 12700 h 1320800"/>
              <a:gd name="connsiteX0" fmla="*/ 63500 w 8826500"/>
              <a:gd name="connsiteY0" fmla="*/ 12700 h 1320800"/>
              <a:gd name="connsiteX1" fmla="*/ 8826500 w 8826500"/>
              <a:gd name="connsiteY1" fmla="*/ 0 h 1320800"/>
              <a:gd name="connsiteX2" fmla="*/ 85852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57900 w 8826500"/>
              <a:gd name="connsiteY4" fmla="*/ 12700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97662 w 8793762"/>
              <a:gd name="connsiteY9" fmla="*/ 1092200 h 1320800"/>
              <a:gd name="connsiteX10" fmla="*/ 0 w 8793762"/>
              <a:gd name="connsiteY10" fmla="*/ 1195983 h 1320800"/>
              <a:gd name="connsiteX11" fmla="*/ 30762 w 8793762"/>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75837 w 8793762"/>
              <a:gd name="connsiteY9" fmla="*/ 1219373 h 1320800"/>
              <a:gd name="connsiteX10" fmla="*/ 0 w 8793762"/>
              <a:gd name="connsiteY10" fmla="*/ 1195983 h 1320800"/>
              <a:gd name="connsiteX11" fmla="*/ 30762 w 8793762"/>
              <a:gd name="connsiteY11" fmla="*/ 12700 h 1320800"/>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19373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11975 w 8793762"/>
              <a:gd name="connsiteY7" fmla="*/ 1320887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49903"/>
              <a:gd name="connsiteX1" fmla="*/ 8793762 w 8793762"/>
              <a:gd name="connsiteY1" fmla="*/ 0 h 1349903"/>
              <a:gd name="connsiteX2" fmla="*/ 8450862 w 8793762"/>
              <a:gd name="connsiteY2" fmla="*/ 662324 h 1349903"/>
              <a:gd name="connsiteX3" fmla="*/ 6749062 w 8793762"/>
              <a:gd name="connsiteY3" fmla="*/ 1206500 h 1349903"/>
              <a:gd name="connsiteX4" fmla="*/ 6037862 w 8793762"/>
              <a:gd name="connsiteY4" fmla="*/ 1308100 h 1349903"/>
              <a:gd name="connsiteX5" fmla="*/ 5047262 w 8793762"/>
              <a:gd name="connsiteY5" fmla="*/ 1320800 h 1349903"/>
              <a:gd name="connsiteX6" fmla="*/ 4350739 w 8793762"/>
              <a:gd name="connsiteY6" fmla="*/ 1349903 h 1349903"/>
              <a:gd name="connsiteX7" fmla="*/ 3711975 w 8793762"/>
              <a:gd name="connsiteY7" fmla="*/ 1320887 h 1349903"/>
              <a:gd name="connsiteX8" fmla="*/ 3066062 w 8793762"/>
              <a:gd name="connsiteY8" fmla="*/ 1320973 h 1349903"/>
              <a:gd name="connsiteX9" fmla="*/ 1875837 w 8793762"/>
              <a:gd name="connsiteY9" fmla="*/ 1246625 h 1349903"/>
              <a:gd name="connsiteX10" fmla="*/ 0 w 8793762"/>
              <a:gd name="connsiteY10" fmla="*/ 1195983 h 1349903"/>
              <a:gd name="connsiteX11" fmla="*/ 30762 w 8793762"/>
              <a:gd name="connsiteY11" fmla="*/ 12700 h 1349903"/>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47262 w 8793762"/>
              <a:gd name="connsiteY5" fmla="*/ 1320800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58175 w 8793762"/>
              <a:gd name="connsiteY5" fmla="*/ 1366219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37862 w 8793762"/>
              <a:gd name="connsiteY4" fmla="*/ 1308100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73876 h 1377154"/>
              <a:gd name="connsiteX10" fmla="*/ 0 w 8793762"/>
              <a:gd name="connsiteY10" fmla="*/ 1195983 h 1377154"/>
              <a:gd name="connsiteX11" fmla="*/ 30762 w 8793762"/>
              <a:gd name="connsiteY11" fmla="*/ 12700 h 137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93762" h="1377154">
                <a:moveTo>
                  <a:pt x="30762" y="12700"/>
                </a:moveTo>
                <a:lnTo>
                  <a:pt x="8793762" y="0"/>
                </a:lnTo>
                <a:cubicBezTo>
                  <a:pt x="8726029" y="216541"/>
                  <a:pt x="8757088" y="462755"/>
                  <a:pt x="8450862" y="662324"/>
                </a:cubicBezTo>
                <a:cubicBezTo>
                  <a:pt x="8144636" y="861893"/>
                  <a:pt x="7364004" y="1115428"/>
                  <a:pt x="6956403" y="1197417"/>
                </a:cubicBezTo>
                <a:cubicBezTo>
                  <a:pt x="6534229" y="1282337"/>
                  <a:pt x="6313357" y="1305719"/>
                  <a:pt x="6048774" y="1335352"/>
                </a:cubicBezTo>
                <a:lnTo>
                  <a:pt x="5058175" y="1366219"/>
                </a:lnTo>
                <a:lnTo>
                  <a:pt x="4350739" y="1377154"/>
                </a:lnTo>
                <a:lnTo>
                  <a:pt x="3722888" y="1366306"/>
                </a:lnTo>
                <a:lnTo>
                  <a:pt x="3066062" y="1320973"/>
                </a:lnTo>
                <a:lnTo>
                  <a:pt x="1875837" y="1273876"/>
                </a:lnTo>
                <a:lnTo>
                  <a:pt x="0" y="1195983"/>
                </a:lnTo>
                <a:lnTo>
                  <a:pt x="30762" y="12700"/>
                </a:lnTo>
                <a:close/>
              </a:path>
            </a:pathLst>
          </a:cu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lIns="120188" tIns="60094" rIns="120188" bIns="60094" spcCol="0" rtlCol="0" anchor="ctr"/>
          <a:lstStyle/>
          <a:p>
            <a:pPr algn="ctr" defTabSz="1118103" fontAlgn="auto">
              <a:spcBef>
                <a:spcPts val="0"/>
              </a:spcBef>
              <a:spcAft>
                <a:spcPts val="0"/>
              </a:spcAft>
            </a:pPr>
            <a:endParaRPr lang="en-US" sz="2173">
              <a:solidFill>
                <a:prstClr val="white"/>
              </a:solidFill>
              <a:latin typeface="Calibri"/>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032" y="25611"/>
            <a:ext cx="2208823" cy="2199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71638" y="73955"/>
            <a:ext cx="1130300" cy="689014"/>
          </a:xfrm>
          <a:prstGeom prst="rect">
            <a:avLst/>
          </a:prstGeom>
          <a:noFill/>
        </p:spPr>
        <p:txBody>
          <a:bodyPr wrap="square" lIns="120188" tIns="60094" rIns="120188" bIns="60094" rtlCol="0">
            <a:spAutoFit/>
          </a:bodyPr>
          <a:lstStyle/>
          <a:p>
            <a:pPr algn="ctr" defTabSz="1118103" fontAlgn="auto">
              <a:spcBef>
                <a:spcPts val="0"/>
              </a:spcBef>
              <a:spcAft>
                <a:spcPts val="0"/>
              </a:spcAft>
            </a:pPr>
            <a:r>
              <a:rPr lang="en-US" sz="3654" b="1">
                <a:solidFill>
                  <a:prstClr val="white"/>
                </a:solidFill>
                <a:latin typeface="Arrus-Black" pitchFamily="18" charset="0"/>
                <a:ea typeface="Arrus-Black" pitchFamily="18" charset="0"/>
                <a:cs typeface="Arrus-Black" pitchFamily="18" charset="0"/>
              </a:rPr>
              <a:t>Bài</a:t>
            </a:r>
          </a:p>
        </p:txBody>
      </p:sp>
      <p:sp>
        <p:nvSpPr>
          <p:cNvPr id="32" name="TextBox 31"/>
          <p:cNvSpPr txBox="1"/>
          <p:nvPr/>
        </p:nvSpPr>
        <p:spPr>
          <a:xfrm>
            <a:off x="1017630" y="517962"/>
            <a:ext cx="1130300" cy="926900"/>
          </a:xfrm>
          <a:prstGeom prst="rect">
            <a:avLst/>
          </a:prstGeom>
          <a:noFill/>
        </p:spPr>
        <p:txBody>
          <a:bodyPr wrap="square" lIns="120188" tIns="60094" rIns="120188" bIns="60094" rtlCol="0">
            <a:spAutoFit/>
          </a:bodyPr>
          <a:lstStyle/>
          <a:p>
            <a:pPr algn="ctr" defTabSz="1118103" fontAlgn="auto">
              <a:spcBef>
                <a:spcPts val="0"/>
              </a:spcBef>
              <a:spcAft>
                <a:spcPts val="0"/>
              </a:spcAft>
            </a:pPr>
            <a:r>
              <a:rPr lang="en-US" sz="5235" b="1">
                <a:solidFill>
                  <a:srgbClr val="BD196F"/>
                </a:solidFill>
                <a:latin typeface=".VnCooper" pitchFamily="34" charset="0"/>
                <a:ea typeface="Arial-Rounded" pitchFamily="34" charset="0"/>
                <a:cs typeface="Arial-Rounded" pitchFamily="34" charset="0"/>
              </a:rPr>
              <a:t>44</a:t>
            </a:r>
          </a:p>
        </p:txBody>
      </p:sp>
      <p:grpSp>
        <p:nvGrpSpPr>
          <p:cNvPr id="27" name="Group 26"/>
          <p:cNvGrpSpPr/>
          <p:nvPr/>
        </p:nvGrpSpPr>
        <p:grpSpPr>
          <a:xfrm>
            <a:off x="576249" y="1955691"/>
            <a:ext cx="3457249" cy="929564"/>
            <a:chOff x="63500" y="1429216"/>
            <a:chExt cx="2592937" cy="705889"/>
          </a:xfrm>
        </p:grpSpPr>
        <p:sp>
          <p:nvSpPr>
            <p:cNvPr id="4" name="Rounded Rectangle 3"/>
            <p:cNvSpPr/>
            <p:nvPr/>
          </p:nvSpPr>
          <p:spPr>
            <a:xfrm>
              <a:off x="384358" y="1429216"/>
              <a:ext cx="2272079"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18103" fontAlgn="auto">
                <a:spcBef>
                  <a:spcPts val="0"/>
                </a:spcBef>
                <a:spcAft>
                  <a:spcPts val="0"/>
                </a:spcAft>
              </a:pPr>
              <a:r>
                <a:rPr lang="en-US" sz="3654">
                  <a:solidFill>
                    <a:prstClr val="white"/>
                  </a:solidFill>
                  <a:latin typeface="Arial-Rounded" pitchFamily="34" charset="0"/>
                  <a:ea typeface="Arial-Rounded" pitchFamily="34" charset="0"/>
                  <a:cs typeface="Arial-Rounded" pitchFamily="34" charset="0"/>
                </a:rPr>
                <a:t>Nhận biết</a:t>
              </a:r>
            </a:p>
          </p:txBody>
        </p:sp>
        <p:sp>
          <p:nvSpPr>
            <p:cNvPr id="3" name="Oval 2"/>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18103" fontAlgn="auto">
                <a:spcBef>
                  <a:spcPts val="0"/>
                </a:spcBef>
                <a:spcAft>
                  <a:spcPts val="0"/>
                </a:spcAft>
              </a:pPr>
              <a:r>
                <a:rPr lang="en-US" sz="4247" dirty="0">
                  <a:solidFill>
                    <a:prstClr val="black"/>
                  </a:solidFill>
                  <a:latin typeface="Arial Rounded MT Bold" pitchFamily="34" charset="0"/>
                  <a:ea typeface="Arial-Rounded" pitchFamily="34" charset="0"/>
                  <a:cs typeface="Arial-Rounded" pitchFamily="34" charset="0"/>
                </a:rPr>
                <a:t>1</a:t>
              </a:r>
            </a:p>
          </p:txBody>
        </p:sp>
      </p:grpSp>
      <p:grpSp>
        <p:nvGrpSpPr>
          <p:cNvPr id="29" name="Group 28"/>
          <p:cNvGrpSpPr/>
          <p:nvPr/>
        </p:nvGrpSpPr>
        <p:grpSpPr>
          <a:xfrm>
            <a:off x="-65567" y="5242062"/>
            <a:ext cx="12276666" cy="1580449"/>
            <a:chOff x="695008" y="5406302"/>
            <a:chExt cx="10717370" cy="1600206"/>
          </a:xfrm>
        </p:grpSpPr>
        <p:sp>
          <p:nvSpPr>
            <p:cNvPr id="34" name="Title 1"/>
            <p:cNvSpPr txBox="1">
              <a:spLocks/>
            </p:cNvSpPr>
            <p:nvPr/>
          </p:nvSpPr>
          <p:spPr>
            <a:xfrm>
              <a:off x="695008" y="5406302"/>
              <a:ext cx="10717370" cy="1501088"/>
            </a:xfrm>
            <a:prstGeom prst="rect">
              <a:avLst/>
            </a:prstGeom>
          </p:spPr>
          <p:txBody>
            <a:bodyPr vert="horz" lIns="90167" tIns="45083" rIns="90167" bIns="4508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lnSpc>
                  <a:spcPct val="120000"/>
                </a:lnSpc>
                <a:spcAft>
                  <a:spcPts val="0"/>
                </a:spcAft>
              </a:pPr>
              <a:r>
                <a:rPr lang="en-US" sz="5037" b="1">
                  <a:solidFill>
                    <a:prstClr val="black"/>
                  </a:solidFill>
                  <a:latin typeface="Arial-Rounded" pitchFamily="34" charset="0"/>
                  <a:ea typeface="Arial-Rounded" pitchFamily="34" charset="0"/>
                  <a:cs typeface="Arial-Rounded" pitchFamily="34" charset="0"/>
                </a:rPr>
                <a:t>Bà đã nghỉ h</a:t>
              </a:r>
              <a:r>
                <a:rPr lang="en-US" sz="5037" b="1">
                  <a:solidFill>
                    <a:srgbClr val="FF0000"/>
                  </a:solidFill>
                  <a:latin typeface="Arial-Rounded" pitchFamily="34" charset="0"/>
                  <a:ea typeface="Arial-Rounded" pitchFamily="34" charset="0"/>
                  <a:cs typeface="Arial-Rounded" pitchFamily="34" charset="0"/>
                </a:rPr>
                <a:t>ưu</a:t>
              </a:r>
              <a:r>
                <a:rPr lang="en-US" sz="5037" b="1">
                  <a:solidFill>
                    <a:prstClr val="black"/>
                  </a:solidFill>
                  <a:latin typeface="Arial-Rounded" pitchFamily="34" charset="0"/>
                  <a:ea typeface="Arial-Rounded" pitchFamily="34" charset="0"/>
                  <a:cs typeface="Arial-Rounded" pitchFamily="34" charset="0"/>
                </a:rPr>
                <a:t> mà luôn bận b</a:t>
              </a:r>
              <a:r>
                <a:rPr lang="en-US" sz="5037" b="1">
                  <a:solidFill>
                    <a:srgbClr val="FF0000"/>
                  </a:solidFill>
                  <a:latin typeface="Arial-Rounded" pitchFamily="34" charset="0"/>
                  <a:ea typeface="Arial-Rounded" pitchFamily="34" charset="0"/>
                  <a:cs typeface="Arial-Rounded" pitchFamily="34" charset="0"/>
                </a:rPr>
                <a:t>iu</a:t>
              </a:r>
              <a:r>
                <a:rPr lang="en-US" sz="5037" b="1">
                  <a:solidFill>
                    <a:prstClr val="black"/>
                  </a:solidFill>
                  <a:latin typeface="Arial-Rounded" pitchFamily="34" charset="0"/>
                  <a:ea typeface="Arial-Rounded" pitchFamily="34" charset="0"/>
                  <a:cs typeface="Arial-Rounded" pitchFamily="34" charset="0"/>
                </a:rPr>
                <a:t>.</a:t>
              </a:r>
            </a:p>
          </p:txBody>
        </p:sp>
        <p:sp>
          <p:nvSpPr>
            <p:cNvPr id="16" name="Title 1"/>
            <p:cNvSpPr txBox="1">
              <a:spLocks/>
            </p:cNvSpPr>
            <p:nvPr/>
          </p:nvSpPr>
          <p:spPr>
            <a:xfrm>
              <a:off x="8475026" y="5505420"/>
              <a:ext cx="1833736" cy="1501088"/>
            </a:xfrm>
            <a:prstGeom prst="rect">
              <a:avLst/>
            </a:prstGeom>
          </p:spPr>
          <p:txBody>
            <a:bodyPr vert="horz" lIns="90167" tIns="45083" rIns="90167" bIns="4508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lnSpc>
                  <a:spcPct val="120000"/>
                </a:lnSpc>
                <a:spcAft>
                  <a:spcPts val="0"/>
                </a:spcAft>
              </a:pPr>
              <a:r>
                <a:rPr lang="en-US" sz="5037" b="1">
                  <a:solidFill>
                    <a:prstClr val="black"/>
                  </a:solidFill>
                  <a:latin typeface="Arial-Rounded" pitchFamily="34" charset="0"/>
                  <a:ea typeface="Arial-Rounded" pitchFamily="34" charset="0"/>
                  <a:cs typeface="Arial-Rounded" pitchFamily="34" charset="0"/>
                </a:rPr>
                <a:t>.</a:t>
              </a:r>
            </a:p>
          </p:txBody>
        </p:sp>
      </p:grpSp>
      <p:sp>
        <p:nvSpPr>
          <p:cNvPr id="5" name="Title 1"/>
          <p:cNvSpPr txBox="1">
            <a:spLocks/>
          </p:cNvSpPr>
          <p:nvPr/>
        </p:nvSpPr>
        <p:spPr>
          <a:xfrm>
            <a:off x="825162" y="-10296"/>
            <a:ext cx="10743950" cy="1482555"/>
          </a:xfrm>
          <a:prstGeom prst="rect">
            <a:avLst/>
          </a:prstGeom>
        </p:spPr>
        <p:txBody>
          <a:bodyPr vert="horz" lIns="90140" tIns="45071" rIns="90140" bIns="4507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lnSpc>
                <a:spcPct val="120000"/>
              </a:lnSpc>
              <a:spcAft>
                <a:spcPts val="0"/>
              </a:spcAft>
            </a:pPr>
            <a:r>
              <a:rPr lang="en-US" sz="8692" b="1">
                <a:solidFill>
                  <a:prstClr val="white"/>
                </a:solidFill>
                <a:latin typeface="Arial-Rounded" pitchFamily="34" charset="0"/>
                <a:ea typeface="Arial-Rounded" pitchFamily="34" charset="0"/>
                <a:cs typeface="Arial-Rounded" pitchFamily="34" charset="0"/>
              </a:rPr>
              <a:t>  iu   ưu</a:t>
            </a:r>
          </a:p>
        </p:txBody>
      </p:sp>
    </p:spTree>
    <p:extLst>
      <p:ext uri="{BB962C8B-B14F-4D97-AF65-F5344CB8AC3E}">
        <p14:creationId xmlns:p14="http://schemas.microsoft.com/office/powerpoint/2010/main" val="2502648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25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80">
                                          <p:stCondLst>
                                            <p:cond delay="0"/>
                                          </p:stCondLst>
                                        </p:cTn>
                                        <p:tgtEl>
                                          <p:spTgt spid="28"/>
                                        </p:tgtEl>
                                      </p:cBhvr>
                                    </p:animEffect>
                                    <p:anim calcmode="lin" valueType="num">
                                      <p:cBhvr>
                                        <p:cTn id="13"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8" dur="26">
                                          <p:stCondLst>
                                            <p:cond delay="650"/>
                                          </p:stCondLst>
                                        </p:cTn>
                                        <p:tgtEl>
                                          <p:spTgt spid="28"/>
                                        </p:tgtEl>
                                      </p:cBhvr>
                                      <p:to x="100000" y="60000"/>
                                    </p:animScale>
                                    <p:animScale>
                                      <p:cBhvr>
                                        <p:cTn id="19" dur="166" decel="50000">
                                          <p:stCondLst>
                                            <p:cond delay="676"/>
                                          </p:stCondLst>
                                        </p:cTn>
                                        <p:tgtEl>
                                          <p:spTgt spid="28"/>
                                        </p:tgtEl>
                                      </p:cBhvr>
                                      <p:to x="100000" y="100000"/>
                                    </p:animScale>
                                    <p:animScale>
                                      <p:cBhvr>
                                        <p:cTn id="20" dur="26">
                                          <p:stCondLst>
                                            <p:cond delay="1312"/>
                                          </p:stCondLst>
                                        </p:cTn>
                                        <p:tgtEl>
                                          <p:spTgt spid="28"/>
                                        </p:tgtEl>
                                      </p:cBhvr>
                                      <p:to x="100000" y="80000"/>
                                    </p:animScale>
                                    <p:animScale>
                                      <p:cBhvr>
                                        <p:cTn id="21" dur="166" decel="50000">
                                          <p:stCondLst>
                                            <p:cond delay="1338"/>
                                          </p:stCondLst>
                                        </p:cTn>
                                        <p:tgtEl>
                                          <p:spTgt spid="28"/>
                                        </p:tgtEl>
                                      </p:cBhvr>
                                      <p:to x="100000" y="100000"/>
                                    </p:animScale>
                                    <p:animScale>
                                      <p:cBhvr>
                                        <p:cTn id="22" dur="26">
                                          <p:stCondLst>
                                            <p:cond delay="1642"/>
                                          </p:stCondLst>
                                        </p:cTn>
                                        <p:tgtEl>
                                          <p:spTgt spid="28"/>
                                        </p:tgtEl>
                                      </p:cBhvr>
                                      <p:to x="100000" y="90000"/>
                                    </p:animScale>
                                    <p:animScale>
                                      <p:cBhvr>
                                        <p:cTn id="23" dur="166" decel="50000">
                                          <p:stCondLst>
                                            <p:cond delay="1668"/>
                                          </p:stCondLst>
                                        </p:cTn>
                                        <p:tgtEl>
                                          <p:spTgt spid="28"/>
                                        </p:tgtEl>
                                      </p:cBhvr>
                                      <p:to x="100000" y="100000"/>
                                    </p:animScale>
                                    <p:animScale>
                                      <p:cBhvr>
                                        <p:cTn id="24" dur="26">
                                          <p:stCondLst>
                                            <p:cond delay="1808"/>
                                          </p:stCondLst>
                                        </p:cTn>
                                        <p:tgtEl>
                                          <p:spTgt spid="28"/>
                                        </p:tgtEl>
                                      </p:cBhvr>
                                      <p:to x="100000" y="95000"/>
                                    </p:animScale>
                                    <p:animScale>
                                      <p:cBhvr>
                                        <p:cTn id="25" dur="166" decel="50000">
                                          <p:stCondLst>
                                            <p:cond delay="1834"/>
                                          </p:stCondLst>
                                        </p:cTn>
                                        <p:tgtEl>
                                          <p:spTgt spid="28"/>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down)">
                                      <p:cBhvr>
                                        <p:cTn id="28" dur="580">
                                          <p:stCondLst>
                                            <p:cond delay="0"/>
                                          </p:stCondLst>
                                        </p:cTn>
                                        <p:tgtEl>
                                          <p:spTgt spid="32"/>
                                        </p:tgtEl>
                                      </p:cBhvr>
                                    </p:animEffect>
                                    <p:anim calcmode="lin" valueType="num">
                                      <p:cBhvr>
                                        <p:cTn id="29"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34" dur="26">
                                          <p:stCondLst>
                                            <p:cond delay="650"/>
                                          </p:stCondLst>
                                        </p:cTn>
                                        <p:tgtEl>
                                          <p:spTgt spid="32"/>
                                        </p:tgtEl>
                                      </p:cBhvr>
                                      <p:to x="100000" y="60000"/>
                                    </p:animScale>
                                    <p:animScale>
                                      <p:cBhvr>
                                        <p:cTn id="35" dur="166" decel="50000">
                                          <p:stCondLst>
                                            <p:cond delay="676"/>
                                          </p:stCondLst>
                                        </p:cTn>
                                        <p:tgtEl>
                                          <p:spTgt spid="32"/>
                                        </p:tgtEl>
                                      </p:cBhvr>
                                      <p:to x="100000" y="100000"/>
                                    </p:animScale>
                                    <p:animScale>
                                      <p:cBhvr>
                                        <p:cTn id="36" dur="26">
                                          <p:stCondLst>
                                            <p:cond delay="1312"/>
                                          </p:stCondLst>
                                        </p:cTn>
                                        <p:tgtEl>
                                          <p:spTgt spid="32"/>
                                        </p:tgtEl>
                                      </p:cBhvr>
                                      <p:to x="100000" y="80000"/>
                                    </p:animScale>
                                    <p:animScale>
                                      <p:cBhvr>
                                        <p:cTn id="37" dur="166" decel="50000">
                                          <p:stCondLst>
                                            <p:cond delay="1338"/>
                                          </p:stCondLst>
                                        </p:cTn>
                                        <p:tgtEl>
                                          <p:spTgt spid="32"/>
                                        </p:tgtEl>
                                      </p:cBhvr>
                                      <p:to x="100000" y="100000"/>
                                    </p:animScale>
                                    <p:animScale>
                                      <p:cBhvr>
                                        <p:cTn id="38" dur="26">
                                          <p:stCondLst>
                                            <p:cond delay="1642"/>
                                          </p:stCondLst>
                                        </p:cTn>
                                        <p:tgtEl>
                                          <p:spTgt spid="32"/>
                                        </p:tgtEl>
                                      </p:cBhvr>
                                      <p:to x="100000" y="90000"/>
                                    </p:animScale>
                                    <p:animScale>
                                      <p:cBhvr>
                                        <p:cTn id="39" dur="166" decel="50000">
                                          <p:stCondLst>
                                            <p:cond delay="1668"/>
                                          </p:stCondLst>
                                        </p:cTn>
                                        <p:tgtEl>
                                          <p:spTgt spid="32"/>
                                        </p:tgtEl>
                                      </p:cBhvr>
                                      <p:to x="100000" y="100000"/>
                                    </p:animScale>
                                    <p:animScale>
                                      <p:cBhvr>
                                        <p:cTn id="40" dur="26">
                                          <p:stCondLst>
                                            <p:cond delay="1808"/>
                                          </p:stCondLst>
                                        </p:cTn>
                                        <p:tgtEl>
                                          <p:spTgt spid="32"/>
                                        </p:tgtEl>
                                      </p:cBhvr>
                                      <p:to x="100000" y="95000"/>
                                    </p:animScale>
                                    <p:animScale>
                                      <p:cBhvr>
                                        <p:cTn id="41" dur="166" decel="50000">
                                          <p:stCondLst>
                                            <p:cond delay="1834"/>
                                          </p:stCondLst>
                                        </p:cTn>
                                        <p:tgtEl>
                                          <p:spTgt spid="32"/>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144"/>
        <p:cNvGrpSpPr/>
        <p:nvPr/>
      </p:nvGrpSpPr>
      <p:grpSpPr>
        <a:xfrm>
          <a:off x="0" y="0"/>
          <a:ext cx="0" cy="0"/>
          <a:chOff x="0" y="0"/>
          <a:chExt cx="0" cy="0"/>
        </a:xfrm>
      </p:grpSpPr>
      <p:sp>
        <p:nvSpPr>
          <p:cNvPr id="3" name="Title 1"/>
          <p:cNvSpPr txBox="1">
            <a:spLocks/>
          </p:cNvSpPr>
          <p:nvPr/>
        </p:nvSpPr>
        <p:spPr>
          <a:xfrm>
            <a:off x="3536792" y="2456043"/>
            <a:ext cx="2447880" cy="1314230"/>
          </a:xfrm>
          <a:prstGeom prst="rect">
            <a:avLst/>
          </a:prstGeom>
          <a:solidFill>
            <a:srgbClr val="FBDDED"/>
          </a:solidFill>
        </p:spPr>
        <p:txBody>
          <a:bodyPr vert="horz" lIns="39987" tIns="19993" rIns="39987" bIns="1999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lnSpc>
                <a:spcPct val="120000"/>
              </a:lnSpc>
              <a:spcBef>
                <a:spcPts val="350"/>
              </a:spcBef>
              <a:spcAft>
                <a:spcPts val="0"/>
              </a:spcAft>
            </a:pPr>
            <a:r>
              <a:rPr lang="en-US" sz="10470">
                <a:solidFill>
                  <a:prstClr val="black"/>
                </a:solidFill>
                <a:latin typeface="Arial-Rounded" pitchFamily="34" charset="0"/>
                <a:ea typeface="Arial-Rounded" pitchFamily="34" charset="0"/>
                <a:cs typeface="Arial-Rounded" pitchFamily="34" charset="0"/>
              </a:rPr>
              <a:t>h</a:t>
            </a:r>
          </a:p>
        </p:txBody>
      </p:sp>
      <p:sp>
        <p:nvSpPr>
          <p:cNvPr id="4" name="Title 1"/>
          <p:cNvSpPr txBox="1">
            <a:spLocks/>
          </p:cNvSpPr>
          <p:nvPr/>
        </p:nvSpPr>
        <p:spPr>
          <a:xfrm>
            <a:off x="6020274" y="2456043"/>
            <a:ext cx="2447880" cy="1314230"/>
          </a:xfrm>
          <a:prstGeom prst="rect">
            <a:avLst/>
          </a:prstGeom>
          <a:solidFill>
            <a:srgbClr val="FBDDED"/>
          </a:solidFill>
        </p:spPr>
        <p:txBody>
          <a:bodyPr vert="horz" lIns="39987" tIns="19993" rIns="39987" bIns="1999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lnSpc>
                <a:spcPct val="120000"/>
              </a:lnSpc>
              <a:spcBef>
                <a:spcPts val="350"/>
              </a:spcBef>
              <a:spcAft>
                <a:spcPts val="0"/>
              </a:spcAft>
            </a:pPr>
            <a:r>
              <a:rPr lang="en-US" sz="10470">
                <a:solidFill>
                  <a:srgbClr val="FF0000"/>
                </a:solidFill>
                <a:latin typeface="Arial-Rounded" pitchFamily="34" charset="0"/>
                <a:ea typeface="Arial-Rounded" pitchFamily="34" charset="0"/>
                <a:cs typeface="Arial-Rounded" pitchFamily="34" charset="0"/>
              </a:rPr>
              <a:t>ưu</a:t>
            </a:r>
          </a:p>
        </p:txBody>
      </p:sp>
      <p:sp>
        <p:nvSpPr>
          <p:cNvPr id="5" name="Title 1"/>
          <p:cNvSpPr txBox="1">
            <a:spLocks/>
          </p:cNvSpPr>
          <p:nvPr/>
        </p:nvSpPr>
        <p:spPr>
          <a:xfrm>
            <a:off x="3516888" y="4019575"/>
            <a:ext cx="4951268" cy="1314230"/>
          </a:xfrm>
          <a:prstGeom prst="rect">
            <a:avLst/>
          </a:prstGeom>
          <a:solidFill>
            <a:srgbClr val="FBDDED"/>
          </a:solidFill>
        </p:spPr>
        <p:txBody>
          <a:bodyPr vert="horz" lIns="39987" tIns="19993" rIns="39987" bIns="1999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lnSpc>
                <a:spcPct val="120000"/>
              </a:lnSpc>
              <a:spcBef>
                <a:spcPts val="350"/>
              </a:spcBef>
              <a:spcAft>
                <a:spcPts val="0"/>
              </a:spcAft>
            </a:pPr>
            <a:r>
              <a:rPr lang="en-US" sz="10470">
                <a:solidFill>
                  <a:prstClr val="black"/>
                </a:solidFill>
                <a:latin typeface="Arial-Rounded" pitchFamily="34" charset="0"/>
                <a:ea typeface="Arial-Rounded" pitchFamily="34" charset="0"/>
                <a:cs typeface="Arial-Rounded" pitchFamily="34" charset="0"/>
              </a:rPr>
              <a:t>h</a:t>
            </a:r>
            <a:r>
              <a:rPr lang="en-US" sz="10470">
                <a:solidFill>
                  <a:srgbClr val="FF0000"/>
                </a:solidFill>
                <a:latin typeface="Arial-Rounded" pitchFamily="34" charset="0"/>
                <a:ea typeface="Arial-Rounded" pitchFamily="34" charset="0"/>
                <a:cs typeface="Arial-Rounded" pitchFamily="34" charset="0"/>
              </a:rPr>
              <a:t>ưu</a:t>
            </a:r>
          </a:p>
        </p:txBody>
      </p:sp>
      <p:grpSp>
        <p:nvGrpSpPr>
          <p:cNvPr id="6" name="Group 5"/>
          <p:cNvGrpSpPr/>
          <p:nvPr/>
        </p:nvGrpSpPr>
        <p:grpSpPr>
          <a:xfrm>
            <a:off x="102573" y="381659"/>
            <a:ext cx="2297213" cy="813898"/>
            <a:chOff x="63500" y="1429216"/>
            <a:chExt cx="1970813" cy="705889"/>
          </a:xfrm>
        </p:grpSpPr>
        <p:sp>
          <p:nvSpPr>
            <p:cNvPr id="7" name="Rounded Rectangle 6"/>
            <p:cNvSpPr/>
            <p:nvPr/>
          </p:nvSpPr>
          <p:spPr>
            <a:xfrm>
              <a:off x="384358" y="1429216"/>
              <a:ext cx="1649955"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18103" fontAlgn="auto">
                <a:spcBef>
                  <a:spcPts val="0"/>
                </a:spcBef>
                <a:spcAft>
                  <a:spcPts val="0"/>
                </a:spcAft>
              </a:pPr>
              <a:r>
                <a:rPr lang="en-US" sz="3951">
                  <a:solidFill>
                    <a:prstClr val="white"/>
                  </a:solidFill>
                  <a:latin typeface="Arial-Rounded" pitchFamily="34" charset="0"/>
                  <a:ea typeface="Arial-Rounded" pitchFamily="34" charset="0"/>
                  <a:cs typeface="Arial-Rounded" pitchFamily="34" charset="0"/>
                </a:rPr>
                <a:t>Đọc</a:t>
              </a:r>
            </a:p>
          </p:txBody>
        </p:sp>
        <p:sp>
          <p:nvSpPr>
            <p:cNvPr id="8" name="Oval 7"/>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18103" fontAlgn="auto">
                <a:spcBef>
                  <a:spcPts val="0"/>
                </a:spcBef>
                <a:spcAft>
                  <a:spcPts val="0"/>
                </a:spcAft>
              </a:pPr>
              <a:r>
                <a:rPr lang="en-US" sz="3951" dirty="0">
                  <a:solidFill>
                    <a:prstClr val="black"/>
                  </a:solidFill>
                  <a:latin typeface="Arial Rounded MT Bold" pitchFamily="34" charset="0"/>
                  <a:ea typeface="Arial-Rounded" pitchFamily="34" charset="0"/>
                  <a:cs typeface="Arial-Rounded" pitchFamily="34" charset="0"/>
                </a:rPr>
                <a:t>2</a:t>
              </a:r>
            </a:p>
          </p:txBody>
        </p:sp>
      </p:grpSp>
      <p:sp>
        <p:nvSpPr>
          <p:cNvPr id="10" name="Title 1"/>
          <p:cNvSpPr txBox="1">
            <a:spLocks/>
          </p:cNvSpPr>
          <p:nvPr/>
        </p:nvSpPr>
        <p:spPr>
          <a:xfrm>
            <a:off x="2950107" y="844720"/>
            <a:ext cx="2023043" cy="925633"/>
          </a:xfrm>
          <a:prstGeom prst="rect">
            <a:avLst/>
          </a:prstGeom>
        </p:spPr>
        <p:txBody>
          <a:bodyPr vert="horz" lIns="39987" tIns="19993" rIns="39987" bIns="1999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spcAft>
                <a:spcPts val="0"/>
              </a:spcAft>
            </a:pPr>
            <a:r>
              <a:rPr lang="en-US" sz="10470">
                <a:solidFill>
                  <a:srgbClr val="FF0000"/>
                </a:solidFill>
                <a:latin typeface="Arial-Rounded" pitchFamily="34" charset="0"/>
                <a:ea typeface="Arial-Rounded" pitchFamily="34" charset="0"/>
                <a:cs typeface="Arial-Rounded" pitchFamily="34" charset="0"/>
              </a:rPr>
              <a:t>iu</a:t>
            </a:r>
          </a:p>
        </p:txBody>
      </p:sp>
      <p:sp>
        <p:nvSpPr>
          <p:cNvPr id="12" name="Title 1"/>
          <p:cNvSpPr txBox="1">
            <a:spLocks/>
          </p:cNvSpPr>
          <p:nvPr/>
        </p:nvSpPr>
        <p:spPr>
          <a:xfrm>
            <a:off x="6644398" y="828565"/>
            <a:ext cx="2023043" cy="925633"/>
          </a:xfrm>
          <a:prstGeom prst="rect">
            <a:avLst/>
          </a:prstGeom>
        </p:spPr>
        <p:txBody>
          <a:bodyPr vert="horz" lIns="39987" tIns="19993" rIns="39987" bIns="1999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spcAft>
                <a:spcPts val="0"/>
              </a:spcAft>
            </a:pPr>
            <a:r>
              <a:rPr lang="en-US" sz="10470">
                <a:solidFill>
                  <a:srgbClr val="FF0000"/>
                </a:solidFill>
                <a:latin typeface="Arial-Rounded" pitchFamily="34" charset="0"/>
                <a:ea typeface="Arial-Rounded" pitchFamily="34" charset="0"/>
                <a:cs typeface="Arial-Rounded" pitchFamily="34" charset="0"/>
              </a:rPr>
              <a:t>ưu</a:t>
            </a:r>
          </a:p>
        </p:txBody>
      </p:sp>
    </p:spTree>
    <p:extLst>
      <p:ext uri="{BB962C8B-B14F-4D97-AF65-F5344CB8AC3E}">
        <p14:creationId xmlns:p14="http://schemas.microsoft.com/office/powerpoint/2010/main" val="677843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0" grpId="0"/>
      <p:bldP spid="12" grpId="0"/>
    </p:bld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TotalTime>
  <Words>455</Words>
  <Application>Microsoft Office PowerPoint</Application>
  <PresentationFormat>Widescreen</PresentationFormat>
  <Paragraphs>118</Paragraphs>
  <Slides>38</Slides>
  <Notes>23</Notes>
  <HiddenSlides>0</HiddenSlides>
  <MMClips>2</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38</vt:i4>
      </vt:variant>
    </vt:vector>
  </HeadingPairs>
  <TitlesOfParts>
    <vt:vector size="51" baseType="lpstr">
      <vt:lpstr>.VnArial</vt:lpstr>
      <vt:lpstr>.VnCooper</vt:lpstr>
      <vt:lpstr>Arial</vt:lpstr>
      <vt:lpstr>Arial Rounded MT Bold</vt:lpstr>
      <vt:lpstr>Arial-Rounded</vt:lpstr>
      <vt:lpstr>Arrus-Black</vt:lpstr>
      <vt:lpstr>AvantGarde</vt:lpstr>
      <vt:lpstr>Calibri</vt:lpstr>
      <vt:lpstr>HP001 4 hàng</vt:lpstr>
      <vt:lpstr>Lato</vt:lpstr>
      <vt:lpstr>Luckiest Guy</vt:lpstr>
      <vt:lpstr>Simple Light</vt:lpstr>
      <vt:lpstr>Office Theme</vt:lpstr>
      <vt:lpstr>TIẾNG VIỆT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Nguyễn Mây Xanh</cp:lastModifiedBy>
  <cp:revision>62</cp:revision>
  <dcterms:created xsi:type="dcterms:W3CDTF">2020-08-18T11:40:23Z</dcterms:created>
  <dcterms:modified xsi:type="dcterms:W3CDTF">2024-11-09T07:37:17Z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1033-11.2.0.9635</vt:lpwstr>
  </property>
</Properties>
</file>