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4" r:id="rId4"/>
    <p:sldMasterId id="2147483736" r:id="rId5"/>
    <p:sldMasterId id="2147483745" r:id="rId6"/>
    <p:sldMasterId id="2147483763" r:id="rId7"/>
    <p:sldMasterId id="2147483781" r:id="rId8"/>
    <p:sldMasterId id="2147483799" r:id="rId9"/>
  </p:sldMasterIdLst>
  <p:notesMasterIdLst>
    <p:notesMasterId r:id="rId32"/>
  </p:notesMasterIdLst>
  <p:handoutMasterIdLst>
    <p:handoutMasterId r:id="rId33"/>
  </p:handoutMasterIdLst>
  <p:sldIdLst>
    <p:sldId id="273" r:id="rId10"/>
    <p:sldId id="2007577118" r:id="rId11"/>
    <p:sldId id="332" r:id="rId12"/>
    <p:sldId id="333" r:id="rId13"/>
    <p:sldId id="334" r:id="rId14"/>
    <p:sldId id="335" r:id="rId15"/>
    <p:sldId id="336" r:id="rId16"/>
    <p:sldId id="2007577113" r:id="rId17"/>
    <p:sldId id="2007577114" r:id="rId18"/>
    <p:sldId id="636" r:id="rId19"/>
    <p:sldId id="2007577119" r:id="rId20"/>
    <p:sldId id="649" r:id="rId21"/>
    <p:sldId id="2007577120" r:id="rId22"/>
    <p:sldId id="264" r:id="rId23"/>
    <p:sldId id="319" r:id="rId24"/>
    <p:sldId id="317" r:id="rId25"/>
    <p:sldId id="318" r:id="rId26"/>
    <p:sldId id="323" r:id="rId27"/>
    <p:sldId id="295" r:id="rId28"/>
    <p:sldId id="293" r:id="rId29"/>
    <p:sldId id="300" r:id="rId30"/>
    <p:sldId id="33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18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65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3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5349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07880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626418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085798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67736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6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30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7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42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8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4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14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80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2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65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34774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57821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518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49176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68866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74256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09334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85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5284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 userDrawn="1"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 userDrawn="1"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 userDrawn="1"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 userDrawn="1"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 userDrawn="1"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 userDrawn="1"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 userDrawn="1"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 userDrawn="1"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 userDrawn="1"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 userDrawn="1"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 userDrawn="1"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1943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60135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9584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4182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016557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655761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48631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88743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855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576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62803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164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04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52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89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9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944881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95961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21855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0022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05167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96637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995654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2438552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359044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693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72640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465361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5944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44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87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72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45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42811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19284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6007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52848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516378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8913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60804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012040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963352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9566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85530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58285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1884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5190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6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0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007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7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649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1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21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60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96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7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63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1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6DD4326-2EB0-56F1-19C6-F1D8347A66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01" y="14287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3" r:id="rId5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6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57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6988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2767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4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18" Type="http://schemas.openxmlformats.org/officeDocument/2006/relationships/image" Target="../media/image45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33.xml"/><Relationship Id="rId21" Type="http://schemas.openxmlformats.org/officeDocument/2006/relationships/slide" Target="slide6.xml"/><Relationship Id="rId7" Type="http://schemas.openxmlformats.org/officeDocument/2006/relationships/image" Target="../media/image37.GIF"/><Relationship Id="rId12" Type="http://schemas.openxmlformats.org/officeDocument/2006/relationships/image" Target="../media/image41.png"/><Relationship Id="rId17" Type="http://schemas.openxmlformats.org/officeDocument/2006/relationships/slide" Target="slide4.xml"/><Relationship Id="rId25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24" Type="http://schemas.openxmlformats.org/officeDocument/2006/relationships/image" Target="../media/image48.png"/><Relationship Id="rId5" Type="http://schemas.openxmlformats.org/officeDocument/2006/relationships/image" Target="../media/image35.jpeg"/><Relationship Id="rId15" Type="http://schemas.openxmlformats.org/officeDocument/2006/relationships/slide" Target="slide3.xml"/><Relationship Id="rId23" Type="http://schemas.openxmlformats.org/officeDocument/2006/relationships/slide" Target="slide7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47.png"/><Relationship Id="rId27" Type="http://schemas.openxmlformats.org/officeDocument/2006/relationships/image" Target="../media/image50.png"/><Relationship Id="rId30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3.xml"/><Relationship Id="rId18" Type="http://schemas.openxmlformats.org/officeDocument/2006/relationships/image" Target="../media/image72.gif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audio" Target="../media/audio1.wav"/><Relationship Id="rId12" Type="http://schemas.openxmlformats.org/officeDocument/2006/relationships/image" Target="../media/image68.png"/><Relationship Id="rId17" Type="http://schemas.openxmlformats.org/officeDocument/2006/relationships/image" Target="../media/image71.gif"/><Relationship Id="rId25" Type="http://schemas.openxmlformats.org/officeDocument/2006/relationships/image" Target="../media/image77.gif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7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7.jpg"/><Relationship Id="rId24" Type="http://schemas.microsoft.com/office/2007/relationships/hdphoto" Target="../media/hdphoto7.wdp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70.png"/><Relationship Id="rId23" Type="http://schemas.openxmlformats.org/officeDocument/2006/relationships/image" Target="../media/image76.png"/><Relationship Id="rId10" Type="http://schemas.openxmlformats.org/officeDocument/2006/relationships/audio" Target="../media/audio4.wav"/><Relationship Id="rId19" Type="http://schemas.openxmlformats.org/officeDocument/2006/relationships/image" Target="../media/image73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69.gif"/><Relationship Id="rId22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5" y="3429001"/>
            <a:ext cx="7714445" cy="144655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altLang="vi-VN" sz="115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17" y="1114475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PNG\Bai10-KP2.png">
            <a:extLst>
              <a:ext uri="{FF2B5EF4-FFF2-40B4-BE49-F238E27FC236}">
                <a16:creationId xmlns:a16="http://schemas.microsoft.com/office/drawing/2014/main" id="{6E2CAE8F-B109-CCE4-FBD8-8BA3CD399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9079" t="16789" r="44357" b="65681"/>
          <a:stretch/>
        </p:blipFill>
        <p:spPr bwMode="auto">
          <a:xfrm>
            <a:off x="882423" y="2391887"/>
            <a:ext cx="3241614" cy="289430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4114D7-D83B-79D7-5AB5-D18F944BF01F}"/>
              </a:ext>
            </a:extLst>
          </p:cNvPr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Thêm vào thì bằng mấy?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BA42-1887-5B62-5E12-5353B22B993A}"/>
              </a:ext>
            </a:extLst>
          </p:cNvPr>
          <p:cNvSpPr txBox="1"/>
          <p:nvPr/>
        </p:nvSpPr>
        <p:spPr>
          <a:xfrm>
            <a:off x="929799" y="342522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08E66-FE91-15B3-AD07-E819D04C0CE7}"/>
              </a:ext>
            </a:extLst>
          </p:cNvPr>
          <p:cNvSpPr txBox="1"/>
          <p:nvPr/>
        </p:nvSpPr>
        <p:spPr>
          <a:xfrm>
            <a:off x="1258652" y="317912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4E7C8-5963-660B-EFA7-86321CD44EDE}"/>
              </a:ext>
            </a:extLst>
          </p:cNvPr>
          <p:cNvSpPr txBox="1"/>
          <p:nvPr/>
        </p:nvSpPr>
        <p:spPr>
          <a:xfrm>
            <a:off x="1651746" y="3131918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CA104-595F-9D0A-8728-5DF07E7EB483}"/>
              </a:ext>
            </a:extLst>
          </p:cNvPr>
          <p:cNvSpPr txBox="1"/>
          <p:nvPr/>
        </p:nvSpPr>
        <p:spPr>
          <a:xfrm>
            <a:off x="1208663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22ED0-A351-EAD9-1CFA-BD62655EA119}"/>
              </a:ext>
            </a:extLst>
          </p:cNvPr>
          <p:cNvSpPr txBox="1"/>
          <p:nvPr/>
        </p:nvSpPr>
        <p:spPr>
          <a:xfrm>
            <a:off x="1597614" y="398797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2151761-75C3-918F-3AB2-32A8BC0463C5}"/>
              </a:ext>
            </a:extLst>
          </p:cNvPr>
          <p:cNvGrpSpPr/>
          <p:nvPr/>
        </p:nvGrpSpPr>
        <p:grpSpPr>
          <a:xfrm>
            <a:off x="4889409" y="2094131"/>
            <a:ext cx="6806100" cy="4154269"/>
            <a:chOff x="5218509" y="2094131"/>
            <a:chExt cx="6477000" cy="4154269"/>
          </a:xfrm>
        </p:grpSpPr>
        <p:sp>
          <p:nvSpPr>
            <p:cNvPr id="10" name="Rounded Rectangle 11">
              <a:extLst>
                <a:ext uri="{FF2B5EF4-FFF2-40B4-BE49-F238E27FC236}">
                  <a16:creationId xmlns:a16="http://schemas.microsoft.com/office/drawing/2014/main" id="{90918748-32DA-C719-0DCC-82901D73DD1A}"/>
                </a:ext>
              </a:extLst>
            </p:cNvPr>
            <p:cNvSpPr/>
            <p:nvPr/>
          </p:nvSpPr>
          <p:spPr>
            <a:xfrm>
              <a:off x="5218509" y="2094131"/>
              <a:ext cx="6477000" cy="4154269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D349FD1-9101-70C2-1FF8-AEAAEAE91D83}"/>
                </a:ext>
              </a:extLst>
            </p:cNvPr>
            <p:cNvSpPr/>
            <p:nvPr/>
          </p:nvSpPr>
          <p:spPr>
            <a:xfrm>
              <a:off x="5535771" y="2305652"/>
              <a:ext cx="5873749" cy="15347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7C520A-847C-B4CD-F385-C44C4D934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397848" y="2978795"/>
              <a:ext cx="707530" cy="81988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58653E-F228-41DF-9B40-19EA174EA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127539" y="2978795"/>
              <a:ext cx="707530" cy="8198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7E4F81-2E66-0796-9D0A-D7FC9C3685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8624472" y="2978795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2B233C7-90A3-5A5C-EDD4-B69BE13D5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754035" y="2971800"/>
              <a:ext cx="817563" cy="833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313F70-816D-FC92-40B8-CD3EE526A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10557372" y="2971800"/>
              <a:ext cx="817563" cy="833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0AD335-704E-6629-F169-D42D7FDA1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78405" y="2985789"/>
              <a:ext cx="707530" cy="819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D34A2E-84DA-85A3-F737-A0A19D74AA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5661202" y="2978794"/>
              <a:ext cx="707530" cy="81988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CCF8358-D453-A493-3E4D-0610CEE2276E}"/>
              </a:ext>
            </a:extLst>
          </p:cNvPr>
          <p:cNvSpPr txBox="1"/>
          <p:nvPr/>
        </p:nvSpPr>
        <p:spPr>
          <a:xfrm>
            <a:off x="6239961" y="38488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+ 2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BA2EC2-0FA9-2F69-F809-E1220AD3FE54}"/>
              </a:ext>
            </a:extLst>
          </p:cNvPr>
          <p:cNvSpPr txBox="1"/>
          <p:nvPr/>
        </p:nvSpPr>
        <p:spPr>
          <a:xfrm>
            <a:off x="9107164" y="3877513"/>
            <a:ext cx="562773" cy="635902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E40D0-7C31-2306-3FA4-3247EE1F5E98}"/>
              </a:ext>
            </a:extLst>
          </p:cNvPr>
          <p:cNvSpPr txBox="1"/>
          <p:nvPr/>
        </p:nvSpPr>
        <p:spPr>
          <a:xfrm>
            <a:off x="5479778" y="47706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cộng hai bằng bảy.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2E2751A6-E0D0-6ECD-3277-E0EC7C86EBC8}"/>
              </a:ext>
            </a:extLst>
          </p:cNvPr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ular Callout 4">
            <a:extLst>
              <a:ext uri="{FF2B5EF4-FFF2-40B4-BE49-F238E27FC236}">
                <a16:creationId xmlns:a16="http://schemas.microsoft.com/office/drawing/2014/main" id="{0FB8B61F-461C-53A7-8812-EEF73A9ACFF1}"/>
              </a:ext>
            </a:extLst>
          </p:cNvPr>
          <p:cNvSpPr/>
          <p:nvPr/>
        </p:nvSpPr>
        <p:spPr>
          <a:xfrm>
            <a:off x="698568" y="1245031"/>
            <a:ext cx="3761581" cy="1447800"/>
          </a:xfrm>
          <a:prstGeom prst="wedgeRoundRectCallout">
            <a:avLst>
              <a:gd name="adj1" fmla="val -11226"/>
              <a:gd name="adj2" fmla="val 66984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 bông hoa, thêm 2 bông hoa được mấy bông hoa?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5FC3-0792-FDDF-613D-044CC8C00C6B}"/>
              </a:ext>
            </a:extLst>
          </p:cNvPr>
          <p:cNvSpPr txBox="1"/>
          <p:nvPr/>
        </p:nvSpPr>
        <p:spPr>
          <a:xfrm>
            <a:off x="1941555" y="3114657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6D864D-9838-C862-38BA-6F15354F5C4C}"/>
              </a:ext>
            </a:extLst>
          </p:cNvPr>
          <p:cNvSpPr txBox="1"/>
          <p:nvPr/>
        </p:nvSpPr>
        <p:spPr>
          <a:xfrm>
            <a:off x="2138102" y="384040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26" name="Rounded Rectangle 17">
            <a:extLst>
              <a:ext uri="{FF2B5EF4-FFF2-40B4-BE49-F238E27FC236}">
                <a16:creationId xmlns:a16="http://schemas.microsoft.com/office/drawing/2014/main" id="{E98651B3-B558-12C5-2417-BD9C991E647A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bông hoa thêm 2 bông hoa được 7 bông hoa.</a:t>
            </a:r>
          </a:p>
        </p:txBody>
      </p:sp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1808072E-1EE2-30B0-EB61-FCB4F6CE48D2}"/>
              </a:ext>
            </a:extLst>
          </p:cNvPr>
          <p:cNvSpPr/>
          <p:nvPr/>
        </p:nvSpPr>
        <p:spPr>
          <a:xfrm>
            <a:off x="314148" y="5275836"/>
            <a:ext cx="4434096" cy="10077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“Thêm” nghĩa là ta </a:t>
            </a:r>
          </a:p>
          <a:p>
            <a:pPr algn="ctr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83185A-0658-29CA-143B-CF705B387082}"/>
              </a:ext>
            </a:extLst>
          </p:cNvPr>
          <p:cNvSpPr txBox="1"/>
          <p:nvPr/>
        </p:nvSpPr>
        <p:spPr>
          <a:xfrm>
            <a:off x="5318919" y="5525869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Hoặc: Đếm thêm: 5   6   7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FEFE159-DD02-91B6-AC48-D4F3D06D4B7E}"/>
              </a:ext>
            </a:extLst>
          </p:cNvPr>
          <p:cNvCxnSpPr/>
          <p:nvPr/>
        </p:nvCxnSpPr>
        <p:spPr>
          <a:xfrm>
            <a:off x="9667346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440E9E1-650E-D094-5578-CD29F188FF7D}"/>
              </a:ext>
            </a:extLst>
          </p:cNvPr>
          <p:cNvCxnSpPr/>
          <p:nvPr/>
        </p:nvCxnSpPr>
        <p:spPr>
          <a:xfrm>
            <a:off x="10334983" y="5849034"/>
            <a:ext cx="37420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8">
            <a:extLst>
              <a:ext uri="{FF2B5EF4-FFF2-40B4-BE49-F238E27FC236}">
                <a16:creationId xmlns:a16="http://schemas.microsoft.com/office/drawing/2014/main" id="{433C1899-281B-F3E0-92B1-50C4A3D97C72}"/>
              </a:ext>
            </a:extLst>
          </p:cNvPr>
          <p:cNvSpPr/>
          <p:nvPr/>
        </p:nvSpPr>
        <p:spPr>
          <a:xfrm>
            <a:off x="5726430" y="2758611"/>
            <a:ext cx="3113942" cy="289389"/>
          </a:xfrm>
          <a:custGeom>
            <a:avLst/>
            <a:gdLst>
              <a:gd name="connsiteX0" fmla="*/ 0 w 3094892"/>
              <a:gd name="connsiteY0" fmla="*/ 417466 h 417466"/>
              <a:gd name="connsiteX1" fmla="*/ 858129 w 3094892"/>
              <a:gd name="connsiteY1" fmla="*/ 65774 h 417466"/>
              <a:gd name="connsiteX2" fmla="*/ 2391508 w 3094892"/>
              <a:gd name="connsiteY2" fmla="*/ 23571 h 417466"/>
              <a:gd name="connsiteX3" fmla="*/ 3094892 w 3094892"/>
              <a:gd name="connsiteY3" fmla="*/ 333060 h 417466"/>
              <a:gd name="connsiteX0" fmla="*/ 0 w 3171092"/>
              <a:gd name="connsiteY0" fmla="*/ 422151 h 422151"/>
              <a:gd name="connsiteX1" fmla="*/ 858129 w 3171092"/>
              <a:gd name="connsiteY1" fmla="*/ 70459 h 422151"/>
              <a:gd name="connsiteX2" fmla="*/ 2391508 w 3171092"/>
              <a:gd name="connsiteY2" fmla="*/ 28256 h 422151"/>
              <a:gd name="connsiteX3" fmla="*/ 3171092 w 3171092"/>
              <a:gd name="connsiteY3" fmla="*/ 401245 h 422151"/>
              <a:gd name="connsiteX0" fmla="*/ 0 w 3171092"/>
              <a:gd name="connsiteY0" fmla="*/ 408568 h 408568"/>
              <a:gd name="connsiteX1" fmla="*/ 858129 w 3171092"/>
              <a:gd name="connsiteY1" fmla="*/ 56876 h 408568"/>
              <a:gd name="connsiteX2" fmla="*/ 2264508 w 3171092"/>
              <a:gd name="connsiteY2" fmla="*/ 33723 h 408568"/>
              <a:gd name="connsiteX3" fmla="*/ 3171092 w 3171092"/>
              <a:gd name="connsiteY3" fmla="*/ 387662 h 408568"/>
              <a:gd name="connsiteX0" fmla="*/ 0 w 3171092"/>
              <a:gd name="connsiteY0" fmla="*/ 421702 h 421702"/>
              <a:gd name="connsiteX1" fmla="*/ 864479 w 3171092"/>
              <a:gd name="connsiteY1" fmla="*/ 44610 h 421702"/>
              <a:gd name="connsiteX2" fmla="*/ 2264508 w 3171092"/>
              <a:gd name="connsiteY2" fmla="*/ 46857 h 421702"/>
              <a:gd name="connsiteX3" fmla="*/ 3171092 w 3171092"/>
              <a:gd name="connsiteY3" fmla="*/ 400796 h 421702"/>
              <a:gd name="connsiteX0" fmla="*/ 0 w 3171092"/>
              <a:gd name="connsiteY0" fmla="*/ 418099 h 418099"/>
              <a:gd name="connsiteX1" fmla="*/ 883529 w 3171092"/>
              <a:gd name="connsiteY1" fmla="*/ 47357 h 418099"/>
              <a:gd name="connsiteX2" fmla="*/ 2264508 w 3171092"/>
              <a:gd name="connsiteY2" fmla="*/ 43254 h 418099"/>
              <a:gd name="connsiteX3" fmla="*/ 3171092 w 3171092"/>
              <a:gd name="connsiteY3" fmla="*/ 397193 h 418099"/>
              <a:gd name="connsiteX0" fmla="*/ 0 w 3113942"/>
              <a:gd name="connsiteY0" fmla="*/ 411360 h 411360"/>
              <a:gd name="connsiteX1" fmla="*/ 826379 w 3113942"/>
              <a:gd name="connsiteY1" fmla="*/ 46968 h 411360"/>
              <a:gd name="connsiteX2" fmla="*/ 2207358 w 3113942"/>
              <a:gd name="connsiteY2" fmla="*/ 42865 h 411360"/>
              <a:gd name="connsiteX3" fmla="*/ 3113942 w 3113942"/>
              <a:gd name="connsiteY3" fmla="*/ 396804 h 411360"/>
              <a:gd name="connsiteX0" fmla="*/ 0 w 3113942"/>
              <a:gd name="connsiteY0" fmla="*/ 416142 h 416142"/>
              <a:gd name="connsiteX1" fmla="*/ 826379 w 3113942"/>
              <a:gd name="connsiteY1" fmla="*/ 51750 h 416142"/>
              <a:gd name="connsiteX2" fmla="*/ 2207358 w 3113942"/>
              <a:gd name="connsiteY2" fmla="*/ 47647 h 416142"/>
              <a:gd name="connsiteX3" fmla="*/ 3113942 w 3113942"/>
              <a:gd name="connsiteY3" fmla="*/ 401586 h 416142"/>
              <a:gd name="connsiteX0" fmla="*/ 0 w 3113942"/>
              <a:gd name="connsiteY0" fmla="*/ 395442 h 395442"/>
              <a:gd name="connsiteX1" fmla="*/ 826379 w 3113942"/>
              <a:gd name="connsiteY1" fmla="*/ 74593 h 395442"/>
              <a:gd name="connsiteX2" fmla="*/ 2207358 w 3113942"/>
              <a:gd name="connsiteY2" fmla="*/ 26947 h 395442"/>
              <a:gd name="connsiteX3" fmla="*/ 3113942 w 3113942"/>
              <a:gd name="connsiteY3" fmla="*/ 380886 h 395442"/>
              <a:gd name="connsiteX0" fmla="*/ 0 w 3113942"/>
              <a:gd name="connsiteY0" fmla="*/ 354609 h 354609"/>
              <a:gd name="connsiteX1" fmla="*/ 826379 w 3113942"/>
              <a:gd name="connsiteY1" fmla="*/ 33760 h 354609"/>
              <a:gd name="connsiteX2" fmla="*/ 2221872 w 3113942"/>
              <a:gd name="connsiteY2" fmla="*/ 44171 h 354609"/>
              <a:gd name="connsiteX3" fmla="*/ 3113942 w 3113942"/>
              <a:gd name="connsiteY3" fmla="*/ 340053 h 354609"/>
              <a:gd name="connsiteX0" fmla="*/ 0 w 3113942"/>
              <a:gd name="connsiteY0" fmla="*/ 328171 h 328171"/>
              <a:gd name="connsiteX1" fmla="*/ 826379 w 3113942"/>
              <a:gd name="connsiteY1" fmla="*/ 65379 h 328171"/>
              <a:gd name="connsiteX2" fmla="*/ 2221872 w 3113942"/>
              <a:gd name="connsiteY2" fmla="*/ 17733 h 328171"/>
              <a:gd name="connsiteX3" fmla="*/ 3113942 w 3113942"/>
              <a:gd name="connsiteY3" fmla="*/ 313615 h 328171"/>
              <a:gd name="connsiteX0" fmla="*/ 0 w 3113942"/>
              <a:gd name="connsiteY0" fmla="*/ 289389 h 289389"/>
              <a:gd name="connsiteX1" fmla="*/ 826379 w 3113942"/>
              <a:gd name="connsiteY1" fmla="*/ 26597 h 289389"/>
              <a:gd name="connsiteX2" fmla="*/ 2221872 w 3113942"/>
              <a:gd name="connsiteY2" fmla="*/ 37008 h 289389"/>
              <a:gd name="connsiteX3" fmla="*/ 3113942 w 3113942"/>
              <a:gd name="connsiteY3" fmla="*/ 274833 h 289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942" h="289389">
                <a:moveTo>
                  <a:pt x="0" y="289389"/>
                </a:moveTo>
                <a:cubicBezTo>
                  <a:pt x="229772" y="146367"/>
                  <a:pt x="456067" y="68661"/>
                  <a:pt x="826379" y="26597"/>
                </a:cubicBezTo>
                <a:cubicBezTo>
                  <a:pt x="1196691" y="-15466"/>
                  <a:pt x="1840612" y="-4365"/>
                  <a:pt x="2221872" y="37008"/>
                </a:cubicBezTo>
                <a:cubicBezTo>
                  <a:pt x="2603133" y="78381"/>
                  <a:pt x="2948647" y="142362"/>
                  <a:pt x="3113942" y="274833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436AD-0860-B2F7-B56D-968F34641214}"/>
              </a:ext>
            </a:extLst>
          </p:cNvPr>
          <p:cNvSpPr txBox="1"/>
          <p:nvPr/>
        </p:nvSpPr>
        <p:spPr>
          <a:xfrm>
            <a:off x="6362100" y="2193853"/>
            <a:ext cx="178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BC6C17-C495-A0F6-3EF5-798F1616123E}"/>
              </a:ext>
            </a:extLst>
          </p:cNvPr>
          <p:cNvSpPr txBox="1"/>
          <p:nvPr/>
        </p:nvSpPr>
        <p:spPr>
          <a:xfrm>
            <a:off x="9667346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4" name="Curved Right Arrow 55">
            <a:extLst>
              <a:ext uri="{FF2B5EF4-FFF2-40B4-BE49-F238E27FC236}">
                <a16:creationId xmlns:a16="http://schemas.microsoft.com/office/drawing/2014/main" id="{29785A10-D258-045C-3EA2-31E7F35CA4DE}"/>
              </a:ext>
            </a:extLst>
          </p:cNvPr>
          <p:cNvSpPr/>
          <p:nvPr/>
        </p:nvSpPr>
        <p:spPr>
          <a:xfrm rot="16200000" flipH="1">
            <a:off x="9340824" y="2255186"/>
            <a:ext cx="340862" cy="1216152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26277-E9BB-FF66-DB15-7CE7F174EF6D}"/>
              </a:ext>
            </a:extLst>
          </p:cNvPr>
          <p:cNvSpPr txBox="1"/>
          <p:nvPr/>
        </p:nvSpPr>
        <p:spPr>
          <a:xfrm>
            <a:off x="10676729" y="2193853"/>
            <a:ext cx="89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36" name="Curved Right Arrow 57">
            <a:extLst>
              <a:ext uri="{FF2B5EF4-FFF2-40B4-BE49-F238E27FC236}">
                <a16:creationId xmlns:a16="http://schemas.microsoft.com/office/drawing/2014/main" id="{BAB7C3C5-C725-6F67-7EBD-CAF62BFA8671}"/>
              </a:ext>
            </a:extLst>
          </p:cNvPr>
          <p:cNvSpPr/>
          <p:nvPr/>
        </p:nvSpPr>
        <p:spPr>
          <a:xfrm rot="16200000" flipH="1">
            <a:off x="10384795" y="2420229"/>
            <a:ext cx="326301" cy="950178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urved Right Arrow 58">
            <a:extLst>
              <a:ext uri="{FF2B5EF4-FFF2-40B4-BE49-F238E27FC236}">
                <a16:creationId xmlns:a16="http://schemas.microsoft.com/office/drawing/2014/main" id="{3E5F74B1-0E0E-71F7-B984-959D6ECD7010}"/>
              </a:ext>
            </a:extLst>
          </p:cNvPr>
          <p:cNvSpPr/>
          <p:nvPr/>
        </p:nvSpPr>
        <p:spPr>
          <a:xfrm rot="10800000">
            <a:off x="11068048" y="5093849"/>
            <a:ext cx="326939" cy="808605"/>
          </a:xfrm>
          <a:prstGeom prst="curvedRightArrow">
            <a:avLst/>
          </a:prstGeom>
          <a:solidFill>
            <a:srgbClr val="FF0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9" grpId="0"/>
      <p:bldP spid="20" grpId="0" animBg="1"/>
      <p:bldP spid="21" grpId="0"/>
      <p:bldP spid="23" grpId="0" animBg="1"/>
      <p:bldP spid="23" grpId="1" animBg="1"/>
      <p:bldP spid="24" grpId="0"/>
      <p:bldP spid="25" grpId="0"/>
      <p:bldP spid="26" grpId="0" animBg="1"/>
      <p:bldP spid="27" grpId="0" animBg="1"/>
      <p:bldP spid="28" grpId="0"/>
      <p:bldP spid="31" grpId="0" animBg="1"/>
      <p:bldP spid="32" grpId="0"/>
      <p:bldP spid="33" grpId="0"/>
      <p:bldP spid="34" grpId="0" animBg="1"/>
      <p:bldP spid="35" grpId="0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8">
            <a:extLst>
              <a:ext uri="{FF2B5EF4-FFF2-40B4-BE49-F238E27FC236}">
                <a16:creationId xmlns:a16="http://schemas.microsoft.com/office/drawing/2014/main" id="{50AB134F-ACA3-39BB-84BF-A74E5E34060C}"/>
              </a:ext>
            </a:extLst>
          </p:cNvPr>
          <p:cNvSpPr/>
          <p:nvPr/>
        </p:nvSpPr>
        <p:spPr>
          <a:xfrm>
            <a:off x="1646704" y="1844824"/>
            <a:ext cx="8898592" cy="239368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“Thêm” nghĩa là ta </a:t>
            </a:r>
          </a:p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thực hiện </a:t>
            </a:r>
            <a:r>
              <a:rPr lang="en-US" sz="60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phép cộng</a:t>
            </a:r>
            <a:r>
              <a:rPr lang="en-US" sz="60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0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20C72-B739-55DA-34EF-FC90119BE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0" y="639155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" y="457548"/>
            <a:ext cx="2418877" cy="120943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697272" y="1666987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329581" y="555314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329581" y="556497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" y="48423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521811" y="555314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521811" y="556497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926" y="132166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" y="55252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08663" y="1900189"/>
            <a:ext cx="1430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77310"/>
            <a:ext cx="2400300" cy="822960"/>
            <a:chOff x="518319" y="463060"/>
            <a:chExt cx="2400300" cy="822960"/>
          </a:xfrm>
        </p:grpSpPr>
        <p:sp>
          <p:nvSpPr>
            <p:cNvPr id="3" name="Oval 2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4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03040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2719" y="516579"/>
              <a:ext cx="14859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4400">
                  <a:solidFill>
                    <a:srgbClr val="030401"/>
                  </a:solidFill>
                  <a:latin typeface="Arial" pitchFamily="34" charset="0"/>
                  <a:cs typeface="Arial" pitchFamily="34" charset="0"/>
                  <a:sym typeface="Arial"/>
                </a:rPr>
                <a:t>Số?</a:t>
              </a:r>
            </a:p>
          </p:txBody>
        </p:sp>
      </p:grpSp>
      <p:pic>
        <p:nvPicPr>
          <p:cNvPr id="6" name="Picture 5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207568" y="1011953"/>
            <a:ext cx="8485092" cy="5185308"/>
          </a:xfrm>
          <a:prstGeom prst="rect">
            <a:avLst/>
          </a:prstGeom>
          <a:noFill/>
        </p:spPr>
      </p:pic>
      <p:grpSp>
        <p:nvGrpSpPr>
          <p:cNvPr id="7" name="Group 21"/>
          <p:cNvGrpSpPr/>
          <p:nvPr/>
        </p:nvGrpSpPr>
        <p:grpSpPr>
          <a:xfrm>
            <a:off x="5811122" y="1324347"/>
            <a:ext cx="453249" cy="461262"/>
            <a:chOff x="7632352" y="2681286"/>
            <a:chExt cx="405942" cy="412083"/>
          </a:xfrm>
        </p:grpSpPr>
        <p:sp>
          <p:nvSpPr>
            <p:cNvPr id="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8057951" y="1311763"/>
            <a:ext cx="453249" cy="461262"/>
            <a:chOff x="7632352" y="2681286"/>
            <a:chExt cx="405942" cy="412083"/>
          </a:xfrm>
        </p:grpSpPr>
        <p:sp>
          <p:nvSpPr>
            <p:cNvPr id="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7584556" y="3382686"/>
            <a:ext cx="453249" cy="461262"/>
            <a:chOff x="7632352" y="2681286"/>
            <a:chExt cx="405942" cy="412083"/>
          </a:xfrm>
        </p:grpSpPr>
        <p:sp>
          <p:nvSpPr>
            <p:cNvPr id="2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5228345" y="3382684"/>
            <a:ext cx="453249" cy="461262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1" name="Group 21"/>
          <p:cNvGrpSpPr/>
          <p:nvPr/>
        </p:nvGrpSpPr>
        <p:grpSpPr>
          <a:xfrm>
            <a:off x="4970130" y="5378104"/>
            <a:ext cx="453249" cy="461262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37" name="Group 21"/>
          <p:cNvGrpSpPr/>
          <p:nvPr/>
        </p:nvGrpSpPr>
        <p:grpSpPr>
          <a:xfrm>
            <a:off x="6906742" y="5367318"/>
            <a:ext cx="453249" cy="461262"/>
            <a:chOff x="7632352" y="2681286"/>
            <a:chExt cx="405942" cy="412083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3" name="Group 21"/>
          <p:cNvGrpSpPr/>
          <p:nvPr/>
        </p:nvGrpSpPr>
        <p:grpSpPr>
          <a:xfrm>
            <a:off x="8787767" y="5365520"/>
            <a:ext cx="453249" cy="461262"/>
            <a:chOff x="7632352" y="2681286"/>
            <a:chExt cx="405942" cy="412083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49" name="Group 21"/>
          <p:cNvGrpSpPr/>
          <p:nvPr/>
        </p:nvGrpSpPr>
        <p:grpSpPr>
          <a:xfrm rot="2277034">
            <a:off x="10003527" y="2021845"/>
            <a:ext cx="453249" cy="461262"/>
            <a:chOff x="7632352" y="2681286"/>
            <a:chExt cx="405942" cy="412083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55" name="Group 21"/>
          <p:cNvGrpSpPr/>
          <p:nvPr/>
        </p:nvGrpSpPr>
        <p:grpSpPr>
          <a:xfrm>
            <a:off x="9626965" y="3370100"/>
            <a:ext cx="453249" cy="461262"/>
            <a:chOff x="7632352" y="2681286"/>
            <a:chExt cx="405942" cy="412083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  <p:grpSp>
        <p:nvGrpSpPr>
          <p:cNvPr id="61" name="Group 21"/>
          <p:cNvGrpSpPr/>
          <p:nvPr/>
        </p:nvGrpSpPr>
        <p:grpSpPr>
          <a:xfrm rot="16200000">
            <a:off x="2760388" y="3735608"/>
            <a:ext cx="454390" cy="460103"/>
            <a:chOff x="7632352" y="2681286"/>
            <a:chExt cx="405942" cy="412083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030401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GB" sz="2700" b="1" dirty="0">
                  <a:solidFill>
                    <a:srgbClr val="030401"/>
                  </a:solidFill>
                  <a:latin typeface="Lato Black" pitchFamily="34" charset="0"/>
                  <a:cs typeface="Lato Black" pitchFamily="34" charset="0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58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ĂN KHẾ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Cookies" pitchFamily="18" charset="0"/>
                <a:ea typeface="+mn-ea"/>
                <a:cs typeface="+mn-cs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745659" y="174774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quả khế để đi đến câu hỏi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Tại slide câu hỏi, click vào con chim để quay về slide này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Chơi xong thì enter để xuất hiên người nông dân hạnh phúc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Click vào người nông dân hạnh phúc để đi đến bài mới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Nên soạn bài trực tiếp trên ppt này chứ đừng copy các slide qua ppt khác, nó sẽ bị lệch và sai các hiệu ứng.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 Đọc xong mn xoá ô này đi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39836"/>
            <a:ext cx="1524000" cy="1524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686719" y="1676401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686719" y="1676400"/>
            <a:ext cx="1874610" cy="605971"/>
          </a:xfrm>
          <a:prstGeom prst="wedgeRoundRectCallout">
            <a:avLst>
              <a:gd name="adj1" fmla="val -54126"/>
              <a:gd name="adj2" fmla="val 99287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+ 1 =  7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81200" y="3657602"/>
            <a:ext cx="1874610" cy="605971"/>
          </a:xfrm>
          <a:prstGeom prst="wedgeRoundRectCallout">
            <a:avLst>
              <a:gd name="adj1" fmla="val -16962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981200" y="3657601"/>
            <a:ext cx="1874610" cy="605971"/>
          </a:xfrm>
          <a:prstGeom prst="wedgeRoundRectCallout">
            <a:avLst>
              <a:gd name="adj1" fmla="val -39415"/>
              <a:gd name="adj2" fmla="val 11126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+ 2 =  8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62" y="5054795"/>
            <a:ext cx="1609724" cy="130518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5437111"/>
            <a:ext cx="955523" cy="955523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42512"/>
              <a:gd name="adj2" fmla="val 151982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4953000" y="4288973"/>
            <a:ext cx="1874610" cy="605971"/>
          </a:xfrm>
          <a:prstGeom prst="wedgeRoundRectCallout">
            <a:avLst>
              <a:gd name="adj1" fmla="val -54126"/>
              <a:gd name="adj2" fmla="val 777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+ 3 =  9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23156"/>
              <a:gd name="adj2" fmla="val 14479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 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907190" y="1832430"/>
            <a:ext cx="1874610" cy="605971"/>
          </a:xfrm>
          <a:prstGeom prst="wedgeRoundRectCallout">
            <a:avLst>
              <a:gd name="adj1" fmla="val -55222"/>
              <a:gd name="adj2" fmla="val 16722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6 + 4 = 10</a:t>
            </a:r>
          </a:p>
        </p:txBody>
      </p:sp>
      <p:pic>
        <p:nvPicPr>
          <p:cNvPr id="18" name="Picture 1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9417" y="2911157"/>
            <a:ext cx="1432291" cy="1492887"/>
          </a:xfrm>
          <a:prstGeom prst="rect">
            <a:avLst/>
          </a:prstGeom>
        </p:spPr>
      </p:pic>
      <p:pic>
        <p:nvPicPr>
          <p:cNvPr id="1028" name="Picture 4" descr="Pin on Gifs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1329" y="-1276343"/>
            <a:ext cx="4596616" cy="344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-Ho-gam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1881" y="141148"/>
            <a:ext cx="609600" cy="609600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2209800" y="141148"/>
            <a:ext cx="1874610" cy="605971"/>
          </a:xfrm>
          <a:prstGeom prst="wedgeRoundRectCallout">
            <a:avLst>
              <a:gd name="adj1" fmla="val 105371"/>
              <a:gd name="adj2" fmla="val -1568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2209800" y="141149"/>
            <a:ext cx="1874610" cy="605971"/>
          </a:xfrm>
          <a:prstGeom prst="wedgeRoundRectCallout">
            <a:avLst>
              <a:gd name="adj1" fmla="val 56593"/>
              <a:gd name="adj2" fmla="val 6575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+ 1 =  8</a:t>
            </a:r>
          </a:p>
        </p:txBody>
      </p:sp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06" y="141148"/>
            <a:ext cx="955523" cy="955523"/>
          </a:xfrm>
          <a:prstGeom prst="rect">
            <a:avLst/>
          </a:prstGeom>
        </p:spPr>
      </p:pic>
      <p:sp>
        <p:nvSpPr>
          <p:cNvPr id="25" name="Rounded Rectangular Callout 24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60320"/>
              <a:gd name="adj2" fmla="val 34616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827610" y="12939"/>
            <a:ext cx="1874610" cy="605971"/>
          </a:xfrm>
          <a:prstGeom prst="wedgeRoundRectCallout">
            <a:avLst>
              <a:gd name="adj1" fmla="val -92065"/>
              <a:gd name="adj2" fmla="val -42030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+ 2 =  9</a:t>
            </a:r>
          </a:p>
        </p:txBody>
      </p:sp>
      <p:pic>
        <p:nvPicPr>
          <p:cNvPr id="27" name="Picture 2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4915" y="183514"/>
            <a:ext cx="1432291" cy="1492887"/>
          </a:xfrm>
          <a:prstGeom prst="rect">
            <a:avLst/>
          </a:prstGeom>
        </p:spPr>
      </p:pic>
      <p:sp>
        <p:nvSpPr>
          <p:cNvPr id="28" name="Rounded Rectangular Callout 27"/>
          <p:cNvSpPr/>
          <p:nvPr/>
        </p:nvSpPr>
        <p:spPr>
          <a:xfrm>
            <a:off x="9448800" y="141145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 ?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9448800" y="141144"/>
            <a:ext cx="1874610" cy="605971"/>
          </a:xfrm>
          <a:prstGeom prst="wedgeRoundRectCallout">
            <a:avLst>
              <a:gd name="adj1" fmla="val -129326"/>
              <a:gd name="adj2" fmla="val -5535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7 + 3 = 10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5800" y="1896836"/>
            <a:ext cx="2286000" cy="2286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1387156"/>
            <a:ext cx="1524000" cy="1524000"/>
          </a:xfrm>
          <a:prstGeom prst="rect">
            <a:avLst/>
          </a:prstGeom>
        </p:spPr>
      </p:pic>
      <p:sp>
        <p:nvSpPr>
          <p:cNvPr id="31" name="Rounded Rectangular Callout 30"/>
          <p:cNvSpPr/>
          <p:nvPr/>
        </p:nvSpPr>
        <p:spPr>
          <a:xfrm>
            <a:off x="10134600" y="1333130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 ?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10134600" y="1333129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+ 1 = 9</a:t>
            </a:r>
          </a:p>
        </p:txBody>
      </p:sp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05" y="2608171"/>
            <a:ext cx="1609724" cy="1305182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67182"/>
              <a:gd name="adj2" fmla="val 53479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 ?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10253662" y="2305187"/>
            <a:ext cx="1874610" cy="605971"/>
          </a:xfrm>
          <a:prstGeom prst="wedgeRoundRectCallout">
            <a:avLst>
              <a:gd name="adj1" fmla="val -94690"/>
              <a:gd name="adj2" fmla="val -5797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8 + 2 = 10</a:t>
            </a:r>
          </a:p>
        </p:txBody>
      </p:sp>
      <p:pic>
        <p:nvPicPr>
          <p:cNvPr id="1030" name="Picture 6" descr="▷ Wolv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282" y="3484881"/>
            <a:ext cx="1666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24277"/>
              <a:gd name="adj2" fmla="val -125713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 ?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9916546" y="5786663"/>
            <a:ext cx="1874610" cy="605971"/>
          </a:xfrm>
          <a:prstGeom prst="wedgeRoundRectCallout">
            <a:avLst>
              <a:gd name="adj1" fmla="val -46928"/>
              <a:gd name="adj2" fmla="val -117704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  <a:sym typeface="Arial"/>
              </a:rPr>
              <a:t>9 + 1 = 10</a:t>
            </a:r>
          </a:p>
        </p:txBody>
      </p:sp>
      <p:pic>
        <p:nvPicPr>
          <p:cNvPr id="4" name="Tieng-soi-hu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16681" y="1426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483E-7 0.00116 C 0.00822 0.00602 0.01684 0.00278 0.02506 0.0074 C 0.02806 0.02405 0.02323 0.00417 0.03941 0.01596 C 0.04085 0.01711 0.0402 0.02151 0.04059 0.02428 C 0.04307 0.04024 0.04216 0.03076 0.05847 0.03284 C 0.05964 0.03422 0.06108 0.03492 0.06199 0.037 C 0.06278 0.03885 0.06265 0.04139 0.06317 0.04347 C 0.06343 0.0444 0.06408 0.04486 0.06447 0.04555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4" y="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36 0.17595 C 0.08066 0.17965 0.08458 0.19584 0.08536 0.19722 C 0.08627 0.19884 0.08771 0.19838 0.08888 0.19931 C 0.09058 0.20046 0.09215 0.20208 0.09371 0.20347 C 0.09972 0.2141 0.10246 0.22913 0.10441 0.2437 C 0.10716 0.33803 0.10676 0.2985 0.10676 0.36208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77 0.36208 C 0.10716 0.36555 0.10677 0.36971 0.10794 0.37272 C 0.10859 0.37457 0.11029 0.37411 0.11147 0.3748 C 0.11551 0.37688 0.11943 0.37896 0.12347 0.38128 C 0.127 0.38544 0.12909 0.38937 0.133 0.39168 C 0.14253 0.4044 0.15075 0.40648 0.16289 0.40879 C 0.19943 0.40648 0.23611 0.40232 0.27265 0.40232 " pathEditMode="relative" ptsTypes="ffffff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65 0.40231 C 0.28257 0.40092 0.29418 0.40809 0.3024 0.39815 C 0.30723 0.39237 0.3101 0.3845 0.31559 0.38127 C 0.3195 0.37433 0.3225 0.36693 0.32629 0.36 C 0.32838 0.34913 0.33072 0.34265 0.33347 0.33248 C 0.33399 0.30219 0.33581 0.27005 0.33581 0.23953 " pathEditMode="relative" ptsTypes="fffff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573 0.23949 C 0.34108 0.0994 0.33886 0.08484 0.33886 -0.13823 " pathEditMode="relative" ptsTypes="f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9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5 -0.13826 L 0.3413 -0.24601 L 0.36453 -0.32231 L 0.39794 -0.34127 " pathEditMode="relative" rAng="0" ptsTypes="AA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" y="-10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794 -0.34126 C 0.39925 -0.34843 0.41008 -0.37086 0.41465 -0.37294 C 0.41987 -0.37525 0.42509 -0.37618 0.43018 -0.37918 C 0.43253 -0.38057 0.43514 -0.38126 0.43723 -0.38358 C 0.4384 -0.38496 0.43958 -0.38681 0.44088 -0.38774 C 0.44689 -0.39144 0.4525 -0.39236 0.45876 -0.39398 C 0.46764 -0.39976 0.45916 -0.39514 0.47782 -0.39398 C 0.49453 -0.39282 0.51123 -0.39259 0.52794 -0.3919 C 0.53512 -0.38889 0.54334 -0.38566 0.55065 -0.38566 " pathEditMode="relative" ptsTypes="ffffffffA">
                                      <p:cBhvr>
                                        <p:cTn id="1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107 -0.38612 C 0.57105 -0.38357 0.59065 -0.37894 0.61063 -0.37501 C 0.61821 -0.37153 0.62421 -0.36714 0.63101 -0.36112 C 0.63806 -0.35487 0.63362 -0.36274 0.64041 -0.35278 C 0.64537 -0.34538 0.64746 -0.33704 0.65295 -0.33056 C 0.65347 -0.32778 0.65373 -0.32477 0.65452 -0.32223 C 0.6553 -0.31922 0.65687 -0.3169 0.65765 -0.31389 C 0.6651 -0.28403 0.65687 -0.30764 0.66392 -0.28889 C 0.66444 -0.28426 0.66484 -0.27964 0.66549 -0.27501 C 0.6664 -0.26945 0.66862 -0.25834 0.66862 -0.25834 C 0.66954 -0.24653 0.67293 -0.23149 0.67333 -0.21945 C 0.67372 -0.20926 0.67333 -0.19908 0.67333 -0.18889 " pathEditMode="relative" ptsTypes="fffffffffffA">
                                      <p:cBhvr>
                                        <p:cTn id="17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332 -0.18866 C 0.67854 -0.16045 0.67358 -0.18704 0.67698 -0.16947 C 0.67737 -0.16739 0.67815 -0.16323 0.67815 -0.16323 C 0.68141 -0.09294 0.67933 -0.14635 0.67933 -0.00253 " pathEditMode="relative" ptsTypes="fffA">
                                      <p:cBhvr>
                                        <p:cTn id="20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986 -0.00255 C 0.67855 0.08264 0.67999 0.07407 0.67516 0.12523 C 0.67568 0.14838 0.67476 0.17176 0.67672 0.19467 C 0.67698 0.19768 0.67999 0.19606 0.68143 0.19745 C 0.68312 0.19884 0.68443 0.20162 0.68613 0.20301 C 0.69997 0.21389 0.70559 0.21134 0.72218 0.21134 " pathEditMode="relative" ptsTypes="fffffA">
                                      <p:cBhvr>
                                        <p:cTn id="2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4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218 0.21134 C 0.72427 0.22245 0.7261 0.22708 0.73159 0.23356 C 0.73812 0.25069 0.74556 0.2456 0.75823 0.24745 C 0.76973 0.24652 0.78122 0.24629 0.79271 0.24467 C 0.7999 0.24375 0.79938 0.23379 0.80212 0.22523 C 0.80695 0.20972 0.81296 0.1875 0.82093 0.17801 C 0.82615 0.15046 0.8174 0.19259 0.8272 0.16134 C 0.83334 0.14166 0.8285 0.13565 0.83974 0.12245 C 0.85175 0.10902 1.07067 -0.01204 1.08425 -0.02385 " pathEditMode="relative" rAng="0" ptsTypes="fffffffff">
                                      <p:cBhvr>
                                        <p:cTn id="2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3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434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8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CBCA0D78-76B6-ABF1-48CD-78F200B8700B}"/>
              </a:ext>
            </a:extLst>
          </p:cNvPr>
          <p:cNvGrpSpPr/>
          <p:nvPr/>
        </p:nvGrpSpPr>
        <p:grpSpPr>
          <a:xfrm>
            <a:off x="1853455" y="836347"/>
            <a:ext cx="9565651" cy="5249347"/>
            <a:chOff x="1838373" y="836346"/>
            <a:chExt cx="9565651" cy="524934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4BA85F7-69DA-4069-087A-79031194D905}"/>
                </a:ext>
              </a:extLst>
            </p:cNvPr>
            <p:cNvGrpSpPr/>
            <p:nvPr/>
          </p:nvGrpSpPr>
          <p:grpSpPr>
            <a:xfrm>
              <a:off x="1838373" y="836346"/>
              <a:ext cx="8485092" cy="5185308"/>
              <a:chOff x="1838373" y="836346"/>
              <a:chExt cx="8485092" cy="5185308"/>
            </a:xfrm>
          </p:grpSpPr>
          <p:pic>
            <p:nvPicPr>
              <p:cNvPr id="2" name="Picture 1" descr="F:\AAA-PDF-SGK\PNG\Bai10-HĐ2-3.png"/>
              <p:cNvPicPr>
                <a:picLocks noChangeAspect="1" noChangeArrowheads="1"/>
              </p:cNvPicPr>
              <p:nvPr/>
            </p:nvPicPr>
            <p:blipFill>
              <a:blip r:embed="rId2"/>
              <a:srcRect l="14118" t="56970" r="12549" b="8485"/>
              <a:stretch>
                <a:fillRect/>
              </a:stretch>
            </p:blipFill>
            <p:spPr bwMode="auto">
              <a:xfrm>
                <a:off x="1838373" y="836346"/>
                <a:ext cx="8485092" cy="5185308"/>
              </a:xfrm>
              <a:prstGeom prst="rect">
                <a:avLst/>
              </a:prstGeom>
              <a:noFill/>
            </p:spPr>
          </p:pic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E178C03-F020-36FE-52D9-C4B1209A0B8E}"/>
                  </a:ext>
                </a:extLst>
              </p:cNvPr>
              <p:cNvSpPr/>
              <p:nvPr/>
            </p:nvSpPr>
            <p:spPr>
              <a:xfrm>
                <a:off x="2845344" y="980728"/>
                <a:ext cx="931319" cy="773356"/>
              </a:xfrm>
              <a:prstGeom prst="rect">
                <a:avLst/>
              </a:prstGeom>
              <a:solidFill>
                <a:srgbClr val="FDD7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en-US" sz="1864" kern="0">
                  <a:solidFill>
                    <a:srgbClr val="F8F5E9"/>
                  </a:solidFill>
                  <a:latin typeface="Arial"/>
                  <a:sym typeface="Arial"/>
                </a:endParaRPr>
              </a:p>
            </p:txBody>
          </p:sp>
        </p:grpSp>
        <p:grpSp>
          <p:nvGrpSpPr>
            <p:cNvPr id="3" name="Group 21"/>
            <p:cNvGrpSpPr/>
            <p:nvPr/>
          </p:nvGrpSpPr>
          <p:grpSpPr>
            <a:xfrm>
              <a:off x="5441926" y="1148740"/>
              <a:ext cx="453249" cy="461262"/>
              <a:chOff x="7632352" y="2681286"/>
              <a:chExt cx="405942" cy="4120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" name="Group 21"/>
            <p:cNvGrpSpPr/>
            <p:nvPr/>
          </p:nvGrpSpPr>
          <p:grpSpPr>
            <a:xfrm>
              <a:off x="5441102" y="1147914"/>
              <a:ext cx="453249" cy="454390"/>
              <a:chOff x="7632352" y="2681286"/>
              <a:chExt cx="405942" cy="405944"/>
            </a:xfrm>
          </p:grpSpPr>
          <p:sp>
            <p:nvSpPr>
              <p:cNvPr id="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7</a:t>
                </a: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88755" y="1136156"/>
              <a:ext cx="453249" cy="461262"/>
              <a:chOff x="7632352" y="2681286"/>
              <a:chExt cx="405942" cy="412083"/>
            </a:xfrm>
          </p:grpSpPr>
          <p:sp>
            <p:nvSpPr>
              <p:cNvPr id="1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2" name="Group 21"/>
            <p:cNvGrpSpPr/>
            <p:nvPr/>
          </p:nvGrpSpPr>
          <p:grpSpPr>
            <a:xfrm>
              <a:off x="7687930" y="1135330"/>
              <a:ext cx="453249" cy="454390"/>
              <a:chOff x="7632352" y="2681286"/>
              <a:chExt cx="405942" cy="405944"/>
            </a:xfrm>
          </p:grpSpPr>
          <p:sp>
            <p:nvSpPr>
              <p:cNvPr id="1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15" name="Group 21"/>
            <p:cNvGrpSpPr/>
            <p:nvPr/>
          </p:nvGrpSpPr>
          <p:grpSpPr>
            <a:xfrm>
              <a:off x="7215360" y="3207079"/>
              <a:ext cx="453249" cy="461262"/>
              <a:chOff x="7632352" y="2681286"/>
              <a:chExt cx="405942" cy="412083"/>
            </a:xfrm>
          </p:grpSpPr>
          <p:sp>
            <p:nvSpPr>
              <p:cNvPr id="1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18" name="Group 21"/>
            <p:cNvGrpSpPr/>
            <p:nvPr/>
          </p:nvGrpSpPr>
          <p:grpSpPr>
            <a:xfrm>
              <a:off x="7214536" y="3206253"/>
              <a:ext cx="453249" cy="454390"/>
              <a:chOff x="7632352" y="2681286"/>
              <a:chExt cx="405942" cy="405944"/>
            </a:xfrm>
          </p:grpSpPr>
          <p:sp>
            <p:nvSpPr>
              <p:cNvPr id="1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8</a:t>
                </a: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859149" y="3207077"/>
              <a:ext cx="453249" cy="461262"/>
              <a:chOff x="7632352" y="2681286"/>
              <a:chExt cx="405942" cy="412083"/>
            </a:xfrm>
          </p:grpSpPr>
          <p:sp>
            <p:nvSpPr>
              <p:cNvPr id="2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4858325" y="3206252"/>
              <a:ext cx="453249" cy="454390"/>
              <a:chOff x="7632352" y="2681286"/>
              <a:chExt cx="405942" cy="405944"/>
            </a:xfrm>
          </p:grpSpPr>
          <p:sp>
            <p:nvSpPr>
              <p:cNvPr id="2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27" name="Group 21"/>
            <p:cNvGrpSpPr/>
            <p:nvPr/>
          </p:nvGrpSpPr>
          <p:grpSpPr>
            <a:xfrm>
              <a:off x="4600934" y="5202497"/>
              <a:ext cx="453249" cy="461262"/>
              <a:chOff x="7632352" y="2681286"/>
              <a:chExt cx="405942" cy="412083"/>
            </a:xfrm>
          </p:grpSpPr>
          <p:sp>
            <p:nvSpPr>
              <p:cNvPr id="2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0" name="Group 21"/>
            <p:cNvGrpSpPr/>
            <p:nvPr/>
          </p:nvGrpSpPr>
          <p:grpSpPr>
            <a:xfrm>
              <a:off x="4600110" y="5201672"/>
              <a:ext cx="453249" cy="454390"/>
              <a:chOff x="7632352" y="2681286"/>
              <a:chExt cx="405942" cy="405944"/>
            </a:xfrm>
          </p:grpSpPr>
          <p:sp>
            <p:nvSpPr>
              <p:cNvPr id="3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33" name="Group 21"/>
            <p:cNvGrpSpPr/>
            <p:nvPr/>
          </p:nvGrpSpPr>
          <p:grpSpPr>
            <a:xfrm>
              <a:off x="6537546" y="5191711"/>
              <a:ext cx="453249" cy="461262"/>
              <a:chOff x="7632352" y="2681286"/>
              <a:chExt cx="405942" cy="412083"/>
            </a:xfrm>
          </p:grpSpPr>
          <p:sp>
            <p:nvSpPr>
              <p:cNvPr id="34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5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36" name="Group 21"/>
            <p:cNvGrpSpPr/>
            <p:nvPr/>
          </p:nvGrpSpPr>
          <p:grpSpPr>
            <a:xfrm>
              <a:off x="6404814" y="5190886"/>
              <a:ext cx="688573" cy="463702"/>
              <a:chOff x="7514219" y="2681286"/>
              <a:chExt cx="616705" cy="414263"/>
            </a:xfrm>
          </p:grpSpPr>
          <p:sp>
            <p:nvSpPr>
              <p:cNvPr id="37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39" name="Group 21"/>
            <p:cNvGrpSpPr/>
            <p:nvPr/>
          </p:nvGrpSpPr>
          <p:grpSpPr>
            <a:xfrm>
              <a:off x="8418571" y="5189913"/>
              <a:ext cx="453249" cy="461262"/>
              <a:chOff x="7632352" y="2681286"/>
              <a:chExt cx="405942" cy="412083"/>
            </a:xfrm>
          </p:grpSpPr>
          <p:sp>
            <p:nvSpPr>
              <p:cNvPr id="4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2" name="Group 21"/>
            <p:cNvGrpSpPr/>
            <p:nvPr/>
          </p:nvGrpSpPr>
          <p:grpSpPr>
            <a:xfrm>
              <a:off x="8285838" y="5189088"/>
              <a:ext cx="688573" cy="463702"/>
              <a:chOff x="7514219" y="2681286"/>
              <a:chExt cx="616705" cy="414263"/>
            </a:xfrm>
          </p:grpSpPr>
          <p:sp>
            <p:nvSpPr>
              <p:cNvPr id="43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4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45" name="Group 21"/>
            <p:cNvGrpSpPr/>
            <p:nvPr/>
          </p:nvGrpSpPr>
          <p:grpSpPr>
            <a:xfrm rot="2277034">
              <a:off x="9634331" y="1846238"/>
              <a:ext cx="453249" cy="461262"/>
              <a:chOff x="7632352" y="2681286"/>
              <a:chExt cx="405942" cy="412083"/>
            </a:xfrm>
          </p:grpSpPr>
          <p:sp>
            <p:nvSpPr>
              <p:cNvPr id="46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48" name="Group 21"/>
            <p:cNvGrpSpPr/>
            <p:nvPr/>
          </p:nvGrpSpPr>
          <p:grpSpPr>
            <a:xfrm rot="2277034">
              <a:off x="9633507" y="1845412"/>
              <a:ext cx="453249" cy="454390"/>
              <a:chOff x="7632352" y="2681286"/>
              <a:chExt cx="405942" cy="405944"/>
            </a:xfrm>
          </p:grpSpPr>
          <p:sp>
            <p:nvSpPr>
              <p:cNvPr id="49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5394" y="2690996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9</a:t>
                </a:r>
              </a:p>
            </p:txBody>
          </p:sp>
        </p:grpSp>
        <p:grpSp>
          <p:nvGrpSpPr>
            <p:cNvPr id="51" name="Group 21"/>
            <p:cNvGrpSpPr/>
            <p:nvPr/>
          </p:nvGrpSpPr>
          <p:grpSpPr>
            <a:xfrm>
              <a:off x="9257769" y="3194493"/>
              <a:ext cx="453249" cy="461262"/>
              <a:chOff x="7632352" y="2681286"/>
              <a:chExt cx="405942" cy="412083"/>
            </a:xfrm>
          </p:grpSpPr>
          <p:sp>
            <p:nvSpPr>
              <p:cNvPr id="52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54" name="Group 21"/>
            <p:cNvGrpSpPr/>
            <p:nvPr/>
          </p:nvGrpSpPr>
          <p:grpSpPr>
            <a:xfrm>
              <a:off x="9125037" y="3193668"/>
              <a:ext cx="688573" cy="463702"/>
              <a:chOff x="7514219" y="2681286"/>
              <a:chExt cx="616705" cy="414263"/>
            </a:xfrm>
          </p:grpSpPr>
          <p:sp>
            <p:nvSpPr>
              <p:cNvPr id="55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grpSp>
          <p:nvGrpSpPr>
            <p:cNvPr id="57" name="Group 21"/>
            <p:cNvGrpSpPr/>
            <p:nvPr/>
          </p:nvGrpSpPr>
          <p:grpSpPr>
            <a:xfrm rot="16200000">
              <a:off x="2391193" y="3560000"/>
              <a:ext cx="454390" cy="460103"/>
              <a:chOff x="7632352" y="2681286"/>
              <a:chExt cx="405942" cy="412083"/>
            </a:xfrm>
          </p:grpSpPr>
          <p:sp>
            <p:nvSpPr>
              <p:cNvPr id="58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9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9123" y="2698455"/>
                <a:ext cx="236184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sz="2700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?</a:t>
                </a:r>
              </a:p>
            </p:txBody>
          </p:sp>
        </p:grpSp>
        <p:grpSp>
          <p:nvGrpSpPr>
            <p:cNvPr id="60" name="Group 21"/>
            <p:cNvGrpSpPr/>
            <p:nvPr/>
          </p:nvGrpSpPr>
          <p:grpSpPr>
            <a:xfrm rot="16200000">
              <a:off x="2268922" y="3559178"/>
              <a:ext cx="690307" cy="462537"/>
              <a:chOff x="7514219" y="2681286"/>
              <a:chExt cx="616705" cy="414263"/>
            </a:xfrm>
          </p:grpSpPr>
          <p:sp>
            <p:nvSpPr>
              <p:cNvPr id="61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30401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14219" y="2700635"/>
                <a:ext cx="616705" cy="394914"/>
              </a:xfrm>
              <a:prstGeom prst="rect">
                <a:avLst/>
              </a:prstGeom>
            </p:spPr>
            <p:txBody>
              <a:bodyPr vert="horz" lIns="68604" tIns="34302" rIns="68604" bIns="34302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en-GB" b="1" dirty="0">
                    <a:solidFill>
                      <a:srgbClr val="030401"/>
                    </a:solidFill>
                    <a:latin typeface="Lato Black" pitchFamily="34" charset="0"/>
                    <a:cs typeface="Lato Black" pitchFamily="34" charset="0"/>
                    <a:sym typeface="Arial"/>
                  </a:rPr>
                  <a:t>10</a:t>
                </a: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392439E-1D17-117C-5C80-C121B67A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6251" y="4945642"/>
              <a:ext cx="1627773" cy="1140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4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+ 5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1720998" y="2125579"/>
            <a:ext cx="8750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THÊM VÀO THÌ BẰNG MẤY?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458</Words>
  <Application>Microsoft Office PowerPoint</Application>
  <PresentationFormat>Widescreen</PresentationFormat>
  <Paragraphs>131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等线</vt:lpstr>
      <vt:lpstr>Arial</vt:lpstr>
      <vt:lpstr>Arial-Rounded</vt:lpstr>
      <vt:lpstr>Bebas Neue</vt:lpstr>
      <vt:lpstr>Calibri</vt:lpstr>
      <vt:lpstr>Calibri Light</vt:lpstr>
      <vt:lpstr>Fredoka One</vt:lpstr>
      <vt:lpstr>Karla</vt:lpstr>
      <vt:lpstr>Karla Regular</vt:lpstr>
      <vt:lpstr>Lato Black</vt:lpstr>
      <vt:lpstr>Luckiest Guy</vt:lpstr>
      <vt:lpstr>Neucha</vt:lpstr>
      <vt:lpstr>Raleway</vt:lpstr>
      <vt:lpstr>Times New Roman</vt:lpstr>
      <vt:lpstr>UTM Cookies</vt:lpstr>
      <vt:lpstr>字魂58号-创中黑</vt:lpstr>
      <vt:lpstr>自定义设计方案</vt:lpstr>
      <vt:lpstr>1_Office Theme</vt:lpstr>
      <vt:lpstr>-</vt:lpstr>
      <vt:lpstr>3_Office Theme</vt:lpstr>
      <vt:lpstr>Building Siblings Relationships by Slidesgo</vt:lpstr>
      <vt:lpstr>Children's Day in Brazil by Slidesgo</vt:lpstr>
      <vt:lpstr>1_Children's Day in Brazil by Slidesgo</vt:lpstr>
      <vt:lpstr>2_Children's Day in Brazil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Mây Xanh</cp:lastModifiedBy>
  <cp:revision>41</cp:revision>
  <dcterms:created xsi:type="dcterms:W3CDTF">2021-07-24T01:07:49Z</dcterms:created>
  <dcterms:modified xsi:type="dcterms:W3CDTF">2024-11-09T07:39:24Z</dcterms:modified>
</cp:coreProperties>
</file>