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81" r:id="rId2"/>
    <p:sldMasterId id="2147483686" r:id="rId3"/>
  </p:sldMasterIdLst>
  <p:notesMasterIdLst>
    <p:notesMasterId r:id="rId40"/>
  </p:notesMasterIdLst>
  <p:sldIdLst>
    <p:sldId id="302" r:id="rId4"/>
    <p:sldId id="286" r:id="rId5"/>
    <p:sldId id="287" r:id="rId6"/>
    <p:sldId id="314" r:id="rId7"/>
    <p:sldId id="257" r:id="rId8"/>
    <p:sldId id="258" r:id="rId9"/>
    <p:sldId id="261" r:id="rId10"/>
    <p:sldId id="315" r:id="rId11"/>
    <p:sldId id="263" r:id="rId12"/>
    <p:sldId id="316" r:id="rId13"/>
    <p:sldId id="265" r:id="rId14"/>
    <p:sldId id="26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4" r:id="rId31"/>
    <p:sldId id="333" r:id="rId32"/>
    <p:sldId id="339" r:id="rId33"/>
    <p:sldId id="332" r:id="rId34"/>
    <p:sldId id="335" r:id="rId35"/>
    <p:sldId id="336" r:id="rId36"/>
    <p:sldId id="337" r:id="rId37"/>
    <p:sldId id="338" r:id="rId38"/>
    <p:sldId id="268" r:id="rId39"/>
  </p:sldIdLst>
  <p:sldSz cx="12161838" cy="6858000"/>
  <p:notesSz cx="6858000" cy="9144000"/>
  <p:embeddedFontLst>
    <p:embeddedFont>
      <p:font typeface="等线" panose="02010600030101010101" pitchFamily="2" charset="-122"/>
      <p:regular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.VnCooper" panose="020B7200000000000000" pitchFamily="34" charset="0"/>
      <p:regular r:id="rId44"/>
    </p:embeddedFont>
    <p:embeddedFont>
      <p:font typeface="Arial Rounded MT Bold" panose="020F0704030504030204" pitchFamily="34" charset="0"/>
      <p:regular r:id="rId45"/>
    </p:embeddedFont>
    <p:embeddedFont>
      <p:font typeface="Arial-Rounded" panose="020B0500000000000000" charset="0"/>
      <p:regular r:id="rId46"/>
    </p:embeddedFont>
    <p:embeddedFont>
      <p:font typeface="Arrus-Black" panose="02020500000000000000" charset="0"/>
      <p:regular r:id="rId47"/>
    </p:embeddedFont>
    <p:embeddedFont>
      <p:font typeface="HP001 4 hàng" panose="020B0603050302020204" pitchFamily="34" charset="0"/>
      <p:regular r:id="rId48"/>
      <p:bold r:id="rId49"/>
    </p:embeddedFont>
    <p:embeddedFont>
      <p:font typeface="HP001 4H" panose="020B0604020202020204" charset="0"/>
      <p:regular r:id="rId50"/>
      <p:bold r:id="rId51"/>
    </p:embeddedFont>
    <p:embeddedFont>
      <p:font typeface="Karla" panose="020F0502020204030204" pitchFamily="2" charset="0"/>
      <p:regular r:id="rId52"/>
      <p:bold r:id="rId53"/>
      <p:italic r:id="rId54"/>
      <p:boldItalic r:id="rId55"/>
    </p:embeddedFont>
    <p:embeddedFont>
      <p:font typeface="Luckiest Guy" panose="020B060402020202020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8950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A49CA-5370-4504-9C50-79009DFDB6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262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95075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4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4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077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1122363"/>
            <a:ext cx="10337562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8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1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6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01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8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2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2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97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29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8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5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8"/>
            <a:ext cx="615693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60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31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4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2"/>
            <a:ext cx="1216183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7" y="3"/>
            <a:ext cx="167014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63492"/>
      </p:ext>
    </p:extLst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9" r:id="rId5"/>
    <p:sldLayoutId id="2147483661" r:id="rId6"/>
    <p:sldLayoutId id="2147483667" r:id="rId7"/>
    <p:sldLayoutId id="2147483669" r:id="rId8"/>
    <p:sldLayoutId id="2147483673" r:id="rId9"/>
    <p:sldLayoutId id="2147483674" r:id="rId10"/>
    <p:sldLayoutId id="2147483675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07318" y="2971800"/>
            <a:ext cx="3547203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61838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95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8757" y="5517738"/>
            <a:ext cx="12799354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5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95"/>
            </a:p>
          </p:txBody>
        </p:sp>
      </p:grpSp>
    </p:spTree>
    <p:extLst>
      <p:ext uri="{BB962C8B-B14F-4D97-AF65-F5344CB8AC3E}">
        <p14:creationId xmlns:p14="http://schemas.microsoft.com/office/powerpoint/2010/main" val="177779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55" y="3378327"/>
            <a:ext cx="3832711" cy="307192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12" y="6152332"/>
            <a:ext cx="8262926" cy="697184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332"/>
            <a:ext cx="7894968" cy="697184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4074"/>
            <a:ext cx="3060645" cy="3665442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28093"/>
            <a:ext cx="1829012" cy="1721423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800" y="5868645"/>
            <a:ext cx="4662037" cy="729063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4" y="276293"/>
            <a:ext cx="8690255" cy="1780650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07" y="5080676"/>
            <a:ext cx="4813973" cy="1654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3149724" y="1592999"/>
            <a:ext cx="5862391" cy="1442971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n-US" sz="8778" b="1" kern="120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Khởi</a:t>
            </a:r>
            <a:r>
              <a:rPr lang="en-US" sz="8778" b="1" kern="1200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 </a:t>
            </a:r>
            <a:r>
              <a:rPr lang="en-US" sz="8778" b="1" kern="1200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ea typeface="微软雅黑"/>
                <a:cs typeface="+mn-cs"/>
              </a:rPr>
              <a:t>động</a:t>
            </a:r>
            <a:endParaRPr lang="en-US" sz="8778" b="1" kern="120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486400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1657" y="548640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3646488" y="381000"/>
            <a:ext cx="5038028" cy="42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5851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410" y="28863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638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59" y="139844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56732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70427" y="1628776"/>
            <a:ext cx="861060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Π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84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91" y="105063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24889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54930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8186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cā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319" y="-149179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8901" y="-1520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297" y="-21118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3469" y="-2247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8285E-6 -3.7037E-7 L -0.00627 -0.01343 L -0.01501 -0.02106 L -0.02441 -0.02454 L -0.03185 -0.02338 L -0.04073 -0.01898 L -0.04882 -0.00995 L -0.05573 0.00324 L -0.06265 0.01991 L -0.06696 0.03657 L -0.06944 0.05232 L -0.06944 0.07107 L -0.06892 0.08657 L -0.06696 0.10671 L -0.06317 0.12546 L -0.05821 0.14005 L -0.0513 0.15232 L -0.0432 0.16435 L -0.03381 0.17107 L -0.02754 0.17338 L -0.01749 0.17107 L -0.00562 0.16343 L 0.00509 0.14769 L 0.01383 0.12778 L 0.02192 0.1044 L 0.02571 0.08565 L 0.02701 0.05995 L 0.03014 0.03657 L 0.03706 0.01227 L 0.04333 -0.00116 L 0.05325 -0.01435 L 0.06708 -0.02222 L 0.07961 -0.02222 L 0.08718 -0.01782 L 0.09658 -0.00787 L 0.10219 0.00232 L 0.09344 -0.01111 L 0.08209 -0.02106 L 0.07086 -0.02222 L 0.05455 -0.01435 L 0.04829 -0.00995 L 0.04072 0.00324 L 0.03393 0.01991 L 0.0308 0.03773 L 0.02766 0.06343 L 0.02636 0.08102 L 0.02884 0.1088 L 0.03576 0.13657 L 0.04385 0.15116 L 0.05077 0.16343 L 0.05834 0.16991 L 0.06708 0.17338 L 0.07582 0.17338 L 0.0877 0.16782 L 0.09775 0.1588 L 0.10649 0.13889 L 0.11341 0.11991 L 0.1172 0.09769 L 0.11785 0.07222 L 0.11537 0.04444 L 0.11224 0.02454 L 0.10532 0.00694 L 0.1014 0.00046 " pathEditMode="relative" rAng="0" ptsTypes="AAAAAAAAAAAAAAAAAAAAAAAAAAAAAAAAAAAAAAAAAAAAAAAAAAAAAAAAAAAAAAA">
                                      <p:cBhvr>
                                        <p:cTn id="11" dur="1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-5.18519E-6 L -0.00392 0.00833 L -0.0047 0.0236 L -0.00118 0.03471 L 0.00352 0.03888 L 0.01096 0.03958 L 0.0184 0.03471 L 0.02701 0.02152 L 0.03719 -0.0014 L 0.04424 -0.02015 L 0.0462 -0.03751 L 0.0462 0.12846 L 0.04776 0.14652 L 0.0509 0.15833 L 0.05677 0.16805 L 0.06421 0.17013 L 0.07047 0.16735 L 0.07791 0.16249 L 0.08496 0.1493 L 0.09279 0.12777 L 0.10885 0.06735 " pathEditMode="relative" ptsTypes="AAAAAAAAAAAAAAAAAAAAA">
                                      <p:cBhvr>
                                        <p:cTn id="22" dur="6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8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3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3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2.96296E-6 L 0.02663 0.04815 " pathEditMode="relative" ptsTypes="AA">
                                      <p:cBhvr>
                                        <p:cTn id="41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3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53952" y="242238"/>
            <a:ext cx="3990603" cy="42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24282" y="1319728"/>
            <a:ext cx="781838" cy="9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398370" y="1142207"/>
            <a:ext cx="878669" cy="11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86445" y="2630188"/>
            <a:ext cx="669430" cy="8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03721" y="1303728"/>
            <a:ext cx="699427" cy="9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3652" y="3740233"/>
            <a:ext cx="3762568" cy="850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</a:pPr>
            <a:r>
              <a:rPr lang="en-US" sz="4938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8133230" y="5310284"/>
            <a:ext cx="1237927" cy="570086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292" kern="12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292" kern="12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9872" y="5424301"/>
            <a:ext cx="456069" cy="456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6246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κ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Ĕ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4019" y="-13900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067" y="-51406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7119" y="-9969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369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302" y="-2095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5919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2373E-6 -1.48148E-6 L 0.02505 -0.09305 L 0.02662 -0.10995 L 0.02818 -0.21389 L 0.02818 0.05556 L 0.02897 0.07222 L 0.03131 0.08472 L 0.03758 0.09445 L 0.04228 0.09722 L 0.04776 0.09722 L 0.05481 0.09306 L 0.06029 0.08333 L 0.0736 0.05139 L 0.09788 -0.02917 L 0.1198 -0.11667 L 0.1433 -0.20278 L 0.15583 -0.25139 L 0.16444 -0.29722 L 0.16757 -0.34167 L 0.16835 -0.375 L 0.16366 -0.40139 L 0.15504 -0.41805 L 0.14486 -0.41528 L 0.13625 -0.40833 L 0.1292 -0.39583 L 0.12372 -0.37778 L 0.11745 -0.35 L 0.11276 -0.31111 L 0.11197 -0.2625 L 0.11197 0.10417 L 0.11354 0.03195 L 0.12529 -0.025 L 0.13547 -0.05694 L 0.14721 -0.08194 L 0.15739 -0.09583 L 0.16601 -0.1 L 0.1754 -0.10162 L 0.18637 -0.09444 L 0.19028 -0.08472 L 0.1942 -0.06944 L 0.19655 -0.04444 L 0.19655 0.05972 L 0.19968 0.08195 L 0.20438 0.09167 L 0.21377 0.09861 L 0.22474 0.09306 L 0.23492 0.07639 L 0.24353 0.05417 L 0.25214 0.01945 L 0.25606 -0.01805 L 0.26076 -0.04722 L 0.27172 -0.075 L 0.2819 -0.09167 L 0.29443 -0.09861 L 0.30305 -0.10162 L 0.31557 -0.09583 L 0.32654 -0.0875 L 0.33437 -0.07361 L 0.32341 -0.09028 L 0.30226 -0.09861 L 0.28425 -0.09305 L 0.27094 -0.07222 L 0.26154 -0.04861 L 0.25684 -0.00972 L 0.25841 0.01945 L 0.26076 0.03889 L 0.26624 0.05972 L 0.27955 0.08611 L 0.29443 0.09583 L 0.31009 0.09445 L 0.32184 0.09028 L 0.33359 0.07361 L 0.34377 0.04861 L 0.34925 0.01528 L 0.34925 -0.01944 L 0.34455 -0.04722 L 0.33907 -0.05972 L 0.33515 -0.07361 " pathEditMode="relative" ptsTypes="AAAAAAAAAAAAAAAAAAAAAAAAAAAAAAAAAAAAAAAAAAAAAAAAAAAAAAAA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2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52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52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6789E-6 -7.40741E-7 L 0.05954 0.00023 " pathEditMode="relative" ptsTypes="AA">
                                      <p:cBhvr>
                                        <p:cTn id="33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2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2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2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35248E-6 -2.59259E-6 L 0.01252 -0.01203 L 0.02245 -0.02592 L 0.02715 -0.03611 L 0.03341 -0.02592 L 0.04125 -0.01296 L 0.05326 -2.59259E-6 " pathEditMode="relative" ptsTypes="AAAAAAA">
                                      <p:cBhvr>
                                        <p:cTn id="4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77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27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77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27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77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7.40741E-6 L 0.00757 -0.00555 L 0.01436 -0.00231 L 0.01815 0.00672 L 0.01749 0.02339 L 0.01384 0.03565 L 0.00627 0.05001 " pathEditMode="relative" ptsTypes="AAAAA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77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56116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318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εΠ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619" y="-10382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7499" y="-134877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694" y="-16154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8069" y="-10064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26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428E-6 -7.40741E-7 L -0.01097 -0.01805 L -0.0235 -0.025 L -0.0376 -0.02222 L -0.04778 -0.01412 L -0.06032 0.00695 L -0.06893 0.03611 L -0.07207 0.06921 L -0.07285 0.09421 L -0.06658 0.125 L -0.05718 0.15278 L -0.04857 0.16528 L -0.03682 0.175 L -0.02428 0.17639 L -0.0094 0.17083 L 0.0094 0.1375 L 0.02976 0.08449 L 0.06423 -0.05417 L 0.08773 -0.15347 L 0.10261 -0.22222 L 0.10966 -0.29167 L 0.10574 -0.325 L 0.09869 -0.34028 L 0.08694 -0.34305 L 0.07676 -0.33055 L 0.06893 -0.31528 L 0.06188 -0.28194 L 0.05483 -0.24861 L 0.05248 -0.19167 L 0.05248 0.18056 L 0.05561 0.10556 L 0.06814 0.04977 L 0.08068 0.01088 L 0.09243 -0.01134 L 0.10731 -0.02384 L 0.11671 -0.02384 L 0.12767 -0.01528 L 0.13551 0.00532 L 0.13786 0.03032 L 0.13551 0.07894 L 0.13707 0.13889 L 0.13942 0.15972 L 0.14334 0.16945 L 0.15196 0.17778 L 0.15979 0.17361 L 0.1731 0.15278 L 0.18329 0.12222 L 0.19425 0.08866 L 0.19739 0.05556 L 0.20287 0.025 L 0.20992 0.00532 L 0.2201 -0.00972 L 0.23107 -0.01944 L 0.24282 -0.02222 L 0.25613 -0.01805 L 0.26945 -0.0044 L 0.27415 -7.40741E-7 L 0.24987 -0.02106 L 0.23733 -0.02106 L 0.22245 -0.01528 L 0.2107 0.00532 L 0.19895 0.04005 L 0.19504 0.08056 L 0.19895 0.1125 L 0.20522 0.13889 L 0.21462 0.15695 L 0.22715 0.16945 L 0.24203 0.175 L 0.25927 0.16667 L 0.27297 0.14907 L 0.28498 0.11736 L 0.28812 0.09421 L 0.28903 0.07199 L 0.28825 0.04583 L 0.28198 0.02222 L 0.27493 -0.00162 " pathEditMode="relative" rAng="0" ptsTypes="AAAAAAAAAAAAAAAAAAAAAAAAAAAAAAAAAAAAAAAAAAAAAAAAAAAAAAAAAAAAAAAAAAAAAAAAAAAA">
                                      <p:cBhvr>
                                        <p:cTn id="11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9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1.48148E-6 L -0.00418 0.00926 L -0.0047 0.01759 L -0.00313 0.0287 L -0.00052 0.03611 L 0.00522 0.03889 L 0.01306 0.03796 L 0.02193 0.0287 L 0.03029 0.01389 L 0.03864 -0.00556 L 0.04439 -0.0213 L 0.04595 -0.03797 L 0.04595 0.13796 L 0.04909 0.15185 L 0.05535 0.16389 L 0.06162 0.16666 L 0.0705 0.16666 L 0.08251 0.15185 L 0.09139 0.1287 L 0.10131 0.09444 L 0.10914 0.06574 " pathEditMode="relative" ptsTypes="AAAAAAAAAAAAAAAAAAAAA">
                                      <p:cBhvr>
                                        <p:cTn id="22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76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0271E-6 -3.7037E-7 L 0.00365 -0.0044 L 0.00874 -0.00556 L 0.01305 -0.00556 L 0.01683 -0.00231 L 0.01931 0.00671 L 0.01723 0.02315 L 0.01174 0.03704 L 0.00339 0.04861 " pathEditMode="relative" rAng="0" ptsTypes="AAAAAAAAA">
                                      <p:cBhvr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26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7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26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553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Ρ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681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58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Π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0558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 đồ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εΠ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38019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33472" r="31713" b="33264"/>
          <a:stretch/>
        </p:blipFill>
        <p:spPr bwMode="auto">
          <a:xfrm>
            <a:off x="1585119" y="228600"/>
            <a:ext cx="846249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7" t="29583" r="30798" b="50625"/>
          <a:stretch/>
        </p:blipFill>
        <p:spPr bwMode="auto">
          <a:xfrm>
            <a:off x="1463199" y="4191000"/>
            <a:ext cx="858381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5696" r="9811" b="70688"/>
          <a:stretch/>
        </p:blipFill>
        <p:spPr>
          <a:xfrm>
            <a:off x="1255740" y="150261"/>
            <a:ext cx="8810329" cy="35278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68872" y="4080899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976905" y="4270581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98051" y="4800600"/>
            <a:ext cx="382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024796" y="4911323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67901" y="4920342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87844" y="3352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595519" y="3914449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3873" y="4290949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691577" y="4911323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538307" y="472206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111782" y="5476593"/>
            <a:ext cx="790563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0719" y="6019800"/>
            <a:ext cx="715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01903" y="60198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94519" y="56412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34459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8084" y="1144536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02837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Sắc vàng lúa Nhật trên cao nguyên đá – Trung tâm chuyển giao công nghệ và  khuyến n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8" y="838200"/>
            <a:ext cx="58515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ùa xuân đi cấy | Kênh Thời Ti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63" y="838200"/>
            <a:ext cx="5245261" cy="3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05963" y="4917468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</a:t>
            </a:r>
          </a:p>
        </p:txBody>
      </p:sp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05963" y="5257800"/>
            <a:ext cx="2785269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</a:p>
        </p:txBody>
      </p:sp>
      <p:pic>
        <p:nvPicPr>
          <p:cNvPr id="14338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57" y="358877"/>
            <a:ext cx="6302647" cy="47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795517" y="4294490"/>
            <a:ext cx="2850431" cy="17231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27795" y="4959444"/>
            <a:ext cx="1564389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90749" y="4933311"/>
            <a:ext cx="174370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16229" y="4933311"/>
            <a:ext cx="166708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7795" y="4967312"/>
            <a:ext cx="1564389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29059" y="4933311"/>
            <a:ext cx="1667080" cy="688537"/>
          </a:xfrm>
          <a:prstGeom prst="rect">
            <a:avLst/>
          </a:prstGeom>
          <a:solidFill>
            <a:schemeClr val="bg1"/>
          </a:solidFill>
        </p:spPr>
        <p:txBody>
          <a:bodyPr wrap="square" lIns="68403" tIns="34202" rIns="68403" bIns="34202" rtlCol="0">
            <a:spAutoFit/>
          </a:bodyPr>
          <a:lstStyle/>
          <a:p>
            <a:pPr algn="ctr" defTabSz="912114">
              <a:buClrTx/>
            </a:pPr>
            <a:r>
              <a:rPr lang="en-US" sz="404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05311" y="378362"/>
            <a:ext cx="3990603" cy="42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761300" y="3388229"/>
            <a:ext cx="881999" cy="1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63134" y="2070167"/>
            <a:ext cx="678333" cy="8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31628" y="4064319"/>
            <a:ext cx="875819" cy="111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307875" y="4456850"/>
            <a:ext cx="829341" cy="10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419823" y="2111640"/>
            <a:ext cx="699427" cy="9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3 L 0.20743 0.0307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 xã xuất hiện bệnh Viêm da nổi cục trên trâu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6" y="14748"/>
            <a:ext cx="8531486" cy="5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46771" y="5600808"/>
            <a:ext cx="5562600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 và bê</a:t>
            </a:r>
          </a:p>
        </p:txBody>
      </p:sp>
    </p:spTree>
    <p:extLst>
      <p:ext uri="{BB962C8B-B14F-4D97-AF65-F5344CB8AC3E}">
        <p14:creationId xmlns:p14="http://schemas.microsoft.com/office/powerpoint/2010/main" val="34902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bài, ai là người hỏi?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9906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 lớn lên gọi là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642519" y="1755060"/>
            <a:ext cx="601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 lớn lên gọi là gì?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043319" y="1730481"/>
            <a:ext cx="17985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1408" y="2496834"/>
            <a:ext cx="35235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mẹ dành cho Hà?</a:t>
            </a:r>
          </a:p>
        </p:txBody>
      </p: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7" grpId="0" animBg="1"/>
      <p:bldP spid="20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0991" y="1186889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của mẹ và xe của bé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56473" r="1074" b="367"/>
          <a:stretch/>
        </p:blipFill>
        <p:spPr>
          <a:xfrm>
            <a:off x="2424215" y="2091813"/>
            <a:ext cx="7239000" cy="45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4247257"/>
            <a:ext cx="11643519" cy="26246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Hà hỏi mẹ: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Mẹ ơi, mạ lớn lên gọi là lúa. Bê lớn lên gọi là bò. Con lớn lên thì gọi là gì ạ?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ôm Hà rồi nói: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Lớn lên, con vẫn là con gái nhỏ của mẹ.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418361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42387" y="34290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158263" y="35380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48" y="2486969"/>
            <a:ext cx="7675496" cy="120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-228600"/>
            <a:ext cx="387930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61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38"/>
          <a:stretch/>
        </p:blipFill>
        <p:spPr>
          <a:xfrm>
            <a:off x="491814" y="-22217"/>
            <a:ext cx="10671623" cy="5270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39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m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bạn đi xem h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ôi  ơi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489624" cy="7478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23142" y="5132891"/>
            <a:ext cx="76770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1917" y="513289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9" y="609600"/>
            <a:ext cx="5725019" cy="38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1619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861584" y="457201"/>
            <a:ext cx="3015573" cy="431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290584" y="457201"/>
            <a:ext cx="3033794" cy="431033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378157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448</Words>
  <Application>Microsoft Office PowerPoint</Application>
  <PresentationFormat>Custom</PresentationFormat>
  <Paragraphs>123</Paragraphs>
  <Slides>36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.VnCooper</vt:lpstr>
      <vt:lpstr>HP001 4H</vt:lpstr>
      <vt:lpstr>微软雅黑</vt:lpstr>
      <vt:lpstr>等线</vt:lpstr>
      <vt:lpstr>Arial Rounded MT Bold</vt:lpstr>
      <vt:lpstr>Luckiest Guy</vt:lpstr>
      <vt:lpstr>Calibri Light</vt:lpstr>
      <vt:lpstr>Arial</vt:lpstr>
      <vt:lpstr>Calibri</vt:lpstr>
      <vt:lpstr>Arial-Rounded</vt:lpstr>
      <vt:lpstr>Karla</vt:lpstr>
      <vt:lpstr>HP001 4 hàng</vt:lpstr>
      <vt:lpstr>Arrus-Black</vt:lpstr>
      <vt:lpstr>Building Siblings Relationships by Slidesgo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Nguyễn Mây Xanh</cp:lastModifiedBy>
  <cp:revision>45</cp:revision>
  <dcterms:modified xsi:type="dcterms:W3CDTF">2024-11-03T15:05:31Z</dcterms:modified>
</cp:coreProperties>
</file>