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  <p:sldMasterId id="2147483718" r:id="rId2"/>
  </p:sldMasterIdLst>
  <p:notesMasterIdLst>
    <p:notesMasterId r:id="rId19"/>
  </p:notesMasterIdLst>
  <p:sldIdLst>
    <p:sldId id="648" r:id="rId3"/>
    <p:sldId id="325" r:id="rId4"/>
    <p:sldId id="634" r:id="rId5"/>
    <p:sldId id="259" r:id="rId6"/>
    <p:sldId id="651" r:id="rId7"/>
    <p:sldId id="288" r:id="rId8"/>
    <p:sldId id="636" r:id="rId9"/>
    <p:sldId id="650" r:id="rId10"/>
    <p:sldId id="652" r:id="rId11"/>
    <p:sldId id="647" r:id="rId12"/>
    <p:sldId id="482" r:id="rId13"/>
    <p:sldId id="483" r:id="rId14"/>
    <p:sldId id="484" r:id="rId15"/>
    <p:sldId id="485" r:id="rId16"/>
    <p:sldId id="305" r:id="rId17"/>
    <p:sldId id="28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80" d="100"/>
          <a:sy n="80" d="100"/>
        </p:scale>
        <p:origin x="-342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0D3A6-5A89-4686-BCCC-A77AD7689015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216E0C-C05F-4007-BF15-04E860017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47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cứ chiếu sẵn khi giờ học chưa bắt đầu cho HS chuẩn bị nhé!</a:t>
            </a:r>
          </a:p>
        </p:txBody>
      </p:sp>
    </p:spTree>
    <p:extLst>
      <p:ext uri="{BB962C8B-B14F-4D97-AF65-F5344CB8AC3E}">
        <p14:creationId xmlns:p14="http://schemas.microsoft.com/office/powerpoint/2010/main" val="262029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Gv LINH ĐỘNG ĐƯA RA TÌNH HUỐNG THỰC TẾ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>
              <a:latin typeface=".TMC-Ong Do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 SGK mới: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0" name="Google Shape;3550;ga269a3c48b_0_2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1" name="Google Shape;3551;ga269a3c48b_0_2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Dành cho HS 30 giây để HS ổn định, ngồi đẹp.</a:t>
            </a:r>
          </a:p>
        </p:txBody>
      </p:sp>
    </p:spTree>
    <p:extLst>
      <p:ext uri="{BB962C8B-B14F-4D97-AF65-F5344CB8AC3E}">
        <p14:creationId xmlns:p14="http://schemas.microsoft.com/office/powerpoint/2010/main" val="3354204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13a5291cde1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13a5291cde1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903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Có thể thay đổi hình thức hoạt động cá nhân/nhóm đôi/nhóm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FE66DA-6F9F-E043-B9F5-1B1E63537611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2193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Có thể thay đổi hình thức hoạt động cá nhân/nhóm đôi/nhóm 4</a:t>
            </a: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FE66DA-6F9F-E043-B9F5-1B1E63537611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5228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Có thể thay đổi hình thức hoạt động cá nhân/nhóm đôi/nhóm 4</a:t>
            </a: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FE66DA-6F9F-E043-B9F5-1B1E63537611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4539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Có thể thay đổi hình thức hoạt động cá nhân/nhóm đôi/nhóm 4</a:t>
            </a: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FE66DA-6F9F-E043-B9F5-1B1E63537611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1217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401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5972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9165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"/>
            <a:ext cx="12192000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869801" y="3408484"/>
            <a:ext cx="64524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32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234500" y="1694717"/>
            <a:ext cx="1691200" cy="1692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2869801" y="4530884"/>
            <a:ext cx="6452400" cy="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10888413" y="1117375"/>
            <a:ext cx="570440" cy="603865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" name="Google Shape;35;p3"/>
          <p:cNvSpPr/>
          <p:nvPr/>
        </p:nvSpPr>
        <p:spPr>
          <a:xfrm>
            <a:off x="2302452" y="3639674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" name="Google Shape;36;p3"/>
          <p:cNvSpPr/>
          <p:nvPr/>
        </p:nvSpPr>
        <p:spPr>
          <a:xfrm rot="5547270">
            <a:off x="9830960" y="4656568"/>
            <a:ext cx="513347" cy="543426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7" name="Google Shape;37;p3"/>
          <p:cNvSpPr/>
          <p:nvPr/>
        </p:nvSpPr>
        <p:spPr>
          <a:xfrm>
            <a:off x="10610590" y="5986985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8" name="Google Shape;38;p3"/>
          <p:cNvSpPr/>
          <p:nvPr/>
        </p:nvSpPr>
        <p:spPr>
          <a:xfrm rot="5546413">
            <a:off x="316336" y="3332797"/>
            <a:ext cx="394053" cy="417144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9" name="Google Shape;39;p3"/>
          <p:cNvSpPr/>
          <p:nvPr/>
        </p:nvSpPr>
        <p:spPr>
          <a:xfrm>
            <a:off x="2611086" y="1050941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0" name="Google Shape;40;p3"/>
          <p:cNvSpPr/>
          <p:nvPr/>
        </p:nvSpPr>
        <p:spPr>
          <a:xfrm rot="1354509">
            <a:off x="1768243" y="5601074"/>
            <a:ext cx="513142" cy="543211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" name="Google Shape;41;p3"/>
          <p:cNvSpPr/>
          <p:nvPr/>
        </p:nvSpPr>
        <p:spPr>
          <a:xfrm>
            <a:off x="5865800" y="13230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" name="Google Shape;42;p3"/>
          <p:cNvSpPr/>
          <p:nvPr/>
        </p:nvSpPr>
        <p:spPr>
          <a:xfrm>
            <a:off x="4344000" y="5849400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" name="Google Shape;43;p3"/>
          <p:cNvSpPr/>
          <p:nvPr/>
        </p:nvSpPr>
        <p:spPr>
          <a:xfrm>
            <a:off x="11391600" y="2096633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" name="Google Shape;44;p3"/>
          <p:cNvSpPr/>
          <p:nvPr/>
        </p:nvSpPr>
        <p:spPr>
          <a:xfrm>
            <a:off x="662800" y="11609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" name="Google Shape;45;p3"/>
          <p:cNvSpPr/>
          <p:nvPr/>
        </p:nvSpPr>
        <p:spPr>
          <a:xfrm>
            <a:off x="395400" y="50587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6" name="Google Shape;46;p3"/>
          <p:cNvSpPr/>
          <p:nvPr/>
        </p:nvSpPr>
        <p:spPr>
          <a:xfrm>
            <a:off x="7160366" y="2987833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7" name="Google Shape;47;p3"/>
          <p:cNvSpPr/>
          <p:nvPr/>
        </p:nvSpPr>
        <p:spPr>
          <a:xfrm>
            <a:off x="533000" y="2518767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8" name="Google Shape;48;p3"/>
          <p:cNvSpPr/>
          <p:nvPr/>
        </p:nvSpPr>
        <p:spPr>
          <a:xfrm>
            <a:off x="7086462" y="5523397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" name="Google Shape;49;p3"/>
          <p:cNvSpPr/>
          <p:nvPr/>
        </p:nvSpPr>
        <p:spPr>
          <a:xfrm>
            <a:off x="7412656" y="1060018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" name="Google Shape;50;p3"/>
          <p:cNvSpPr/>
          <p:nvPr/>
        </p:nvSpPr>
        <p:spPr>
          <a:xfrm>
            <a:off x="9903567" y="1260633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921273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"/>
            <a:ext cx="12192000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5"/>
          <p:cNvSpPr txBox="1">
            <a:spLocks noGrp="1"/>
          </p:cNvSpPr>
          <p:nvPr>
            <p:ph type="subTitle" idx="1"/>
          </p:nvPr>
        </p:nvSpPr>
        <p:spPr>
          <a:xfrm>
            <a:off x="1828801" y="2634725"/>
            <a:ext cx="4031200" cy="31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5"/>
          <p:cNvSpPr txBox="1">
            <a:spLocks noGrp="1"/>
          </p:cNvSpPr>
          <p:nvPr>
            <p:ph type="subTitle" idx="2"/>
          </p:nvPr>
        </p:nvSpPr>
        <p:spPr>
          <a:xfrm>
            <a:off x="6331853" y="2634725"/>
            <a:ext cx="4031200" cy="31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1828801" y="593367"/>
            <a:ext cx="85344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9431912" y="5751942"/>
            <a:ext cx="570440" cy="603865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8" name="Google Shape;78;p5"/>
          <p:cNvSpPr/>
          <p:nvPr/>
        </p:nvSpPr>
        <p:spPr>
          <a:xfrm>
            <a:off x="10956652" y="810191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9" name="Google Shape;79;p5"/>
          <p:cNvSpPr/>
          <p:nvPr/>
        </p:nvSpPr>
        <p:spPr>
          <a:xfrm rot="5547270">
            <a:off x="6355194" y="1978968"/>
            <a:ext cx="513347" cy="543426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0" name="Google Shape;80;p5"/>
          <p:cNvSpPr/>
          <p:nvPr/>
        </p:nvSpPr>
        <p:spPr>
          <a:xfrm>
            <a:off x="6241257" y="6045485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1" name="Google Shape;81;p5"/>
          <p:cNvSpPr/>
          <p:nvPr/>
        </p:nvSpPr>
        <p:spPr>
          <a:xfrm rot="5546413">
            <a:off x="316336" y="3332797"/>
            <a:ext cx="394053" cy="417144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2" name="Google Shape;82;p5"/>
          <p:cNvSpPr/>
          <p:nvPr/>
        </p:nvSpPr>
        <p:spPr>
          <a:xfrm>
            <a:off x="1077652" y="1356974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3" name="Google Shape;83;p5"/>
          <p:cNvSpPr/>
          <p:nvPr/>
        </p:nvSpPr>
        <p:spPr>
          <a:xfrm rot="1354509">
            <a:off x="1027077" y="5999441"/>
            <a:ext cx="513142" cy="543211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4" name="Google Shape;84;p5"/>
          <p:cNvSpPr/>
          <p:nvPr/>
        </p:nvSpPr>
        <p:spPr>
          <a:xfrm>
            <a:off x="5865800" y="13230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5" name="Google Shape;85;p5"/>
          <p:cNvSpPr/>
          <p:nvPr/>
        </p:nvSpPr>
        <p:spPr>
          <a:xfrm>
            <a:off x="5008500" y="4635400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6" name="Google Shape;86;p5"/>
          <p:cNvSpPr/>
          <p:nvPr/>
        </p:nvSpPr>
        <p:spPr>
          <a:xfrm>
            <a:off x="11391600" y="2096633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7" name="Google Shape;87;p5"/>
          <p:cNvSpPr/>
          <p:nvPr/>
        </p:nvSpPr>
        <p:spPr>
          <a:xfrm>
            <a:off x="3461300" y="6045500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" name="Google Shape;88;p5"/>
          <p:cNvSpPr/>
          <p:nvPr/>
        </p:nvSpPr>
        <p:spPr>
          <a:xfrm>
            <a:off x="395400" y="50587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9" name="Google Shape;89;p5"/>
          <p:cNvSpPr/>
          <p:nvPr/>
        </p:nvSpPr>
        <p:spPr>
          <a:xfrm>
            <a:off x="7160366" y="2987833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0" name="Google Shape;90;p5"/>
          <p:cNvSpPr/>
          <p:nvPr/>
        </p:nvSpPr>
        <p:spPr>
          <a:xfrm>
            <a:off x="533000" y="2518767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1" name="Google Shape;91;p5"/>
          <p:cNvSpPr/>
          <p:nvPr/>
        </p:nvSpPr>
        <p:spPr>
          <a:xfrm>
            <a:off x="11360061" y="6221648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2" name="Google Shape;92;p5"/>
          <p:cNvSpPr/>
          <p:nvPr/>
        </p:nvSpPr>
        <p:spPr>
          <a:xfrm>
            <a:off x="10735057" y="4476185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3" name="Google Shape;93;p5"/>
          <p:cNvSpPr/>
          <p:nvPr/>
        </p:nvSpPr>
        <p:spPr>
          <a:xfrm>
            <a:off x="9903567" y="1260633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805737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"/>
            <a:ext cx="12192000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7"/>
          <p:cNvSpPr txBox="1">
            <a:spLocks noGrp="1"/>
          </p:cNvSpPr>
          <p:nvPr>
            <p:ph type="title"/>
          </p:nvPr>
        </p:nvSpPr>
        <p:spPr>
          <a:xfrm>
            <a:off x="1828801" y="2284200"/>
            <a:ext cx="3402400" cy="28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31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7"/>
          <p:cNvSpPr txBox="1">
            <a:spLocks noGrp="1"/>
          </p:cNvSpPr>
          <p:nvPr>
            <p:ph type="subTitle" idx="1"/>
          </p:nvPr>
        </p:nvSpPr>
        <p:spPr>
          <a:xfrm>
            <a:off x="5780100" y="2286267"/>
            <a:ext cx="4582800" cy="2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3" name="Google Shape;113;p7"/>
          <p:cNvPicPr preferRelativeResize="0"/>
          <p:nvPr/>
        </p:nvPicPr>
        <p:blipFill rotWithShape="1">
          <a:blip r:embed="rId3">
            <a:alphaModFix/>
          </a:blip>
          <a:srcRect t="11660"/>
          <a:stretch/>
        </p:blipFill>
        <p:spPr>
          <a:xfrm>
            <a:off x="-49866" y="2616233"/>
            <a:ext cx="4340032" cy="429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7"/>
          <p:cNvSpPr/>
          <p:nvPr/>
        </p:nvSpPr>
        <p:spPr>
          <a:xfrm>
            <a:off x="4514095" y="4420759"/>
            <a:ext cx="570440" cy="603865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5" name="Google Shape;115;p7"/>
          <p:cNvSpPr/>
          <p:nvPr/>
        </p:nvSpPr>
        <p:spPr>
          <a:xfrm>
            <a:off x="3420471" y="1317768"/>
            <a:ext cx="426821" cy="456272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6" name="Google Shape;116;p7"/>
          <p:cNvSpPr/>
          <p:nvPr/>
        </p:nvSpPr>
        <p:spPr>
          <a:xfrm rot="4473685">
            <a:off x="9525840" y="1244987"/>
            <a:ext cx="570488" cy="603916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7" name="Google Shape;117;p7"/>
          <p:cNvSpPr/>
          <p:nvPr/>
        </p:nvSpPr>
        <p:spPr>
          <a:xfrm>
            <a:off x="10911786" y="4200107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8" name="Google Shape;118;p7"/>
          <p:cNvSpPr/>
          <p:nvPr/>
        </p:nvSpPr>
        <p:spPr>
          <a:xfrm>
            <a:off x="5790452" y="5856741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9" name="Google Shape;119;p7"/>
          <p:cNvSpPr/>
          <p:nvPr/>
        </p:nvSpPr>
        <p:spPr>
          <a:xfrm>
            <a:off x="1449424" y="1987369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0" name="Google Shape;120;p7"/>
          <p:cNvSpPr/>
          <p:nvPr/>
        </p:nvSpPr>
        <p:spPr>
          <a:xfrm rot="1354509">
            <a:off x="8185943" y="5750108"/>
            <a:ext cx="513142" cy="543211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" name="Google Shape;121;p7"/>
          <p:cNvSpPr/>
          <p:nvPr/>
        </p:nvSpPr>
        <p:spPr>
          <a:xfrm>
            <a:off x="5865800" y="13230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" name="Google Shape;122;p7"/>
          <p:cNvSpPr/>
          <p:nvPr/>
        </p:nvSpPr>
        <p:spPr>
          <a:xfrm>
            <a:off x="3705066" y="6283800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" name="Google Shape;123;p7"/>
          <p:cNvSpPr/>
          <p:nvPr/>
        </p:nvSpPr>
        <p:spPr>
          <a:xfrm>
            <a:off x="662800" y="11609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" name="Google Shape;124;p7"/>
          <p:cNvSpPr/>
          <p:nvPr/>
        </p:nvSpPr>
        <p:spPr>
          <a:xfrm>
            <a:off x="9598667" y="5155000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5" name="Google Shape;125;p7"/>
          <p:cNvSpPr/>
          <p:nvPr/>
        </p:nvSpPr>
        <p:spPr>
          <a:xfrm>
            <a:off x="10800034" y="2592433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6" name="Google Shape;126;p7"/>
          <p:cNvSpPr/>
          <p:nvPr/>
        </p:nvSpPr>
        <p:spPr>
          <a:xfrm>
            <a:off x="7876536" y="1694307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7" name="Google Shape;127;p7"/>
          <p:cNvSpPr/>
          <p:nvPr/>
        </p:nvSpPr>
        <p:spPr>
          <a:xfrm>
            <a:off x="4985734" y="2611833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8" name="Google Shape;128;p7"/>
          <p:cNvSpPr/>
          <p:nvPr/>
        </p:nvSpPr>
        <p:spPr>
          <a:xfrm>
            <a:off x="3176257" y="5375618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567478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"/>
            <a:ext cx="12192000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9"/>
          <p:cNvSpPr/>
          <p:nvPr/>
        </p:nvSpPr>
        <p:spPr>
          <a:xfrm>
            <a:off x="10888413" y="752975"/>
            <a:ext cx="570440" cy="603865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5" name="Google Shape;145;p9"/>
          <p:cNvSpPr/>
          <p:nvPr/>
        </p:nvSpPr>
        <p:spPr>
          <a:xfrm>
            <a:off x="10123919" y="4832241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6" name="Google Shape;146;p9"/>
          <p:cNvSpPr/>
          <p:nvPr/>
        </p:nvSpPr>
        <p:spPr>
          <a:xfrm rot="5548322">
            <a:off x="1667087" y="4338036"/>
            <a:ext cx="328627" cy="269419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7" name="Google Shape;147;p9"/>
          <p:cNvSpPr/>
          <p:nvPr/>
        </p:nvSpPr>
        <p:spPr>
          <a:xfrm>
            <a:off x="5795690" y="4832218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8" name="Google Shape;148;p9"/>
          <p:cNvSpPr/>
          <p:nvPr/>
        </p:nvSpPr>
        <p:spPr>
          <a:xfrm rot="5546413">
            <a:off x="316336" y="3332797"/>
            <a:ext cx="394053" cy="417144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9" name="Google Shape;149;p9"/>
          <p:cNvSpPr/>
          <p:nvPr/>
        </p:nvSpPr>
        <p:spPr>
          <a:xfrm>
            <a:off x="2611086" y="1050941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0" name="Google Shape;150;p9"/>
          <p:cNvSpPr/>
          <p:nvPr/>
        </p:nvSpPr>
        <p:spPr>
          <a:xfrm rot="1354509">
            <a:off x="1844543" y="5600758"/>
            <a:ext cx="513142" cy="543211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1" name="Google Shape;151;p9"/>
          <p:cNvSpPr/>
          <p:nvPr/>
        </p:nvSpPr>
        <p:spPr>
          <a:xfrm>
            <a:off x="5865800" y="13230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2" name="Google Shape;152;p9"/>
          <p:cNvSpPr/>
          <p:nvPr/>
        </p:nvSpPr>
        <p:spPr>
          <a:xfrm>
            <a:off x="3885766" y="5129033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3" name="Google Shape;153;p9"/>
          <p:cNvSpPr/>
          <p:nvPr/>
        </p:nvSpPr>
        <p:spPr>
          <a:xfrm>
            <a:off x="11104834" y="3679900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4" name="Google Shape;154;p9"/>
          <p:cNvSpPr/>
          <p:nvPr/>
        </p:nvSpPr>
        <p:spPr>
          <a:xfrm>
            <a:off x="662800" y="11609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5" name="Google Shape;155;p9"/>
          <p:cNvSpPr/>
          <p:nvPr/>
        </p:nvSpPr>
        <p:spPr>
          <a:xfrm>
            <a:off x="395400" y="50587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9"/>
          <p:cNvSpPr/>
          <p:nvPr/>
        </p:nvSpPr>
        <p:spPr>
          <a:xfrm>
            <a:off x="7313867" y="386268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7" name="Google Shape;157;p9"/>
          <p:cNvSpPr/>
          <p:nvPr/>
        </p:nvSpPr>
        <p:spPr>
          <a:xfrm>
            <a:off x="7591666" y="6020900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8" name="Google Shape;158;p9"/>
          <p:cNvSpPr/>
          <p:nvPr/>
        </p:nvSpPr>
        <p:spPr>
          <a:xfrm>
            <a:off x="9349528" y="582296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9" name="Google Shape;159;p9"/>
          <p:cNvSpPr/>
          <p:nvPr/>
        </p:nvSpPr>
        <p:spPr>
          <a:xfrm>
            <a:off x="7412656" y="1060018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0" name="Google Shape;160;p9"/>
          <p:cNvSpPr/>
          <p:nvPr/>
        </p:nvSpPr>
        <p:spPr>
          <a:xfrm>
            <a:off x="9903567" y="1260633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3065001" y="1758767"/>
            <a:ext cx="6062000" cy="92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3065001" y="3162667"/>
            <a:ext cx="6062000" cy="1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28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7450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"/>
            <a:ext cx="12192000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0"/>
          <p:cNvSpPr txBox="1">
            <a:spLocks noGrp="1"/>
          </p:cNvSpPr>
          <p:nvPr>
            <p:ph type="title"/>
          </p:nvPr>
        </p:nvSpPr>
        <p:spPr>
          <a:xfrm>
            <a:off x="1828801" y="5213367"/>
            <a:ext cx="8534400" cy="925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0742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"/>
            <a:ext cx="12192000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1"/>
          <p:cNvSpPr txBox="1">
            <a:spLocks noGrp="1"/>
          </p:cNvSpPr>
          <p:nvPr>
            <p:ph type="title" hasCustomPrompt="1"/>
          </p:nvPr>
        </p:nvSpPr>
        <p:spPr>
          <a:xfrm>
            <a:off x="1828801" y="2603800"/>
            <a:ext cx="8534400" cy="10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98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9pPr>
          </a:lstStyle>
          <a:p>
            <a:r>
              <a:t>xx%</a:t>
            </a:r>
          </a:p>
        </p:txBody>
      </p:sp>
      <p:sp>
        <p:nvSpPr>
          <p:cNvPr id="169" name="Google Shape;169;p11"/>
          <p:cNvSpPr txBox="1">
            <a:spLocks noGrp="1"/>
          </p:cNvSpPr>
          <p:nvPr>
            <p:ph type="subTitle" idx="1"/>
          </p:nvPr>
        </p:nvSpPr>
        <p:spPr>
          <a:xfrm>
            <a:off x="1828801" y="3755000"/>
            <a:ext cx="8534400" cy="49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  <p:sp>
        <p:nvSpPr>
          <p:cNvPr id="170" name="Google Shape;170;p11"/>
          <p:cNvSpPr/>
          <p:nvPr/>
        </p:nvSpPr>
        <p:spPr>
          <a:xfrm flipH="1">
            <a:off x="494705" y="1117375"/>
            <a:ext cx="570440" cy="603865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" name="Google Shape;171;p11"/>
          <p:cNvSpPr/>
          <p:nvPr/>
        </p:nvSpPr>
        <p:spPr>
          <a:xfrm flipH="1">
            <a:off x="1173855" y="5715541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2" name="Google Shape;172;p11"/>
          <p:cNvSpPr/>
          <p:nvPr/>
        </p:nvSpPr>
        <p:spPr>
          <a:xfrm rot="-5547270" flipH="1">
            <a:off x="8549418" y="1038318"/>
            <a:ext cx="513347" cy="543426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3" name="Google Shape;173;p11"/>
          <p:cNvSpPr/>
          <p:nvPr/>
        </p:nvSpPr>
        <p:spPr>
          <a:xfrm flipH="1">
            <a:off x="5434485" y="6045485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4" name="Google Shape;174;p11"/>
          <p:cNvSpPr/>
          <p:nvPr/>
        </p:nvSpPr>
        <p:spPr>
          <a:xfrm rot="-5546413" flipH="1">
            <a:off x="11243169" y="3332797"/>
            <a:ext cx="394053" cy="417144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11"/>
          <p:cNvSpPr/>
          <p:nvPr/>
        </p:nvSpPr>
        <p:spPr>
          <a:xfrm flipH="1">
            <a:off x="730488" y="2971825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11"/>
          <p:cNvSpPr/>
          <p:nvPr/>
        </p:nvSpPr>
        <p:spPr>
          <a:xfrm rot="-1354509" flipH="1">
            <a:off x="10413341" y="5999441"/>
            <a:ext cx="513142" cy="543211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7" name="Google Shape;177;p11"/>
          <p:cNvSpPr/>
          <p:nvPr/>
        </p:nvSpPr>
        <p:spPr>
          <a:xfrm flipH="1">
            <a:off x="10328724" y="1459900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8" name="Google Shape;178;p11"/>
          <p:cNvSpPr/>
          <p:nvPr/>
        </p:nvSpPr>
        <p:spPr>
          <a:xfrm flipH="1">
            <a:off x="8110891" y="6283800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9" name="Google Shape;179;p11"/>
          <p:cNvSpPr/>
          <p:nvPr/>
        </p:nvSpPr>
        <p:spPr>
          <a:xfrm flipH="1">
            <a:off x="424357" y="2096633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0" name="Google Shape;180;p11"/>
          <p:cNvSpPr/>
          <p:nvPr/>
        </p:nvSpPr>
        <p:spPr>
          <a:xfrm flipH="1">
            <a:off x="6463457" y="1241233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1" name="Google Shape;181;p11"/>
          <p:cNvSpPr/>
          <p:nvPr/>
        </p:nvSpPr>
        <p:spPr>
          <a:xfrm flipH="1">
            <a:off x="11420558" y="50587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2" name="Google Shape;182;p11"/>
          <p:cNvSpPr/>
          <p:nvPr/>
        </p:nvSpPr>
        <p:spPr>
          <a:xfrm flipH="1">
            <a:off x="3327091" y="5921767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3" name="Google Shape;183;p11"/>
          <p:cNvSpPr/>
          <p:nvPr/>
        </p:nvSpPr>
        <p:spPr>
          <a:xfrm flipH="1">
            <a:off x="11321757" y="2518767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4" name="Google Shape;184;p11"/>
          <p:cNvSpPr/>
          <p:nvPr/>
        </p:nvSpPr>
        <p:spPr>
          <a:xfrm flipH="1">
            <a:off x="835429" y="455236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5" name="Google Shape;185;p11"/>
          <p:cNvSpPr/>
          <p:nvPr/>
        </p:nvSpPr>
        <p:spPr>
          <a:xfrm flipH="1">
            <a:off x="4263085" y="1060018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6" name="Google Shape;186;p11"/>
          <p:cNvSpPr/>
          <p:nvPr/>
        </p:nvSpPr>
        <p:spPr>
          <a:xfrm flipH="1">
            <a:off x="1951190" y="1260633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2726912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"/>
            <a:ext cx="12192000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2"/>
          <p:cNvSpPr/>
          <p:nvPr/>
        </p:nvSpPr>
        <p:spPr>
          <a:xfrm rot="-5546413" flipH="1">
            <a:off x="11087034" y="6102448"/>
            <a:ext cx="394053" cy="417144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" name="Google Shape;190;p12"/>
          <p:cNvSpPr/>
          <p:nvPr/>
        </p:nvSpPr>
        <p:spPr>
          <a:xfrm>
            <a:off x="11312967" y="4003751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1" name="Google Shape;191;p12"/>
          <p:cNvSpPr/>
          <p:nvPr/>
        </p:nvSpPr>
        <p:spPr>
          <a:xfrm flipH="1">
            <a:off x="10894339" y="5031100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2" name="Google Shape;192;p12"/>
          <p:cNvSpPr/>
          <p:nvPr/>
        </p:nvSpPr>
        <p:spPr>
          <a:xfrm flipH="1">
            <a:off x="10523112" y="129596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3" name="Google Shape;193;p12"/>
          <p:cNvSpPr/>
          <p:nvPr/>
        </p:nvSpPr>
        <p:spPr>
          <a:xfrm rot="-5546413" flipH="1">
            <a:off x="10542867" y="2576597"/>
            <a:ext cx="394053" cy="417144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4" name="Google Shape;194;p12"/>
          <p:cNvSpPr/>
          <p:nvPr/>
        </p:nvSpPr>
        <p:spPr>
          <a:xfrm>
            <a:off x="11312967" y="1295951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5" name="Google Shape;195;p12"/>
          <p:cNvSpPr/>
          <p:nvPr/>
        </p:nvSpPr>
        <p:spPr>
          <a:xfrm rot="-5546413" flipH="1">
            <a:off x="646467" y="4682981"/>
            <a:ext cx="394053" cy="417144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6" name="Google Shape;196;p12"/>
          <p:cNvSpPr/>
          <p:nvPr/>
        </p:nvSpPr>
        <p:spPr>
          <a:xfrm>
            <a:off x="591367" y="2192151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7" name="Google Shape;197;p12"/>
          <p:cNvSpPr/>
          <p:nvPr/>
        </p:nvSpPr>
        <p:spPr>
          <a:xfrm flipH="1">
            <a:off x="453772" y="3611633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8" name="Google Shape;198;p12"/>
          <p:cNvSpPr/>
          <p:nvPr/>
        </p:nvSpPr>
        <p:spPr>
          <a:xfrm flipH="1">
            <a:off x="954645" y="6076997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9" name="Google Shape;199;p12"/>
          <p:cNvSpPr/>
          <p:nvPr/>
        </p:nvSpPr>
        <p:spPr>
          <a:xfrm flipH="1">
            <a:off x="1149445" y="129596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8149501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"/>
            <a:ext cx="12192000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0"/>
          <p:cNvSpPr txBox="1">
            <a:spLocks noGrp="1"/>
          </p:cNvSpPr>
          <p:nvPr>
            <p:ph type="title"/>
          </p:nvPr>
        </p:nvSpPr>
        <p:spPr>
          <a:xfrm>
            <a:off x="3589587" y="1664533"/>
            <a:ext cx="21200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66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40" name="Google Shape;340;p20"/>
          <p:cNvSpPr txBox="1">
            <a:spLocks noGrp="1"/>
          </p:cNvSpPr>
          <p:nvPr>
            <p:ph type="subTitle" idx="1"/>
          </p:nvPr>
        </p:nvSpPr>
        <p:spPr>
          <a:xfrm>
            <a:off x="3589601" y="2174700"/>
            <a:ext cx="2120000" cy="9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96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20"/>
          <p:cNvSpPr txBox="1">
            <a:spLocks noGrp="1"/>
          </p:cNvSpPr>
          <p:nvPr>
            <p:ph type="title" idx="2"/>
          </p:nvPr>
        </p:nvSpPr>
        <p:spPr>
          <a:xfrm>
            <a:off x="8051972" y="1664533"/>
            <a:ext cx="21200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66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42" name="Google Shape;342;p20"/>
          <p:cNvSpPr txBox="1">
            <a:spLocks noGrp="1"/>
          </p:cNvSpPr>
          <p:nvPr>
            <p:ph type="subTitle" idx="3"/>
          </p:nvPr>
        </p:nvSpPr>
        <p:spPr>
          <a:xfrm>
            <a:off x="8051972" y="2174700"/>
            <a:ext cx="2120000" cy="9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96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20"/>
          <p:cNvSpPr txBox="1">
            <a:spLocks noGrp="1"/>
          </p:cNvSpPr>
          <p:nvPr>
            <p:ph type="title" idx="4"/>
          </p:nvPr>
        </p:nvSpPr>
        <p:spPr>
          <a:xfrm>
            <a:off x="3589583" y="4009148"/>
            <a:ext cx="21200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66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44" name="Google Shape;344;p20"/>
          <p:cNvSpPr txBox="1">
            <a:spLocks noGrp="1"/>
          </p:cNvSpPr>
          <p:nvPr>
            <p:ph type="subTitle" idx="5"/>
          </p:nvPr>
        </p:nvSpPr>
        <p:spPr>
          <a:xfrm>
            <a:off x="3589568" y="4519200"/>
            <a:ext cx="2120000" cy="9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96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20"/>
          <p:cNvSpPr txBox="1">
            <a:spLocks noGrp="1"/>
          </p:cNvSpPr>
          <p:nvPr>
            <p:ph type="title" idx="6"/>
          </p:nvPr>
        </p:nvSpPr>
        <p:spPr>
          <a:xfrm>
            <a:off x="8051968" y="4009151"/>
            <a:ext cx="21200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66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46" name="Google Shape;346;p20"/>
          <p:cNvSpPr txBox="1">
            <a:spLocks noGrp="1"/>
          </p:cNvSpPr>
          <p:nvPr>
            <p:ph type="subTitle" idx="7"/>
          </p:nvPr>
        </p:nvSpPr>
        <p:spPr>
          <a:xfrm>
            <a:off x="8051962" y="4519203"/>
            <a:ext cx="2120000" cy="9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596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20"/>
          <p:cNvSpPr/>
          <p:nvPr/>
        </p:nvSpPr>
        <p:spPr>
          <a:xfrm>
            <a:off x="969357" y="4519185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8" name="Google Shape;348;p20"/>
          <p:cNvSpPr/>
          <p:nvPr/>
        </p:nvSpPr>
        <p:spPr>
          <a:xfrm>
            <a:off x="1073762" y="2607497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9" name="Google Shape;349;p20"/>
          <p:cNvSpPr/>
          <p:nvPr/>
        </p:nvSpPr>
        <p:spPr>
          <a:xfrm flipH="1">
            <a:off x="10271249" y="3056031"/>
            <a:ext cx="426821" cy="455937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0" name="Google Shape;350;p20"/>
          <p:cNvSpPr/>
          <p:nvPr/>
        </p:nvSpPr>
        <p:spPr>
          <a:xfrm>
            <a:off x="4600200" y="6148800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1" name="Google Shape;351;p20"/>
          <p:cNvSpPr/>
          <p:nvPr/>
        </p:nvSpPr>
        <p:spPr>
          <a:xfrm rot="5546413">
            <a:off x="1266902" y="1556248"/>
            <a:ext cx="394053" cy="417144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2" name="Google Shape;352;p20"/>
          <p:cNvSpPr/>
          <p:nvPr/>
        </p:nvSpPr>
        <p:spPr>
          <a:xfrm>
            <a:off x="10633878" y="552346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3" name="Google Shape;353;p20"/>
          <p:cNvSpPr/>
          <p:nvPr/>
        </p:nvSpPr>
        <p:spPr>
          <a:xfrm>
            <a:off x="9310924" y="6126385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4" name="Google Shape;354;p20"/>
          <p:cNvSpPr/>
          <p:nvPr/>
        </p:nvSpPr>
        <p:spPr>
          <a:xfrm rot="-422493">
            <a:off x="5372311" y="5813143"/>
            <a:ext cx="394065" cy="417156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5" name="Google Shape;355;p20"/>
          <p:cNvSpPr/>
          <p:nvPr/>
        </p:nvSpPr>
        <p:spPr>
          <a:xfrm>
            <a:off x="7011033" y="6057600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6" name="Google Shape;356;p20"/>
          <p:cNvSpPr/>
          <p:nvPr/>
        </p:nvSpPr>
        <p:spPr>
          <a:xfrm>
            <a:off x="3776666" y="1186651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7" name="Google Shape;357;p20"/>
          <p:cNvSpPr/>
          <p:nvPr/>
        </p:nvSpPr>
        <p:spPr>
          <a:xfrm>
            <a:off x="6232700" y="3753833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8" name="Google Shape;358;p20"/>
          <p:cNvSpPr/>
          <p:nvPr/>
        </p:nvSpPr>
        <p:spPr>
          <a:xfrm flipH="1">
            <a:off x="11125573" y="4248251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9" name="Google Shape;359;p20"/>
          <p:cNvSpPr/>
          <p:nvPr/>
        </p:nvSpPr>
        <p:spPr>
          <a:xfrm flipH="1">
            <a:off x="5928173" y="1974935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" name="Google Shape;360;p20"/>
          <p:cNvSpPr/>
          <p:nvPr/>
        </p:nvSpPr>
        <p:spPr>
          <a:xfrm>
            <a:off x="1595433" y="3734433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1" name="Google Shape;361;p20"/>
          <p:cNvSpPr/>
          <p:nvPr/>
        </p:nvSpPr>
        <p:spPr>
          <a:xfrm>
            <a:off x="10614450" y="2307333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2" name="Google Shape;362;p20"/>
          <p:cNvSpPr/>
          <p:nvPr/>
        </p:nvSpPr>
        <p:spPr>
          <a:xfrm rot="5546413">
            <a:off x="7724886" y="1027497"/>
            <a:ext cx="394053" cy="417144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pic>
        <p:nvPicPr>
          <p:cNvPr id="363" name="Google Shape;36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3" y="3753833"/>
            <a:ext cx="3728636" cy="3104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9102535" y="807338"/>
            <a:ext cx="3161497" cy="2632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9078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7729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"/>
            <a:ext cx="12192000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3"/>
          <p:cNvSpPr/>
          <p:nvPr/>
        </p:nvSpPr>
        <p:spPr>
          <a:xfrm flipH="1">
            <a:off x="10663297" y="3773191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7" name="Google Shape;417;p23"/>
          <p:cNvSpPr/>
          <p:nvPr/>
        </p:nvSpPr>
        <p:spPr>
          <a:xfrm rot="-2069581" flipH="1">
            <a:off x="11329332" y="2545285"/>
            <a:ext cx="387211" cy="413603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8" name="Google Shape;418;p23"/>
          <p:cNvSpPr/>
          <p:nvPr/>
        </p:nvSpPr>
        <p:spPr>
          <a:xfrm flipH="1">
            <a:off x="10663297" y="1213625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9" name="Google Shape;419;p23"/>
          <p:cNvSpPr/>
          <p:nvPr/>
        </p:nvSpPr>
        <p:spPr>
          <a:xfrm flipH="1">
            <a:off x="11245128" y="5977985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0" name="Google Shape;420;p23"/>
          <p:cNvSpPr/>
          <p:nvPr/>
        </p:nvSpPr>
        <p:spPr>
          <a:xfrm flipH="1">
            <a:off x="1249234" y="2365417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1" name="Google Shape;421;p23"/>
          <p:cNvSpPr/>
          <p:nvPr/>
        </p:nvSpPr>
        <p:spPr>
          <a:xfrm flipH="1">
            <a:off x="1209089" y="4290431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2" name="Google Shape;422;p23"/>
          <p:cNvSpPr/>
          <p:nvPr/>
        </p:nvSpPr>
        <p:spPr>
          <a:xfrm rot="-2069581" flipH="1">
            <a:off x="636799" y="1171785"/>
            <a:ext cx="387211" cy="413603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3" name="Google Shape;423;p23"/>
          <p:cNvSpPr/>
          <p:nvPr/>
        </p:nvSpPr>
        <p:spPr>
          <a:xfrm rot="2506321" flipH="1">
            <a:off x="353093" y="2868766"/>
            <a:ext cx="387199" cy="413667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4" name="Google Shape;424;p23"/>
          <p:cNvSpPr/>
          <p:nvPr/>
        </p:nvSpPr>
        <p:spPr>
          <a:xfrm flipH="1">
            <a:off x="11700751" y="506538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5" name="Google Shape;425;p23"/>
          <p:cNvSpPr/>
          <p:nvPr/>
        </p:nvSpPr>
        <p:spPr>
          <a:xfrm flipH="1">
            <a:off x="11092256" y="2096431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6" name="Google Shape;426;p23"/>
          <p:cNvSpPr/>
          <p:nvPr/>
        </p:nvSpPr>
        <p:spPr>
          <a:xfrm rot="-2069581" flipH="1">
            <a:off x="294066" y="5024585"/>
            <a:ext cx="387211" cy="413603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7" name="Google Shape;427;p23"/>
          <p:cNvSpPr/>
          <p:nvPr/>
        </p:nvSpPr>
        <p:spPr>
          <a:xfrm flipH="1">
            <a:off x="1348017" y="627478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8" name="Google Shape;428;p23"/>
          <p:cNvSpPr/>
          <p:nvPr/>
        </p:nvSpPr>
        <p:spPr>
          <a:xfrm flipH="1">
            <a:off x="10336684" y="6321833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4896671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"/>
            <a:ext cx="12192000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24"/>
          <p:cNvSpPr/>
          <p:nvPr/>
        </p:nvSpPr>
        <p:spPr>
          <a:xfrm>
            <a:off x="9709546" y="2614575"/>
            <a:ext cx="570440" cy="603865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2" name="Google Shape;432;p24"/>
          <p:cNvSpPr/>
          <p:nvPr/>
        </p:nvSpPr>
        <p:spPr>
          <a:xfrm>
            <a:off x="10123919" y="4832241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3" name="Google Shape;433;p24"/>
          <p:cNvSpPr/>
          <p:nvPr/>
        </p:nvSpPr>
        <p:spPr>
          <a:xfrm rot="5547270">
            <a:off x="2990727" y="2941202"/>
            <a:ext cx="513347" cy="543426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4" name="Google Shape;434;p24"/>
          <p:cNvSpPr/>
          <p:nvPr/>
        </p:nvSpPr>
        <p:spPr>
          <a:xfrm>
            <a:off x="5795690" y="4832218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5" name="Google Shape;435;p24"/>
          <p:cNvSpPr/>
          <p:nvPr/>
        </p:nvSpPr>
        <p:spPr>
          <a:xfrm rot="5546413">
            <a:off x="316336" y="3332797"/>
            <a:ext cx="394053" cy="417144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6" name="Google Shape;436;p24"/>
          <p:cNvSpPr/>
          <p:nvPr/>
        </p:nvSpPr>
        <p:spPr>
          <a:xfrm>
            <a:off x="2611086" y="1050941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7" name="Google Shape;437;p24"/>
          <p:cNvSpPr/>
          <p:nvPr/>
        </p:nvSpPr>
        <p:spPr>
          <a:xfrm rot="1354509">
            <a:off x="1844543" y="5600758"/>
            <a:ext cx="513142" cy="543211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8" name="Google Shape;438;p24"/>
          <p:cNvSpPr/>
          <p:nvPr/>
        </p:nvSpPr>
        <p:spPr>
          <a:xfrm>
            <a:off x="5865800" y="13230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9" name="Google Shape;439;p24"/>
          <p:cNvSpPr/>
          <p:nvPr/>
        </p:nvSpPr>
        <p:spPr>
          <a:xfrm>
            <a:off x="3885766" y="5129033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0" name="Google Shape;440;p24"/>
          <p:cNvSpPr/>
          <p:nvPr/>
        </p:nvSpPr>
        <p:spPr>
          <a:xfrm>
            <a:off x="11104834" y="3679900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1" name="Google Shape;441;p24"/>
          <p:cNvSpPr/>
          <p:nvPr/>
        </p:nvSpPr>
        <p:spPr>
          <a:xfrm>
            <a:off x="662800" y="11609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2" name="Google Shape;442;p24"/>
          <p:cNvSpPr/>
          <p:nvPr/>
        </p:nvSpPr>
        <p:spPr>
          <a:xfrm>
            <a:off x="395400" y="50587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3" name="Google Shape;443;p24"/>
          <p:cNvSpPr/>
          <p:nvPr/>
        </p:nvSpPr>
        <p:spPr>
          <a:xfrm>
            <a:off x="7313867" y="386268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4" name="Google Shape;444;p24"/>
          <p:cNvSpPr/>
          <p:nvPr/>
        </p:nvSpPr>
        <p:spPr>
          <a:xfrm>
            <a:off x="7591666" y="6020900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5" name="Google Shape;445;p24"/>
          <p:cNvSpPr/>
          <p:nvPr/>
        </p:nvSpPr>
        <p:spPr>
          <a:xfrm>
            <a:off x="9349528" y="582296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6" name="Google Shape;446;p24"/>
          <p:cNvSpPr/>
          <p:nvPr/>
        </p:nvSpPr>
        <p:spPr>
          <a:xfrm>
            <a:off x="7412656" y="1060018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7" name="Google Shape;447;p24"/>
          <p:cNvSpPr/>
          <p:nvPr/>
        </p:nvSpPr>
        <p:spPr>
          <a:xfrm>
            <a:off x="9903567" y="1260633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024684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"/>
            <a:ext cx="12192000" cy="6858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25"/>
          <p:cNvPicPr preferRelativeResize="0"/>
          <p:nvPr/>
        </p:nvPicPr>
        <p:blipFill rotWithShape="1">
          <a:blip r:embed="rId3">
            <a:alphaModFix/>
          </a:blip>
          <a:srcRect t="8917"/>
          <a:stretch/>
        </p:blipFill>
        <p:spPr>
          <a:xfrm rot="10800000" flipH="1">
            <a:off x="2" y="2"/>
            <a:ext cx="5277132" cy="5388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9501" y="3059635"/>
            <a:ext cx="4562500" cy="3798365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25"/>
          <p:cNvSpPr/>
          <p:nvPr/>
        </p:nvSpPr>
        <p:spPr>
          <a:xfrm flipH="1">
            <a:off x="1563839" y="2614575"/>
            <a:ext cx="570440" cy="603865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3" name="Google Shape;453;p25"/>
          <p:cNvSpPr/>
          <p:nvPr/>
        </p:nvSpPr>
        <p:spPr>
          <a:xfrm flipH="1">
            <a:off x="1411255" y="4832241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4" name="Google Shape;454;p25"/>
          <p:cNvSpPr/>
          <p:nvPr/>
        </p:nvSpPr>
        <p:spPr>
          <a:xfrm rot="-5547270" flipH="1">
            <a:off x="8339751" y="2941202"/>
            <a:ext cx="513347" cy="543426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5" name="Google Shape;455;p25"/>
          <p:cNvSpPr/>
          <p:nvPr/>
        </p:nvSpPr>
        <p:spPr>
          <a:xfrm flipH="1">
            <a:off x="5770318" y="4832218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6" name="Google Shape;456;p25"/>
          <p:cNvSpPr/>
          <p:nvPr/>
        </p:nvSpPr>
        <p:spPr>
          <a:xfrm rot="-5546413" flipH="1">
            <a:off x="11133435" y="3332797"/>
            <a:ext cx="394053" cy="417144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7" name="Google Shape;457;p25"/>
          <p:cNvSpPr/>
          <p:nvPr/>
        </p:nvSpPr>
        <p:spPr>
          <a:xfrm flipH="1">
            <a:off x="8924089" y="1050941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8" name="Google Shape;458;p25"/>
          <p:cNvSpPr/>
          <p:nvPr/>
        </p:nvSpPr>
        <p:spPr>
          <a:xfrm flipH="1">
            <a:off x="5840424" y="13230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9" name="Google Shape;459;p25"/>
          <p:cNvSpPr/>
          <p:nvPr/>
        </p:nvSpPr>
        <p:spPr>
          <a:xfrm flipH="1">
            <a:off x="7820457" y="5129033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60" name="Google Shape;460;p25"/>
          <p:cNvSpPr/>
          <p:nvPr/>
        </p:nvSpPr>
        <p:spPr>
          <a:xfrm flipH="1">
            <a:off x="11043424" y="11609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61" name="Google Shape;461;p25"/>
          <p:cNvSpPr/>
          <p:nvPr/>
        </p:nvSpPr>
        <p:spPr>
          <a:xfrm flipH="1">
            <a:off x="4431158" y="386268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62" name="Google Shape;462;p25"/>
          <p:cNvSpPr/>
          <p:nvPr/>
        </p:nvSpPr>
        <p:spPr>
          <a:xfrm flipH="1">
            <a:off x="4153357" y="6020900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63" name="Google Shape;463;p25"/>
          <p:cNvSpPr/>
          <p:nvPr/>
        </p:nvSpPr>
        <p:spPr>
          <a:xfrm flipH="1">
            <a:off x="2395496" y="582296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64" name="Google Shape;464;p25"/>
          <p:cNvSpPr/>
          <p:nvPr/>
        </p:nvSpPr>
        <p:spPr>
          <a:xfrm flipH="1">
            <a:off x="4153351" y="1060018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9960877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309552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4661188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3297060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516133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093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448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102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123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1358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926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298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xmlns="" id="{706FD9F0-6783-DC49-8E48-E1FA0E112EC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825" y="381000"/>
            <a:ext cx="1514476" cy="151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5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3469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8CD7376-9848-0D2D-9BA2-38DEA778C1A6}"/>
              </a:ext>
            </a:extLst>
          </p:cNvPr>
          <p:cNvSpPr txBox="1"/>
          <p:nvPr/>
        </p:nvSpPr>
        <p:spPr>
          <a:xfrm>
            <a:off x="4618673" y="66321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54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Chuẩn bị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4FF45B-F27E-A6EE-CE7F-C3B5BB1B03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308" y="1484785"/>
            <a:ext cx="3500597" cy="4879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FC556BA-DD52-7A9A-75B7-A3450B032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1" r="31"/>
          <a:stretch/>
        </p:blipFill>
        <p:spPr>
          <a:xfrm>
            <a:off x="5873904" y="1264548"/>
            <a:ext cx="3720126" cy="267497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DFB2B45-2702-E11A-768B-97BEFB4A00B5}"/>
              </a:ext>
            </a:extLst>
          </p:cNvPr>
          <p:cNvGrpSpPr/>
          <p:nvPr/>
        </p:nvGrpSpPr>
        <p:grpSpPr>
          <a:xfrm>
            <a:off x="5212709" y="2564904"/>
            <a:ext cx="4731679" cy="3837404"/>
            <a:chOff x="5364185" y="1458232"/>
            <a:chExt cx="5819578" cy="520292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D50B704-7AB4-16E2-716C-BFDCF2ED4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82123" y="3053668"/>
              <a:ext cx="5501640" cy="36074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4717E7AD-1AED-87F0-F186-11179F4FB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363534">
              <a:off x="5364185" y="1754176"/>
              <a:ext cx="1682825" cy="16828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34B3FC12-94CD-7728-8924-386F08A60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00792" y="1458232"/>
              <a:ext cx="1932151" cy="19321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026" name="Picture 2" descr="Clipart of pencil free image download">
            <a:extLst>
              <a:ext uri="{FF2B5EF4-FFF2-40B4-BE49-F238E27FC236}">
                <a16:creationId xmlns:a16="http://schemas.microsoft.com/office/drawing/2014/main" xmlns="" id="{52BAFA18-B356-C2CD-EA53-E6F34A7A2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334" y="2005096"/>
            <a:ext cx="1215258" cy="1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36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1FF889-6ECC-D01F-EE72-ECE33248D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770" y="1738217"/>
            <a:ext cx="5396474" cy="2705034"/>
          </a:xfrm>
          <a:prstGeom prst="rect">
            <a:avLst/>
          </a:prstGeom>
        </p:spPr>
      </p:pic>
      <p:pic>
        <p:nvPicPr>
          <p:cNvPr id="2" name="Google Shape;1293;p40">
            <a:extLst>
              <a:ext uri="{FF2B5EF4-FFF2-40B4-BE49-F238E27FC236}">
                <a16:creationId xmlns:a16="http://schemas.microsoft.com/office/drawing/2014/main" xmlns="" id="{C3F72C13-ADFE-2FEE-B7D6-DD7FD8636FA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9966"/>
          <a:stretch/>
        </p:blipFill>
        <p:spPr>
          <a:xfrm>
            <a:off x="9440293" y="4638438"/>
            <a:ext cx="2356788" cy="2219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94;p40">
            <a:extLst>
              <a:ext uri="{FF2B5EF4-FFF2-40B4-BE49-F238E27FC236}">
                <a16:creationId xmlns:a16="http://schemas.microsoft.com/office/drawing/2014/main" xmlns="" id="{DE04F9D4-F671-68A6-226C-FD9B85578B9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01736" y="-356478"/>
            <a:ext cx="2356788" cy="2341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95;p40">
            <a:extLst>
              <a:ext uri="{FF2B5EF4-FFF2-40B4-BE49-F238E27FC236}">
                <a16:creationId xmlns:a16="http://schemas.microsoft.com/office/drawing/2014/main" xmlns="" id="{9EB08EDE-56CF-48CE-A9C9-E152448D924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8041" y="4145856"/>
            <a:ext cx="1725681" cy="22877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0147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43A4B0E-CD71-B040-845B-182592B68DED}"/>
              </a:ext>
            </a:extLst>
          </p:cNvPr>
          <p:cNvSpPr txBox="1"/>
          <p:nvPr/>
        </p:nvSpPr>
        <p:spPr>
          <a:xfrm>
            <a:off x="433947" y="556956"/>
            <a:ext cx="4211365" cy="58355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Có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ba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miếng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bìa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957865E-BCC9-E74A-9279-078C3B866092}"/>
              </a:ext>
            </a:extLst>
          </p:cNvPr>
          <p:cNvSpPr/>
          <p:nvPr/>
        </p:nvSpPr>
        <p:spPr>
          <a:xfrm>
            <a:off x="4773050" y="698064"/>
            <a:ext cx="1474883" cy="147488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x-none" sz="2479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27385EA-BBDA-6640-A416-B33DEA0A42E1}"/>
              </a:ext>
            </a:extLst>
          </p:cNvPr>
          <p:cNvSpPr txBox="1"/>
          <p:nvPr/>
        </p:nvSpPr>
        <p:spPr>
          <a:xfrm>
            <a:off x="664051" y="2327486"/>
            <a:ext cx="10262903" cy="58355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Em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hãy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ghép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ba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miếng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bìa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đó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để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được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mỗi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hình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sau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F99F645-EC2F-194C-955F-3B8D05FD4C25}"/>
              </a:ext>
            </a:extLst>
          </p:cNvPr>
          <p:cNvGrpSpPr/>
          <p:nvPr/>
        </p:nvGrpSpPr>
        <p:grpSpPr>
          <a:xfrm>
            <a:off x="2670974" y="3169747"/>
            <a:ext cx="5679034" cy="2839518"/>
            <a:chOff x="1091982" y="2768682"/>
            <a:chExt cx="2217812" cy="110890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95CE0EEF-66C7-9344-8981-B267DD9F81BE}"/>
                </a:ext>
              </a:extLst>
            </p:cNvPr>
            <p:cNvSpPr/>
            <p:nvPr/>
          </p:nvSpPr>
          <p:spPr>
            <a:xfrm>
              <a:off x="1091982" y="2768682"/>
              <a:ext cx="1108906" cy="110890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2479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69596B2D-6EE8-A24A-9795-A6EC9669CE08}"/>
                </a:ext>
              </a:extLst>
            </p:cNvPr>
            <p:cNvSpPr/>
            <p:nvPr/>
          </p:nvSpPr>
          <p:spPr>
            <a:xfrm>
              <a:off x="2200888" y="2768682"/>
              <a:ext cx="1108906" cy="110890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2479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1D07B94-1CF5-2646-9462-C2BBEE7C24A9}"/>
              </a:ext>
            </a:extLst>
          </p:cNvPr>
          <p:cNvSpPr txBox="1"/>
          <p:nvPr/>
        </p:nvSpPr>
        <p:spPr>
          <a:xfrm>
            <a:off x="1634787" y="2998985"/>
            <a:ext cx="820588" cy="58355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a)</a:t>
            </a:r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xmlns="" id="{04E7DC4C-D155-794D-83F3-BA2713DF28C1}"/>
              </a:ext>
            </a:extLst>
          </p:cNvPr>
          <p:cNvSpPr/>
          <p:nvPr/>
        </p:nvSpPr>
        <p:spPr>
          <a:xfrm>
            <a:off x="7059561" y="731393"/>
            <a:ext cx="1474883" cy="1474883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x-none" sz="2479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xmlns="" id="{AF2BCCD4-50A7-E242-B2DC-7DC78C02D4ED}"/>
              </a:ext>
            </a:extLst>
          </p:cNvPr>
          <p:cNvSpPr/>
          <p:nvPr/>
        </p:nvSpPr>
        <p:spPr>
          <a:xfrm flipH="1" flipV="1">
            <a:off x="7187299" y="647388"/>
            <a:ext cx="1474883" cy="1474883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x-none" sz="2479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EB808F8-72DB-6A4A-9771-FCCB15E1BDC6}"/>
              </a:ext>
            </a:extLst>
          </p:cNvPr>
          <p:cNvGrpSpPr/>
          <p:nvPr/>
        </p:nvGrpSpPr>
        <p:grpSpPr>
          <a:xfrm>
            <a:off x="2670975" y="3169747"/>
            <a:ext cx="5679034" cy="2839518"/>
            <a:chOff x="1996860" y="2376828"/>
            <a:chExt cx="4269839" cy="213492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FBAF7ACD-31FB-FA41-8535-F01F3839DBE8}"/>
                </a:ext>
              </a:extLst>
            </p:cNvPr>
            <p:cNvGrpSpPr/>
            <p:nvPr/>
          </p:nvGrpSpPr>
          <p:grpSpPr>
            <a:xfrm>
              <a:off x="1996860" y="2376828"/>
              <a:ext cx="4269839" cy="2134920"/>
              <a:chOff x="1091982" y="2768682"/>
              <a:chExt cx="2217812" cy="1108906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3A6722D0-5E3B-844F-8C74-6E7BC2CA6614}"/>
                  </a:ext>
                </a:extLst>
              </p:cNvPr>
              <p:cNvSpPr/>
              <p:nvPr/>
            </p:nvSpPr>
            <p:spPr>
              <a:xfrm>
                <a:off x="1091982" y="2768682"/>
                <a:ext cx="1108906" cy="1108906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2479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44E8096B-BF5F-7E46-8376-43B73A09DDC2}"/>
                  </a:ext>
                </a:extLst>
              </p:cNvPr>
              <p:cNvSpPr/>
              <p:nvPr/>
            </p:nvSpPr>
            <p:spPr>
              <a:xfrm>
                <a:off x="2200888" y="2768682"/>
                <a:ext cx="1108906" cy="1108906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2479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F8B40E03-C07B-FB46-9836-09F027D7C9BA}"/>
                </a:ext>
              </a:extLst>
            </p:cNvPr>
            <p:cNvCxnSpPr/>
            <p:nvPr/>
          </p:nvCxnSpPr>
          <p:spPr>
            <a:xfrm>
              <a:off x="4131779" y="2376828"/>
              <a:ext cx="2134920" cy="213492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9888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709FFDF-54F3-DC4A-B5EA-0EEE7273F1AE}"/>
              </a:ext>
            </a:extLst>
          </p:cNvPr>
          <p:cNvGrpSpPr/>
          <p:nvPr/>
        </p:nvGrpSpPr>
        <p:grpSpPr>
          <a:xfrm>
            <a:off x="4551330" y="3636672"/>
            <a:ext cx="2156900" cy="2602430"/>
            <a:chOff x="2934738" y="2723021"/>
            <a:chExt cx="1108906" cy="133796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2D62DB47-2964-1044-864B-BDBE15C1EC55}"/>
                </a:ext>
              </a:extLst>
            </p:cNvPr>
            <p:cNvSpPr/>
            <p:nvPr/>
          </p:nvSpPr>
          <p:spPr>
            <a:xfrm>
              <a:off x="3095531" y="3273665"/>
              <a:ext cx="787318" cy="78731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2479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xmlns="" id="{7AE82DE3-C4B5-884D-9CED-83305166F36E}"/>
                </a:ext>
              </a:extLst>
            </p:cNvPr>
            <p:cNvSpPr/>
            <p:nvPr/>
          </p:nvSpPr>
          <p:spPr>
            <a:xfrm rot="8086857">
              <a:off x="2934738" y="2723021"/>
              <a:ext cx="1108906" cy="1108906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2479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43A4B0E-CD71-B040-845B-182592B68DED}"/>
              </a:ext>
            </a:extLst>
          </p:cNvPr>
          <p:cNvSpPr txBox="1"/>
          <p:nvPr/>
        </p:nvSpPr>
        <p:spPr>
          <a:xfrm>
            <a:off x="433947" y="617730"/>
            <a:ext cx="4211365" cy="58355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Có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ba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miếng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bìa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957865E-BCC9-E74A-9279-078C3B866092}"/>
              </a:ext>
            </a:extLst>
          </p:cNvPr>
          <p:cNvSpPr/>
          <p:nvPr/>
        </p:nvSpPr>
        <p:spPr>
          <a:xfrm>
            <a:off x="4773050" y="698064"/>
            <a:ext cx="1474883" cy="147488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x-none" sz="2479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27385EA-BBDA-6640-A416-B33DEA0A42E1}"/>
              </a:ext>
            </a:extLst>
          </p:cNvPr>
          <p:cNvSpPr txBox="1"/>
          <p:nvPr/>
        </p:nvSpPr>
        <p:spPr>
          <a:xfrm>
            <a:off x="664051" y="2327486"/>
            <a:ext cx="10262903" cy="58355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Em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hãy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ghép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ba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miếng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bìa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đó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để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được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mỗi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hình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sau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1D07B94-1CF5-2646-9462-C2BBEE7C24A9}"/>
              </a:ext>
            </a:extLst>
          </p:cNvPr>
          <p:cNvSpPr txBox="1"/>
          <p:nvPr/>
        </p:nvSpPr>
        <p:spPr>
          <a:xfrm>
            <a:off x="1634787" y="2998985"/>
            <a:ext cx="820588" cy="58355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b)</a:t>
            </a:r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xmlns="" id="{04E7DC4C-D155-794D-83F3-BA2713DF28C1}"/>
              </a:ext>
            </a:extLst>
          </p:cNvPr>
          <p:cNvSpPr/>
          <p:nvPr/>
        </p:nvSpPr>
        <p:spPr>
          <a:xfrm>
            <a:off x="7059561" y="731393"/>
            <a:ext cx="1474883" cy="1474883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x-none" sz="2479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xmlns="" id="{AF2BCCD4-50A7-E242-B2DC-7DC78C02D4ED}"/>
              </a:ext>
            </a:extLst>
          </p:cNvPr>
          <p:cNvSpPr/>
          <p:nvPr/>
        </p:nvSpPr>
        <p:spPr>
          <a:xfrm flipH="1" flipV="1">
            <a:off x="7187299" y="647388"/>
            <a:ext cx="1474883" cy="1474883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x-none" sz="2479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44BB94DA-4DC7-0544-AB3E-6A3A04382D2B}"/>
              </a:ext>
            </a:extLst>
          </p:cNvPr>
          <p:cNvGrpSpPr/>
          <p:nvPr/>
        </p:nvGrpSpPr>
        <p:grpSpPr>
          <a:xfrm>
            <a:off x="4547191" y="3189976"/>
            <a:ext cx="2156900" cy="3049127"/>
            <a:chOff x="3407512" y="2392036"/>
            <a:chExt cx="1621687" cy="229251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15B3D38C-DA52-014C-9AB8-566F15CC7D9B}"/>
                </a:ext>
              </a:extLst>
            </p:cNvPr>
            <p:cNvGrpSpPr/>
            <p:nvPr/>
          </p:nvGrpSpPr>
          <p:grpSpPr>
            <a:xfrm>
              <a:off x="3407512" y="2727890"/>
              <a:ext cx="1621687" cy="1956663"/>
              <a:chOff x="2934738" y="2723021"/>
              <a:chExt cx="1108906" cy="1337962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BEBDBCE6-7AFC-134E-8631-1C692CC0CDD4}"/>
                  </a:ext>
                </a:extLst>
              </p:cNvPr>
              <p:cNvSpPr/>
              <p:nvPr/>
            </p:nvSpPr>
            <p:spPr>
              <a:xfrm>
                <a:off x="3095531" y="3273665"/>
                <a:ext cx="787318" cy="787318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2479" kern="0" dirty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2" name="Right Triangle 21">
                <a:extLst>
                  <a:ext uri="{FF2B5EF4-FFF2-40B4-BE49-F238E27FC236}">
                    <a16:creationId xmlns:a16="http://schemas.microsoft.com/office/drawing/2014/main" xmlns="" id="{14A80D99-26FD-F449-A4C0-FFBBD6EC7588}"/>
                  </a:ext>
                </a:extLst>
              </p:cNvPr>
              <p:cNvSpPr/>
              <p:nvPr/>
            </p:nvSpPr>
            <p:spPr>
              <a:xfrm rot="8086857">
                <a:off x="2934738" y="2723021"/>
                <a:ext cx="1108906" cy="1108906"/>
              </a:xfrm>
              <a:prstGeom prst="rtTriangl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2479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99F16C2E-F994-7E44-8452-AAEA2B02742D}"/>
                </a:ext>
              </a:extLst>
            </p:cNvPr>
            <p:cNvCxnSpPr>
              <a:stCxn id="22" idx="2"/>
              <a:endCxn id="22" idx="5"/>
            </p:cNvCxnSpPr>
            <p:nvPr/>
          </p:nvCxnSpPr>
          <p:spPr>
            <a:xfrm>
              <a:off x="4213971" y="2392036"/>
              <a:ext cx="4384" cy="11466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297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43A4B0E-CD71-B040-845B-182592B68DED}"/>
              </a:ext>
            </a:extLst>
          </p:cNvPr>
          <p:cNvSpPr txBox="1"/>
          <p:nvPr/>
        </p:nvSpPr>
        <p:spPr>
          <a:xfrm>
            <a:off x="433947" y="460936"/>
            <a:ext cx="4211365" cy="58355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Có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ba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miếng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bìa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957865E-BCC9-E74A-9279-078C3B866092}"/>
              </a:ext>
            </a:extLst>
          </p:cNvPr>
          <p:cNvSpPr/>
          <p:nvPr/>
        </p:nvSpPr>
        <p:spPr>
          <a:xfrm>
            <a:off x="4773050" y="698064"/>
            <a:ext cx="1474883" cy="147488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x-none" sz="2479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27385EA-BBDA-6640-A416-B33DEA0A42E1}"/>
              </a:ext>
            </a:extLst>
          </p:cNvPr>
          <p:cNvSpPr txBox="1"/>
          <p:nvPr/>
        </p:nvSpPr>
        <p:spPr>
          <a:xfrm>
            <a:off x="664051" y="2327486"/>
            <a:ext cx="10262903" cy="58355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Em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hãy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ghép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ba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miếng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bìa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đó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để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được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mỗi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hình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sau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1D07B94-1CF5-2646-9462-C2BBEE7C24A9}"/>
              </a:ext>
            </a:extLst>
          </p:cNvPr>
          <p:cNvSpPr txBox="1"/>
          <p:nvPr/>
        </p:nvSpPr>
        <p:spPr>
          <a:xfrm>
            <a:off x="1634787" y="2998985"/>
            <a:ext cx="820588" cy="58355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c)</a:t>
            </a:r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xmlns="" id="{04E7DC4C-D155-794D-83F3-BA2713DF28C1}"/>
              </a:ext>
            </a:extLst>
          </p:cNvPr>
          <p:cNvSpPr/>
          <p:nvPr/>
        </p:nvSpPr>
        <p:spPr>
          <a:xfrm>
            <a:off x="7059561" y="731393"/>
            <a:ext cx="1474883" cy="1474883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x-none" sz="2479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xmlns="" id="{AF2BCCD4-50A7-E242-B2DC-7DC78C02D4ED}"/>
              </a:ext>
            </a:extLst>
          </p:cNvPr>
          <p:cNvSpPr/>
          <p:nvPr/>
        </p:nvSpPr>
        <p:spPr>
          <a:xfrm flipH="1" flipV="1">
            <a:off x="7187299" y="647388"/>
            <a:ext cx="1474883" cy="1474883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x-none" sz="2479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D9E8E0E-5D44-E040-BCBE-C058981DD614}"/>
              </a:ext>
            </a:extLst>
          </p:cNvPr>
          <p:cNvGrpSpPr/>
          <p:nvPr/>
        </p:nvGrpSpPr>
        <p:grpSpPr>
          <a:xfrm>
            <a:off x="4463330" y="3130301"/>
            <a:ext cx="3152901" cy="3151222"/>
            <a:chOff x="4777001" y="2490994"/>
            <a:chExt cx="1574637" cy="1573799"/>
          </a:xfrm>
        </p:grpSpPr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xmlns="" id="{A1603C60-E085-9F4E-AC77-A9987D49BC4B}"/>
                </a:ext>
              </a:extLst>
            </p:cNvPr>
            <p:cNvSpPr/>
            <p:nvPr/>
          </p:nvSpPr>
          <p:spPr>
            <a:xfrm>
              <a:off x="5564319" y="3274265"/>
              <a:ext cx="787319" cy="787319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2479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7" name="Right Triangle 26">
              <a:extLst>
                <a:ext uri="{FF2B5EF4-FFF2-40B4-BE49-F238E27FC236}">
                  <a16:creationId xmlns:a16="http://schemas.microsoft.com/office/drawing/2014/main" xmlns="" id="{56427307-CB1C-DB4A-AAC4-4F859FE25DE6}"/>
                </a:ext>
              </a:extLst>
            </p:cNvPr>
            <p:cNvSpPr/>
            <p:nvPr/>
          </p:nvSpPr>
          <p:spPr>
            <a:xfrm>
              <a:off x="4777001" y="2490994"/>
              <a:ext cx="787319" cy="787319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2479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3EE5F372-EC3E-7B4D-8ED6-44C084E0A594}"/>
                </a:ext>
              </a:extLst>
            </p:cNvPr>
            <p:cNvSpPr/>
            <p:nvPr/>
          </p:nvSpPr>
          <p:spPr>
            <a:xfrm>
              <a:off x="4777001" y="3277475"/>
              <a:ext cx="787318" cy="78731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2479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9ED3A8F8-1C36-A847-86D8-D2FA5C6C61CB}"/>
              </a:ext>
            </a:extLst>
          </p:cNvPr>
          <p:cNvGrpSpPr/>
          <p:nvPr/>
        </p:nvGrpSpPr>
        <p:grpSpPr>
          <a:xfrm>
            <a:off x="4463330" y="3130301"/>
            <a:ext cx="3152901" cy="3151222"/>
            <a:chOff x="4777001" y="2490994"/>
            <a:chExt cx="1574637" cy="1573799"/>
          </a:xfrm>
        </p:grpSpPr>
        <p:sp>
          <p:nvSpPr>
            <p:cNvPr id="32" name="Right Triangle 31">
              <a:extLst>
                <a:ext uri="{FF2B5EF4-FFF2-40B4-BE49-F238E27FC236}">
                  <a16:creationId xmlns:a16="http://schemas.microsoft.com/office/drawing/2014/main" xmlns="" id="{D385EFEB-900A-DC40-901D-181CFE0A69B7}"/>
                </a:ext>
              </a:extLst>
            </p:cNvPr>
            <p:cNvSpPr/>
            <p:nvPr/>
          </p:nvSpPr>
          <p:spPr>
            <a:xfrm>
              <a:off x="5564319" y="3274265"/>
              <a:ext cx="787319" cy="787319"/>
            </a:xfrm>
            <a:prstGeom prst="rt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2479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3" name="Right Triangle 32">
              <a:extLst>
                <a:ext uri="{FF2B5EF4-FFF2-40B4-BE49-F238E27FC236}">
                  <a16:creationId xmlns:a16="http://schemas.microsoft.com/office/drawing/2014/main" xmlns="" id="{FE7CF777-945B-2C42-B967-A89DF0B48554}"/>
                </a:ext>
              </a:extLst>
            </p:cNvPr>
            <p:cNvSpPr/>
            <p:nvPr/>
          </p:nvSpPr>
          <p:spPr>
            <a:xfrm>
              <a:off x="4777001" y="2490994"/>
              <a:ext cx="787319" cy="787319"/>
            </a:xfrm>
            <a:prstGeom prst="rt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2479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6E78D1FF-53B7-214F-8DC7-19CF5CE47612}"/>
                </a:ext>
              </a:extLst>
            </p:cNvPr>
            <p:cNvSpPr/>
            <p:nvPr/>
          </p:nvSpPr>
          <p:spPr>
            <a:xfrm>
              <a:off x="4777001" y="3277475"/>
              <a:ext cx="787318" cy="787318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2479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631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CCE1CFD7-9278-8046-9952-1EC3E960B6E3}"/>
              </a:ext>
            </a:extLst>
          </p:cNvPr>
          <p:cNvGrpSpPr/>
          <p:nvPr/>
        </p:nvGrpSpPr>
        <p:grpSpPr>
          <a:xfrm>
            <a:off x="3079634" y="3686803"/>
            <a:ext cx="6028507" cy="2013553"/>
            <a:chOff x="6480023" y="3329641"/>
            <a:chExt cx="2362152" cy="78897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62C3C7B4-00B2-CD44-9C21-5E842817584E}"/>
                </a:ext>
              </a:extLst>
            </p:cNvPr>
            <p:cNvSpPr/>
            <p:nvPr/>
          </p:nvSpPr>
          <p:spPr>
            <a:xfrm>
              <a:off x="7267342" y="3331294"/>
              <a:ext cx="787318" cy="78731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2479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xmlns="" id="{38EE59C2-464B-9D40-B73A-A4D2998B5845}"/>
                </a:ext>
              </a:extLst>
            </p:cNvPr>
            <p:cNvSpPr/>
            <p:nvPr/>
          </p:nvSpPr>
          <p:spPr>
            <a:xfrm rot="16200000">
              <a:off x="6480023" y="3329641"/>
              <a:ext cx="787319" cy="787319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2479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xmlns="" id="{3D696BFA-2AA4-DE4B-9ECF-6843DF5A3DA8}"/>
                </a:ext>
              </a:extLst>
            </p:cNvPr>
            <p:cNvSpPr/>
            <p:nvPr/>
          </p:nvSpPr>
          <p:spPr>
            <a:xfrm>
              <a:off x="8054856" y="3329641"/>
              <a:ext cx="787319" cy="787319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2479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722A9CF4-0F82-1349-AC3E-9320B1BD5E65}"/>
              </a:ext>
            </a:extLst>
          </p:cNvPr>
          <p:cNvGrpSpPr/>
          <p:nvPr/>
        </p:nvGrpSpPr>
        <p:grpSpPr>
          <a:xfrm>
            <a:off x="3079634" y="3670002"/>
            <a:ext cx="6032732" cy="2013553"/>
            <a:chOff x="6480023" y="3329641"/>
            <a:chExt cx="2363807" cy="78897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87248CDA-F31F-5648-8A52-05874AD33B8D}"/>
                </a:ext>
              </a:extLst>
            </p:cNvPr>
            <p:cNvSpPr/>
            <p:nvPr/>
          </p:nvSpPr>
          <p:spPr>
            <a:xfrm>
              <a:off x="7267342" y="3331294"/>
              <a:ext cx="787318" cy="787318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2479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7" name="Right Triangle 36">
              <a:extLst>
                <a:ext uri="{FF2B5EF4-FFF2-40B4-BE49-F238E27FC236}">
                  <a16:creationId xmlns:a16="http://schemas.microsoft.com/office/drawing/2014/main" xmlns="" id="{08F8F3B4-3BFB-3A40-8E07-D4E5B335C1E4}"/>
                </a:ext>
              </a:extLst>
            </p:cNvPr>
            <p:cNvSpPr/>
            <p:nvPr/>
          </p:nvSpPr>
          <p:spPr>
            <a:xfrm rot="16200000">
              <a:off x="6480023" y="3329641"/>
              <a:ext cx="787319" cy="787319"/>
            </a:xfrm>
            <a:prstGeom prst="rt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2479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8" name="Right Triangle 37">
              <a:extLst>
                <a:ext uri="{FF2B5EF4-FFF2-40B4-BE49-F238E27FC236}">
                  <a16:creationId xmlns:a16="http://schemas.microsoft.com/office/drawing/2014/main" xmlns="" id="{8313736B-11ED-9241-B866-F55FA5FFB068}"/>
                </a:ext>
              </a:extLst>
            </p:cNvPr>
            <p:cNvSpPr/>
            <p:nvPr/>
          </p:nvSpPr>
          <p:spPr>
            <a:xfrm>
              <a:off x="8056511" y="3329641"/>
              <a:ext cx="787319" cy="787319"/>
            </a:xfrm>
            <a:prstGeom prst="rt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2479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43A4B0E-CD71-B040-845B-182592B68DED}"/>
              </a:ext>
            </a:extLst>
          </p:cNvPr>
          <p:cNvSpPr txBox="1"/>
          <p:nvPr/>
        </p:nvSpPr>
        <p:spPr>
          <a:xfrm>
            <a:off x="497816" y="439613"/>
            <a:ext cx="4211365" cy="58355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Có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ba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miếng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bìa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957865E-BCC9-E74A-9279-078C3B866092}"/>
              </a:ext>
            </a:extLst>
          </p:cNvPr>
          <p:cNvSpPr/>
          <p:nvPr/>
        </p:nvSpPr>
        <p:spPr>
          <a:xfrm>
            <a:off x="4773050" y="698064"/>
            <a:ext cx="1474883" cy="147488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x-none" sz="2479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27385EA-BBDA-6640-A416-B33DEA0A42E1}"/>
              </a:ext>
            </a:extLst>
          </p:cNvPr>
          <p:cNvSpPr txBox="1"/>
          <p:nvPr/>
        </p:nvSpPr>
        <p:spPr>
          <a:xfrm>
            <a:off x="664051" y="2327486"/>
            <a:ext cx="10262903" cy="58355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Em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hãy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ghép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ba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miếng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bìa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đó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để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được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mỗi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hình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sau</a:t>
            </a: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1D07B94-1CF5-2646-9462-C2BBEE7C24A9}"/>
              </a:ext>
            </a:extLst>
          </p:cNvPr>
          <p:cNvSpPr txBox="1"/>
          <p:nvPr/>
        </p:nvSpPr>
        <p:spPr>
          <a:xfrm>
            <a:off x="1634787" y="2998985"/>
            <a:ext cx="820588" cy="58355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3192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d)</a:t>
            </a:r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xmlns="" id="{04E7DC4C-D155-794D-83F3-BA2713DF28C1}"/>
              </a:ext>
            </a:extLst>
          </p:cNvPr>
          <p:cNvSpPr/>
          <p:nvPr/>
        </p:nvSpPr>
        <p:spPr>
          <a:xfrm>
            <a:off x="7059561" y="731393"/>
            <a:ext cx="1474883" cy="1474883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x-none" sz="2479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xmlns="" id="{AF2BCCD4-50A7-E242-B2DC-7DC78C02D4ED}"/>
              </a:ext>
            </a:extLst>
          </p:cNvPr>
          <p:cNvSpPr/>
          <p:nvPr/>
        </p:nvSpPr>
        <p:spPr>
          <a:xfrm flipH="1" flipV="1">
            <a:off x="7187299" y="647388"/>
            <a:ext cx="1474883" cy="1474883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x-none" sz="2479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660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36992" y="1136664"/>
            <a:ext cx="9118016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000000"/>
              </a:buClr>
            </a:pPr>
            <a:r>
              <a:rPr lang="en-US" sz="8800" b="1" kern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VẬN DỤNG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ED47FCE-40CD-65CD-45FD-10E21311C163}"/>
              </a:ext>
            </a:extLst>
          </p:cNvPr>
          <p:cNvSpPr txBox="1"/>
          <p:nvPr/>
        </p:nvSpPr>
        <p:spPr>
          <a:xfrm>
            <a:off x="1536992" y="2938199"/>
            <a:ext cx="9118016" cy="156966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000000"/>
              </a:buClr>
            </a:pPr>
            <a:r>
              <a:rPr lang="en-US" sz="4800" b="1" kern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CÙNG THỰC HIỆN THỬ THÁCH CỦA GIÁO VIÊN NHÉ!</a:t>
            </a:r>
          </a:p>
        </p:txBody>
      </p:sp>
      <p:pic>
        <p:nvPicPr>
          <p:cNvPr id="6" name="Google Shape;1293;p40">
            <a:extLst>
              <a:ext uri="{FF2B5EF4-FFF2-40B4-BE49-F238E27FC236}">
                <a16:creationId xmlns:a16="http://schemas.microsoft.com/office/drawing/2014/main" xmlns="" id="{8E1BBC88-7F4D-E72C-A0CA-558CD93CF88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9966"/>
          <a:stretch/>
        </p:blipFill>
        <p:spPr>
          <a:xfrm>
            <a:off x="6607153" y="4794011"/>
            <a:ext cx="2356788" cy="2219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94;p40">
            <a:extLst>
              <a:ext uri="{FF2B5EF4-FFF2-40B4-BE49-F238E27FC236}">
                <a16:creationId xmlns:a16="http://schemas.microsoft.com/office/drawing/2014/main" xmlns="" id="{9C385B66-CA68-1D39-96B7-84DC5383E87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06815" y="310051"/>
            <a:ext cx="2356788" cy="2341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95;p40">
            <a:extLst>
              <a:ext uri="{FF2B5EF4-FFF2-40B4-BE49-F238E27FC236}">
                <a16:creationId xmlns:a16="http://schemas.microsoft.com/office/drawing/2014/main" xmlns="" id="{615932C3-CD0B-2A28-E139-D2576FBC5EF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355" y="4274788"/>
            <a:ext cx="1725681" cy="22877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" name="Google Shape;3553;p72"/>
          <p:cNvSpPr txBox="1">
            <a:spLocks noGrp="1"/>
          </p:cNvSpPr>
          <p:nvPr>
            <p:ph type="title" idx="4294967295"/>
          </p:nvPr>
        </p:nvSpPr>
        <p:spPr>
          <a:xfrm>
            <a:off x="2435282" y="3244364"/>
            <a:ext cx="7219746" cy="1122362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r>
              <a:rPr lang="en" sz="11500">
                <a:solidFill>
                  <a:schemeClr val="accent5"/>
                </a:solidFill>
                <a:latin typeface="+mj-lt"/>
              </a:rPr>
              <a:t>DẶN DÒ</a:t>
            </a:r>
            <a:endParaRPr sz="11500">
              <a:solidFill>
                <a:schemeClr val="accent5"/>
              </a:solidFill>
              <a:latin typeface="+mj-lt"/>
            </a:endParaRPr>
          </a:p>
        </p:txBody>
      </p:sp>
      <p:pic>
        <p:nvPicPr>
          <p:cNvPr id="3" name="Google Shape;1116;p38">
            <a:extLst>
              <a:ext uri="{FF2B5EF4-FFF2-40B4-BE49-F238E27FC236}">
                <a16:creationId xmlns:a16="http://schemas.microsoft.com/office/drawing/2014/main" xmlns="" id="{D0E7AEF4-51D6-9884-E812-E9A8B1C9817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3511" y="1"/>
            <a:ext cx="3596580" cy="4551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38B0F122-832D-96AE-53E8-1168DA9ED5B9}"/>
              </a:ext>
            </a:extLst>
          </p:cNvPr>
          <p:cNvSpPr/>
          <p:nvPr/>
        </p:nvSpPr>
        <p:spPr>
          <a:xfrm>
            <a:off x="-390314" y="404665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3" rIns="121709" bIns="60853" rtlCol="0" anchor="ctr"/>
          <a:lstStyle/>
          <a:p>
            <a:pPr algn="ctr">
              <a:buClr>
                <a:srgbClr val="000000"/>
              </a:buClr>
            </a:pPr>
            <a:r>
              <a:rPr lang="en-US" sz="15300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  <a:sym typeface="Arial"/>
              </a:rPr>
              <a:t>TOÁN 1</a:t>
            </a:r>
            <a:endParaRPr lang="en-US" sz="2700" b="1" kern="0">
              <a:ln>
                <a:solidFill>
                  <a:srgbClr val="FFFFFF"/>
                </a:solidFill>
              </a:ln>
              <a:solidFill>
                <a:srgbClr val="FFC000"/>
              </a:solidFill>
              <a:latin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2F0AB3-9EAC-EFEC-EEFD-CCB1B50BE2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" t="-976" r="-7419" b="976"/>
          <a:stretch/>
        </p:blipFill>
        <p:spPr>
          <a:xfrm>
            <a:off x="2897161" y="2968054"/>
            <a:ext cx="6917891" cy="302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38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NAL_ĐỒNG HỒ ĐẾM NGƯỢC 30s FINAL">
            <a:hlinkClick r:id="" action="ppaction://media"/>
            <a:extLst>
              <a:ext uri="{FF2B5EF4-FFF2-40B4-BE49-F238E27FC236}">
                <a16:creationId xmlns:a16="http://schemas.microsoft.com/office/drawing/2014/main" xmlns="" id="{E8A43EF0-8A91-4898-E8D8-AF3801E45D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8" y="8483"/>
            <a:ext cx="12111163" cy="68410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7067B9-B532-9481-D843-DC54D02A3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90F1A2CD-7AD1-E751-3E94-0D3ED44B19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0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338;p46">
            <a:extLst>
              <a:ext uri="{FF2B5EF4-FFF2-40B4-BE49-F238E27FC236}">
                <a16:creationId xmlns:a16="http://schemas.microsoft.com/office/drawing/2014/main" xmlns="" id="{215DA4A8-E332-AD11-4907-6E37000DD9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94211" y="402879"/>
            <a:ext cx="9118544" cy="4048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pPr algn="ctr">
              <a:spcBef>
                <a:spcPts val="597"/>
              </a:spcBef>
              <a:spcAft>
                <a:spcPts val="1800"/>
              </a:spcAft>
              <a:buClrTx/>
              <a:buSzTx/>
              <a:defRPr/>
            </a:pPr>
            <a:r>
              <a:rPr lang="en" sz="7200" b="1">
                <a:solidFill>
                  <a:schemeClr val="tx1"/>
                </a:solidFill>
                <a:latin typeface="+mj-lt"/>
              </a:rPr>
              <a:t>KHỞI ĐỘNG</a:t>
            </a:r>
            <a:endParaRPr sz="6600" b="1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AB1539-0FBF-F87F-86CB-AE86C3694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C3D32F8-7232-7A71-AE88-F1B5F4EF28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3B7850D0-9DA8-E8CA-1954-4041C661FCA4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859896AE-B490-89F2-4E85-CF8487F318A7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9E57F35C-5954-BF43-B425-FB1C44B01E41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xmlns="" id="{294B2288-E0E4-04A9-6CFC-E1E0E35DECCA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9B0D72F5-C12E-898E-4D26-F2286D6C73FC}"/>
              </a:ext>
            </a:extLst>
          </p:cNvPr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xmlns="" id="{95A879DE-F434-2D5D-623A-DF7BEAC154CE}"/>
              </a:ext>
            </a:extLst>
          </p:cNvPr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It's Halloween Night - Nursery Rhymes and Songs For Children - Kids Spooky Rhyme - Kids Tv">
            <a:hlinkClick r:id="" action="ppaction://media"/>
            <a:extLst>
              <a:ext uri="{FF2B5EF4-FFF2-40B4-BE49-F238E27FC236}">
                <a16:creationId xmlns:a16="http://schemas.microsoft.com/office/drawing/2014/main" xmlns="" id="{95BDEA43-8ACA-47F7-D6C7-E19D79F35D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81" y="7939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0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103040" y="996649"/>
            <a:ext cx="7985919" cy="1446536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Clr>
                <a:srgbClr val="000000"/>
              </a:buClr>
            </a:pPr>
            <a:r>
              <a:rPr lang="en-US" sz="4400" b="1" kern="0" spc="51">
                <a:ln w="11430"/>
                <a:solidFill>
                  <a:srgbClr val="FFAD2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  <a:sym typeface="Arial"/>
              </a:rPr>
              <a:t>LÀM QUEN VỚI MỘT SỐ HÌNH PHẲNG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504108" y="5949280"/>
            <a:ext cx="2004860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31015C"/>
                </a:solidFill>
                <a:latin typeface="Arial" pitchFamily="34" charset="0"/>
                <a:cs typeface="Arial" pitchFamily="34" charset="0"/>
                <a:sym typeface="Arial"/>
              </a:rPr>
              <a:t>Trang 50</a:t>
            </a:r>
          </a:p>
        </p:txBody>
      </p:sp>
      <p:sp>
        <p:nvSpPr>
          <p:cNvPr id="2" name="Google Shape;2335;p46">
            <a:extLst>
              <a:ext uri="{FF2B5EF4-FFF2-40B4-BE49-F238E27FC236}">
                <a16:creationId xmlns:a16="http://schemas.microsoft.com/office/drawing/2014/main" xmlns="" id="{82CA23DD-9CEB-CBC4-7D21-5BEA1D16E301}"/>
              </a:ext>
            </a:extLst>
          </p:cNvPr>
          <p:cNvSpPr txBox="1">
            <a:spLocks/>
          </p:cNvSpPr>
          <p:nvPr/>
        </p:nvSpPr>
        <p:spPr>
          <a:xfrm>
            <a:off x="4330391" y="44625"/>
            <a:ext cx="3531219" cy="105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marL="0" indent="0" algn="ctr">
              <a:buClr>
                <a:srgbClr val="F3EFFF"/>
              </a:buClr>
              <a:buNone/>
            </a:pPr>
            <a:r>
              <a:rPr lang="en-US" sz="4400" b="1" kern="0">
                <a:solidFill>
                  <a:srgbClr val="FFFFFF"/>
                </a:solidFill>
                <a:latin typeface="Arial"/>
              </a:rPr>
              <a:t>Chủ đề 2: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7268390-CC38-A50B-3C43-6E9E48B9340D}"/>
              </a:ext>
            </a:extLst>
          </p:cNvPr>
          <p:cNvSpPr txBox="1"/>
          <p:nvPr/>
        </p:nvSpPr>
        <p:spPr>
          <a:xfrm>
            <a:off x="624059" y="2671935"/>
            <a:ext cx="109438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400" b="1" ker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BÀI 8</a:t>
            </a:r>
          </a:p>
          <a:p>
            <a:pPr algn="ctr">
              <a:buClr>
                <a:srgbClr val="000000"/>
              </a:buClr>
            </a:pPr>
            <a:r>
              <a:rPr lang="en-US" sz="4400" b="1" kern="0">
                <a:solidFill>
                  <a:srgbClr val="B6DB41"/>
                </a:solidFill>
                <a:latin typeface="Arial" pitchFamily="34" charset="0"/>
                <a:cs typeface="Arial" pitchFamily="34" charset="0"/>
                <a:sym typeface="Arial"/>
              </a:rPr>
              <a:t>THỰC HÀNH LẮP GHÉP, XẾP HÌNH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F704FD-30C0-158F-13B2-7C684ABEEB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74" y="3971519"/>
            <a:ext cx="4177647" cy="290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00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212ECB-AF93-07F1-C436-968C5F2FFE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94" y="1268761"/>
            <a:ext cx="6751413" cy="338420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0C276E7-0D55-81D2-2363-4C46DE03CD8C}"/>
              </a:ext>
            </a:extLst>
          </p:cNvPr>
          <p:cNvGrpSpPr/>
          <p:nvPr/>
        </p:nvGrpSpPr>
        <p:grpSpPr>
          <a:xfrm>
            <a:off x="2903581" y="186028"/>
            <a:ext cx="10128531" cy="5824843"/>
            <a:chOff x="3871105" y="616140"/>
            <a:chExt cx="10128531" cy="582484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709A495D-9D5F-124C-9926-BFA36799C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71105" y="1594148"/>
              <a:ext cx="10128531" cy="4846835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9DB6558B-8005-1645-8DE7-95019EF9E1C7}"/>
                </a:ext>
              </a:extLst>
            </p:cNvPr>
            <p:cNvSpPr/>
            <p:nvPr/>
          </p:nvSpPr>
          <p:spPr>
            <a:xfrm>
              <a:off x="7412636" y="4715614"/>
              <a:ext cx="496580" cy="4978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xmlns="" id="{D514131B-F915-C747-95E0-3BBA122B7FF8}"/>
                </a:ext>
              </a:extLst>
            </p:cNvPr>
            <p:cNvSpPr/>
            <p:nvPr/>
          </p:nvSpPr>
          <p:spPr>
            <a:xfrm rot="2637925">
              <a:off x="7015563" y="4782885"/>
              <a:ext cx="363279" cy="364180"/>
            </a:xfrm>
            <a:prstGeom prst="rtTriangle">
              <a:avLst/>
            </a:prstGeom>
            <a:solidFill>
              <a:srgbClr val="F14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xmlns="" id="{BC83890F-C6B4-B346-AF97-177F6909E7A1}"/>
                </a:ext>
              </a:extLst>
            </p:cNvPr>
            <p:cNvSpPr/>
            <p:nvPr/>
          </p:nvSpPr>
          <p:spPr>
            <a:xfrm rot="2739634" flipH="1" flipV="1">
              <a:off x="7942846" y="4789777"/>
              <a:ext cx="354344" cy="353467"/>
            </a:xfrm>
            <a:prstGeom prst="rtTriangle">
              <a:avLst/>
            </a:prstGeom>
            <a:solidFill>
              <a:srgbClr val="F14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7017BC1F-8422-F942-B8B8-8899DF8FEBB8}"/>
                </a:ext>
              </a:extLst>
            </p:cNvPr>
            <p:cNvSpPr/>
            <p:nvPr/>
          </p:nvSpPr>
          <p:spPr>
            <a:xfrm rot="16200000">
              <a:off x="7766090" y="4854864"/>
              <a:ext cx="501687" cy="21543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77D24C94-0F95-D747-9850-2ED7CED4C7D4}"/>
                </a:ext>
              </a:extLst>
            </p:cNvPr>
            <p:cNvSpPr/>
            <p:nvPr/>
          </p:nvSpPr>
          <p:spPr>
            <a:xfrm rot="16200000">
              <a:off x="7054076" y="4854863"/>
              <a:ext cx="501687" cy="21543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50FDC366-8B29-6646-B89C-F7C41A69A722}"/>
                </a:ext>
              </a:extLst>
            </p:cNvPr>
            <p:cNvSpPr/>
            <p:nvPr/>
          </p:nvSpPr>
          <p:spPr>
            <a:xfrm>
              <a:off x="10346262" y="5210195"/>
              <a:ext cx="500446" cy="21596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9F0EB9F8-DF86-B94F-B513-7FCBCDB52A5F}"/>
                </a:ext>
              </a:extLst>
            </p:cNvPr>
            <p:cNvSpPr/>
            <p:nvPr/>
          </p:nvSpPr>
          <p:spPr>
            <a:xfrm>
              <a:off x="9844886" y="5210195"/>
              <a:ext cx="500446" cy="21596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6C60EDC1-B796-C149-A046-039769ADEBD4}"/>
                </a:ext>
              </a:extLst>
            </p:cNvPr>
            <p:cNvSpPr/>
            <p:nvPr/>
          </p:nvSpPr>
          <p:spPr>
            <a:xfrm>
              <a:off x="10090177" y="4713598"/>
              <a:ext cx="496580" cy="4978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2" name="Right Triangle 31">
              <a:extLst>
                <a:ext uri="{FF2B5EF4-FFF2-40B4-BE49-F238E27FC236}">
                  <a16:creationId xmlns:a16="http://schemas.microsoft.com/office/drawing/2014/main" xmlns="" id="{6E6948BA-65B5-6F4E-A330-AA15284EC5BE}"/>
                </a:ext>
              </a:extLst>
            </p:cNvPr>
            <p:cNvSpPr/>
            <p:nvPr/>
          </p:nvSpPr>
          <p:spPr>
            <a:xfrm rot="16200000">
              <a:off x="10013023" y="4389757"/>
              <a:ext cx="322843" cy="322044"/>
            </a:xfrm>
            <a:prstGeom prst="rtTriangle">
              <a:avLst/>
            </a:prstGeom>
            <a:solidFill>
              <a:srgbClr val="F14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3" name="Right Triangle 32">
              <a:extLst>
                <a:ext uri="{FF2B5EF4-FFF2-40B4-BE49-F238E27FC236}">
                  <a16:creationId xmlns:a16="http://schemas.microsoft.com/office/drawing/2014/main" xmlns="" id="{8DB6CB2A-5677-DA40-AA38-CE76E6FABC69}"/>
                </a:ext>
              </a:extLst>
            </p:cNvPr>
            <p:cNvSpPr/>
            <p:nvPr/>
          </p:nvSpPr>
          <p:spPr>
            <a:xfrm rot="10800000" flipH="1" flipV="1">
              <a:off x="10335466" y="4388892"/>
              <a:ext cx="322044" cy="322843"/>
            </a:xfrm>
            <a:prstGeom prst="rtTriangle">
              <a:avLst/>
            </a:prstGeom>
            <a:solidFill>
              <a:srgbClr val="F14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F2A1A670-A9B9-7145-9407-9C9FFD96BF41}"/>
                </a:ext>
              </a:extLst>
            </p:cNvPr>
            <p:cNvSpPr txBox="1"/>
            <p:nvPr/>
          </p:nvSpPr>
          <p:spPr>
            <a:xfrm>
              <a:off x="4621894" y="616140"/>
              <a:ext cx="8070432" cy="1193489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lIns="121725" tIns="60862" rIns="121725" bIns="60862" rtlCol="0">
              <a:spAutoFit/>
            </a:bodyPr>
            <a:lstStyle/>
            <a:p>
              <a:pPr algn="ctr">
                <a:spcBef>
                  <a:spcPts val="599"/>
                </a:spcBef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FFFFFF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Việt</a:t>
              </a:r>
              <a:r>
                <a:rPr lang="en-US" sz="3200" kern="0" dirty="0">
                  <a:solidFill>
                    <a:srgbClr val="FFFFFF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và</a:t>
              </a:r>
              <a:r>
                <a:rPr lang="en-US" sz="3200" kern="0" dirty="0">
                  <a:solidFill>
                    <a:srgbClr val="FFFFFF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 Mai </a:t>
              </a:r>
              <a:r>
                <a:rPr lang="en-US" sz="3200" kern="0" dirty="0" err="1">
                  <a:solidFill>
                    <a:srgbClr val="FFFFFF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đã</a:t>
              </a:r>
              <a:r>
                <a:rPr lang="en-US" sz="3200" kern="0" dirty="0">
                  <a:solidFill>
                    <a:srgbClr val="FFFFFF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ghép</a:t>
              </a:r>
              <a:r>
                <a:rPr lang="en-US" sz="3200" kern="0" dirty="0">
                  <a:solidFill>
                    <a:srgbClr val="FFFFFF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 </a:t>
              </a:r>
            </a:p>
            <a:p>
              <a:pPr algn="ctr">
                <a:spcBef>
                  <a:spcPts val="599"/>
                </a:spcBef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FFFFFF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thành</a:t>
              </a:r>
              <a:r>
                <a:rPr lang="en-US" sz="3200" kern="0" dirty="0">
                  <a:solidFill>
                    <a:srgbClr val="FFFFFF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các</a:t>
              </a:r>
              <a:r>
                <a:rPr lang="en-US" sz="3200" kern="0" dirty="0">
                  <a:solidFill>
                    <a:srgbClr val="FFFFFF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hình</a:t>
              </a:r>
              <a:r>
                <a:rPr lang="en-US" sz="3200" kern="0" dirty="0">
                  <a:solidFill>
                    <a:srgbClr val="FFFFFF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sau</a:t>
              </a:r>
              <a:r>
                <a:rPr lang="en-US" sz="3200" kern="0" dirty="0">
                  <a:solidFill>
                    <a:srgbClr val="FFFFFF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: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86D2FAD-1032-8A4D-86C2-C3F0F8675DF3}"/>
              </a:ext>
            </a:extLst>
          </p:cNvPr>
          <p:cNvSpPr/>
          <p:nvPr/>
        </p:nvSpPr>
        <p:spPr>
          <a:xfrm>
            <a:off x="1891510" y="1140638"/>
            <a:ext cx="990365" cy="9928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23A03CB-C88E-67D2-7AD9-BE061EC67F1C}"/>
              </a:ext>
            </a:extLst>
          </p:cNvPr>
          <p:cNvGrpSpPr/>
          <p:nvPr/>
        </p:nvGrpSpPr>
        <p:grpSpPr>
          <a:xfrm>
            <a:off x="1883243" y="2568628"/>
            <a:ext cx="1067429" cy="1026233"/>
            <a:chOff x="2182710" y="1645252"/>
            <a:chExt cx="1067429" cy="1026233"/>
          </a:xfrm>
          <a:solidFill>
            <a:srgbClr val="FF0000"/>
          </a:solidFill>
        </p:grpSpPr>
        <p:sp>
          <p:nvSpPr>
            <p:cNvPr id="35" name="Right Triangle 34">
              <a:extLst>
                <a:ext uri="{FF2B5EF4-FFF2-40B4-BE49-F238E27FC236}">
                  <a16:creationId xmlns:a16="http://schemas.microsoft.com/office/drawing/2014/main" xmlns="" id="{DC1D1363-7A4D-FC42-8AEA-7D53F4C5E6C0}"/>
                </a:ext>
              </a:extLst>
            </p:cNvPr>
            <p:cNvSpPr/>
            <p:nvPr/>
          </p:nvSpPr>
          <p:spPr>
            <a:xfrm>
              <a:off x="2182710" y="1678664"/>
              <a:ext cx="990365" cy="99282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6" name="Right Triangle 35">
              <a:extLst>
                <a:ext uri="{FF2B5EF4-FFF2-40B4-BE49-F238E27FC236}">
                  <a16:creationId xmlns:a16="http://schemas.microsoft.com/office/drawing/2014/main" xmlns="" id="{6E3E6647-331E-4544-AD0B-6E89DC0BFC30}"/>
                </a:ext>
              </a:extLst>
            </p:cNvPr>
            <p:cNvSpPr/>
            <p:nvPr/>
          </p:nvSpPr>
          <p:spPr>
            <a:xfrm flipH="1" flipV="1">
              <a:off x="2259774" y="1645252"/>
              <a:ext cx="990365" cy="99282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005AC74-E06F-D33B-C183-4DC413677A5D}"/>
              </a:ext>
            </a:extLst>
          </p:cNvPr>
          <p:cNvGrpSpPr/>
          <p:nvPr/>
        </p:nvGrpSpPr>
        <p:grpSpPr>
          <a:xfrm>
            <a:off x="1883243" y="4123385"/>
            <a:ext cx="1073553" cy="984354"/>
            <a:chOff x="3711892" y="1687131"/>
            <a:chExt cx="1073553" cy="984354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3F1DDE26-5FD1-EC4D-ACDF-DC34AF4B9973}"/>
                </a:ext>
              </a:extLst>
            </p:cNvPr>
            <p:cNvSpPr/>
            <p:nvPr/>
          </p:nvSpPr>
          <p:spPr>
            <a:xfrm>
              <a:off x="3711892" y="1687131"/>
              <a:ext cx="1065286" cy="44024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55CA280F-E6CB-4E48-BA0E-0897746164FC}"/>
                </a:ext>
              </a:extLst>
            </p:cNvPr>
            <p:cNvSpPr/>
            <p:nvPr/>
          </p:nvSpPr>
          <p:spPr>
            <a:xfrm>
              <a:off x="3720159" y="2231237"/>
              <a:ext cx="1065286" cy="44024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9F6EEDF-40DE-6843-9035-A58C6C45E6B6}"/>
              </a:ext>
            </a:extLst>
          </p:cNvPr>
          <p:cNvSpPr txBox="1"/>
          <p:nvPr/>
        </p:nvSpPr>
        <p:spPr>
          <a:xfrm>
            <a:off x="519338" y="132635"/>
            <a:ext cx="4211365" cy="615553"/>
          </a:xfrm>
          <a:prstGeom prst="rect">
            <a:avLst/>
          </a:prstGeom>
          <a:noFill/>
          <a:ln w="57150">
            <a:noFill/>
          </a:ln>
        </p:spPr>
        <p:txBody>
          <a:bodyPr wrap="square" lIns="121725" tIns="60862" rIns="121725" bIns="60862" rtlCol="0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3200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Có</a:t>
            </a:r>
            <a:r>
              <a:rPr lang="en-US" sz="3200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năm</a:t>
            </a:r>
            <a:r>
              <a:rPr lang="en-US" sz="3200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miếng</a:t>
            </a:r>
            <a:r>
              <a:rPr lang="en-US" sz="3200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bìa</a:t>
            </a:r>
            <a:r>
              <a:rPr lang="en-US" sz="3200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95C1B48-D8B9-A807-5E34-78FA3706FA38}"/>
              </a:ext>
            </a:extLst>
          </p:cNvPr>
          <p:cNvSpPr txBox="1"/>
          <p:nvPr/>
        </p:nvSpPr>
        <p:spPr>
          <a:xfrm>
            <a:off x="877714" y="5659883"/>
            <a:ext cx="10436572" cy="1107798"/>
          </a:xfrm>
          <a:prstGeom prst="rect">
            <a:avLst/>
          </a:prstGeom>
          <a:noFill/>
          <a:ln w="57150">
            <a:noFill/>
          </a:ln>
        </p:spPr>
        <p:txBody>
          <a:bodyPr wrap="square" lIns="121725" tIns="60862" rIns="121725" bIns="60862" rtlCol="0">
            <a:spAutoFit/>
          </a:bodyPr>
          <a:lstStyle/>
          <a:p>
            <a:pPr algn="just">
              <a:spcBef>
                <a:spcPts val="599"/>
              </a:spcBef>
              <a:buClr>
                <a:srgbClr val="000000"/>
              </a:buClr>
            </a:pPr>
            <a:r>
              <a:rPr lang="en-US" sz="3200" kern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a) Với năm miếng bìa trên, em hãy ghép lại thành các hình giống như hình của bạn Việt và bạn Mai.</a:t>
            </a:r>
            <a:endParaRPr lang="en-US" sz="3200" kern="0" dirty="0">
              <a:solidFill>
                <a:srgbClr val="FFFFFF"/>
              </a:solidFill>
              <a:latin typeface="Arial" pitchFamily="34" charset="0"/>
              <a:ea typeface="Kids" pitchFamily="2" charset="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578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0C276E7-0D55-81D2-2363-4C46DE03CD8C}"/>
              </a:ext>
            </a:extLst>
          </p:cNvPr>
          <p:cNvGrpSpPr/>
          <p:nvPr/>
        </p:nvGrpSpPr>
        <p:grpSpPr>
          <a:xfrm>
            <a:off x="2903581" y="186028"/>
            <a:ext cx="10128531" cy="5824843"/>
            <a:chOff x="3871105" y="616140"/>
            <a:chExt cx="10128531" cy="582484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709A495D-9D5F-124C-9926-BFA36799C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71105" y="1594148"/>
              <a:ext cx="10128531" cy="4846835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9DB6558B-8005-1645-8DE7-95019EF9E1C7}"/>
                </a:ext>
              </a:extLst>
            </p:cNvPr>
            <p:cNvSpPr/>
            <p:nvPr/>
          </p:nvSpPr>
          <p:spPr>
            <a:xfrm>
              <a:off x="7412636" y="4715614"/>
              <a:ext cx="496580" cy="4978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xmlns="" id="{D514131B-F915-C747-95E0-3BBA122B7FF8}"/>
                </a:ext>
              </a:extLst>
            </p:cNvPr>
            <p:cNvSpPr/>
            <p:nvPr/>
          </p:nvSpPr>
          <p:spPr>
            <a:xfrm rot="2637925">
              <a:off x="7015563" y="4782885"/>
              <a:ext cx="363279" cy="364180"/>
            </a:xfrm>
            <a:prstGeom prst="rtTriangle">
              <a:avLst/>
            </a:prstGeom>
            <a:solidFill>
              <a:srgbClr val="F14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xmlns="" id="{BC83890F-C6B4-B346-AF97-177F6909E7A1}"/>
                </a:ext>
              </a:extLst>
            </p:cNvPr>
            <p:cNvSpPr/>
            <p:nvPr/>
          </p:nvSpPr>
          <p:spPr>
            <a:xfrm rot="2739634" flipH="1" flipV="1">
              <a:off x="7942846" y="4789777"/>
              <a:ext cx="354344" cy="353467"/>
            </a:xfrm>
            <a:prstGeom prst="rtTriangle">
              <a:avLst/>
            </a:prstGeom>
            <a:solidFill>
              <a:srgbClr val="F14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7017BC1F-8422-F942-B8B8-8899DF8FEBB8}"/>
                </a:ext>
              </a:extLst>
            </p:cNvPr>
            <p:cNvSpPr/>
            <p:nvPr/>
          </p:nvSpPr>
          <p:spPr>
            <a:xfrm rot="16200000">
              <a:off x="7766090" y="4854864"/>
              <a:ext cx="501687" cy="21543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77D24C94-0F95-D747-9850-2ED7CED4C7D4}"/>
                </a:ext>
              </a:extLst>
            </p:cNvPr>
            <p:cNvSpPr/>
            <p:nvPr/>
          </p:nvSpPr>
          <p:spPr>
            <a:xfrm rot="16200000">
              <a:off x="7054076" y="4854863"/>
              <a:ext cx="501687" cy="21543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50FDC366-8B29-6646-B89C-F7C41A69A722}"/>
                </a:ext>
              </a:extLst>
            </p:cNvPr>
            <p:cNvSpPr/>
            <p:nvPr/>
          </p:nvSpPr>
          <p:spPr>
            <a:xfrm>
              <a:off x="10346262" y="5210195"/>
              <a:ext cx="500446" cy="21596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9F0EB9F8-DF86-B94F-B513-7FCBCDB52A5F}"/>
                </a:ext>
              </a:extLst>
            </p:cNvPr>
            <p:cNvSpPr/>
            <p:nvPr/>
          </p:nvSpPr>
          <p:spPr>
            <a:xfrm>
              <a:off x="9844886" y="5210195"/>
              <a:ext cx="500446" cy="21596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6C60EDC1-B796-C149-A046-039769ADEBD4}"/>
                </a:ext>
              </a:extLst>
            </p:cNvPr>
            <p:cNvSpPr/>
            <p:nvPr/>
          </p:nvSpPr>
          <p:spPr>
            <a:xfrm>
              <a:off x="10090177" y="4713598"/>
              <a:ext cx="496580" cy="4978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2" name="Right Triangle 31">
              <a:extLst>
                <a:ext uri="{FF2B5EF4-FFF2-40B4-BE49-F238E27FC236}">
                  <a16:creationId xmlns:a16="http://schemas.microsoft.com/office/drawing/2014/main" xmlns="" id="{6E6948BA-65B5-6F4E-A330-AA15284EC5BE}"/>
                </a:ext>
              </a:extLst>
            </p:cNvPr>
            <p:cNvSpPr/>
            <p:nvPr/>
          </p:nvSpPr>
          <p:spPr>
            <a:xfrm rot="16200000">
              <a:off x="10013023" y="4389757"/>
              <a:ext cx="322843" cy="322044"/>
            </a:xfrm>
            <a:prstGeom prst="rtTriangle">
              <a:avLst/>
            </a:prstGeom>
            <a:solidFill>
              <a:srgbClr val="F14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3" name="Right Triangle 32">
              <a:extLst>
                <a:ext uri="{FF2B5EF4-FFF2-40B4-BE49-F238E27FC236}">
                  <a16:creationId xmlns:a16="http://schemas.microsoft.com/office/drawing/2014/main" xmlns="" id="{8DB6CB2A-5677-DA40-AA38-CE76E6FABC69}"/>
                </a:ext>
              </a:extLst>
            </p:cNvPr>
            <p:cNvSpPr/>
            <p:nvPr/>
          </p:nvSpPr>
          <p:spPr>
            <a:xfrm rot="10800000" flipH="1" flipV="1">
              <a:off x="10335466" y="4388892"/>
              <a:ext cx="322044" cy="322843"/>
            </a:xfrm>
            <a:prstGeom prst="rtTriangle">
              <a:avLst/>
            </a:prstGeom>
            <a:solidFill>
              <a:srgbClr val="F14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F2A1A670-A9B9-7145-9407-9C9FFD96BF41}"/>
                </a:ext>
              </a:extLst>
            </p:cNvPr>
            <p:cNvSpPr txBox="1"/>
            <p:nvPr/>
          </p:nvSpPr>
          <p:spPr>
            <a:xfrm>
              <a:off x="4621894" y="616140"/>
              <a:ext cx="8070432" cy="1193489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lIns="121725" tIns="60862" rIns="121725" bIns="60862" rtlCol="0">
              <a:spAutoFit/>
            </a:bodyPr>
            <a:lstStyle/>
            <a:p>
              <a:pPr algn="ctr">
                <a:spcBef>
                  <a:spcPts val="599"/>
                </a:spcBef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FFFFFF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Việt</a:t>
              </a:r>
              <a:r>
                <a:rPr lang="en-US" sz="3200" kern="0" dirty="0">
                  <a:solidFill>
                    <a:srgbClr val="FFFFFF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và</a:t>
              </a:r>
              <a:r>
                <a:rPr lang="en-US" sz="3200" kern="0" dirty="0">
                  <a:solidFill>
                    <a:srgbClr val="FFFFFF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 Mai </a:t>
              </a:r>
              <a:r>
                <a:rPr lang="en-US" sz="3200" kern="0" dirty="0" err="1">
                  <a:solidFill>
                    <a:srgbClr val="FFFFFF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đã</a:t>
              </a:r>
              <a:r>
                <a:rPr lang="en-US" sz="3200" kern="0" dirty="0">
                  <a:solidFill>
                    <a:srgbClr val="FFFFFF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ghép</a:t>
              </a:r>
              <a:r>
                <a:rPr lang="en-US" sz="3200" kern="0" dirty="0">
                  <a:solidFill>
                    <a:srgbClr val="FFFFFF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 </a:t>
              </a:r>
            </a:p>
            <a:p>
              <a:pPr algn="ctr">
                <a:spcBef>
                  <a:spcPts val="599"/>
                </a:spcBef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FFFFFF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thành</a:t>
              </a:r>
              <a:r>
                <a:rPr lang="en-US" sz="3200" kern="0" dirty="0">
                  <a:solidFill>
                    <a:srgbClr val="FFFFFF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các</a:t>
              </a:r>
              <a:r>
                <a:rPr lang="en-US" sz="3200" kern="0" dirty="0">
                  <a:solidFill>
                    <a:srgbClr val="FFFFFF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hình</a:t>
              </a:r>
              <a:r>
                <a:rPr lang="en-US" sz="3200" kern="0" dirty="0">
                  <a:solidFill>
                    <a:srgbClr val="FFFFFF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sau</a:t>
              </a:r>
              <a:r>
                <a:rPr lang="en-US" sz="3200" kern="0" dirty="0">
                  <a:solidFill>
                    <a:srgbClr val="FFFFFF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: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86D2FAD-1032-8A4D-86C2-C3F0F8675DF3}"/>
              </a:ext>
            </a:extLst>
          </p:cNvPr>
          <p:cNvSpPr/>
          <p:nvPr/>
        </p:nvSpPr>
        <p:spPr>
          <a:xfrm>
            <a:off x="1891510" y="1140638"/>
            <a:ext cx="990365" cy="9928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23A03CB-C88E-67D2-7AD9-BE061EC67F1C}"/>
              </a:ext>
            </a:extLst>
          </p:cNvPr>
          <p:cNvGrpSpPr/>
          <p:nvPr/>
        </p:nvGrpSpPr>
        <p:grpSpPr>
          <a:xfrm>
            <a:off x="1883243" y="2568628"/>
            <a:ext cx="1067429" cy="1026233"/>
            <a:chOff x="2182710" y="1645252"/>
            <a:chExt cx="1067429" cy="1026233"/>
          </a:xfrm>
          <a:solidFill>
            <a:srgbClr val="FF0000"/>
          </a:solidFill>
        </p:grpSpPr>
        <p:sp>
          <p:nvSpPr>
            <p:cNvPr id="35" name="Right Triangle 34">
              <a:extLst>
                <a:ext uri="{FF2B5EF4-FFF2-40B4-BE49-F238E27FC236}">
                  <a16:creationId xmlns:a16="http://schemas.microsoft.com/office/drawing/2014/main" xmlns="" id="{DC1D1363-7A4D-FC42-8AEA-7D53F4C5E6C0}"/>
                </a:ext>
              </a:extLst>
            </p:cNvPr>
            <p:cNvSpPr/>
            <p:nvPr/>
          </p:nvSpPr>
          <p:spPr>
            <a:xfrm>
              <a:off x="2182710" y="1678664"/>
              <a:ext cx="990365" cy="99282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6" name="Right Triangle 35">
              <a:extLst>
                <a:ext uri="{FF2B5EF4-FFF2-40B4-BE49-F238E27FC236}">
                  <a16:creationId xmlns:a16="http://schemas.microsoft.com/office/drawing/2014/main" xmlns="" id="{6E3E6647-331E-4544-AD0B-6E89DC0BFC30}"/>
                </a:ext>
              </a:extLst>
            </p:cNvPr>
            <p:cNvSpPr/>
            <p:nvPr/>
          </p:nvSpPr>
          <p:spPr>
            <a:xfrm flipH="1" flipV="1">
              <a:off x="2259774" y="1645252"/>
              <a:ext cx="990365" cy="99282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005AC74-E06F-D33B-C183-4DC413677A5D}"/>
              </a:ext>
            </a:extLst>
          </p:cNvPr>
          <p:cNvGrpSpPr/>
          <p:nvPr/>
        </p:nvGrpSpPr>
        <p:grpSpPr>
          <a:xfrm>
            <a:off x="1883243" y="4123385"/>
            <a:ext cx="1073553" cy="984354"/>
            <a:chOff x="3711892" y="1687131"/>
            <a:chExt cx="1073553" cy="984354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3F1DDE26-5FD1-EC4D-ACDF-DC34AF4B9973}"/>
                </a:ext>
              </a:extLst>
            </p:cNvPr>
            <p:cNvSpPr/>
            <p:nvPr/>
          </p:nvSpPr>
          <p:spPr>
            <a:xfrm>
              <a:off x="3711892" y="1687131"/>
              <a:ext cx="1065286" cy="44024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55CA280F-E6CB-4E48-BA0E-0897746164FC}"/>
                </a:ext>
              </a:extLst>
            </p:cNvPr>
            <p:cNvSpPr/>
            <p:nvPr/>
          </p:nvSpPr>
          <p:spPr>
            <a:xfrm>
              <a:off x="3720159" y="2231237"/>
              <a:ext cx="1065286" cy="44024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9F6EEDF-40DE-6843-9035-A58C6C45E6B6}"/>
              </a:ext>
            </a:extLst>
          </p:cNvPr>
          <p:cNvSpPr txBox="1"/>
          <p:nvPr/>
        </p:nvSpPr>
        <p:spPr>
          <a:xfrm>
            <a:off x="519338" y="132635"/>
            <a:ext cx="4211365" cy="615553"/>
          </a:xfrm>
          <a:prstGeom prst="rect">
            <a:avLst/>
          </a:prstGeom>
          <a:noFill/>
          <a:ln w="57150">
            <a:noFill/>
          </a:ln>
        </p:spPr>
        <p:txBody>
          <a:bodyPr wrap="square" lIns="121725" tIns="60862" rIns="121725" bIns="60862" rtlCol="0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3200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Có</a:t>
            </a:r>
            <a:r>
              <a:rPr lang="en-US" sz="3200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năm</a:t>
            </a:r>
            <a:r>
              <a:rPr lang="en-US" sz="3200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miếng</a:t>
            </a:r>
            <a:r>
              <a:rPr lang="en-US" sz="3200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bìa</a:t>
            </a:r>
            <a:r>
              <a:rPr lang="en-US" sz="3200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95C1B48-D8B9-A807-5E34-78FA3706FA38}"/>
              </a:ext>
            </a:extLst>
          </p:cNvPr>
          <p:cNvSpPr txBox="1"/>
          <p:nvPr/>
        </p:nvSpPr>
        <p:spPr>
          <a:xfrm>
            <a:off x="877714" y="5659883"/>
            <a:ext cx="10436572" cy="1107798"/>
          </a:xfrm>
          <a:prstGeom prst="rect">
            <a:avLst/>
          </a:prstGeom>
          <a:noFill/>
          <a:ln w="57150">
            <a:noFill/>
          </a:ln>
        </p:spPr>
        <p:txBody>
          <a:bodyPr wrap="square" lIns="121725" tIns="60862" rIns="121725" bIns="60862" rtlCol="0">
            <a:spAutoFit/>
          </a:bodyPr>
          <a:lstStyle/>
          <a:p>
            <a:pPr algn="just">
              <a:spcBef>
                <a:spcPts val="599"/>
              </a:spcBef>
              <a:buClr>
                <a:srgbClr val="000000"/>
              </a:buClr>
            </a:pPr>
            <a:r>
              <a:rPr lang="en-US" sz="3200" kern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b) Em có thể sáng tạo thêm các hình khác từ năm miếng bìa trên.</a:t>
            </a:r>
            <a:endParaRPr lang="en-US" sz="3200" kern="0" dirty="0">
              <a:solidFill>
                <a:srgbClr val="FFFFFF"/>
              </a:solidFill>
              <a:latin typeface="Arial" pitchFamily="34" charset="0"/>
              <a:ea typeface="Kids" pitchFamily="2" charset="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664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alloween Online Store Website Design by Slidesgo">
  <a:themeElements>
    <a:clrScheme name="Simple Light">
      <a:dk1>
        <a:srgbClr val="F3EFFF"/>
      </a:dk1>
      <a:lt1>
        <a:srgbClr val="DEB9FF"/>
      </a:lt1>
      <a:dk2>
        <a:srgbClr val="8764E2"/>
      </a:dk2>
      <a:lt2>
        <a:srgbClr val="31015C"/>
      </a:lt2>
      <a:accent1>
        <a:srgbClr val="FF4AD7"/>
      </a:accent1>
      <a:accent2>
        <a:srgbClr val="FFAD24"/>
      </a:accent2>
      <a:accent3>
        <a:srgbClr val="FFF7F7"/>
      </a:accent3>
      <a:accent4>
        <a:srgbClr val="B6DB41"/>
      </a:accent4>
      <a:accent5>
        <a:srgbClr val="FFFFFF"/>
      </a:accent5>
      <a:accent6>
        <a:srgbClr val="FFFFFF"/>
      </a:accent6>
      <a:hlink>
        <a:srgbClr val="F3E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351</Words>
  <Application>Microsoft Office PowerPoint</Application>
  <PresentationFormat>Custom</PresentationFormat>
  <Paragraphs>52</Paragraphs>
  <Slides>16</Slides>
  <Notes>11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主题</vt:lpstr>
      <vt:lpstr>Halloween Online Store Website Design by Slidesgo</vt:lpstr>
      <vt:lpstr>PowerPoint Presentation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</cp:revision>
  <dcterms:created xsi:type="dcterms:W3CDTF">2021-08-14T08:27:29Z</dcterms:created>
  <dcterms:modified xsi:type="dcterms:W3CDTF">2024-10-29T00:55:13Z</dcterms:modified>
</cp:coreProperties>
</file>