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Lst>
  <p:sldIdLst>
    <p:sldId id="256" r:id="rId5"/>
    <p:sldId id="265" r:id="rId6"/>
    <p:sldId id="264" r:id="rId7"/>
    <p:sldId id="266" r:id="rId8"/>
    <p:sldId id="267" r:id="rId9"/>
    <p:sldId id="280" r:id="rId10"/>
    <p:sldId id="282" r:id="rId11"/>
    <p:sldId id="283" r:id="rId12"/>
    <p:sldId id="268" r:id="rId13"/>
    <p:sldId id="260" r:id="rId14"/>
    <p:sldId id="284" r:id="rId15"/>
    <p:sldId id="285" r:id="rId16"/>
    <p:sldId id="286" r:id="rId17"/>
    <p:sldId id="289" r:id="rId18"/>
    <p:sldId id="257" r:id="rId19"/>
    <p:sldId id="291" r:id="rId20"/>
    <p:sldId id="290" r:id="rId21"/>
    <p:sldId id="288" r:id="rId22"/>
    <p:sldId id="292"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2421" autoAdjust="0"/>
  </p:normalViewPr>
  <p:slideViewPr>
    <p:cSldViewPr snapToGrid="0">
      <p:cViewPr varScale="1">
        <p:scale>
          <a:sx n="65" d="100"/>
          <a:sy n="65" d="100"/>
        </p:scale>
        <p:origin x="18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401763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8/23/2023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8/23/2023</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8/23/2023</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8/23/2023</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356158" y="1825625"/>
            <a:ext cx="4067743" cy="3972479"/>
          </a:xfrm>
          <a:prstGeom prst="rect">
            <a:avLst/>
          </a:prstGeom>
        </p:spPr>
      </p:pic>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 id="2147483685" r:id="rId13"/>
    <p:sldLayoutId id="2147483686" r:id="rId14"/>
    <p:sldLayoutId id="2147483687" r:id="rId15"/>
    <p:sldLayoutId id="2147483688" r:id="rId16"/>
    <p:sldLayoutId id="2147483690"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8/23/2023</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eg"/><Relationship Id="rId1" Type="http://schemas.openxmlformats.org/officeDocument/2006/relationships/slideLayout" Target="../slideLayouts/slideLayout20.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0.xml"/><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5.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0.xml"/><Relationship Id="rId5" Type="http://schemas.openxmlformats.org/officeDocument/2006/relationships/image" Target="../media/image3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9" cstate="hq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cstate="hq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311250"/>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TotalTime>
  <Words>473</Words>
  <Application>Microsoft Office PowerPoint</Application>
  <PresentationFormat>Widescreen</PresentationFormat>
  <Paragraphs>55</Paragraphs>
  <Slides>20</Slides>
  <Notes>0</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20</vt:i4>
      </vt:variant>
    </vt:vector>
  </HeadingPairs>
  <TitlesOfParts>
    <vt:vector size="37" baseType="lpstr">
      <vt:lpstr>Arial</vt:lpstr>
      <vt:lpstr>Baloo</vt:lpstr>
      <vt:lpstr>Calibri</vt:lpstr>
      <vt:lpstr>Calibri Light</vt:lpstr>
      <vt:lpstr>Cambria</vt:lpstr>
      <vt:lpstr>等线</vt:lpstr>
      <vt:lpstr>等线 Light</vt:lpstr>
      <vt:lpstr>Pattaya</vt:lpstr>
      <vt:lpstr>Times New Roman</vt:lpstr>
      <vt:lpstr>UTM Futura Extra</vt:lpstr>
      <vt:lpstr>UTM Trajan Pro Bold</vt:lpstr>
      <vt:lpstr>Wingdings 2</vt:lpstr>
      <vt:lpstr>思源黑体 CN Medium</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44</cp:revision>
  <dcterms:created xsi:type="dcterms:W3CDTF">2023-07-08T11:53:29Z</dcterms:created>
  <dcterms:modified xsi:type="dcterms:W3CDTF">2023-08-23T13:01:35Z</dcterms:modified>
  <cp:category>9Slide.vn</cp:category>
</cp:coreProperties>
</file>