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23"/>
  </p:notesMasterIdLst>
  <p:sldIdLst>
    <p:sldId id="323" r:id="rId2"/>
    <p:sldId id="634" r:id="rId3"/>
    <p:sldId id="256" r:id="rId4"/>
    <p:sldId id="342" r:id="rId5"/>
    <p:sldId id="747" r:id="rId6"/>
    <p:sldId id="805" r:id="rId7"/>
    <p:sldId id="806" r:id="rId8"/>
    <p:sldId id="807" r:id="rId9"/>
    <p:sldId id="808" r:id="rId10"/>
    <p:sldId id="319" r:id="rId11"/>
    <p:sldId id="746" r:id="rId12"/>
    <p:sldId id="809" r:id="rId13"/>
    <p:sldId id="810" r:id="rId14"/>
    <p:sldId id="811" r:id="rId15"/>
    <p:sldId id="635" r:id="rId16"/>
    <p:sldId id="812" r:id="rId17"/>
    <p:sldId id="813" r:id="rId18"/>
    <p:sldId id="814" r:id="rId19"/>
    <p:sldId id="769" r:id="rId20"/>
    <p:sldId id="345" r:id="rId21"/>
    <p:sldId id="818" r:id="rId22"/>
  </p:sldIdLst>
  <p:sldSz cx="12161838" cy="6858000"/>
  <p:notesSz cx="6858000" cy="9144000"/>
  <p:embeddedFontLst>
    <p:embeddedFont>
      <p:font typeface=".TMC-Ong Do" pitchFamily="2" charset="0"/>
      <p:regular r:id="rId24"/>
    </p:embeddedFont>
    <p:embeddedFont>
      <p:font typeface="HP001 4 hàng" panose="020B0603050302020204" pitchFamily="34" charset="0"/>
      <p:regular r:id="rId25"/>
      <p:bold r:id="rId26"/>
    </p:embeddedFont>
    <p:embeddedFont>
      <p:font typeface="HP001 5 hàng" panose="020B0603050302020204" pitchFamily="34" charset="0"/>
      <p:regular r:id="rId27"/>
      <p:bold r:id="rId28"/>
    </p:embeddedFont>
    <p:embeddedFont>
      <p:font typeface="Open Sans" panose="020B0606030504020204" pitchFamily="34" charset="0"/>
      <p:regular r:id="rId29"/>
      <p:bold r:id="rId30"/>
      <p:italic r:id="rId31"/>
      <p:boldItalic r:id="rId32"/>
    </p:embeddedFont>
    <p:embeddedFont>
      <p:font typeface="Shrikhand" panose="020B0604020202020204" charset="0"/>
      <p:regular r:id="rId33"/>
    </p:embeddedFont>
    <p:embeddedFont>
      <p:font typeface="SVN-Billo" panose="00000400000000000000" pitchFamily="2" charset="0"/>
      <p:regular r:id="rId34"/>
    </p:embeddedFont>
    <p:embeddedFont>
      <p:font typeface="Varela Round" panose="00000500000000000000" pitchFamily="2" charset="-79"/>
      <p:regular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E6E6E6"/>
    <a:srgbClr val="C0F4EE"/>
    <a:srgbClr val="C7ECDE"/>
    <a:srgbClr val="F4ECD7"/>
    <a:srgbClr val="B16F48"/>
    <a:srgbClr val="E5E5E5"/>
    <a:srgbClr val="6572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874F437-96F6-4762-9F88-876618F25061}">
  <a:tblStyle styleId="{F874F437-96F6-4762-9F88-876618F2506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820" autoAdjust="0"/>
  </p:normalViewPr>
  <p:slideViewPr>
    <p:cSldViewPr snapToGrid="0">
      <p:cViewPr varScale="1">
        <p:scale>
          <a:sx n="60" d="100"/>
          <a:sy n="60" d="100"/>
        </p:scale>
        <p:origin x="112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 thay thứ ngày vào sao cho phù hợp nhé!</a:t>
            </a:r>
          </a:p>
          <a:p>
            <a:r>
              <a:rPr lang="en-US"/>
              <a:t>Nên HD HS tự cân đối hình thức trình bày sao cho đảm bảo thẩm mĩ thầy cô nhé, đừng quá máy móc việc lùi bao nhiêu ô</a:t>
            </a:r>
          </a:p>
        </p:txBody>
      </p:sp>
    </p:spTree>
    <p:extLst>
      <p:ext uri="{BB962C8B-B14F-4D97-AF65-F5344CB8AC3E}">
        <p14:creationId xmlns:p14="http://schemas.microsoft.com/office/powerpoint/2010/main" val="2446984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latin typeface=".TMC-Ong Do" pitchFamily="2" charset="0"/>
              </a:rPr>
              <a:t>Kho ppt Phan Linh_0916.604.268</a:t>
            </a:r>
          </a:p>
          <a:p>
            <a:r>
              <a:rPr lang="en-US"/>
              <a:t>Zalo: 0916.604.268</a:t>
            </a:r>
          </a:p>
          <a:p>
            <a:r>
              <a:rPr lang="en-US"/>
              <a:t>Nhóm chia sẻ tài liệu: https://www.facebook.com/groups/443096903751589</a:t>
            </a:r>
          </a:p>
        </p:txBody>
      </p:sp>
    </p:spTree>
    <p:extLst>
      <p:ext uri="{BB962C8B-B14F-4D97-AF65-F5344CB8AC3E}">
        <p14:creationId xmlns:p14="http://schemas.microsoft.com/office/powerpoint/2010/main" val="921267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latin typeface=".TMC-Ong Do" pitchFamily="2" charset="0"/>
              </a:rPr>
              <a:t>Kho ppt Phan Linh_0916.604.268</a:t>
            </a:r>
          </a:p>
          <a:p>
            <a:r>
              <a:rPr lang="en-US"/>
              <a:t>Zalo: 0916.604.268</a:t>
            </a:r>
          </a:p>
          <a:p>
            <a:r>
              <a:rPr lang="en-US"/>
              <a:t>Nhóm chia sẻ tài liệu: https://www.facebook.com/groups/443096903751589</a:t>
            </a:r>
          </a:p>
        </p:txBody>
      </p:sp>
    </p:spTree>
    <p:extLst>
      <p:ext uri="{BB962C8B-B14F-4D97-AF65-F5344CB8AC3E}">
        <p14:creationId xmlns:p14="http://schemas.microsoft.com/office/powerpoint/2010/main" val="2461787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Chia sẻ với thầy cô đây là một phương pháp rất hữu ích giúp HS chốt lại kiến thức bài học bằng một số từ khoá. Sau khi HS nêu ra từ đó, mình có thể yêu cầu hs diễn giải ra từ đó gợi nhớ kiến thức gì,… Hoặc GV có thể diễn giải luôn</a:t>
            </a:r>
          </a:p>
          <a:p>
            <a:r>
              <a:rPr lang="en-US"/>
              <a:t>Ở đây do sợ HS chưa quen với hđ này nên em Linh làm mẫu mấy từ, các tiết khác thầy cô cứ để HS từ nói ạ</a:t>
            </a:r>
          </a:p>
          <a:p>
            <a:endParaRPr lang="en-US"/>
          </a:p>
          <a:p>
            <a:r>
              <a:rPr lang="en-US"/>
              <a:t>Đây là cách hệ thống hoá lại kiến thức vừa học cực kì hiệu quả thầy cô nhé!</a:t>
            </a:r>
          </a:p>
        </p:txBody>
      </p:sp>
    </p:spTree>
    <p:extLst>
      <p:ext uri="{BB962C8B-B14F-4D97-AF65-F5344CB8AC3E}">
        <p14:creationId xmlns:p14="http://schemas.microsoft.com/office/powerpoint/2010/main" val="3438971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latin typeface=".TMC-Ong Do" pitchFamily="2" charset="0"/>
              </a:rPr>
              <a:t>Phần mở rộng, vận dụng này GV linh động tổ chứ hay không, tuỳ vào nội dung bài học và thời lượng tiết học. Nếu bài học k có nd nào phù hợp vận dụng hoặc thời gian không đủ thì có thể bỏ qua ạ</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a:latin typeface=".TMC-Ong Do" pitchFamily="2"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latin typeface=".TMC-Ong Do" pitchFamily="2" charset="0"/>
              </a:rPr>
              <a:t>Kho ppt Phan Linh_0916.604.268</a:t>
            </a:r>
          </a:p>
          <a:p>
            <a:r>
              <a:rPr lang="en-US"/>
              <a:t>Zalo: 0916.604.268</a:t>
            </a:r>
          </a:p>
          <a:p>
            <a:r>
              <a:rPr lang="en-US"/>
              <a:t>Nhóm chia sẻ tài liệu: https://www.facebook.com/groups/443096903751589</a:t>
            </a:r>
          </a:p>
          <a:p>
            <a:endParaRPr lang="en-US"/>
          </a:p>
        </p:txBody>
      </p:sp>
    </p:spTree>
    <p:extLst>
      <p:ext uri="{BB962C8B-B14F-4D97-AF65-F5344CB8AC3E}">
        <p14:creationId xmlns:p14="http://schemas.microsoft.com/office/powerpoint/2010/main" val="4225623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4"/>
        <p:cNvGrpSpPr/>
        <p:nvPr/>
      </p:nvGrpSpPr>
      <p:grpSpPr>
        <a:xfrm>
          <a:off x="0" y="0"/>
          <a:ext cx="0" cy="0"/>
          <a:chOff x="0" y="0"/>
          <a:chExt cx="0" cy="0"/>
        </a:xfrm>
      </p:grpSpPr>
      <p:sp>
        <p:nvSpPr>
          <p:cNvPr id="3685" name="Google Shape;3685;g4dfce81f19_0_4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6" name="Google Shape;3686;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latin typeface=".TMC-Ong Do" pitchFamily="2" charset="0"/>
              </a:rPr>
              <a:t>Kho ppt Phan Linh_0916.604.268</a:t>
            </a:r>
          </a:p>
          <a:p>
            <a:r>
              <a:rPr lang="en-US"/>
              <a:t>Zalo: 0916.604.268</a:t>
            </a:r>
          </a:p>
          <a:p>
            <a:r>
              <a:rPr lang="en-US"/>
              <a:t>Nhóm chia sẻ tài liệu: https://www.facebook.com/groups/443096903751589</a:t>
            </a: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Dành cho HS 30 thi tài ai ngồi nghiêm túc, ngay ngắn</a:t>
            </a:r>
          </a:p>
        </p:txBody>
      </p:sp>
    </p:spTree>
    <p:extLst>
      <p:ext uri="{BB962C8B-B14F-4D97-AF65-F5344CB8AC3E}">
        <p14:creationId xmlns:p14="http://schemas.microsoft.com/office/powerpoint/2010/main" val="916666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Nhấp vào đồng hồ để đếm ngược 5 giây</a:t>
            </a:r>
          </a:p>
          <a:p>
            <a:r>
              <a:rPr lang="en-US"/>
              <a:t>Nhấp vào chuông để báo lệnh giơ bảng lên</a:t>
            </a:r>
          </a:p>
        </p:txBody>
      </p:sp>
    </p:spTree>
    <p:extLst>
      <p:ext uri="{BB962C8B-B14F-4D97-AF65-F5344CB8AC3E}">
        <p14:creationId xmlns:p14="http://schemas.microsoft.com/office/powerpoint/2010/main" val="1852078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Nhấp vào đồng hồ để đếm ngược 5 giây</a:t>
            </a:r>
          </a:p>
          <a:p>
            <a:r>
              <a:rPr lang="en-US"/>
              <a:t>Nhấp vào chuông để báo lệnh giơ bảng lên</a:t>
            </a:r>
          </a:p>
          <a:p>
            <a:endParaRPr lang="en-US"/>
          </a:p>
        </p:txBody>
      </p:sp>
    </p:spTree>
    <p:extLst>
      <p:ext uri="{BB962C8B-B14F-4D97-AF65-F5344CB8AC3E}">
        <p14:creationId xmlns:p14="http://schemas.microsoft.com/office/powerpoint/2010/main" val="3088041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Câu này thầy cô cho HS trả lời tự luận nhé!</a:t>
            </a:r>
          </a:p>
          <a:p>
            <a:r>
              <a:rPr lang="en-US"/>
              <a:t>Vậy là, qua đoạn video vừa xem, chúng ta lại biết thêm về một nhà toán học nổi tiếng của nước nhà – Ông Lương Thế Vinh.</a:t>
            </a:r>
          </a:p>
          <a:p>
            <a:r>
              <a:rPr lang="en-US"/>
              <a:t>Câu chuyện cũng như tình huống cân voi của lương Thế Vinh liên quan đến chủ đề bài học hôm nay của chúng ta, cô mời các em cùng nghiên cứu bài học ngày hôm nay nhé!</a:t>
            </a:r>
          </a:p>
          <a:p>
            <a:endParaRPr lang="en-US"/>
          </a:p>
          <a:p>
            <a:r>
              <a:rPr lang="en-US"/>
              <a:t>Nhấp vào đồng hồ để đếm ngược 5 giây</a:t>
            </a:r>
          </a:p>
          <a:p>
            <a:r>
              <a:rPr lang="en-US"/>
              <a:t>Nhấp vào chuông để báo lệnh giơ bảng lên</a:t>
            </a:r>
          </a:p>
          <a:p>
            <a:endParaRPr lang="en-US"/>
          </a:p>
        </p:txBody>
      </p:sp>
    </p:spTree>
    <p:extLst>
      <p:ext uri="{BB962C8B-B14F-4D97-AF65-F5344CB8AC3E}">
        <p14:creationId xmlns:p14="http://schemas.microsoft.com/office/powerpoint/2010/main" val="4247925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a:t>Tác</a:t>
            </a:r>
            <a:r>
              <a:rPr lang="vi-VN" b="0" baseline="0"/>
              <a:t> giả bộ ppt</a:t>
            </a:r>
            <a:r>
              <a:rPr lang="en-US" b="0" baseline="0"/>
              <a:t> Toán + Tiếng Việt các lớp 1, 2, 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endParaRPr lang="en-US"/>
          </a:p>
        </p:txBody>
      </p:sp>
    </p:spTree>
    <p:extLst>
      <p:ext uri="{BB962C8B-B14F-4D97-AF65-F5344CB8AC3E}">
        <p14:creationId xmlns:p14="http://schemas.microsoft.com/office/powerpoint/2010/main" val="2365332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latin typeface=".TMC-Ong Do" pitchFamily="2" charset="0"/>
              </a:rPr>
              <a:t>GV nhắc nhở HS nối nghiêm túc, rõ rang, k nối loằn ngoằn, cẩu thả</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latin typeface=".TMC-Ong Do" pitchFamily="2" charset="0"/>
              </a:rPr>
              <a:t>Kho ppt Phan Linh_0916.604.268</a:t>
            </a:r>
          </a:p>
          <a:p>
            <a:r>
              <a:rPr lang="en-US"/>
              <a:t>Zalo: 0916.604.268</a:t>
            </a:r>
          </a:p>
          <a:p>
            <a:r>
              <a:rPr lang="en-US"/>
              <a:t>Nhóm chia sẻ tài liệu: https://www.facebook.com/groups/443096903751589</a:t>
            </a:r>
          </a:p>
        </p:txBody>
      </p:sp>
    </p:spTree>
    <p:extLst>
      <p:ext uri="{BB962C8B-B14F-4D97-AF65-F5344CB8AC3E}">
        <p14:creationId xmlns:p14="http://schemas.microsoft.com/office/powerpoint/2010/main" val="2582579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latin typeface=".TMC-Ong Do" pitchFamily="2" charset="0"/>
              </a:rPr>
              <a:t>Kho ppt Phan Linh_0916.604.268</a:t>
            </a:r>
          </a:p>
          <a:p>
            <a:r>
              <a:rPr lang="en-US"/>
              <a:t>Zalo: 0916.604.268</a:t>
            </a:r>
          </a:p>
          <a:p>
            <a:r>
              <a:rPr lang="en-US"/>
              <a:t>Nhóm chia sẻ tài liệu: https://www.facebook.com/groups/443096903751589</a:t>
            </a:r>
          </a:p>
        </p:txBody>
      </p:sp>
    </p:spTree>
    <p:extLst>
      <p:ext uri="{BB962C8B-B14F-4D97-AF65-F5344CB8AC3E}">
        <p14:creationId xmlns:p14="http://schemas.microsoft.com/office/powerpoint/2010/main" val="3795929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711282" y="1244267"/>
            <a:ext cx="6496289" cy="2556000"/>
          </a:xfrm>
          <a:prstGeom prst="rect">
            <a:avLst/>
          </a:prstGeom>
          <a:noFill/>
          <a:effectLst>
            <a:outerShdw dist="38100" dir="3300000" algn="bl" rotWithShape="0">
              <a:schemeClr val="dk2"/>
            </a:outerShdw>
          </a:effectLst>
        </p:spPr>
        <p:txBody>
          <a:bodyPr spcFirstLastPara="1" wrap="square" lIns="91425" tIns="91425" rIns="91425" bIns="91425" anchor="ctr" anchorCtr="0">
            <a:noAutofit/>
          </a:bodyPr>
          <a:lstStyle>
            <a:lvl1pPr lvl="0" algn="ctr" rtl="0">
              <a:lnSpc>
                <a:spcPct val="90000"/>
              </a:lnSpc>
              <a:spcBef>
                <a:spcPts val="0"/>
              </a:spcBef>
              <a:spcAft>
                <a:spcPts val="0"/>
              </a:spcAft>
              <a:buSzPts val="5200"/>
              <a:buNone/>
              <a:defRPr sz="6384" b="0"/>
            </a:lvl1pPr>
            <a:lvl2pPr lvl="1" algn="ctr" rtl="0">
              <a:spcBef>
                <a:spcPts val="0"/>
              </a:spcBef>
              <a:spcAft>
                <a:spcPts val="0"/>
              </a:spcAft>
              <a:buSzPts val="5200"/>
              <a:buNone/>
              <a:defRPr sz="6916"/>
            </a:lvl2pPr>
            <a:lvl3pPr lvl="2" algn="ctr" rtl="0">
              <a:spcBef>
                <a:spcPts val="0"/>
              </a:spcBef>
              <a:spcAft>
                <a:spcPts val="0"/>
              </a:spcAft>
              <a:buSzPts val="5200"/>
              <a:buNone/>
              <a:defRPr sz="6916"/>
            </a:lvl3pPr>
            <a:lvl4pPr lvl="3" algn="ctr" rtl="0">
              <a:spcBef>
                <a:spcPts val="0"/>
              </a:spcBef>
              <a:spcAft>
                <a:spcPts val="0"/>
              </a:spcAft>
              <a:buSzPts val="5200"/>
              <a:buNone/>
              <a:defRPr sz="6916"/>
            </a:lvl4pPr>
            <a:lvl5pPr lvl="4" algn="ctr" rtl="0">
              <a:spcBef>
                <a:spcPts val="0"/>
              </a:spcBef>
              <a:spcAft>
                <a:spcPts val="0"/>
              </a:spcAft>
              <a:buSzPts val="5200"/>
              <a:buNone/>
              <a:defRPr sz="6916"/>
            </a:lvl5pPr>
            <a:lvl6pPr lvl="5" algn="ctr" rtl="0">
              <a:spcBef>
                <a:spcPts val="0"/>
              </a:spcBef>
              <a:spcAft>
                <a:spcPts val="0"/>
              </a:spcAft>
              <a:buSzPts val="5200"/>
              <a:buNone/>
              <a:defRPr sz="6916"/>
            </a:lvl6pPr>
            <a:lvl7pPr lvl="6" algn="ctr" rtl="0">
              <a:spcBef>
                <a:spcPts val="0"/>
              </a:spcBef>
              <a:spcAft>
                <a:spcPts val="0"/>
              </a:spcAft>
              <a:buSzPts val="5200"/>
              <a:buNone/>
              <a:defRPr sz="6916"/>
            </a:lvl7pPr>
            <a:lvl8pPr lvl="7" algn="ctr" rtl="0">
              <a:spcBef>
                <a:spcPts val="0"/>
              </a:spcBef>
              <a:spcAft>
                <a:spcPts val="0"/>
              </a:spcAft>
              <a:buSzPts val="5200"/>
              <a:buNone/>
              <a:defRPr sz="6916"/>
            </a:lvl8pPr>
            <a:lvl9pPr lvl="8" algn="ctr" rtl="0">
              <a:spcBef>
                <a:spcPts val="0"/>
              </a:spcBef>
              <a:spcAft>
                <a:spcPts val="0"/>
              </a:spcAft>
              <a:buSzPts val="5200"/>
              <a:buNone/>
              <a:defRPr sz="6916"/>
            </a:lvl9pPr>
          </a:lstStyle>
          <a:p>
            <a:endParaRPr/>
          </a:p>
        </p:txBody>
      </p:sp>
      <p:sp>
        <p:nvSpPr>
          <p:cNvPr id="10" name="Google Shape;10;p2"/>
          <p:cNvSpPr txBox="1">
            <a:spLocks noGrp="1"/>
          </p:cNvSpPr>
          <p:nvPr>
            <p:ph type="subTitle" idx="1"/>
          </p:nvPr>
        </p:nvSpPr>
        <p:spPr>
          <a:xfrm>
            <a:off x="4986068" y="4522700"/>
            <a:ext cx="5946851"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28">
                <a:solidFill>
                  <a:schemeClr val="dk1"/>
                </a:solidFill>
              </a:defRPr>
            </a:lvl1pPr>
            <a:lvl2pPr lvl="1" algn="ctr">
              <a:lnSpc>
                <a:spcPct val="100000"/>
              </a:lnSpc>
              <a:spcBef>
                <a:spcPts val="0"/>
              </a:spcBef>
              <a:spcAft>
                <a:spcPts val="0"/>
              </a:spcAft>
              <a:buSzPts val="1800"/>
              <a:buNone/>
              <a:defRPr sz="2394"/>
            </a:lvl2pPr>
            <a:lvl3pPr lvl="2" algn="ctr">
              <a:lnSpc>
                <a:spcPct val="100000"/>
              </a:lnSpc>
              <a:spcBef>
                <a:spcPts val="0"/>
              </a:spcBef>
              <a:spcAft>
                <a:spcPts val="0"/>
              </a:spcAft>
              <a:buSzPts val="1800"/>
              <a:buNone/>
              <a:defRPr sz="2394"/>
            </a:lvl3pPr>
            <a:lvl4pPr lvl="3" algn="ctr">
              <a:lnSpc>
                <a:spcPct val="100000"/>
              </a:lnSpc>
              <a:spcBef>
                <a:spcPts val="0"/>
              </a:spcBef>
              <a:spcAft>
                <a:spcPts val="0"/>
              </a:spcAft>
              <a:buSzPts val="1800"/>
              <a:buNone/>
              <a:defRPr sz="2394"/>
            </a:lvl4pPr>
            <a:lvl5pPr lvl="4" algn="ctr">
              <a:lnSpc>
                <a:spcPct val="100000"/>
              </a:lnSpc>
              <a:spcBef>
                <a:spcPts val="0"/>
              </a:spcBef>
              <a:spcAft>
                <a:spcPts val="0"/>
              </a:spcAft>
              <a:buSzPts val="1800"/>
              <a:buNone/>
              <a:defRPr sz="2394"/>
            </a:lvl5pPr>
            <a:lvl6pPr lvl="5" algn="ctr">
              <a:lnSpc>
                <a:spcPct val="100000"/>
              </a:lnSpc>
              <a:spcBef>
                <a:spcPts val="0"/>
              </a:spcBef>
              <a:spcAft>
                <a:spcPts val="0"/>
              </a:spcAft>
              <a:buSzPts val="1800"/>
              <a:buNone/>
              <a:defRPr sz="2394"/>
            </a:lvl6pPr>
            <a:lvl7pPr lvl="6" algn="ctr">
              <a:lnSpc>
                <a:spcPct val="100000"/>
              </a:lnSpc>
              <a:spcBef>
                <a:spcPts val="0"/>
              </a:spcBef>
              <a:spcAft>
                <a:spcPts val="0"/>
              </a:spcAft>
              <a:buSzPts val="1800"/>
              <a:buNone/>
              <a:defRPr sz="2394"/>
            </a:lvl7pPr>
            <a:lvl8pPr lvl="7" algn="ctr">
              <a:lnSpc>
                <a:spcPct val="100000"/>
              </a:lnSpc>
              <a:spcBef>
                <a:spcPts val="0"/>
              </a:spcBef>
              <a:spcAft>
                <a:spcPts val="0"/>
              </a:spcAft>
              <a:buSzPts val="1800"/>
              <a:buNone/>
              <a:defRPr sz="2394"/>
            </a:lvl8pPr>
            <a:lvl9pPr lvl="8" algn="ctr">
              <a:lnSpc>
                <a:spcPct val="100000"/>
              </a:lnSpc>
              <a:spcBef>
                <a:spcPts val="0"/>
              </a:spcBef>
              <a:spcAft>
                <a:spcPts val="0"/>
              </a:spcAft>
              <a:buSzPts val="1800"/>
              <a:buNone/>
              <a:defRPr sz="2394"/>
            </a:lvl9pPr>
          </a:lstStyle>
          <a:p>
            <a:endParaRPr/>
          </a:p>
        </p:txBody>
      </p:sp>
      <p:sp>
        <p:nvSpPr>
          <p:cNvPr id="11" name="Google Shape;11;p2"/>
          <p:cNvSpPr/>
          <p:nvPr/>
        </p:nvSpPr>
        <p:spPr>
          <a:xfrm>
            <a:off x="10154953" y="-175682"/>
            <a:ext cx="3414307" cy="2053239"/>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9716261" y="5384262"/>
            <a:ext cx="3221210" cy="1882253"/>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3" name="Google Shape;13;p2"/>
          <p:cNvGrpSpPr/>
          <p:nvPr/>
        </p:nvGrpSpPr>
        <p:grpSpPr>
          <a:xfrm>
            <a:off x="6782720" y="5608052"/>
            <a:ext cx="2264443" cy="754139"/>
            <a:chOff x="5099656" y="4206039"/>
            <a:chExt cx="1702544" cy="565604"/>
          </a:xfrm>
        </p:grpSpPr>
        <p:grpSp>
          <p:nvGrpSpPr>
            <p:cNvPr id="14" name="Google Shape;14;p2"/>
            <p:cNvGrpSpPr/>
            <p:nvPr/>
          </p:nvGrpSpPr>
          <p:grpSpPr>
            <a:xfrm>
              <a:off x="5720719" y="4206039"/>
              <a:ext cx="460445" cy="459617"/>
              <a:chOff x="4670075" y="543975"/>
              <a:chExt cx="638975" cy="637825"/>
            </a:xfrm>
          </p:grpSpPr>
          <p:sp>
            <p:nvSpPr>
              <p:cNvPr id="15" name="Google Shape;15;p2"/>
              <p:cNvSpPr/>
              <p:nvPr/>
            </p:nvSpPr>
            <p:spPr>
              <a:xfrm>
                <a:off x="4670075" y="543975"/>
                <a:ext cx="638975" cy="637825"/>
              </a:xfrm>
              <a:custGeom>
                <a:avLst/>
                <a:gdLst/>
                <a:ahLst/>
                <a:cxnLst/>
                <a:rect l="l" t="t" r="r" b="b"/>
                <a:pathLst>
                  <a:path w="25559" h="25513" extrusionOk="0">
                    <a:moveTo>
                      <a:pt x="10559" y="1"/>
                    </a:moveTo>
                    <a:cubicBezTo>
                      <a:pt x="10195" y="1"/>
                      <a:pt x="9811" y="57"/>
                      <a:pt x="9413" y="163"/>
                    </a:cubicBezTo>
                    <a:lnTo>
                      <a:pt x="9402" y="163"/>
                    </a:lnTo>
                    <a:cubicBezTo>
                      <a:pt x="8177" y="491"/>
                      <a:pt x="7565" y="1114"/>
                      <a:pt x="7271" y="1573"/>
                    </a:cubicBezTo>
                    <a:cubicBezTo>
                      <a:pt x="7074" y="1869"/>
                      <a:pt x="6943" y="2207"/>
                      <a:pt x="6899" y="2568"/>
                    </a:cubicBezTo>
                    <a:cubicBezTo>
                      <a:pt x="6603" y="2454"/>
                      <a:pt x="6298" y="2389"/>
                      <a:pt x="5986" y="2389"/>
                    </a:cubicBezTo>
                    <a:cubicBezTo>
                      <a:pt x="5941" y="2389"/>
                      <a:pt x="5895" y="2391"/>
                      <a:pt x="5850" y="2393"/>
                    </a:cubicBezTo>
                    <a:cubicBezTo>
                      <a:pt x="5303" y="2426"/>
                      <a:pt x="4461" y="2644"/>
                      <a:pt x="3564" y="3530"/>
                    </a:cubicBezTo>
                    <a:cubicBezTo>
                      <a:pt x="3564" y="3530"/>
                      <a:pt x="3564" y="3541"/>
                      <a:pt x="3554" y="3541"/>
                    </a:cubicBezTo>
                    <a:cubicBezTo>
                      <a:pt x="2668" y="4437"/>
                      <a:pt x="2449" y="5268"/>
                      <a:pt x="2417" y="5826"/>
                    </a:cubicBezTo>
                    <a:cubicBezTo>
                      <a:pt x="2395" y="6176"/>
                      <a:pt x="2461" y="6536"/>
                      <a:pt x="2592" y="6875"/>
                    </a:cubicBezTo>
                    <a:cubicBezTo>
                      <a:pt x="2231" y="6919"/>
                      <a:pt x="1892" y="7050"/>
                      <a:pt x="1597" y="7247"/>
                    </a:cubicBezTo>
                    <a:cubicBezTo>
                      <a:pt x="1138" y="7542"/>
                      <a:pt x="515" y="8154"/>
                      <a:pt x="187" y="9378"/>
                    </a:cubicBezTo>
                    <a:lnTo>
                      <a:pt x="187" y="9389"/>
                    </a:lnTo>
                    <a:cubicBezTo>
                      <a:pt x="56" y="9870"/>
                      <a:pt x="1" y="10351"/>
                      <a:pt x="34" y="10789"/>
                    </a:cubicBezTo>
                    <a:cubicBezTo>
                      <a:pt x="66" y="11215"/>
                      <a:pt x="165" y="11598"/>
                      <a:pt x="340" y="11947"/>
                    </a:cubicBezTo>
                    <a:cubicBezTo>
                      <a:pt x="504" y="12264"/>
                      <a:pt x="734" y="12538"/>
                      <a:pt x="1006" y="12756"/>
                    </a:cubicBezTo>
                    <a:cubicBezTo>
                      <a:pt x="734" y="12975"/>
                      <a:pt x="504" y="13248"/>
                      <a:pt x="340" y="13565"/>
                    </a:cubicBezTo>
                    <a:lnTo>
                      <a:pt x="340" y="13576"/>
                    </a:lnTo>
                    <a:cubicBezTo>
                      <a:pt x="165" y="13915"/>
                      <a:pt x="66" y="14297"/>
                      <a:pt x="34" y="14724"/>
                    </a:cubicBezTo>
                    <a:cubicBezTo>
                      <a:pt x="1" y="15161"/>
                      <a:pt x="56" y="15642"/>
                      <a:pt x="187" y="16123"/>
                    </a:cubicBezTo>
                    <a:lnTo>
                      <a:pt x="187" y="16134"/>
                    </a:lnTo>
                    <a:cubicBezTo>
                      <a:pt x="515" y="17358"/>
                      <a:pt x="1138" y="17970"/>
                      <a:pt x="1597" y="18266"/>
                    </a:cubicBezTo>
                    <a:cubicBezTo>
                      <a:pt x="1892" y="18463"/>
                      <a:pt x="2231" y="18594"/>
                      <a:pt x="2592" y="18648"/>
                    </a:cubicBezTo>
                    <a:cubicBezTo>
                      <a:pt x="2461" y="18976"/>
                      <a:pt x="2395" y="19337"/>
                      <a:pt x="2417" y="19697"/>
                    </a:cubicBezTo>
                    <a:cubicBezTo>
                      <a:pt x="2449" y="20244"/>
                      <a:pt x="2668" y="21075"/>
                      <a:pt x="3554" y="21971"/>
                    </a:cubicBezTo>
                    <a:cubicBezTo>
                      <a:pt x="3554" y="21982"/>
                      <a:pt x="3564" y="21982"/>
                      <a:pt x="3564" y="21982"/>
                    </a:cubicBezTo>
                    <a:cubicBezTo>
                      <a:pt x="4461" y="22867"/>
                      <a:pt x="5292" y="23086"/>
                      <a:pt x="5850" y="23119"/>
                    </a:cubicBezTo>
                    <a:cubicBezTo>
                      <a:pt x="5899" y="23122"/>
                      <a:pt x="5948" y="23124"/>
                      <a:pt x="5998" y="23124"/>
                    </a:cubicBezTo>
                    <a:cubicBezTo>
                      <a:pt x="6300" y="23124"/>
                      <a:pt x="6607" y="23066"/>
                      <a:pt x="6899" y="22944"/>
                    </a:cubicBezTo>
                    <a:cubicBezTo>
                      <a:pt x="6943" y="23316"/>
                      <a:pt x="7074" y="23644"/>
                      <a:pt x="7271" y="23939"/>
                    </a:cubicBezTo>
                    <a:cubicBezTo>
                      <a:pt x="7565" y="24398"/>
                      <a:pt x="8177" y="25021"/>
                      <a:pt x="9402" y="25349"/>
                    </a:cubicBezTo>
                    <a:lnTo>
                      <a:pt x="9413" y="25349"/>
                    </a:lnTo>
                    <a:cubicBezTo>
                      <a:pt x="9803" y="25456"/>
                      <a:pt x="10193" y="25512"/>
                      <a:pt x="10560" y="25512"/>
                    </a:cubicBezTo>
                    <a:cubicBezTo>
                      <a:pt x="10646" y="25512"/>
                      <a:pt x="10730" y="25508"/>
                      <a:pt x="10812" y="25502"/>
                    </a:cubicBezTo>
                    <a:cubicBezTo>
                      <a:pt x="11238" y="25481"/>
                      <a:pt x="11621" y="25371"/>
                      <a:pt x="11971" y="25196"/>
                    </a:cubicBezTo>
                    <a:cubicBezTo>
                      <a:pt x="12288" y="25032"/>
                      <a:pt x="12561" y="24803"/>
                      <a:pt x="12780" y="24529"/>
                    </a:cubicBezTo>
                    <a:cubicBezTo>
                      <a:pt x="12999" y="24803"/>
                      <a:pt x="13271" y="25032"/>
                      <a:pt x="13589" y="25196"/>
                    </a:cubicBezTo>
                    <a:lnTo>
                      <a:pt x="13599" y="25196"/>
                    </a:lnTo>
                    <a:cubicBezTo>
                      <a:pt x="13939" y="25371"/>
                      <a:pt x="14321" y="25481"/>
                      <a:pt x="14748" y="25502"/>
                    </a:cubicBezTo>
                    <a:cubicBezTo>
                      <a:pt x="14835" y="25513"/>
                      <a:pt x="14911" y="25513"/>
                      <a:pt x="14999" y="25513"/>
                    </a:cubicBezTo>
                    <a:cubicBezTo>
                      <a:pt x="15370" y="25513"/>
                      <a:pt x="15753" y="25459"/>
                      <a:pt x="16147" y="25349"/>
                    </a:cubicBezTo>
                    <a:lnTo>
                      <a:pt x="16157" y="25349"/>
                    </a:lnTo>
                    <a:cubicBezTo>
                      <a:pt x="17382" y="25021"/>
                      <a:pt x="17994" y="24398"/>
                      <a:pt x="18289" y="23939"/>
                    </a:cubicBezTo>
                    <a:cubicBezTo>
                      <a:pt x="18486" y="23644"/>
                      <a:pt x="18617" y="23316"/>
                      <a:pt x="18672" y="22944"/>
                    </a:cubicBezTo>
                    <a:cubicBezTo>
                      <a:pt x="18953" y="23066"/>
                      <a:pt x="19260" y="23124"/>
                      <a:pt x="19569" y="23124"/>
                    </a:cubicBezTo>
                    <a:cubicBezTo>
                      <a:pt x="19620" y="23124"/>
                      <a:pt x="19670" y="23122"/>
                      <a:pt x="19721" y="23119"/>
                    </a:cubicBezTo>
                    <a:cubicBezTo>
                      <a:pt x="20268" y="23097"/>
                      <a:pt x="21098" y="22867"/>
                      <a:pt x="21995" y="21982"/>
                    </a:cubicBezTo>
                    <a:lnTo>
                      <a:pt x="22006" y="21982"/>
                    </a:lnTo>
                    <a:cubicBezTo>
                      <a:pt x="22891" y="21075"/>
                      <a:pt x="23121" y="20244"/>
                      <a:pt x="23143" y="19697"/>
                    </a:cubicBezTo>
                    <a:cubicBezTo>
                      <a:pt x="23165" y="19337"/>
                      <a:pt x="23110" y="18976"/>
                      <a:pt x="22968" y="18648"/>
                    </a:cubicBezTo>
                    <a:cubicBezTo>
                      <a:pt x="23340" y="18594"/>
                      <a:pt x="23668" y="18463"/>
                      <a:pt x="23962" y="18266"/>
                    </a:cubicBezTo>
                    <a:cubicBezTo>
                      <a:pt x="24421" y="17970"/>
                      <a:pt x="25045" y="17358"/>
                      <a:pt x="25373" y="16134"/>
                    </a:cubicBezTo>
                    <a:cubicBezTo>
                      <a:pt x="25504" y="15642"/>
                      <a:pt x="25558" y="15161"/>
                      <a:pt x="25526" y="14724"/>
                    </a:cubicBezTo>
                    <a:cubicBezTo>
                      <a:pt x="25504" y="14297"/>
                      <a:pt x="25395" y="13915"/>
                      <a:pt x="25220" y="13576"/>
                    </a:cubicBezTo>
                    <a:lnTo>
                      <a:pt x="25220" y="13565"/>
                    </a:lnTo>
                    <a:cubicBezTo>
                      <a:pt x="25056" y="13248"/>
                      <a:pt x="24826" y="12975"/>
                      <a:pt x="24553" y="12756"/>
                    </a:cubicBezTo>
                    <a:cubicBezTo>
                      <a:pt x="24826" y="12538"/>
                      <a:pt x="25056" y="12264"/>
                      <a:pt x="25220" y="11947"/>
                    </a:cubicBezTo>
                    <a:cubicBezTo>
                      <a:pt x="25395" y="11598"/>
                      <a:pt x="25504" y="11215"/>
                      <a:pt x="25526" y="10789"/>
                    </a:cubicBezTo>
                    <a:cubicBezTo>
                      <a:pt x="25558" y="10351"/>
                      <a:pt x="25504" y="9881"/>
                      <a:pt x="25373" y="9389"/>
                    </a:cubicBezTo>
                    <a:lnTo>
                      <a:pt x="25373" y="9378"/>
                    </a:lnTo>
                    <a:cubicBezTo>
                      <a:pt x="25045" y="8154"/>
                      <a:pt x="24421" y="7542"/>
                      <a:pt x="23962" y="7247"/>
                    </a:cubicBezTo>
                    <a:cubicBezTo>
                      <a:pt x="23668" y="7050"/>
                      <a:pt x="23340" y="6919"/>
                      <a:pt x="22968" y="6875"/>
                    </a:cubicBezTo>
                    <a:cubicBezTo>
                      <a:pt x="23110" y="6536"/>
                      <a:pt x="23165" y="6186"/>
                      <a:pt x="23143" y="5826"/>
                    </a:cubicBezTo>
                    <a:cubicBezTo>
                      <a:pt x="23121" y="5279"/>
                      <a:pt x="22891" y="4437"/>
                      <a:pt x="22006" y="3541"/>
                    </a:cubicBezTo>
                    <a:lnTo>
                      <a:pt x="22006" y="3530"/>
                    </a:lnTo>
                    <a:cubicBezTo>
                      <a:pt x="21098" y="2644"/>
                      <a:pt x="20268" y="2426"/>
                      <a:pt x="19721" y="2393"/>
                    </a:cubicBezTo>
                    <a:cubicBezTo>
                      <a:pt x="19675" y="2391"/>
                      <a:pt x="19629" y="2389"/>
                      <a:pt x="19584" y="2389"/>
                    </a:cubicBezTo>
                    <a:cubicBezTo>
                      <a:pt x="19269" y="2389"/>
                      <a:pt x="18958" y="2454"/>
                      <a:pt x="18672" y="2568"/>
                    </a:cubicBezTo>
                    <a:cubicBezTo>
                      <a:pt x="18617" y="2207"/>
                      <a:pt x="18486" y="1869"/>
                      <a:pt x="18289" y="1573"/>
                    </a:cubicBezTo>
                    <a:cubicBezTo>
                      <a:pt x="17994" y="1114"/>
                      <a:pt x="17382" y="491"/>
                      <a:pt x="16157" y="163"/>
                    </a:cubicBezTo>
                    <a:cubicBezTo>
                      <a:pt x="15760" y="57"/>
                      <a:pt x="15369" y="1"/>
                      <a:pt x="15002" y="1"/>
                    </a:cubicBezTo>
                    <a:cubicBezTo>
                      <a:pt x="14916" y="1"/>
                      <a:pt x="14831" y="4"/>
                      <a:pt x="14748" y="10"/>
                    </a:cubicBezTo>
                    <a:cubicBezTo>
                      <a:pt x="14321" y="43"/>
                      <a:pt x="13939" y="141"/>
                      <a:pt x="13599" y="316"/>
                    </a:cubicBezTo>
                    <a:lnTo>
                      <a:pt x="13589" y="316"/>
                    </a:lnTo>
                    <a:cubicBezTo>
                      <a:pt x="13271" y="480"/>
                      <a:pt x="12999" y="710"/>
                      <a:pt x="12780" y="983"/>
                    </a:cubicBezTo>
                    <a:cubicBezTo>
                      <a:pt x="12561" y="710"/>
                      <a:pt x="12288" y="480"/>
                      <a:pt x="11971" y="316"/>
                    </a:cubicBezTo>
                    <a:cubicBezTo>
                      <a:pt x="11621" y="141"/>
                      <a:pt x="11238" y="43"/>
                      <a:pt x="10812" y="10"/>
                    </a:cubicBezTo>
                    <a:cubicBezTo>
                      <a:pt x="10729" y="4"/>
                      <a:pt x="10644" y="1"/>
                      <a:pt x="10559" y="1"/>
                    </a:cubicBezTo>
                    <a:close/>
                  </a:path>
                </a:pathLst>
              </a:custGeom>
              <a:solidFill>
                <a:schemeClr val="dk2"/>
              </a:solidFill>
              <a:ln w="28575" cap="flat" cmpd="sng">
                <a:solidFill>
                  <a:schemeClr val="dk2"/>
                </a:solidFill>
                <a:prstDash val="solid"/>
                <a:round/>
                <a:headEnd type="none" w="sm" len="sm"/>
                <a:tailEnd type="none" w="sm" len="sm"/>
              </a:ln>
              <a:effectLst>
                <a:outerShdw blurRad="28575" dist="47625" dir="4200000" algn="bl" rotWithShape="0">
                  <a:schemeClr val="lt2">
                    <a:alpha val="9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6" name="Google Shape;16;p2"/>
              <p:cNvGrpSpPr/>
              <p:nvPr/>
            </p:nvGrpSpPr>
            <p:grpSpPr>
              <a:xfrm>
                <a:off x="4683750" y="559625"/>
                <a:ext cx="611625" cy="606575"/>
                <a:chOff x="4683750" y="559625"/>
                <a:chExt cx="611625" cy="606575"/>
              </a:xfrm>
            </p:grpSpPr>
            <p:sp>
              <p:nvSpPr>
                <p:cNvPr id="17" name="Google Shape;17;p2"/>
                <p:cNvSpPr/>
                <p:nvPr/>
              </p:nvSpPr>
              <p:spPr>
                <a:xfrm>
                  <a:off x="5020975" y="862850"/>
                  <a:ext cx="274400" cy="132150"/>
                </a:xfrm>
                <a:custGeom>
                  <a:avLst/>
                  <a:gdLst/>
                  <a:ahLst/>
                  <a:cxnLst/>
                  <a:rect l="l" t="t" r="r" b="b"/>
                  <a:pathLst>
                    <a:path w="10976" h="5286" extrusionOk="0">
                      <a:moveTo>
                        <a:pt x="8254" y="1"/>
                      </a:moveTo>
                      <a:cubicBezTo>
                        <a:pt x="8056" y="1"/>
                        <a:pt x="7852" y="9"/>
                        <a:pt x="7642" y="23"/>
                      </a:cubicBezTo>
                      <a:cubicBezTo>
                        <a:pt x="6986" y="77"/>
                        <a:pt x="6297" y="187"/>
                        <a:pt x="5598" y="286"/>
                      </a:cubicBezTo>
                      <a:cubicBezTo>
                        <a:pt x="4898" y="384"/>
                        <a:pt x="4188" y="471"/>
                        <a:pt x="3532" y="515"/>
                      </a:cubicBezTo>
                      <a:cubicBezTo>
                        <a:pt x="3130" y="548"/>
                        <a:pt x="2744" y="562"/>
                        <a:pt x="2382" y="562"/>
                      </a:cubicBezTo>
                      <a:cubicBezTo>
                        <a:pt x="2154" y="562"/>
                        <a:pt x="1935" y="556"/>
                        <a:pt x="1728" y="548"/>
                      </a:cubicBezTo>
                      <a:cubicBezTo>
                        <a:pt x="1214" y="526"/>
                        <a:pt x="777" y="471"/>
                        <a:pt x="471" y="427"/>
                      </a:cubicBezTo>
                      <a:cubicBezTo>
                        <a:pt x="176" y="384"/>
                        <a:pt x="1" y="340"/>
                        <a:pt x="1" y="340"/>
                      </a:cubicBezTo>
                      <a:lnTo>
                        <a:pt x="1" y="340"/>
                      </a:lnTo>
                      <a:cubicBezTo>
                        <a:pt x="1" y="340"/>
                        <a:pt x="165" y="395"/>
                        <a:pt x="449" y="504"/>
                      </a:cubicBezTo>
                      <a:cubicBezTo>
                        <a:pt x="744" y="613"/>
                        <a:pt x="1138" y="788"/>
                        <a:pt x="1608" y="1029"/>
                      </a:cubicBezTo>
                      <a:cubicBezTo>
                        <a:pt x="1837" y="1149"/>
                        <a:pt x="2089" y="1291"/>
                        <a:pt x="2351" y="1444"/>
                      </a:cubicBezTo>
                      <a:cubicBezTo>
                        <a:pt x="2614" y="1597"/>
                        <a:pt x="2876" y="1772"/>
                        <a:pt x="3149" y="1958"/>
                      </a:cubicBezTo>
                      <a:cubicBezTo>
                        <a:pt x="3423" y="2133"/>
                        <a:pt x="3707" y="2341"/>
                        <a:pt x="3980" y="2548"/>
                      </a:cubicBezTo>
                      <a:cubicBezTo>
                        <a:pt x="4264" y="2756"/>
                        <a:pt x="4538" y="2963"/>
                        <a:pt x="4822" y="3182"/>
                      </a:cubicBezTo>
                      <a:cubicBezTo>
                        <a:pt x="5379" y="3619"/>
                        <a:pt x="5925" y="4056"/>
                        <a:pt x="6462" y="4428"/>
                      </a:cubicBezTo>
                      <a:cubicBezTo>
                        <a:pt x="6997" y="4800"/>
                        <a:pt x="7533" y="5095"/>
                        <a:pt x="8058" y="5215"/>
                      </a:cubicBezTo>
                      <a:cubicBezTo>
                        <a:pt x="8239" y="5261"/>
                        <a:pt x="8421" y="5285"/>
                        <a:pt x="8603" y="5285"/>
                      </a:cubicBezTo>
                      <a:cubicBezTo>
                        <a:pt x="8683" y="5285"/>
                        <a:pt x="8764" y="5280"/>
                        <a:pt x="8845" y="5270"/>
                      </a:cubicBezTo>
                      <a:cubicBezTo>
                        <a:pt x="9096" y="5237"/>
                        <a:pt x="9347" y="5150"/>
                        <a:pt x="9588" y="4986"/>
                      </a:cubicBezTo>
                      <a:cubicBezTo>
                        <a:pt x="10069" y="4680"/>
                        <a:pt x="10495" y="4100"/>
                        <a:pt x="10735" y="3215"/>
                      </a:cubicBezTo>
                      <a:cubicBezTo>
                        <a:pt x="10976" y="2319"/>
                        <a:pt x="10888" y="1608"/>
                        <a:pt x="10626" y="1105"/>
                      </a:cubicBezTo>
                      <a:cubicBezTo>
                        <a:pt x="10375" y="592"/>
                        <a:pt x="9938" y="296"/>
                        <a:pt x="9424" y="143"/>
                      </a:cubicBezTo>
                      <a:cubicBezTo>
                        <a:pt x="9067" y="39"/>
                        <a:pt x="8675" y="1"/>
                        <a:pt x="82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5012525" y="885825"/>
                  <a:ext cx="220825" cy="220600"/>
                </a:xfrm>
                <a:custGeom>
                  <a:avLst/>
                  <a:gdLst/>
                  <a:ahLst/>
                  <a:cxnLst/>
                  <a:rect l="l" t="t" r="r" b="b"/>
                  <a:pathLst>
                    <a:path w="8833" h="8824" extrusionOk="0">
                      <a:moveTo>
                        <a:pt x="0" y="1"/>
                      </a:moveTo>
                      <a:lnTo>
                        <a:pt x="0" y="1"/>
                      </a:lnTo>
                      <a:cubicBezTo>
                        <a:pt x="0" y="1"/>
                        <a:pt x="120" y="132"/>
                        <a:pt x="306" y="372"/>
                      </a:cubicBezTo>
                      <a:cubicBezTo>
                        <a:pt x="404" y="492"/>
                        <a:pt x="514" y="635"/>
                        <a:pt x="645" y="810"/>
                      </a:cubicBezTo>
                      <a:cubicBezTo>
                        <a:pt x="765" y="984"/>
                        <a:pt x="907" y="1181"/>
                        <a:pt x="1050" y="1400"/>
                      </a:cubicBezTo>
                      <a:cubicBezTo>
                        <a:pt x="1191" y="1629"/>
                        <a:pt x="1334" y="1869"/>
                        <a:pt x="1476" y="2132"/>
                      </a:cubicBezTo>
                      <a:cubicBezTo>
                        <a:pt x="1629" y="2394"/>
                        <a:pt x="1782" y="2678"/>
                        <a:pt x="1924" y="2974"/>
                      </a:cubicBezTo>
                      <a:cubicBezTo>
                        <a:pt x="2066" y="3269"/>
                        <a:pt x="2208" y="3586"/>
                        <a:pt x="2350" y="3903"/>
                      </a:cubicBezTo>
                      <a:cubicBezTo>
                        <a:pt x="2481" y="4220"/>
                        <a:pt x="2624" y="4548"/>
                        <a:pt x="2755" y="4876"/>
                      </a:cubicBezTo>
                      <a:cubicBezTo>
                        <a:pt x="3017" y="5532"/>
                        <a:pt x="3268" y="6188"/>
                        <a:pt x="3552" y="6778"/>
                      </a:cubicBezTo>
                      <a:cubicBezTo>
                        <a:pt x="3837" y="7357"/>
                        <a:pt x="4154" y="7882"/>
                        <a:pt x="4548" y="8253"/>
                      </a:cubicBezTo>
                      <a:cubicBezTo>
                        <a:pt x="4744" y="8440"/>
                        <a:pt x="4963" y="8593"/>
                        <a:pt x="5204" y="8691"/>
                      </a:cubicBezTo>
                      <a:cubicBezTo>
                        <a:pt x="5409" y="8779"/>
                        <a:pt x="5650" y="8824"/>
                        <a:pt x="5895" y="8824"/>
                      </a:cubicBezTo>
                      <a:cubicBezTo>
                        <a:pt x="5923" y="8824"/>
                        <a:pt x="5951" y="8823"/>
                        <a:pt x="5979" y="8822"/>
                      </a:cubicBezTo>
                      <a:cubicBezTo>
                        <a:pt x="6548" y="8789"/>
                        <a:pt x="7215" y="8505"/>
                        <a:pt x="7859" y="7860"/>
                      </a:cubicBezTo>
                      <a:cubicBezTo>
                        <a:pt x="8505" y="7215"/>
                        <a:pt x="8789" y="6548"/>
                        <a:pt x="8821" y="5980"/>
                      </a:cubicBezTo>
                      <a:cubicBezTo>
                        <a:pt x="8833" y="5707"/>
                        <a:pt x="8789" y="5433"/>
                        <a:pt x="8690" y="5204"/>
                      </a:cubicBezTo>
                      <a:cubicBezTo>
                        <a:pt x="8592" y="4963"/>
                        <a:pt x="8439" y="4745"/>
                        <a:pt x="8253" y="4548"/>
                      </a:cubicBezTo>
                      <a:cubicBezTo>
                        <a:pt x="7881" y="4155"/>
                        <a:pt x="7357" y="3837"/>
                        <a:pt x="6778" y="3553"/>
                      </a:cubicBezTo>
                      <a:cubicBezTo>
                        <a:pt x="6187" y="3269"/>
                        <a:pt x="5532" y="3018"/>
                        <a:pt x="4876" y="2755"/>
                      </a:cubicBezTo>
                      <a:cubicBezTo>
                        <a:pt x="4548" y="2624"/>
                        <a:pt x="4220" y="2482"/>
                        <a:pt x="3902" y="2350"/>
                      </a:cubicBezTo>
                      <a:cubicBezTo>
                        <a:pt x="3586" y="2209"/>
                        <a:pt x="3268" y="2066"/>
                        <a:pt x="2974" y="1925"/>
                      </a:cubicBezTo>
                      <a:cubicBezTo>
                        <a:pt x="2678" y="1782"/>
                        <a:pt x="2394" y="1629"/>
                        <a:pt x="2131" y="1476"/>
                      </a:cubicBezTo>
                      <a:cubicBezTo>
                        <a:pt x="1869" y="1334"/>
                        <a:pt x="1629" y="1192"/>
                        <a:pt x="1399" y="1050"/>
                      </a:cubicBezTo>
                      <a:cubicBezTo>
                        <a:pt x="1181" y="907"/>
                        <a:pt x="984" y="766"/>
                        <a:pt x="809" y="645"/>
                      </a:cubicBezTo>
                      <a:cubicBezTo>
                        <a:pt x="634" y="514"/>
                        <a:pt x="492" y="405"/>
                        <a:pt x="372" y="307"/>
                      </a:cubicBezTo>
                      <a:cubicBezTo>
                        <a:pt x="132" y="120"/>
                        <a:pt x="0"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4989025" y="894300"/>
                  <a:ext cx="133100" cy="271900"/>
                </a:xfrm>
                <a:custGeom>
                  <a:avLst/>
                  <a:gdLst/>
                  <a:ahLst/>
                  <a:cxnLst/>
                  <a:rect l="l" t="t" r="r" b="b"/>
                  <a:pathLst>
                    <a:path w="5324" h="10876" extrusionOk="0">
                      <a:moveTo>
                        <a:pt x="360" y="0"/>
                      </a:moveTo>
                      <a:lnTo>
                        <a:pt x="360" y="0"/>
                      </a:lnTo>
                      <a:cubicBezTo>
                        <a:pt x="360" y="0"/>
                        <a:pt x="404" y="175"/>
                        <a:pt x="448" y="471"/>
                      </a:cubicBezTo>
                      <a:cubicBezTo>
                        <a:pt x="492" y="777"/>
                        <a:pt x="547" y="1214"/>
                        <a:pt x="569" y="1739"/>
                      </a:cubicBezTo>
                      <a:cubicBezTo>
                        <a:pt x="590" y="2263"/>
                        <a:pt x="579" y="2875"/>
                        <a:pt x="535" y="3531"/>
                      </a:cubicBezTo>
                      <a:cubicBezTo>
                        <a:pt x="492" y="4187"/>
                        <a:pt x="404" y="4897"/>
                        <a:pt x="306" y="5597"/>
                      </a:cubicBezTo>
                      <a:cubicBezTo>
                        <a:pt x="207" y="6297"/>
                        <a:pt x="98" y="6986"/>
                        <a:pt x="44" y="7642"/>
                      </a:cubicBezTo>
                      <a:cubicBezTo>
                        <a:pt x="0" y="8297"/>
                        <a:pt x="11" y="8898"/>
                        <a:pt x="164" y="9423"/>
                      </a:cubicBezTo>
                      <a:cubicBezTo>
                        <a:pt x="317" y="9937"/>
                        <a:pt x="612" y="10374"/>
                        <a:pt x="1126" y="10625"/>
                      </a:cubicBezTo>
                      <a:cubicBezTo>
                        <a:pt x="1425" y="10781"/>
                        <a:pt x="1798" y="10876"/>
                        <a:pt x="2240" y="10876"/>
                      </a:cubicBezTo>
                      <a:cubicBezTo>
                        <a:pt x="2540" y="10876"/>
                        <a:pt x="2873" y="10832"/>
                        <a:pt x="3236" y="10735"/>
                      </a:cubicBezTo>
                      <a:cubicBezTo>
                        <a:pt x="4121" y="10494"/>
                        <a:pt x="4701" y="10068"/>
                        <a:pt x="5007" y="9587"/>
                      </a:cubicBezTo>
                      <a:cubicBezTo>
                        <a:pt x="5170" y="9347"/>
                        <a:pt x="5258" y="9095"/>
                        <a:pt x="5291" y="8844"/>
                      </a:cubicBezTo>
                      <a:cubicBezTo>
                        <a:pt x="5323" y="8582"/>
                        <a:pt x="5301" y="8319"/>
                        <a:pt x="5236" y="8057"/>
                      </a:cubicBezTo>
                      <a:cubicBezTo>
                        <a:pt x="5116" y="7532"/>
                        <a:pt x="4820" y="6996"/>
                        <a:pt x="4449" y="6461"/>
                      </a:cubicBezTo>
                      <a:cubicBezTo>
                        <a:pt x="4077" y="5925"/>
                        <a:pt x="3640" y="5378"/>
                        <a:pt x="3203" y="4821"/>
                      </a:cubicBezTo>
                      <a:cubicBezTo>
                        <a:pt x="2984" y="4537"/>
                        <a:pt x="2777" y="4263"/>
                        <a:pt x="2569" y="3979"/>
                      </a:cubicBezTo>
                      <a:cubicBezTo>
                        <a:pt x="2361" y="3706"/>
                        <a:pt x="2153" y="3422"/>
                        <a:pt x="1978" y="3148"/>
                      </a:cubicBezTo>
                      <a:cubicBezTo>
                        <a:pt x="1793" y="2875"/>
                        <a:pt x="1618" y="2613"/>
                        <a:pt x="1465" y="2351"/>
                      </a:cubicBezTo>
                      <a:cubicBezTo>
                        <a:pt x="1312" y="2088"/>
                        <a:pt x="1169" y="1836"/>
                        <a:pt x="1050" y="1607"/>
                      </a:cubicBezTo>
                      <a:cubicBezTo>
                        <a:pt x="809" y="1137"/>
                        <a:pt x="634" y="743"/>
                        <a:pt x="525" y="449"/>
                      </a:cubicBezTo>
                      <a:cubicBezTo>
                        <a:pt x="416" y="165"/>
                        <a:pt x="361" y="0"/>
                        <a:pt x="3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 name="Google Shape;20;p2"/>
                <p:cNvSpPr/>
                <p:nvPr/>
              </p:nvSpPr>
              <p:spPr>
                <a:xfrm>
                  <a:off x="4857000" y="894300"/>
                  <a:ext cx="133125" cy="271900"/>
                </a:xfrm>
                <a:custGeom>
                  <a:avLst/>
                  <a:gdLst/>
                  <a:ahLst/>
                  <a:cxnLst/>
                  <a:rect l="l" t="t" r="r" b="b"/>
                  <a:pathLst>
                    <a:path w="5325" h="10876" extrusionOk="0">
                      <a:moveTo>
                        <a:pt x="4964" y="0"/>
                      </a:moveTo>
                      <a:lnTo>
                        <a:pt x="4964" y="0"/>
                      </a:lnTo>
                      <a:cubicBezTo>
                        <a:pt x="4964" y="0"/>
                        <a:pt x="4909" y="165"/>
                        <a:pt x="4800" y="449"/>
                      </a:cubicBezTo>
                      <a:cubicBezTo>
                        <a:pt x="4691" y="743"/>
                        <a:pt x="4516" y="1137"/>
                        <a:pt x="4275" y="1607"/>
                      </a:cubicBezTo>
                      <a:cubicBezTo>
                        <a:pt x="4155" y="1836"/>
                        <a:pt x="4024" y="2088"/>
                        <a:pt x="3860" y="2351"/>
                      </a:cubicBezTo>
                      <a:cubicBezTo>
                        <a:pt x="3707" y="2613"/>
                        <a:pt x="3532" y="2875"/>
                        <a:pt x="3357" y="3148"/>
                      </a:cubicBezTo>
                      <a:cubicBezTo>
                        <a:pt x="3171" y="3422"/>
                        <a:pt x="2964" y="3706"/>
                        <a:pt x="2756" y="3979"/>
                      </a:cubicBezTo>
                      <a:cubicBezTo>
                        <a:pt x="2559" y="4263"/>
                        <a:pt x="2340" y="4537"/>
                        <a:pt x="2122" y="4821"/>
                      </a:cubicBezTo>
                      <a:cubicBezTo>
                        <a:pt x="1684" y="5378"/>
                        <a:pt x="1247" y="5925"/>
                        <a:pt x="875" y="6461"/>
                      </a:cubicBezTo>
                      <a:cubicBezTo>
                        <a:pt x="504" y="6996"/>
                        <a:pt x="209" y="7532"/>
                        <a:pt x="88" y="8057"/>
                      </a:cubicBezTo>
                      <a:cubicBezTo>
                        <a:pt x="23" y="8319"/>
                        <a:pt x="1" y="8582"/>
                        <a:pt x="34" y="8844"/>
                      </a:cubicBezTo>
                      <a:cubicBezTo>
                        <a:pt x="66" y="9095"/>
                        <a:pt x="154" y="9347"/>
                        <a:pt x="318" y="9587"/>
                      </a:cubicBezTo>
                      <a:cubicBezTo>
                        <a:pt x="624" y="10068"/>
                        <a:pt x="1203" y="10494"/>
                        <a:pt x="2089" y="10735"/>
                      </a:cubicBezTo>
                      <a:cubicBezTo>
                        <a:pt x="2452" y="10832"/>
                        <a:pt x="2786" y="10876"/>
                        <a:pt x="3089" y="10876"/>
                      </a:cubicBezTo>
                      <a:cubicBezTo>
                        <a:pt x="3534" y="10876"/>
                        <a:pt x="3911" y="10781"/>
                        <a:pt x="4210" y="10625"/>
                      </a:cubicBezTo>
                      <a:cubicBezTo>
                        <a:pt x="4713" y="10374"/>
                        <a:pt x="5007" y="9937"/>
                        <a:pt x="5160" y="9423"/>
                      </a:cubicBezTo>
                      <a:cubicBezTo>
                        <a:pt x="5313" y="8898"/>
                        <a:pt x="5325" y="8297"/>
                        <a:pt x="5281" y="7642"/>
                      </a:cubicBezTo>
                      <a:cubicBezTo>
                        <a:pt x="5226" y="6986"/>
                        <a:pt x="5117" y="6297"/>
                        <a:pt x="5019" y="5597"/>
                      </a:cubicBezTo>
                      <a:cubicBezTo>
                        <a:pt x="4920" y="4897"/>
                        <a:pt x="4833" y="4187"/>
                        <a:pt x="4789" y="3531"/>
                      </a:cubicBezTo>
                      <a:cubicBezTo>
                        <a:pt x="4745" y="2875"/>
                        <a:pt x="4735" y="2263"/>
                        <a:pt x="4756" y="1739"/>
                      </a:cubicBezTo>
                      <a:cubicBezTo>
                        <a:pt x="4778" y="1214"/>
                        <a:pt x="4833" y="777"/>
                        <a:pt x="4876" y="471"/>
                      </a:cubicBezTo>
                      <a:cubicBezTo>
                        <a:pt x="4931" y="175"/>
                        <a:pt x="4964" y="0"/>
                        <a:pt x="49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4745800" y="885825"/>
                  <a:ext cx="220825" cy="220600"/>
                </a:xfrm>
                <a:custGeom>
                  <a:avLst/>
                  <a:gdLst/>
                  <a:ahLst/>
                  <a:cxnLst/>
                  <a:rect l="l" t="t" r="r" b="b"/>
                  <a:pathLst>
                    <a:path w="8833" h="8824" extrusionOk="0">
                      <a:moveTo>
                        <a:pt x="8833" y="1"/>
                      </a:moveTo>
                      <a:lnTo>
                        <a:pt x="8833" y="1"/>
                      </a:lnTo>
                      <a:cubicBezTo>
                        <a:pt x="8833" y="1"/>
                        <a:pt x="8701" y="120"/>
                        <a:pt x="8461" y="307"/>
                      </a:cubicBezTo>
                      <a:cubicBezTo>
                        <a:pt x="8340" y="405"/>
                        <a:pt x="8199" y="514"/>
                        <a:pt x="8024" y="645"/>
                      </a:cubicBezTo>
                      <a:cubicBezTo>
                        <a:pt x="7849" y="766"/>
                        <a:pt x="7652" y="907"/>
                        <a:pt x="7434" y="1050"/>
                      </a:cubicBezTo>
                      <a:cubicBezTo>
                        <a:pt x="7204" y="1192"/>
                        <a:pt x="6963" y="1334"/>
                        <a:pt x="6701" y="1476"/>
                      </a:cubicBezTo>
                      <a:cubicBezTo>
                        <a:pt x="6438" y="1629"/>
                        <a:pt x="6154" y="1782"/>
                        <a:pt x="5859" y="1925"/>
                      </a:cubicBezTo>
                      <a:cubicBezTo>
                        <a:pt x="5564" y="2066"/>
                        <a:pt x="5247" y="2209"/>
                        <a:pt x="4930" y="2350"/>
                      </a:cubicBezTo>
                      <a:cubicBezTo>
                        <a:pt x="4613" y="2482"/>
                        <a:pt x="4285" y="2624"/>
                        <a:pt x="3957" y="2755"/>
                      </a:cubicBezTo>
                      <a:cubicBezTo>
                        <a:pt x="3301" y="3018"/>
                        <a:pt x="2646" y="3269"/>
                        <a:pt x="2055" y="3553"/>
                      </a:cubicBezTo>
                      <a:cubicBezTo>
                        <a:pt x="1476" y="3837"/>
                        <a:pt x="951" y="4155"/>
                        <a:pt x="579" y="4548"/>
                      </a:cubicBezTo>
                      <a:cubicBezTo>
                        <a:pt x="394" y="4745"/>
                        <a:pt x="241" y="4963"/>
                        <a:pt x="142" y="5204"/>
                      </a:cubicBezTo>
                      <a:cubicBezTo>
                        <a:pt x="44" y="5433"/>
                        <a:pt x="0" y="5707"/>
                        <a:pt x="11" y="5980"/>
                      </a:cubicBezTo>
                      <a:cubicBezTo>
                        <a:pt x="44" y="6548"/>
                        <a:pt x="328" y="7215"/>
                        <a:pt x="973" y="7860"/>
                      </a:cubicBezTo>
                      <a:cubicBezTo>
                        <a:pt x="1618" y="8505"/>
                        <a:pt x="2284" y="8789"/>
                        <a:pt x="2853" y="8822"/>
                      </a:cubicBezTo>
                      <a:cubicBezTo>
                        <a:pt x="2882" y="8823"/>
                        <a:pt x="2911" y="8824"/>
                        <a:pt x="2940" y="8824"/>
                      </a:cubicBezTo>
                      <a:cubicBezTo>
                        <a:pt x="3191" y="8824"/>
                        <a:pt x="3424" y="8779"/>
                        <a:pt x="3640" y="8691"/>
                      </a:cubicBezTo>
                      <a:cubicBezTo>
                        <a:pt x="3870" y="8593"/>
                        <a:pt x="4089" y="8440"/>
                        <a:pt x="4285" y="8253"/>
                      </a:cubicBezTo>
                      <a:cubicBezTo>
                        <a:pt x="4679" y="7882"/>
                        <a:pt x="4995" y="7357"/>
                        <a:pt x="5280" y="6778"/>
                      </a:cubicBezTo>
                      <a:cubicBezTo>
                        <a:pt x="5564" y="6188"/>
                        <a:pt x="5816" y="5532"/>
                        <a:pt x="6078" y="4876"/>
                      </a:cubicBezTo>
                      <a:cubicBezTo>
                        <a:pt x="6220" y="4548"/>
                        <a:pt x="6351" y="4220"/>
                        <a:pt x="6493" y="3903"/>
                      </a:cubicBezTo>
                      <a:cubicBezTo>
                        <a:pt x="6625" y="3586"/>
                        <a:pt x="6766" y="3269"/>
                        <a:pt x="6919" y="2974"/>
                      </a:cubicBezTo>
                      <a:cubicBezTo>
                        <a:pt x="7062" y="2678"/>
                        <a:pt x="7204" y="2394"/>
                        <a:pt x="7357" y="2132"/>
                      </a:cubicBezTo>
                      <a:cubicBezTo>
                        <a:pt x="7499" y="1869"/>
                        <a:pt x="7652" y="1629"/>
                        <a:pt x="7794" y="1400"/>
                      </a:cubicBezTo>
                      <a:cubicBezTo>
                        <a:pt x="7936" y="1181"/>
                        <a:pt x="8068" y="984"/>
                        <a:pt x="8187" y="810"/>
                      </a:cubicBezTo>
                      <a:cubicBezTo>
                        <a:pt x="8319" y="635"/>
                        <a:pt x="8428" y="492"/>
                        <a:pt x="8527" y="372"/>
                      </a:cubicBezTo>
                      <a:cubicBezTo>
                        <a:pt x="8712" y="132"/>
                        <a:pt x="8833" y="1"/>
                        <a:pt x="88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4683750" y="862850"/>
                  <a:ext cx="274400" cy="132150"/>
                </a:xfrm>
                <a:custGeom>
                  <a:avLst/>
                  <a:gdLst/>
                  <a:ahLst/>
                  <a:cxnLst/>
                  <a:rect l="l" t="t" r="r" b="b"/>
                  <a:pathLst>
                    <a:path w="10976" h="5286" extrusionOk="0">
                      <a:moveTo>
                        <a:pt x="2723" y="1"/>
                      </a:moveTo>
                      <a:cubicBezTo>
                        <a:pt x="2303" y="1"/>
                        <a:pt x="1913" y="39"/>
                        <a:pt x="1564" y="143"/>
                      </a:cubicBezTo>
                      <a:cubicBezTo>
                        <a:pt x="1039" y="296"/>
                        <a:pt x="613" y="592"/>
                        <a:pt x="350" y="1105"/>
                      </a:cubicBezTo>
                      <a:cubicBezTo>
                        <a:pt x="99" y="1608"/>
                        <a:pt x="0" y="2319"/>
                        <a:pt x="241" y="3215"/>
                      </a:cubicBezTo>
                      <a:cubicBezTo>
                        <a:pt x="481" y="4100"/>
                        <a:pt x="908" y="4680"/>
                        <a:pt x="1389" y="4986"/>
                      </a:cubicBezTo>
                      <a:cubicBezTo>
                        <a:pt x="1630" y="5150"/>
                        <a:pt x="1881" y="5237"/>
                        <a:pt x="2132" y="5270"/>
                      </a:cubicBezTo>
                      <a:cubicBezTo>
                        <a:pt x="2213" y="5280"/>
                        <a:pt x="2294" y="5285"/>
                        <a:pt x="2374" y="5285"/>
                      </a:cubicBezTo>
                      <a:cubicBezTo>
                        <a:pt x="2556" y="5285"/>
                        <a:pt x="2738" y="5261"/>
                        <a:pt x="2919" y="5215"/>
                      </a:cubicBezTo>
                      <a:cubicBezTo>
                        <a:pt x="3444" y="5095"/>
                        <a:pt x="3979" y="4800"/>
                        <a:pt x="4515" y="4428"/>
                      </a:cubicBezTo>
                      <a:cubicBezTo>
                        <a:pt x="5051" y="4056"/>
                        <a:pt x="5597" y="3619"/>
                        <a:pt x="6155" y="3182"/>
                      </a:cubicBezTo>
                      <a:cubicBezTo>
                        <a:pt x="6439" y="2963"/>
                        <a:pt x="6712" y="2756"/>
                        <a:pt x="6996" y="2548"/>
                      </a:cubicBezTo>
                      <a:cubicBezTo>
                        <a:pt x="7270" y="2341"/>
                        <a:pt x="7554" y="2133"/>
                        <a:pt x="7827" y="1958"/>
                      </a:cubicBezTo>
                      <a:cubicBezTo>
                        <a:pt x="8101" y="1772"/>
                        <a:pt x="8374" y="1597"/>
                        <a:pt x="8626" y="1444"/>
                      </a:cubicBezTo>
                      <a:cubicBezTo>
                        <a:pt x="8888" y="1291"/>
                        <a:pt x="9139" y="1149"/>
                        <a:pt x="9369" y="1029"/>
                      </a:cubicBezTo>
                      <a:cubicBezTo>
                        <a:pt x="9839" y="788"/>
                        <a:pt x="10243" y="613"/>
                        <a:pt x="10528" y="504"/>
                      </a:cubicBezTo>
                      <a:cubicBezTo>
                        <a:pt x="10812" y="395"/>
                        <a:pt x="10975" y="340"/>
                        <a:pt x="10975" y="340"/>
                      </a:cubicBezTo>
                      <a:lnTo>
                        <a:pt x="10975" y="340"/>
                      </a:lnTo>
                      <a:cubicBezTo>
                        <a:pt x="10975" y="340"/>
                        <a:pt x="10800" y="384"/>
                        <a:pt x="10506" y="427"/>
                      </a:cubicBezTo>
                      <a:cubicBezTo>
                        <a:pt x="10200" y="471"/>
                        <a:pt x="9763" y="526"/>
                        <a:pt x="9248" y="548"/>
                      </a:cubicBezTo>
                      <a:cubicBezTo>
                        <a:pt x="9071" y="555"/>
                        <a:pt x="8886" y="559"/>
                        <a:pt x="8694" y="559"/>
                      </a:cubicBezTo>
                      <a:cubicBezTo>
                        <a:pt x="8304" y="559"/>
                        <a:pt x="7884" y="544"/>
                        <a:pt x="7445" y="515"/>
                      </a:cubicBezTo>
                      <a:cubicBezTo>
                        <a:pt x="6789" y="471"/>
                        <a:pt x="6078" y="384"/>
                        <a:pt x="5379" y="286"/>
                      </a:cubicBezTo>
                      <a:cubicBezTo>
                        <a:pt x="4690" y="187"/>
                        <a:pt x="3991" y="77"/>
                        <a:pt x="3335" y="23"/>
                      </a:cubicBezTo>
                      <a:cubicBezTo>
                        <a:pt x="3125" y="9"/>
                        <a:pt x="2921" y="1"/>
                        <a:pt x="2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4683750" y="730775"/>
                  <a:ext cx="274400" cy="132125"/>
                </a:xfrm>
                <a:custGeom>
                  <a:avLst/>
                  <a:gdLst/>
                  <a:ahLst/>
                  <a:cxnLst/>
                  <a:rect l="l" t="t" r="r" b="b"/>
                  <a:pathLst>
                    <a:path w="10976" h="5285" extrusionOk="0">
                      <a:moveTo>
                        <a:pt x="2378" y="0"/>
                      </a:moveTo>
                      <a:cubicBezTo>
                        <a:pt x="2296" y="0"/>
                        <a:pt x="2214" y="5"/>
                        <a:pt x="2132" y="15"/>
                      </a:cubicBezTo>
                      <a:cubicBezTo>
                        <a:pt x="1881" y="48"/>
                        <a:pt x="1630" y="135"/>
                        <a:pt x="1389" y="300"/>
                      </a:cubicBezTo>
                      <a:cubicBezTo>
                        <a:pt x="908" y="606"/>
                        <a:pt x="481" y="1185"/>
                        <a:pt x="241" y="2071"/>
                      </a:cubicBezTo>
                      <a:cubicBezTo>
                        <a:pt x="0" y="2967"/>
                        <a:pt x="99" y="3688"/>
                        <a:pt x="350" y="4191"/>
                      </a:cubicBezTo>
                      <a:cubicBezTo>
                        <a:pt x="613" y="4694"/>
                        <a:pt x="1039" y="4989"/>
                        <a:pt x="1564" y="5142"/>
                      </a:cubicBezTo>
                      <a:cubicBezTo>
                        <a:pt x="1914" y="5246"/>
                        <a:pt x="2306" y="5285"/>
                        <a:pt x="2727" y="5285"/>
                      </a:cubicBezTo>
                      <a:cubicBezTo>
                        <a:pt x="2924" y="5285"/>
                        <a:pt x="3127" y="5276"/>
                        <a:pt x="3335" y="5262"/>
                      </a:cubicBezTo>
                      <a:cubicBezTo>
                        <a:pt x="3991" y="5207"/>
                        <a:pt x="4690" y="5098"/>
                        <a:pt x="5379" y="5000"/>
                      </a:cubicBezTo>
                      <a:cubicBezTo>
                        <a:pt x="6078" y="4901"/>
                        <a:pt x="6789" y="4814"/>
                        <a:pt x="7445" y="4770"/>
                      </a:cubicBezTo>
                      <a:cubicBezTo>
                        <a:pt x="7880" y="4741"/>
                        <a:pt x="8296" y="4727"/>
                        <a:pt x="8683" y="4727"/>
                      </a:cubicBezTo>
                      <a:cubicBezTo>
                        <a:pt x="8880" y="4727"/>
                        <a:pt x="9068" y="4730"/>
                        <a:pt x="9248" y="4738"/>
                      </a:cubicBezTo>
                      <a:cubicBezTo>
                        <a:pt x="9763" y="4760"/>
                        <a:pt x="10200" y="4814"/>
                        <a:pt x="10506" y="4858"/>
                      </a:cubicBezTo>
                      <a:cubicBezTo>
                        <a:pt x="10801" y="4913"/>
                        <a:pt x="10975" y="4945"/>
                        <a:pt x="10975" y="4945"/>
                      </a:cubicBezTo>
                      <a:cubicBezTo>
                        <a:pt x="10975" y="4945"/>
                        <a:pt x="10812" y="4891"/>
                        <a:pt x="10528" y="4781"/>
                      </a:cubicBezTo>
                      <a:cubicBezTo>
                        <a:pt x="10243" y="4672"/>
                        <a:pt x="9839" y="4497"/>
                        <a:pt x="9369" y="4257"/>
                      </a:cubicBezTo>
                      <a:cubicBezTo>
                        <a:pt x="9139" y="4136"/>
                        <a:pt x="8888" y="4005"/>
                        <a:pt x="8626" y="3841"/>
                      </a:cubicBezTo>
                      <a:cubicBezTo>
                        <a:pt x="8374" y="3688"/>
                        <a:pt x="8101" y="3513"/>
                        <a:pt x="7827" y="3339"/>
                      </a:cubicBezTo>
                      <a:cubicBezTo>
                        <a:pt x="7554" y="3152"/>
                        <a:pt x="7270" y="2945"/>
                        <a:pt x="6996" y="2737"/>
                      </a:cubicBezTo>
                      <a:cubicBezTo>
                        <a:pt x="6712" y="2540"/>
                        <a:pt x="6439" y="2321"/>
                        <a:pt x="6155" y="2103"/>
                      </a:cubicBezTo>
                      <a:cubicBezTo>
                        <a:pt x="5597" y="1666"/>
                        <a:pt x="5051" y="1228"/>
                        <a:pt x="4515" y="857"/>
                      </a:cubicBezTo>
                      <a:cubicBezTo>
                        <a:pt x="3979" y="485"/>
                        <a:pt x="3444" y="190"/>
                        <a:pt x="2919" y="70"/>
                      </a:cubicBezTo>
                      <a:cubicBezTo>
                        <a:pt x="2739" y="24"/>
                        <a:pt x="2558" y="0"/>
                        <a:pt x="23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4745800" y="619325"/>
                  <a:ext cx="220825" cy="220625"/>
                </a:xfrm>
                <a:custGeom>
                  <a:avLst/>
                  <a:gdLst/>
                  <a:ahLst/>
                  <a:cxnLst/>
                  <a:rect l="l" t="t" r="r" b="b"/>
                  <a:pathLst>
                    <a:path w="8833" h="8825" extrusionOk="0">
                      <a:moveTo>
                        <a:pt x="2935" y="0"/>
                      </a:moveTo>
                      <a:cubicBezTo>
                        <a:pt x="2908" y="0"/>
                        <a:pt x="2880" y="1"/>
                        <a:pt x="2853" y="2"/>
                      </a:cubicBezTo>
                      <a:cubicBezTo>
                        <a:pt x="2284" y="35"/>
                        <a:pt x="1618" y="319"/>
                        <a:pt x="973" y="964"/>
                      </a:cubicBezTo>
                      <a:cubicBezTo>
                        <a:pt x="328" y="1609"/>
                        <a:pt x="44" y="2276"/>
                        <a:pt x="11" y="2844"/>
                      </a:cubicBezTo>
                      <a:cubicBezTo>
                        <a:pt x="0" y="3128"/>
                        <a:pt x="44" y="3391"/>
                        <a:pt x="142" y="3631"/>
                      </a:cubicBezTo>
                      <a:cubicBezTo>
                        <a:pt x="241" y="3861"/>
                        <a:pt x="394" y="4080"/>
                        <a:pt x="579" y="4277"/>
                      </a:cubicBezTo>
                      <a:cubicBezTo>
                        <a:pt x="951" y="4670"/>
                        <a:pt x="1476" y="4987"/>
                        <a:pt x="2055" y="5271"/>
                      </a:cubicBezTo>
                      <a:cubicBezTo>
                        <a:pt x="2646" y="5555"/>
                        <a:pt x="3301" y="5807"/>
                        <a:pt x="3957" y="6069"/>
                      </a:cubicBezTo>
                      <a:cubicBezTo>
                        <a:pt x="4285" y="6211"/>
                        <a:pt x="4613" y="6342"/>
                        <a:pt x="4930" y="6485"/>
                      </a:cubicBezTo>
                      <a:cubicBezTo>
                        <a:pt x="5247" y="6616"/>
                        <a:pt x="5564" y="6758"/>
                        <a:pt x="5859" y="6911"/>
                      </a:cubicBezTo>
                      <a:cubicBezTo>
                        <a:pt x="6154" y="7053"/>
                        <a:pt x="6438" y="7195"/>
                        <a:pt x="6701" y="7348"/>
                      </a:cubicBezTo>
                      <a:cubicBezTo>
                        <a:pt x="6963" y="7490"/>
                        <a:pt x="7204" y="7644"/>
                        <a:pt x="7434" y="7785"/>
                      </a:cubicBezTo>
                      <a:cubicBezTo>
                        <a:pt x="7652" y="7928"/>
                        <a:pt x="7849" y="8059"/>
                        <a:pt x="8024" y="8179"/>
                      </a:cubicBezTo>
                      <a:cubicBezTo>
                        <a:pt x="8199" y="8310"/>
                        <a:pt x="8340" y="8419"/>
                        <a:pt x="8461" y="8518"/>
                      </a:cubicBezTo>
                      <a:cubicBezTo>
                        <a:pt x="8702" y="8703"/>
                        <a:pt x="8833" y="8824"/>
                        <a:pt x="8833" y="8824"/>
                      </a:cubicBezTo>
                      <a:cubicBezTo>
                        <a:pt x="8833" y="8824"/>
                        <a:pt x="8712" y="8693"/>
                        <a:pt x="8527" y="8452"/>
                      </a:cubicBezTo>
                      <a:cubicBezTo>
                        <a:pt x="8428" y="8332"/>
                        <a:pt x="8319" y="8190"/>
                        <a:pt x="8187" y="8015"/>
                      </a:cubicBezTo>
                      <a:cubicBezTo>
                        <a:pt x="8068" y="7840"/>
                        <a:pt x="7936" y="7644"/>
                        <a:pt x="7794" y="7425"/>
                      </a:cubicBezTo>
                      <a:cubicBezTo>
                        <a:pt x="7652" y="7195"/>
                        <a:pt x="7499" y="6954"/>
                        <a:pt x="7357" y="6692"/>
                      </a:cubicBezTo>
                      <a:cubicBezTo>
                        <a:pt x="7204" y="6430"/>
                        <a:pt x="7062" y="6145"/>
                        <a:pt x="6919" y="5851"/>
                      </a:cubicBezTo>
                      <a:cubicBezTo>
                        <a:pt x="6766" y="5555"/>
                        <a:pt x="6625" y="5239"/>
                        <a:pt x="6493" y="4921"/>
                      </a:cubicBezTo>
                      <a:cubicBezTo>
                        <a:pt x="6351" y="4605"/>
                        <a:pt x="6220" y="4277"/>
                        <a:pt x="6078" y="3949"/>
                      </a:cubicBezTo>
                      <a:cubicBezTo>
                        <a:pt x="5816" y="3293"/>
                        <a:pt x="5564" y="2637"/>
                        <a:pt x="5280" y="2047"/>
                      </a:cubicBezTo>
                      <a:cubicBezTo>
                        <a:pt x="4995" y="1467"/>
                        <a:pt x="4679" y="942"/>
                        <a:pt x="4285" y="570"/>
                      </a:cubicBezTo>
                      <a:cubicBezTo>
                        <a:pt x="4089" y="385"/>
                        <a:pt x="3870" y="232"/>
                        <a:pt x="3640" y="133"/>
                      </a:cubicBezTo>
                      <a:cubicBezTo>
                        <a:pt x="3423" y="45"/>
                        <a:pt x="3188" y="0"/>
                        <a:pt x="29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 name="Google Shape;25;p2"/>
                <p:cNvSpPr/>
                <p:nvPr/>
              </p:nvSpPr>
              <p:spPr>
                <a:xfrm>
                  <a:off x="4857000" y="559625"/>
                  <a:ext cx="133125" cy="271825"/>
                </a:xfrm>
                <a:custGeom>
                  <a:avLst/>
                  <a:gdLst/>
                  <a:ahLst/>
                  <a:cxnLst/>
                  <a:rect l="l" t="t" r="r" b="b"/>
                  <a:pathLst>
                    <a:path w="5325" h="10873" extrusionOk="0">
                      <a:moveTo>
                        <a:pt x="3074" y="0"/>
                      </a:moveTo>
                      <a:cubicBezTo>
                        <a:pt x="2775" y="0"/>
                        <a:pt x="2446" y="42"/>
                        <a:pt x="2089" y="138"/>
                      </a:cubicBezTo>
                      <a:cubicBezTo>
                        <a:pt x="1203" y="379"/>
                        <a:pt x="624" y="805"/>
                        <a:pt x="318" y="1286"/>
                      </a:cubicBezTo>
                      <a:cubicBezTo>
                        <a:pt x="154" y="1527"/>
                        <a:pt x="66" y="1778"/>
                        <a:pt x="34" y="2030"/>
                      </a:cubicBezTo>
                      <a:cubicBezTo>
                        <a:pt x="1" y="2292"/>
                        <a:pt x="23" y="2554"/>
                        <a:pt x="88" y="2817"/>
                      </a:cubicBezTo>
                      <a:cubicBezTo>
                        <a:pt x="209" y="3341"/>
                        <a:pt x="504" y="3877"/>
                        <a:pt x="875" y="4413"/>
                      </a:cubicBezTo>
                      <a:cubicBezTo>
                        <a:pt x="1247" y="4948"/>
                        <a:pt x="1684" y="5495"/>
                        <a:pt x="2122" y="6052"/>
                      </a:cubicBezTo>
                      <a:cubicBezTo>
                        <a:pt x="2340" y="6337"/>
                        <a:pt x="2559" y="6610"/>
                        <a:pt x="2756" y="6894"/>
                      </a:cubicBezTo>
                      <a:cubicBezTo>
                        <a:pt x="2964" y="7167"/>
                        <a:pt x="3171" y="7452"/>
                        <a:pt x="3357" y="7725"/>
                      </a:cubicBezTo>
                      <a:cubicBezTo>
                        <a:pt x="3532" y="7998"/>
                        <a:pt x="3707" y="8271"/>
                        <a:pt x="3860" y="8523"/>
                      </a:cubicBezTo>
                      <a:cubicBezTo>
                        <a:pt x="4024" y="8785"/>
                        <a:pt x="4155" y="9036"/>
                        <a:pt x="4275" y="9266"/>
                      </a:cubicBezTo>
                      <a:cubicBezTo>
                        <a:pt x="4516" y="9736"/>
                        <a:pt x="4691" y="10141"/>
                        <a:pt x="4800" y="10425"/>
                      </a:cubicBezTo>
                      <a:cubicBezTo>
                        <a:pt x="4909" y="10709"/>
                        <a:pt x="4964" y="10873"/>
                        <a:pt x="4964" y="10873"/>
                      </a:cubicBezTo>
                      <a:cubicBezTo>
                        <a:pt x="4964" y="10873"/>
                        <a:pt x="4931" y="10698"/>
                        <a:pt x="4876" y="10403"/>
                      </a:cubicBezTo>
                      <a:cubicBezTo>
                        <a:pt x="4833" y="10097"/>
                        <a:pt x="4778" y="9660"/>
                        <a:pt x="4756" y="9146"/>
                      </a:cubicBezTo>
                      <a:cubicBezTo>
                        <a:pt x="4735" y="8610"/>
                        <a:pt x="4745" y="7998"/>
                        <a:pt x="4789" y="7342"/>
                      </a:cubicBezTo>
                      <a:cubicBezTo>
                        <a:pt x="4833" y="6686"/>
                        <a:pt x="4920" y="5976"/>
                        <a:pt x="5019" y="5276"/>
                      </a:cubicBezTo>
                      <a:cubicBezTo>
                        <a:pt x="5117" y="4588"/>
                        <a:pt x="5226" y="3888"/>
                        <a:pt x="5281" y="3232"/>
                      </a:cubicBezTo>
                      <a:cubicBezTo>
                        <a:pt x="5325" y="2576"/>
                        <a:pt x="5313" y="1975"/>
                        <a:pt x="5160" y="1461"/>
                      </a:cubicBezTo>
                      <a:cubicBezTo>
                        <a:pt x="5007" y="937"/>
                        <a:pt x="4713" y="510"/>
                        <a:pt x="4210" y="247"/>
                      </a:cubicBezTo>
                      <a:cubicBezTo>
                        <a:pt x="3907" y="96"/>
                        <a:pt x="3525" y="0"/>
                        <a:pt x="30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 name="Google Shape;26;p2"/>
                <p:cNvSpPr/>
                <p:nvPr/>
              </p:nvSpPr>
              <p:spPr>
                <a:xfrm>
                  <a:off x="4989025" y="559625"/>
                  <a:ext cx="133100" cy="271825"/>
                </a:xfrm>
                <a:custGeom>
                  <a:avLst/>
                  <a:gdLst/>
                  <a:ahLst/>
                  <a:cxnLst/>
                  <a:rect l="l" t="t" r="r" b="b"/>
                  <a:pathLst>
                    <a:path w="5324" h="10873" extrusionOk="0">
                      <a:moveTo>
                        <a:pt x="2255" y="0"/>
                      </a:moveTo>
                      <a:cubicBezTo>
                        <a:pt x="1806" y="0"/>
                        <a:pt x="1428" y="96"/>
                        <a:pt x="1126" y="247"/>
                      </a:cubicBezTo>
                      <a:cubicBezTo>
                        <a:pt x="612" y="510"/>
                        <a:pt x="317" y="937"/>
                        <a:pt x="164" y="1461"/>
                      </a:cubicBezTo>
                      <a:cubicBezTo>
                        <a:pt x="11" y="1975"/>
                        <a:pt x="0" y="2576"/>
                        <a:pt x="44" y="3232"/>
                      </a:cubicBezTo>
                      <a:cubicBezTo>
                        <a:pt x="98" y="3888"/>
                        <a:pt x="207" y="4588"/>
                        <a:pt x="306" y="5276"/>
                      </a:cubicBezTo>
                      <a:cubicBezTo>
                        <a:pt x="404" y="5976"/>
                        <a:pt x="492" y="6686"/>
                        <a:pt x="535" y="7342"/>
                      </a:cubicBezTo>
                      <a:cubicBezTo>
                        <a:pt x="590" y="7998"/>
                        <a:pt x="590" y="8610"/>
                        <a:pt x="569" y="9146"/>
                      </a:cubicBezTo>
                      <a:cubicBezTo>
                        <a:pt x="547" y="9660"/>
                        <a:pt x="492" y="10097"/>
                        <a:pt x="448" y="10403"/>
                      </a:cubicBezTo>
                      <a:cubicBezTo>
                        <a:pt x="404" y="10698"/>
                        <a:pt x="360" y="10873"/>
                        <a:pt x="360" y="10873"/>
                      </a:cubicBezTo>
                      <a:cubicBezTo>
                        <a:pt x="360" y="10873"/>
                        <a:pt x="416" y="10709"/>
                        <a:pt x="525" y="10425"/>
                      </a:cubicBezTo>
                      <a:cubicBezTo>
                        <a:pt x="634" y="10141"/>
                        <a:pt x="809" y="9736"/>
                        <a:pt x="1050" y="9266"/>
                      </a:cubicBezTo>
                      <a:cubicBezTo>
                        <a:pt x="1169" y="9036"/>
                        <a:pt x="1312" y="8785"/>
                        <a:pt x="1465" y="8523"/>
                      </a:cubicBezTo>
                      <a:cubicBezTo>
                        <a:pt x="1618" y="8271"/>
                        <a:pt x="1793" y="7998"/>
                        <a:pt x="1978" y="7725"/>
                      </a:cubicBezTo>
                      <a:cubicBezTo>
                        <a:pt x="2153" y="7452"/>
                        <a:pt x="2361" y="7167"/>
                        <a:pt x="2569" y="6894"/>
                      </a:cubicBezTo>
                      <a:cubicBezTo>
                        <a:pt x="2777" y="6610"/>
                        <a:pt x="2984" y="6337"/>
                        <a:pt x="3203" y="6052"/>
                      </a:cubicBezTo>
                      <a:cubicBezTo>
                        <a:pt x="3640" y="5495"/>
                        <a:pt x="4077" y="4948"/>
                        <a:pt x="4449" y="4413"/>
                      </a:cubicBezTo>
                      <a:cubicBezTo>
                        <a:pt x="4820" y="3877"/>
                        <a:pt x="5116" y="3341"/>
                        <a:pt x="5236" y="2817"/>
                      </a:cubicBezTo>
                      <a:cubicBezTo>
                        <a:pt x="5301" y="2554"/>
                        <a:pt x="5323" y="2292"/>
                        <a:pt x="5291" y="2030"/>
                      </a:cubicBezTo>
                      <a:cubicBezTo>
                        <a:pt x="5258" y="1778"/>
                        <a:pt x="5170" y="1527"/>
                        <a:pt x="5007" y="1286"/>
                      </a:cubicBezTo>
                      <a:cubicBezTo>
                        <a:pt x="4701" y="805"/>
                        <a:pt x="4121" y="379"/>
                        <a:pt x="3236" y="138"/>
                      </a:cubicBezTo>
                      <a:cubicBezTo>
                        <a:pt x="2879" y="42"/>
                        <a:pt x="2552" y="0"/>
                        <a:pt x="22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5012525" y="619325"/>
                  <a:ext cx="220825" cy="220625"/>
                </a:xfrm>
                <a:custGeom>
                  <a:avLst/>
                  <a:gdLst/>
                  <a:ahLst/>
                  <a:cxnLst/>
                  <a:rect l="l" t="t" r="r" b="b"/>
                  <a:pathLst>
                    <a:path w="8833" h="8825" extrusionOk="0">
                      <a:moveTo>
                        <a:pt x="5900" y="0"/>
                      </a:moveTo>
                      <a:cubicBezTo>
                        <a:pt x="5654" y="0"/>
                        <a:pt x="5411" y="45"/>
                        <a:pt x="5204" y="133"/>
                      </a:cubicBezTo>
                      <a:cubicBezTo>
                        <a:pt x="4963" y="232"/>
                        <a:pt x="4744" y="385"/>
                        <a:pt x="4548" y="570"/>
                      </a:cubicBezTo>
                      <a:cubicBezTo>
                        <a:pt x="4154" y="942"/>
                        <a:pt x="3837" y="1467"/>
                        <a:pt x="3552" y="2047"/>
                      </a:cubicBezTo>
                      <a:cubicBezTo>
                        <a:pt x="3268" y="2637"/>
                        <a:pt x="3017" y="3293"/>
                        <a:pt x="2755" y="3949"/>
                      </a:cubicBezTo>
                      <a:cubicBezTo>
                        <a:pt x="2624" y="4277"/>
                        <a:pt x="2481" y="4605"/>
                        <a:pt x="2350" y="4921"/>
                      </a:cubicBezTo>
                      <a:cubicBezTo>
                        <a:pt x="2208" y="5239"/>
                        <a:pt x="2066" y="5555"/>
                        <a:pt x="1924" y="5851"/>
                      </a:cubicBezTo>
                      <a:cubicBezTo>
                        <a:pt x="1782" y="6145"/>
                        <a:pt x="1629" y="6430"/>
                        <a:pt x="1476" y="6692"/>
                      </a:cubicBezTo>
                      <a:cubicBezTo>
                        <a:pt x="1334" y="6954"/>
                        <a:pt x="1191" y="7195"/>
                        <a:pt x="1050" y="7425"/>
                      </a:cubicBezTo>
                      <a:cubicBezTo>
                        <a:pt x="907" y="7644"/>
                        <a:pt x="765" y="7840"/>
                        <a:pt x="645" y="8015"/>
                      </a:cubicBezTo>
                      <a:cubicBezTo>
                        <a:pt x="514" y="8190"/>
                        <a:pt x="404" y="8332"/>
                        <a:pt x="306" y="8452"/>
                      </a:cubicBezTo>
                      <a:cubicBezTo>
                        <a:pt x="120" y="8693"/>
                        <a:pt x="0" y="8824"/>
                        <a:pt x="0" y="8824"/>
                      </a:cubicBezTo>
                      <a:cubicBezTo>
                        <a:pt x="0" y="8824"/>
                        <a:pt x="131" y="8703"/>
                        <a:pt x="372" y="8518"/>
                      </a:cubicBezTo>
                      <a:cubicBezTo>
                        <a:pt x="492" y="8419"/>
                        <a:pt x="634" y="8310"/>
                        <a:pt x="809" y="8179"/>
                      </a:cubicBezTo>
                      <a:cubicBezTo>
                        <a:pt x="984" y="8059"/>
                        <a:pt x="1181" y="7928"/>
                        <a:pt x="1399" y="7785"/>
                      </a:cubicBezTo>
                      <a:cubicBezTo>
                        <a:pt x="1629" y="7644"/>
                        <a:pt x="1869" y="7490"/>
                        <a:pt x="2131" y="7348"/>
                      </a:cubicBezTo>
                      <a:cubicBezTo>
                        <a:pt x="2394" y="7195"/>
                        <a:pt x="2678" y="7053"/>
                        <a:pt x="2974" y="6911"/>
                      </a:cubicBezTo>
                      <a:cubicBezTo>
                        <a:pt x="3268" y="6758"/>
                        <a:pt x="3586" y="6616"/>
                        <a:pt x="3902" y="6485"/>
                      </a:cubicBezTo>
                      <a:cubicBezTo>
                        <a:pt x="4220" y="6342"/>
                        <a:pt x="4548" y="6211"/>
                        <a:pt x="4876" y="6069"/>
                      </a:cubicBezTo>
                      <a:cubicBezTo>
                        <a:pt x="5532" y="5807"/>
                        <a:pt x="6187" y="5555"/>
                        <a:pt x="6778" y="5271"/>
                      </a:cubicBezTo>
                      <a:cubicBezTo>
                        <a:pt x="7357" y="4987"/>
                        <a:pt x="7881" y="4670"/>
                        <a:pt x="8253" y="4277"/>
                      </a:cubicBezTo>
                      <a:cubicBezTo>
                        <a:pt x="8439" y="4080"/>
                        <a:pt x="8592" y="3861"/>
                        <a:pt x="8690" y="3631"/>
                      </a:cubicBezTo>
                      <a:cubicBezTo>
                        <a:pt x="8789" y="3391"/>
                        <a:pt x="8833" y="3128"/>
                        <a:pt x="8821" y="2844"/>
                      </a:cubicBezTo>
                      <a:cubicBezTo>
                        <a:pt x="8789" y="2276"/>
                        <a:pt x="8505" y="1609"/>
                        <a:pt x="7859" y="964"/>
                      </a:cubicBezTo>
                      <a:cubicBezTo>
                        <a:pt x="7215" y="319"/>
                        <a:pt x="6548" y="35"/>
                        <a:pt x="5979" y="2"/>
                      </a:cubicBezTo>
                      <a:cubicBezTo>
                        <a:pt x="5953" y="1"/>
                        <a:pt x="5926" y="0"/>
                        <a:pt x="59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 name="Google Shape;28;p2"/>
                <p:cNvSpPr/>
                <p:nvPr/>
              </p:nvSpPr>
              <p:spPr>
                <a:xfrm>
                  <a:off x="5020975" y="730775"/>
                  <a:ext cx="274400" cy="132125"/>
                </a:xfrm>
                <a:custGeom>
                  <a:avLst/>
                  <a:gdLst/>
                  <a:ahLst/>
                  <a:cxnLst/>
                  <a:rect l="l" t="t" r="r" b="b"/>
                  <a:pathLst>
                    <a:path w="10976" h="5285" extrusionOk="0">
                      <a:moveTo>
                        <a:pt x="8599" y="0"/>
                      </a:moveTo>
                      <a:cubicBezTo>
                        <a:pt x="8419" y="0"/>
                        <a:pt x="8238" y="24"/>
                        <a:pt x="8058" y="70"/>
                      </a:cubicBezTo>
                      <a:cubicBezTo>
                        <a:pt x="7533" y="190"/>
                        <a:pt x="6997" y="485"/>
                        <a:pt x="6462" y="857"/>
                      </a:cubicBezTo>
                      <a:cubicBezTo>
                        <a:pt x="5925" y="1228"/>
                        <a:pt x="5379" y="1666"/>
                        <a:pt x="4822" y="2103"/>
                      </a:cubicBezTo>
                      <a:cubicBezTo>
                        <a:pt x="4538" y="2321"/>
                        <a:pt x="4264" y="2540"/>
                        <a:pt x="3980" y="2737"/>
                      </a:cubicBezTo>
                      <a:cubicBezTo>
                        <a:pt x="3707" y="2945"/>
                        <a:pt x="3423" y="3152"/>
                        <a:pt x="3149" y="3339"/>
                      </a:cubicBezTo>
                      <a:cubicBezTo>
                        <a:pt x="2876" y="3513"/>
                        <a:pt x="2614" y="3688"/>
                        <a:pt x="2351" y="3841"/>
                      </a:cubicBezTo>
                      <a:cubicBezTo>
                        <a:pt x="2089" y="4005"/>
                        <a:pt x="1837" y="4136"/>
                        <a:pt x="1608" y="4257"/>
                      </a:cubicBezTo>
                      <a:cubicBezTo>
                        <a:pt x="1138" y="4497"/>
                        <a:pt x="744" y="4672"/>
                        <a:pt x="449" y="4781"/>
                      </a:cubicBezTo>
                      <a:cubicBezTo>
                        <a:pt x="165" y="4891"/>
                        <a:pt x="1" y="4945"/>
                        <a:pt x="1" y="4945"/>
                      </a:cubicBezTo>
                      <a:cubicBezTo>
                        <a:pt x="1" y="4945"/>
                        <a:pt x="176" y="4913"/>
                        <a:pt x="471" y="4858"/>
                      </a:cubicBezTo>
                      <a:cubicBezTo>
                        <a:pt x="777" y="4814"/>
                        <a:pt x="1214" y="4760"/>
                        <a:pt x="1739" y="4738"/>
                      </a:cubicBezTo>
                      <a:cubicBezTo>
                        <a:pt x="1916" y="4730"/>
                        <a:pt x="2102" y="4727"/>
                        <a:pt x="2297" y="4727"/>
                      </a:cubicBezTo>
                      <a:cubicBezTo>
                        <a:pt x="2681" y="4727"/>
                        <a:pt x="3097" y="4741"/>
                        <a:pt x="3532" y="4770"/>
                      </a:cubicBezTo>
                      <a:cubicBezTo>
                        <a:pt x="4188" y="4814"/>
                        <a:pt x="4898" y="4901"/>
                        <a:pt x="5598" y="5000"/>
                      </a:cubicBezTo>
                      <a:cubicBezTo>
                        <a:pt x="6297" y="5098"/>
                        <a:pt x="6986" y="5207"/>
                        <a:pt x="7642" y="5262"/>
                      </a:cubicBezTo>
                      <a:cubicBezTo>
                        <a:pt x="7850" y="5276"/>
                        <a:pt x="8053" y="5285"/>
                        <a:pt x="8250" y="5285"/>
                      </a:cubicBezTo>
                      <a:cubicBezTo>
                        <a:pt x="8672" y="5285"/>
                        <a:pt x="9065" y="5246"/>
                        <a:pt x="9424" y="5142"/>
                      </a:cubicBezTo>
                      <a:cubicBezTo>
                        <a:pt x="9938" y="4989"/>
                        <a:pt x="10375" y="4694"/>
                        <a:pt x="10626" y="4191"/>
                      </a:cubicBezTo>
                      <a:cubicBezTo>
                        <a:pt x="10888" y="3688"/>
                        <a:pt x="10976" y="2967"/>
                        <a:pt x="10735" y="2071"/>
                      </a:cubicBezTo>
                      <a:cubicBezTo>
                        <a:pt x="10495" y="1185"/>
                        <a:pt x="10069" y="606"/>
                        <a:pt x="9588" y="300"/>
                      </a:cubicBezTo>
                      <a:cubicBezTo>
                        <a:pt x="9347" y="135"/>
                        <a:pt x="9096" y="48"/>
                        <a:pt x="8845" y="15"/>
                      </a:cubicBezTo>
                      <a:cubicBezTo>
                        <a:pt x="8763" y="5"/>
                        <a:pt x="8681" y="0"/>
                        <a:pt x="85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9" name="Google Shape;29;p2"/>
              <p:cNvGrpSpPr/>
              <p:nvPr/>
            </p:nvGrpSpPr>
            <p:grpSpPr>
              <a:xfrm>
                <a:off x="4787050" y="660625"/>
                <a:ext cx="405025" cy="404500"/>
                <a:chOff x="4787050" y="660625"/>
                <a:chExt cx="405025" cy="404500"/>
              </a:xfrm>
            </p:grpSpPr>
            <p:sp>
              <p:nvSpPr>
                <p:cNvPr id="30" name="Google Shape;30;p2"/>
                <p:cNvSpPr/>
                <p:nvPr/>
              </p:nvSpPr>
              <p:spPr>
                <a:xfrm>
                  <a:off x="5033000" y="874600"/>
                  <a:ext cx="159075" cy="61925"/>
                </a:xfrm>
                <a:custGeom>
                  <a:avLst/>
                  <a:gdLst/>
                  <a:ahLst/>
                  <a:cxnLst/>
                  <a:rect l="l" t="t" r="r" b="b"/>
                  <a:pathLst>
                    <a:path w="6363" h="2477" extrusionOk="0">
                      <a:moveTo>
                        <a:pt x="1" y="1"/>
                      </a:moveTo>
                      <a:lnTo>
                        <a:pt x="263" y="100"/>
                      </a:lnTo>
                      <a:cubicBezTo>
                        <a:pt x="427" y="165"/>
                        <a:pt x="668" y="263"/>
                        <a:pt x="941" y="394"/>
                      </a:cubicBezTo>
                      <a:cubicBezTo>
                        <a:pt x="1225" y="526"/>
                        <a:pt x="1553" y="679"/>
                        <a:pt x="1892" y="865"/>
                      </a:cubicBezTo>
                      <a:cubicBezTo>
                        <a:pt x="2231" y="1050"/>
                        <a:pt x="2580" y="1259"/>
                        <a:pt x="2942" y="1466"/>
                      </a:cubicBezTo>
                      <a:cubicBezTo>
                        <a:pt x="3652" y="1871"/>
                        <a:pt x="4363" y="2297"/>
                        <a:pt x="4975" y="2428"/>
                      </a:cubicBezTo>
                      <a:cubicBezTo>
                        <a:pt x="5102" y="2460"/>
                        <a:pt x="5224" y="2476"/>
                        <a:pt x="5340" y="2476"/>
                      </a:cubicBezTo>
                      <a:cubicBezTo>
                        <a:pt x="5502" y="2476"/>
                        <a:pt x="5654" y="2443"/>
                        <a:pt x="5794" y="2374"/>
                      </a:cubicBezTo>
                      <a:cubicBezTo>
                        <a:pt x="6024" y="2264"/>
                        <a:pt x="6210" y="2034"/>
                        <a:pt x="6308" y="1684"/>
                      </a:cubicBezTo>
                      <a:cubicBezTo>
                        <a:pt x="6352" y="1509"/>
                        <a:pt x="6363" y="1346"/>
                        <a:pt x="6341" y="1203"/>
                      </a:cubicBezTo>
                      <a:cubicBezTo>
                        <a:pt x="6330" y="1062"/>
                        <a:pt x="6275" y="941"/>
                        <a:pt x="6199" y="832"/>
                      </a:cubicBezTo>
                      <a:cubicBezTo>
                        <a:pt x="6057" y="613"/>
                        <a:pt x="5816" y="471"/>
                        <a:pt x="5521" y="373"/>
                      </a:cubicBezTo>
                      <a:cubicBezTo>
                        <a:pt x="4991" y="206"/>
                        <a:pt x="4267" y="198"/>
                        <a:pt x="3530" y="198"/>
                      </a:cubicBezTo>
                      <a:cubicBezTo>
                        <a:pt x="3447" y="198"/>
                        <a:pt x="3363" y="198"/>
                        <a:pt x="3280" y="198"/>
                      </a:cubicBezTo>
                      <a:cubicBezTo>
                        <a:pt x="2865" y="198"/>
                        <a:pt x="2461" y="198"/>
                        <a:pt x="2067" y="187"/>
                      </a:cubicBezTo>
                      <a:cubicBezTo>
                        <a:pt x="1684" y="176"/>
                        <a:pt x="1324" y="165"/>
                        <a:pt x="1018" y="132"/>
                      </a:cubicBezTo>
                      <a:cubicBezTo>
                        <a:pt x="712" y="100"/>
                        <a:pt x="449" y="67"/>
                        <a:pt x="274" y="45"/>
                      </a:cubicBezTo>
                      <a:cubicBezTo>
                        <a:pt x="100" y="23"/>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5021275" y="894575"/>
                  <a:ext cx="124075" cy="124100"/>
                </a:xfrm>
                <a:custGeom>
                  <a:avLst/>
                  <a:gdLst/>
                  <a:ahLst/>
                  <a:cxnLst/>
                  <a:rect l="l" t="t" r="r" b="b"/>
                  <a:pathLst>
                    <a:path w="4963" h="4964" extrusionOk="0">
                      <a:moveTo>
                        <a:pt x="0" y="0"/>
                      </a:moveTo>
                      <a:cubicBezTo>
                        <a:pt x="0" y="0"/>
                        <a:pt x="66" y="88"/>
                        <a:pt x="175" y="219"/>
                      </a:cubicBezTo>
                      <a:cubicBezTo>
                        <a:pt x="284" y="361"/>
                        <a:pt x="448" y="569"/>
                        <a:pt x="623" y="820"/>
                      </a:cubicBezTo>
                      <a:cubicBezTo>
                        <a:pt x="798" y="1072"/>
                        <a:pt x="994" y="1366"/>
                        <a:pt x="1202" y="1706"/>
                      </a:cubicBezTo>
                      <a:cubicBezTo>
                        <a:pt x="1410" y="2034"/>
                        <a:pt x="1607" y="2383"/>
                        <a:pt x="1815" y="2744"/>
                      </a:cubicBezTo>
                      <a:cubicBezTo>
                        <a:pt x="2230" y="3465"/>
                        <a:pt x="2634" y="4176"/>
                        <a:pt x="3093" y="4592"/>
                      </a:cubicBezTo>
                      <a:cubicBezTo>
                        <a:pt x="3323" y="4810"/>
                        <a:pt x="3564" y="4941"/>
                        <a:pt x="3826" y="4963"/>
                      </a:cubicBezTo>
                      <a:cubicBezTo>
                        <a:pt x="3957" y="4963"/>
                        <a:pt x="4088" y="4941"/>
                        <a:pt x="4230" y="4886"/>
                      </a:cubicBezTo>
                      <a:cubicBezTo>
                        <a:pt x="4361" y="4843"/>
                        <a:pt x="4492" y="4745"/>
                        <a:pt x="4624" y="4624"/>
                      </a:cubicBezTo>
                      <a:cubicBezTo>
                        <a:pt x="4744" y="4493"/>
                        <a:pt x="4842" y="4362"/>
                        <a:pt x="4886" y="4230"/>
                      </a:cubicBezTo>
                      <a:cubicBezTo>
                        <a:pt x="4941" y="4089"/>
                        <a:pt x="4963" y="3958"/>
                        <a:pt x="4963" y="3826"/>
                      </a:cubicBezTo>
                      <a:cubicBezTo>
                        <a:pt x="4941" y="3564"/>
                        <a:pt x="4810" y="3324"/>
                        <a:pt x="4591" y="3094"/>
                      </a:cubicBezTo>
                      <a:cubicBezTo>
                        <a:pt x="4176" y="2634"/>
                        <a:pt x="3465" y="2230"/>
                        <a:pt x="2743" y="1815"/>
                      </a:cubicBezTo>
                      <a:cubicBezTo>
                        <a:pt x="2383" y="1607"/>
                        <a:pt x="2033" y="1410"/>
                        <a:pt x="1705" y="1203"/>
                      </a:cubicBezTo>
                      <a:cubicBezTo>
                        <a:pt x="1366" y="995"/>
                        <a:pt x="1071" y="798"/>
                        <a:pt x="819" y="623"/>
                      </a:cubicBezTo>
                      <a:cubicBezTo>
                        <a:pt x="568" y="448"/>
                        <a:pt x="360" y="285"/>
                        <a:pt x="219" y="175"/>
                      </a:cubicBezTo>
                      <a:cubicBezTo>
                        <a:pt x="88" y="66"/>
                        <a:pt x="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5001300" y="906300"/>
                  <a:ext cx="62625" cy="158825"/>
                </a:xfrm>
                <a:custGeom>
                  <a:avLst/>
                  <a:gdLst/>
                  <a:ahLst/>
                  <a:cxnLst/>
                  <a:rect l="l" t="t" r="r" b="b"/>
                  <a:pathLst>
                    <a:path w="2505" h="6353" extrusionOk="0">
                      <a:moveTo>
                        <a:pt x="1" y="1"/>
                      </a:moveTo>
                      <a:cubicBezTo>
                        <a:pt x="1" y="1"/>
                        <a:pt x="22" y="100"/>
                        <a:pt x="44" y="275"/>
                      </a:cubicBezTo>
                      <a:cubicBezTo>
                        <a:pt x="66" y="450"/>
                        <a:pt x="99" y="712"/>
                        <a:pt x="132" y="1018"/>
                      </a:cubicBezTo>
                      <a:cubicBezTo>
                        <a:pt x="165" y="1324"/>
                        <a:pt x="176" y="1684"/>
                        <a:pt x="187" y="2067"/>
                      </a:cubicBezTo>
                      <a:cubicBezTo>
                        <a:pt x="197" y="2461"/>
                        <a:pt x="197" y="2865"/>
                        <a:pt x="197" y="3280"/>
                      </a:cubicBezTo>
                      <a:cubicBezTo>
                        <a:pt x="197" y="4101"/>
                        <a:pt x="187" y="4932"/>
                        <a:pt x="372" y="5522"/>
                      </a:cubicBezTo>
                      <a:cubicBezTo>
                        <a:pt x="471" y="5817"/>
                        <a:pt x="613" y="6057"/>
                        <a:pt x="831" y="6200"/>
                      </a:cubicBezTo>
                      <a:cubicBezTo>
                        <a:pt x="941" y="6276"/>
                        <a:pt x="1061" y="6331"/>
                        <a:pt x="1203" y="6341"/>
                      </a:cubicBezTo>
                      <a:cubicBezTo>
                        <a:pt x="1251" y="6349"/>
                        <a:pt x="1301" y="6352"/>
                        <a:pt x="1354" y="6352"/>
                      </a:cubicBezTo>
                      <a:cubicBezTo>
                        <a:pt x="1457" y="6352"/>
                        <a:pt x="1568" y="6338"/>
                        <a:pt x="1684" y="6309"/>
                      </a:cubicBezTo>
                      <a:cubicBezTo>
                        <a:pt x="2034" y="6210"/>
                        <a:pt x="2264" y="6025"/>
                        <a:pt x="2373" y="5795"/>
                      </a:cubicBezTo>
                      <a:cubicBezTo>
                        <a:pt x="2493" y="5554"/>
                        <a:pt x="2504" y="5281"/>
                        <a:pt x="2427" y="4975"/>
                      </a:cubicBezTo>
                      <a:cubicBezTo>
                        <a:pt x="2296" y="4363"/>
                        <a:pt x="1870" y="3652"/>
                        <a:pt x="1465" y="2942"/>
                      </a:cubicBezTo>
                      <a:cubicBezTo>
                        <a:pt x="1258" y="2581"/>
                        <a:pt x="1050" y="2231"/>
                        <a:pt x="865" y="1893"/>
                      </a:cubicBezTo>
                      <a:cubicBezTo>
                        <a:pt x="678" y="1553"/>
                        <a:pt x="525" y="1225"/>
                        <a:pt x="394" y="941"/>
                      </a:cubicBezTo>
                      <a:cubicBezTo>
                        <a:pt x="263" y="668"/>
                        <a:pt x="165" y="428"/>
                        <a:pt x="99" y="263"/>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4915500" y="906300"/>
                  <a:ext cx="62325" cy="158825"/>
                </a:xfrm>
                <a:custGeom>
                  <a:avLst/>
                  <a:gdLst/>
                  <a:ahLst/>
                  <a:cxnLst/>
                  <a:rect l="l" t="t" r="r" b="b"/>
                  <a:pathLst>
                    <a:path w="2493" h="6353" extrusionOk="0">
                      <a:moveTo>
                        <a:pt x="2493" y="1"/>
                      </a:moveTo>
                      <a:lnTo>
                        <a:pt x="2395" y="263"/>
                      </a:lnTo>
                      <a:cubicBezTo>
                        <a:pt x="2329" y="428"/>
                        <a:pt x="2230" y="668"/>
                        <a:pt x="2099" y="941"/>
                      </a:cubicBezTo>
                      <a:cubicBezTo>
                        <a:pt x="1968" y="1225"/>
                        <a:pt x="1815" y="1553"/>
                        <a:pt x="1629" y="1893"/>
                      </a:cubicBezTo>
                      <a:cubicBezTo>
                        <a:pt x="1443" y="2231"/>
                        <a:pt x="1236" y="2581"/>
                        <a:pt x="1028" y="2942"/>
                      </a:cubicBezTo>
                      <a:cubicBezTo>
                        <a:pt x="624" y="3652"/>
                        <a:pt x="197" y="4363"/>
                        <a:pt x="66" y="4975"/>
                      </a:cubicBezTo>
                      <a:cubicBezTo>
                        <a:pt x="0" y="5281"/>
                        <a:pt x="0" y="5554"/>
                        <a:pt x="121" y="5795"/>
                      </a:cubicBezTo>
                      <a:cubicBezTo>
                        <a:pt x="230" y="6025"/>
                        <a:pt x="459" y="6210"/>
                        <a:pt x="809" y="6309"/>
                      </a:cubicBezTo>
                      <a:cubicBezTo>
                        <a:pt x="925" y="6338"/>
                        <a:pt x="1037" y="6352"/>
                        <a:pt x="1140" y="6352"/>
                      </a:cubicBezTo>
                      <a:cubicBezTo>
                        <a:pt x="1192" y="6352"/>
                        <a:pt x="1242" y="6349"/>
                        <a:pt x="1290" y="6341"/>
                      </a:cubicBezTo>
                      <a:cubicBezTo>
                        <a:pt x="1433" y="6331"/>
                        <a:pt x="1552" y="6276"/>
                        <a:pt x="1662" y="6200"/>
                      </a:cubicBezTo>
                      <a:cubicBezTo>
                        <a:pt x="1880" y="6057"/>
                        <a:pt x="2023" y="5817"/>
                        <a:pt x="2121" y="5522"/>
                      </a:cubicBezTo>
                      <a:cubicBezTo>
                        <a:pt x="2307" y="4932"/>
                        <a:pt x="2296" y="4101"/>
                        <a:pt x="2296" y="3280"/>
                      </a:cubicBezTo>
                      <a:cubicBezTo>
                        <a:pt x="2296" y="2865"/>
                        <a:pt x="2296" y="2461"/>
                        <a:pt x="2307" y="2067"/>
                      </a:cubicBezTo>
                      <a:cubicBezTo>
                        <a:pt x="2318" y="1684"/>
                        <a:pt x="2339" y="1324"/>
                        <a:pt x="2361" y="1018"/>
                      </a:cubicBezTo>
                      <a:cubicBezTo>
                        <a:pt x="2395" y="712"/>
                        <a:pt x="2427" y="450"/>
                        <a:pt x="2449" y="275"/>
                      </a:cubicBezTo>
                      <a:cubicBezTo>
                        <a:pt x="2482" y="100"/>
                        <a:pt x="2493" y="1"/>
                        <a:pt x="24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 name="Google Shape;34;p2"/>
                <p:cNvSpPr/>
                <p:nvPr/>
              </p:nvSpPr>
              <p:spPr>
                <a:xfrm>
                  <a:off x="4833800" y="894575"/>
                  <a:ext cx="124075" cy="124100"/>
                </a:xfrm>
                <a:custGeom>
                  <a:avLst/>
                  <a:gdLst/>
                  <a:ahLst/>
                  <a:cxnLst/>
                  <a:rect l="l" t="t" r="r" b="b"/>
                  <a:pathLst>
                    <a:path w="4963" h="4964" extrusionOk="0">
                      <a:moveTo>
                        <a:pt x="4963" y="0"/>
                      </a:moveTo>
                      <a:lnTo>
                        <a:pt x="4963" y="0"/>
                      </a:lnTo>
                      <a:cubicBezTo>
                        <a:pt x="4963" y="0"/>
                        <a:pt x="4886" y="66"/>
                        <a:pt x="4744" y="175"/>
                      </a:cubicBezTo>
                      <a:cubicBezTo>
                        <a:pt x="4602" y="285"/>
                        <a:pt x="4395" y="448"/>
                        <a:pt x="4143" y="623"/>
                      </a:cubicBezTo>
                      <a:cubicBezTo>
                        <a:pt x="3892" y="798"/>
                        <a:pt x="3596" y="995"/>
                        <a:pt x="3258" y="1203"/>
                      </a:cubicBezTo>
                      <a:cubicBezTo>
                        <a:pt x="2930" y="1410"/>
                        <a:pt x="2580" y="1607"/>
                        <a:pt x="2219" y="1815"/>
                      </a:cubicBezTo>
                      <a:cubicBezTo>
                        <a:pt x="1509" y="2230"/>
                        <a:pt x="798" y="2634"/>
                        <a:pt x="372" y="3094"/>
                      </a:cubicBezTo>
                      <a:cubicBezTo>
                        <a:pt x="153" y="3324"/>
                        <a:pt x="22" y="3564"/>
                        <a:pt x="11" y="3826"/>
                      </a:cubicBezTo>
                      <a:cubicBezTo>
                        <a:pt x="0" y="3958"/>
                        <a:pt x="22" y="4089"/>
                        <a:pt x="76" y="4230"/>
                      </a:cubicBezTo>
                      <a:cubicBezTo>
                        <a:pt x="131" y="4362"/>
                        <a:pt x="219" y="4493"/>
                        <a:pt x="339" y="4624"/>
                      </a:cubicBezTo>
                      <a:cubicBezTo>
                        <a:pt x="470" y="4745"/>
                        <a:pt x="601" y="4843"/>
                        <a:pt x="743" y="4886"/>
                      </a:cubicBezTo>
                      <a:cubicBezTo>
                        <a:pt x="875" y="4941"/>
                        <a:pt x="1006" y="4963"/>
                        <a:pt x="1137" y="4963"/>
                      </a:cubicBezTo>
                      <a:cubicBezTo>
                        <a:pt x="1399" y="4941"/>
                        <a:pt x="1640" y="4810"/>
                        <a:pt x="1869" y="4592"/>
                      </a:cubicBezTo>
                      <a:cubicBezTo>
                        <a:pt x="2339" y="4176"/>
                        <a:pt x="2733" y="3465"/>
                        <a:pt x="3148" y="2744"/>
                      </a:cubicBezTo>
                      <a:cubicBezTo>
                        <a:pt x="3356" y="2383"/>
                        <a:pt x="3564" y="2034"/>
                        <a:pt x="3761" y="1706"/>
                      </a:cubicBezTo>
                      <a:cubicBezTo>
                        <a:pt x="3968" y="1366"/>
                        <a:pt x="4165" y="1072"/>
                        <a:pt x="4339" y="820"/>
                      </a:cubicBezTo>
                      <a:cubicBezTo>
                        <a:pt x="4514" y="569"/>
                        <a:pt x="4679" y="361"/>
                        <a:pt x="4788" y="219"/>
                      </a:cubicBezTo>
                      <a:cubicBezTo>
                        <a:pt x="4897" y="88"/>
                        <a:pt x="4963" y="0"/>
                        <a:pt x="49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4787050" y="874600"/>
                  <a:ext cx="159075" cy="61925"/>
                </a:xfrm>
                <a:custGeom>
                  <a:avLst/>
                  <a:gdLst/>
                  <a:ahLst/>
                  <a:cxnLst/>
                  <a:rect l="l" t="t" r="r" b="b"/>
                  <a:pathLst>
                    <a:path w="6363" h="2477" extrusionOk="0">
                      <a:moveTo>
                        <a:pt x="6362" y="1"/>
                      </a:moveTo>
                      <a:cubicBezTo>
                        <a:pt x="6362" y="1"/>
                        <a:pt x="6264" y="23"/>
                        <a:pt x="6090" y="45"/>
                      </a:cubicBezTo>
                      <a:cubicBezTo>
                        <a:pt x="5915" y="67"/>
                        <a:pt x="5663" y="100"/>
                        <a:pt x="5346" y="132"/>
                      </a:cubicBezTo>
                      <a:cubicBezTo>
                        <a:pt x="5040" y="165"/>
                        <a:pt x="4690" y="176"/>
                        <a:pt x="4297" y="187"/>
                      </a:cubicBezTo>
                      <a:cubicBezTo>
                        <a:pt x="3903" y="198"/>
                        <a:pt x="3498" y="198"/>
                        <a:pt x="3083" y="198"/>
                      </a:cubicBezTo>
                      <a:cubicBezTo>
                        <a:pt x="3000" y="198"/>
                        <a:pt x="2916" y="198"/>
                        <a:pt x="2833" y="198"/>
                      </a:cubicBezTo>
                      <a:cubicBezTo>
                        <a:pt x="2099" y="198"/>
                        <a:pt x="1382" y="206"/>
                        <a:pt x="843" y="373"/>
                      </a:cubicBezTo>
                      <a:cubicBezTo>
                        <a:pt x="547" y="471"/>
                        <a:pt x="306" y="613"/>
                        <a:pt x="165" y="832"/>
                      </a:cubicBezTo>
                      <a:cubicBezTo>
                        <a:pt x="88" y="941"/>
                        <a:pt x="44" y="1062"/>
                        <a:pt x="22" y="1203"/>
                      </a:cubicBezTo>
                      <a:cubicBezTo>
                        <a:pt x="0" y="1346"/>
                        <a:pt x="12" y="1509"/>
                        <a:pt x="56" y="1684"/>
                      </a:cubicBezTo>
                      <a:cubicBezTo>
                        <a:pt x="153" y="2034"/>
                        <a:pt x="340" y="2264"/>
                        <a:pt x="569" y="2374"/>
                      </a:cubicBezTo>
                      <a:cubicBezTo>
                        <a:pt x="709" y="2443"/>
                        <a:pt x="861" y="2476"/>
                        <a:pt x="1024" y="2476"/>
                      </a:cubicBezTo>
                      <a:cubicBezTo>
                        <a:pt x="1140" y="2476"/>
                        <a:pt x="1262" y="2460"/>
                        <a:pt x="1389" y="2428"/>
                      </a:cubicBezTo>
                      <a:cubicBezTo>
                        <a:pt x="2001" y="2297"/>
                        <a:pt x="2711" y="1871"/>
                        <a:pt x="3422" y="1466"/>
                      </a:cubicBezTo>
                      <a:cubicBezTo>
                        <a:pt x="3783" y="1259"/>
                        <a:pt x="4132" y="1050"/>
                        <a:pt x="4472" y="865"/>
                      </a:cubicBezTo>
                      <a:cubicBezTo>
                        <a:pt x="4822" y="679"/>
                        <a:pt x="5138" y="526"/>
                        <a:pt x="5422" y="394"/>
                      </a:cubicBezTo>
                      <a:cubicBezTo>
                        <a:pt x="5696" y="263"/>
                        <a:pt x="5937" y="165"/>
                        <a:pt x="6100" y="100"/>
                      </a:cubicBezTo>
                      <a:lnTo>
                        <a:pt x="63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4787050" y="789350"/>
                  <a:ext cx="159075" cy="61775"/>
                </a:xfrm>
                <a:custGeom>
                  <a:avLst/>
                  <a:gdLst/>
                  <a:ahLst/>
                  <a:cxnLst/>
                  <a:rect l="l" t="t" r="r" b="b"/>
                  <a:pathLst>
                    <a:path w="6363" h="2471" extrusionOk="0">
                      <a:moveTo>
                        <a:pt x="1017" y="0"/>
                      </a:moveTo>
                      <a:cubicBezTo>
                        <a:pt x="857" y="0"/>
                        <a:pt x="707" y="30"/>
                        <a:pt x="569" y="99"/>
                      </a:cubicBezTo>
                      <a:cubicBezTo>
                        <a:pt x="340" y="208"/>
                        <a:pt x="153" y="438"/>
                        <a:pt x="56" y="787"/>
                      </a:cubicBezTo>
                      <a:cubicBezTo>
                        <a:pt x="12" y="962"/>
                        <a:pt x="0" y="1127"/>
                        <a:pt x="22" y="1268"/>
                      </a:cubicBezTo>
                      <a:cubicBezTo>
                        <a:pt x="44" y="1411"/>
                        <a:pt x="88" y="1531"/>
                        <a:pt x="165" y="1640"/>
                      </a:cubicBezTo>
                      <a:cubicBezTo>
                        <a:pt x="306" y="1859"/>
                        <a:pt x="547" y="2001"/>
                        <a:pt x="843" y="2099"/>
                      </a:cubicBezTo>
                      <a:cubicBezTo>
                        <a:pt x="1378" y="2265"/>
                        <a:pt x="2088" y="2274"/>
                        <a:pt x="2816" y="2274"/>
                      </a:cubicBezTo>
                      <a:cubicBezTo>
                        <a:pt x="2905" y="2274"/>
                        <a:pt x="2994" y="2274"/>
                        <a:pt x="3083" y="2274"/>
                      </a:cubicBezTo>
                      <a:cubicBezTo>
                        <a:pt x="3498" y="2274"/>
                        <a:pt x="3903" y="2274"/>
                        <a:pt x="4297" y="2285"/>
                      </a:cubicBezTo>
                      <a:cubicBezTo>
                        <a:pt x="4690" y="2296"/>
                        <a:pt x="5040" y="2318"/>
                        <a:pt x="5346" y="2340"/>
                      </a:cubicBezTo>
                      <a:cubicBezTo>
                        <a:pt x="5663" y="2373"/>
                        <a:pt x="5915" y="2405"/>
                        <a:pt x="6090" y="2427"/>
                      </a:cubicBezTo>
                      <a:cubicBezTo>
                        <a:pt x="6265" y="2460"/>
                        <a:pt x="6362" y="2471"/>
                        <a:pt x="6362" y="2471"/>
                      </a:cubicBezTo>
                      <a:lnTo>
                        <a:pt x="6100" y="2373"/>
                      </a:lnTo>
                      <a:cubicBezTo>
                        <a:pt x="5937" y="2307"/>
                        <a:pt x="5696" y="2208"/>
                        <a:pt x="5422" y="2077"/>
                      </a:cubicBezTo>
                      <a:cubicBezTo>
                        <a:pt x="5138" y="1946"/>
                        <a:pt x="4822" y="1793"/>
                        <a:pt x="4472" y="1608"/>
                      </a:cubicBezTo>
                      <a:cubicBezTo>
                        <a:pt x="4132" y="1421"/>
                        <a:pt x="3783" y="1214"/>
                        <a:pt x="3422" y="1006"/>
                      </a:cubicBezTo>
                      <a:cubicBezTo>
                        <a:pt x="2711" y="602"/>
                        <a:pt x="2001" y="175"/>
                        <a:pt x="1389" y="44"/>
                      </a:cubicBezTo>
                      <a:cubicBezTo>
                        <a:pt x="1259" y="16"/>
                        <a:pt x="1135" y="0"/>
                        <a:pt x="10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 name="Google Shape;37;p2"/>
                <p:cNvSpPr/>
                <p:nvPr/>
              </p:nvSpPr>
              <p:spPr>
                <a:xfrm>
                  <a:off x="4833800" y="707300"/>
                  <a:ext cx="124075" cy="123900"/>
                </a:xfrm>
                <a:custGeom>
                  <a:avLst/>
                  <a:gdLst/>
                  <a:ahLst/>
                  <a:cxnLst/>
                  <a:rect l="l" t="t" r="r" b="b"/>
                  <a:pathLst>
                    <a:path w="4963" h="4956" extrusionOk="0">
                      <a:moveTo>
                        <a:pt x="1073" y="0"/>
                      </a:moveTo>
                      <a:cubicBezTo>
                        <a:pt x="963" y="0"/>
                        <a:pt x="853" y="23"/>
                        <a:pt x="743" y="69"/>
                      </a:cubicBezTo>
                      <a:cubicBezTo>
                        <a:pt x="601" y="124"/>
                        <a:pt x="470" y="211"/>
                        <a:pt x="339" y="331"/>
                      </a:cubicBezTo>
                      <a:cubicBezTo>
                        <a:pt x="219" y="462"/>
                        <a:pt x="131" y="593"/>
                        <a:pt x="76" y="736"/>
                      </a:cubicBezTo>
                      <a:cubicBezTo>
                        <a:pt x="22" y="867"/>
                        <a:pt x="0" y="998"/>
                        <a:pt x="11" y="1129"/>
                      </a:cubicBezTo>
                      <a:cubicBezTo>
                        <a:pt x="22" y="1392"/>
                        <a:pt x="153" y="1632"/>
                        <a:pt x="372" y="1861"/>
                      </a:cubicBezTo>
                      <a:cubicBezTo>
                        <a:pt x="798" y="2332"/>
                        <a:pt x="1509" y="2725"/>
                        <a:pt x="2219" y="3141"/>
                      </a:cubicBezTo>
                      <a:cubicBezTo>
                        <a:pt x="2580" y="3348"/>
                        <a:pt x="2930" y="3556"/>
                        <a:pt x="3258" y="3753"/>
                      </a:cubicBezTo>
                      <a:cubicBezTo>
                        <a:pt x="3596" y="3960"/>
                        <a:pt x="3892" y="4157"/>
                        <a:pt x="4143" y="4332"/>
                      </a:cubicBezTo>
                      <a:cubicBezTo>
                        <a:pt x="4395" y="4507"/>
                        <a:pt x="4602" y="4671"/>
                        <a:pt x="4744" y="4780"/>
                      </a:cubicBezTo>
                      <a:cubicBezTo>
                        <a:pt x="4886" y="4890"/>
                        <a:pt x="4963" y="4955"/>
                        <a:pt x="4963" y="4955"/>
                      </a:cubicBezTo>
                      <a:cubicBezTo>
                        <a:pt x="4963" y="4955"/>
                        <a:pt x="4897" y="4878"/>
                        <a:pt x="4788" y="4737"/>
                      </a:cubicBezTo>
                      <a:cubicBezTo>
                        <a:pt x="4679" y="4594"/>
                        <a:pt x="4514" y="4387"/>
                        <a:pt x="4339" y="4135"/>
                      </a:cubicBezTo>
                      <a:cubicBezTo>
                        <a:pt x="4165" y="3884"/>
                        <a:pt x="3968" y="3588"/>
                        <a:pt x="3761" y="3250"/>
                      </a:cubicBezTo>
                      <a:cubicBezTo>
                        <a:pt x="3564" y="2922"/>
                        <a:pt x="3356" y="2572"/>
                        <a:pt x="3148" y="2211"/>
                      </a:cubicBezTo>
                      <a:cubicBezTo>
                        <a:pt x="2733" y="1501"/>
                        <a:pt x="2339" y="790"/>
                        <a:pt x="1869" y="364"/>
                      </a:cubicBezTo>
                      <a:cubicBezTo>
                        <a:pt x="1640" y="145"/>
                        <a:pt x="1399" y="14"/>
                        <a:pt x="1137" y="3"/>
                      </a:cubicBezTo>
                      <a:cubicBezTo>
                        <a:pt x="1116" y="1"/>
                        <a:pt x="1094" y="0"/>
                        <a:pt x="10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 name="Google Shape;38;p2"/>
                <p:cNvSpPr/>
                <p:nvPr/>
              </p:nvSpPr>
              <p:spPr>
                <a:xfrm>
                  <a:off x="4915500" y="660625"/>
                  <a:ext cx="62325" cy="158800"/>
                </a:xfrm>
                <a:custGeom>
                  <a:avLst/>
                  <a:gdLst/>
                  <a:ahLst/>
                  <a:cxnLst/>
                  <a:rect l="l" t="t" r="r" b="b"/>
                  <a:pathLst>
                    <a:path w="2493" h="6352" extrusionOk="0">
                      <a:moveTo>
                        <a:pt x="1143" y="1"/>
                      </a:moveTo>
                      <a:cubicBezTo>
                        <a:pt x="1039" y="1"/>
                        <a:pt x="926" y="16"/>
                        <a:pt x="809" y="45"/>
                      </a:cubicBezTo>
                      <a:cubicBezTo>
                        <a:pt x="459" y="143"/>
                        <a:pt x="230" y="329"/>
                        <a:pt x="121" y="558"/>
                      </a:cubicBezTo>
                      <a:cubicBezTo>
                        <a:pt x="0" y="799"/>
                        <a:pt x="0" y="1072"/>
                        <a:pt x="66" y="1378"/>
                      </a:cubicBezTo>
                      <a:cubicBezTo>
                        <a:pt x="197" y="1991"/>
                        <a:pt x="624" y="2701"/>
                        <a:pt x="1028" y="3412"/>
                      </a:cubicBezTo>
                      <a:cubicBezTo>
                        <a:pt x="1236" y="3772"/>
                        <a:pt x="1443" y="4122"/>
                        <a:pt x="1629" y="4461"/>
                      </a:cubicBezTo>
                      <a:cubicBezTo>
                        <a:pt x="1815" y="4811"/>
                        <a:pt x="1968" y="5127"/>
                        <a:pt x="2099" y="5412"/>
                      </a:cubicBezTo>
                      <a:cubicBezTo>
                        <a:pt x="2230" y="5685"/>
                        <a:pt x="2329" y="5926"/>
                        <a:pt x="2395" y="6089"/>
                      </a:cubicBezTo>
                      <a:lnTo>
                        <a:pt x="2493" y="6352"/>
                      </a:lnTo>
                      <a:cubicBezTo>
                        <a:pt x="2493" y="6352"/>
                        <a:pt x="2482" y="6254"/>
                        <a:pt x="2449" y="6079"/>
                      </a:cubicBezTo>
                      <a:cubicBezTo>
                        <a:pt x="2427" y="5904"/>
                        <a:pt x="2395" y="5652"/>
                        <a:pt x="2361" y="5336"/>
                      </a:cubicBezTo>
                      <a:cubicBezTo>
                        <a:pt x="2339" y="5030"/>
                        <a:pt x="2318" y="4680"/>
                        <a:pt x="2307" y="4286"/>
                      </a:cubicBezTo>
                      <a:cubicBezTo>
                        <a:pt x="2296" y="3893"/>
                        <a:pt x="2296" y="3488"/>
                        <a:pt x="2296" y="3072"/>
                      </a:cubicBezTo>
                      <a:cubicBezTo>
                        <a:pt x="2296" y="2253"/>
                        <a:pt x="2307" y="1433"/>
                        <a:pt x="2121" y="832"/>
                      </a:cubicBezTo>
                      <a:cubicBezTo>
                        <a:pt x="2023" y="536"/>
                        <a:pt x="1880" y="296"/>
                        <a:pt x="1662" y="154"/>
                      </a:cubicBezTo>
                      <a:cubicBezTo>
                        <a:pt x="1552" y="77"/>
                        <a:pt x="1433" y="33"/>
                        <a:pt x="1290" y="12"/>
                      </a:cubicBezTo>
                      <a:cubicBezTo>
                        <a:pt x="1243" y="4"/>
                        <a:pt x="1194" y="1"/>
                        <a:pt x="1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 name="Google Shape;39;p2"/>
                <p:cNvSpPr/>
                <p:nvPr/>
              </p:nvSpPr>
              <p:spPr>
                <a:xfrm>
                  <a:off x="5001300" y="660625"/>
                  <a:ext cx="62625" cy="158800"/>
                </a:xfrm>
                <a:custGeom>
                  <a:avLst/>
                  <a:gdLst/>
                  <a:ahLst/>
                  <a:cxnLst/>
                  <a:rect l="l" t="t" r="r" b="b"/>
                  <a:pathLst>
                    <a:path w="2505" h="6352" extrusionOk="0">
                      <a:moveTo>
                        <a:pt x="1351" y="1"/>
                      </a:moveTo>
                      <a:cubicBezTo>
                        <a:pt x="1300" y="1"/>
                        <a:pt x="1250" y="4"/>
                        <a:pt x="1203" y="12"/>
                      </a:cubicBezTo>
                      <a:cubicBezTo>
                        <a:pt x="1061" y="33"/>
                        <a:pt x="941" y="77"/>
                        <a:pt x="831" y="154"/>
                      </a:cubicBezTo>
                      <a:cubicBezTo>
                        <a:pt x="613" y="296"/>
                        <a:pt x="471" y="536"/>
                        <a:pt x="372" y="832"/>
                      </a:cubicBezTo>
                      <a:cubicBezTo>
                        <a:pt x="187" y="1433"/>
                        <a:pt x="197" y="2253"/>
                        <a:pt x="197" y="3072"/>
                      </a:cubicBezTo>
                      <a:cubicBezTo>
                        <a:pt x="197" y="3488"/>
                        <a:pt x="197" y="3893"/>
                        <a:pt x="187" y="4286"/>
                      </a:cubicBezTo>
                      <a:cubicBezTo>
                        <a:pt x="176" y="4680"/>
                        <a:pt x="165" y="5030"/>
                        <a:pt x="132" y="5336"/>
                      </a:cubicBezTo>
                      <a:cubicBezTo>
                        <a:pt x="99" y="5652"/>
                        <a:pt x="66" y="5904"/>
                        <a:pt x="44" y="6079"/>
                      </a:cubicBezTo>
                      <a:cubicBezTo>
                        <a:pt x="22" y="6254"/>
                        <a:pt x="1" y="6352"/>
                        <a:pt x="1" y="6352"/>
                      </a:cubicBezTo>
                      <a:lnTo>
                        <a:pt x="99" y="6089"/>
                      </a:lnTo>
                      <a:cubicBezTo>
                        <a:pt x="165" y="5926"/>
                        <a:pt x="263" y="5685"/>
                        <a:pt x="394" y="5412"/>
                      </a:cubicBezTo>
                      <a:cubicBezTo>
                        <a:pt x="525" y="5127"/>
                        <a:pt x="678" y="4811"/>
                        <a:pt x="865" y="4461"/>
                      </a:cubicBezTo>
                      <a:cubicBezTo>
                        <a:pt x="1050" y="4122"/>
                        <a:pt x="1258" y="3772"/>
                        <a:pt x="1465" y="3412"/>
                      </a:cubicBezTo>
                      <a:cubicBezTo>
                        <a:pt x="1870" y="2701"/>
                        <a:pt x="2296" y="1991"/>
                        <a:pt x="2427" y="1378"/>
                      </a:cubicBezTo>
                      <a:cubicBezTo>
                        <a:pt x="2504" y="1072"/>
                        <a:pt x="2493" y="799"/>
                        <a:pt x="2373" y="558"/>
                      </a:cubicBezTo>
                      <a:cubicBezTo>
                        <a:pt x="2264" y="329"/>
                        <a:pt x="2034" y="143"/>
                        <a:pt x="1684" y="45"/>
                      </a:cubicBezTo>
                      <a:cubicBezTo>
                        <a:pt x="1567" y="16"/>
                        <a:pt x="1455" y="1"/>
                        <a:pt x="13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 name="Google Shape;40;p2"/>
                <p:cNvSpPr/>
                <p:nvPr/>
              </p:nvSpPr>
              <p:spPr>
                <a:xfrm>
                  <a:off x="5021275" y="707300"/>
                  <a:ext cx="124075" cy="123900"/>
                </a:xfrm>
                <a:custGeom>
                  <a:avLst/>
                  <a:gdLst/>
                  <a:ahLst/>
                  <a:cxnLst/>
                  <a:rect l="l" t="t" r="r" b="b"/>
                  <a:pathLst>
                    <a:path w="4963" h="4956" extrusionOk="0">
                      <a:moveTo>
                        <a:pt x="3890" y="0"/>
                      </a:moveTo>
                      <a:cubicBezTo>
                        <a:pt x="3869" y="0"/>
                        <a:pt x="3847" y="1"/>
                        <a:pt x="3826" y="3"/>
                      </a:cubicBezTo>
                      <a:cubicBezTo>
                        <a:pt x="3564" y="14"/>
                        <a:pt x="3323" y="145"/>
                        <a:pt x="3093" y="364"/>
                      </a:cubicBezTo>
                      <a:cubicBezTo>
                        <a:pt x="2634" y="790"/>
                        <a:pt x="2230" y="1501"/>
                        <a:pt x="1815" y="2211"/>
                      </a:cubicBezTo>
                      <a:cubicBezTo>
                        <a:pt x="1607" y="2572"/>
                        <a:pt x="1410" y="2922"/>
                        <a:pt x="1202" y="3250"/>
                      </a:cubicBezTo>
                      <a:cubicBezTo>
                        <a:pt x="994" y="3588"/>
                        <a:pt x="798" y="3884"/>
                        <a:pt x="623" y="4135"/>
                      </a:cubicBezTo>
                      <a:cubicBezTo>
                        <a:pt x="448" y="4387"/>
                        <a:pt x="284" y="4594"/>
                        <a:pt x="175" y="4737"/>
                      </a:cubicBezTo>
                      <a:cubicBezTo>
                        <a:pt x="66" y="4878"/>
                        <a:pt x="0" y="4955"/>
                        <a:pt x="0" y="4955"/>
                      </a:cubicBezTo>
                      <a:cubicBezTo>
                        <a:pt x="0" y="4955"/>
                        <a:pt x="87" y="4890"/>
                        <a:pt x="219" y="4780"/>
                      </a:cubicBezTo>
                      <a:cubicBezTo>
                        <a:pt x="360" y="4671"/>
                        <a:pt x="568" y="4507"/>
                        <a:pt x="819" y="4332"/>
                      </a:cubicBezTo>
                      <a:cubicBezTo>
                        <a:pt x="1071" y="4157"/>
                        <a:pt x="1366" y="3960"/>
                        <a:pt x="1705" y="3753"/>
                      </a:cubicBezTo>
                      <a:cubicBezTo>
                        <a:pt x="2033" y="3556"/>
                        <a:pt x="2383" y="3348"/>
                        <a:pt x="2743" y="3141"/>
                      </a:cubicBezTo>
                      <a:cubicBezTo>
                        <a:pt x="3465" y="2725"/>
                        <a:pt x="4176" y="2332"/>
                        <a:pt x="4591" y="1861"/>
                      </a:cubicBezTo>
                      <a:cubicBezTo>
                        <a:pt x="4810" y="1632"/>
                        <a:pt x="4941" y="1392"/>
                        <a:pt x="4963" y="1129"/>
                      </a:cubicBezTo>
                      <a:cubicBezTo>
                        <a:pt x="4963" y="998"/>
                        <a:pt x="4941" y="867"/>
                        <a:pt x="4886" y="736"/>
                      </a:cubicBezTo>
                      <a:cubicBezTo>
                        <a:pt x="4842" y="593"/>
                        <a:pt x="4744" y="462"/>
                        <a:pt x="4624" y="331"/>
                      </a:cubicBezTo>
                      <a:cubicBezTo>
                        <a:pt x="4492" y="211"/>
                        <a:pt x="4361" y="124"/>
                        <a:pt x="4230" y="69"/>
                      </a:cubicBezTo>
                      <a:cubicBezTo>
                        <a:pt x="4111" y="23"/>
                        <a:pt x="4000" y="0"/>
                        <a:pt x="38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 name="Google Shape;41;p2"/>
                <p:cNvSpPr/>
                <p:nvPr/>
              </p:nvSpPr>
              <p:spPr>
                <a:xfrm>
                  <a:off x="5033000" y="789350"/>
                  <a:ext cx="159075" cy="61775"/>
                </a:xfrm>
                <a:custGeom>
                  <a:avLst/>
                  <a:gdLst/>
                  <a:ahLst/>
                  <a:cxnLst/>
                  <a:rect l="l" t="t" r="r" b="b"/>
                  <a:pathLst>
                    <a:path w="6363" h="2471" extrusionOk="0">
                      <a:moveTo>
                        <a:pt x="5347" y="0"/>
                      </a:moveTo>
                      <a:cubicBezTo>
                        <a:pt x="5229" y="0"/>
                        <a:pt x="5105" y="16"/>
                        <a:pt x="4975" y="44"/>
                      </a:cubicBezTo>
                      <a:cubicBezTo>
                        <a:pt x="4363" y="175"/>
                        <a:pt x="3652" y="602"/>
                        <a:pt x="2942" y="1006"/>
                      </a:cubicBezTo>
                      <a:cubicBezTo>
                        <a:pt x="2580" y="1214"/>
                        <a:pt x="2231" y="1421"/>
                        <a:pt x="1892" y="1608"/>
                      </a:cubicBezTo>
                      <a:cubicBezTo>
                        <a:pt x="1553" y="1793"/>
                        <a:pt x="1225" y="1946"/>
                        <a:pt x="941" y="2077"/>
                      </a:cubicBezTo>
                      <a:cubicBezTo>
                        <a:pt x="668" y="2208"/>
                        <a:pt x="427" y="2307"/>
                        <a:pt x="263" y="2373"/>
                      </a:cubicBezTo>
                      <a:lnTo>
                        <a:pt x="1" y="2471"/>
                      </a:lnTo>
                      <a:cubicBezTo>
                        <a:pt x="1" y="2471"/>
                        <a:pt x="99" y="2460"/>
                        <a:pt x="274" y="2427"/>
                      </a:cubicBezTo>
                      <a:cubicBezTo>
                        <a:pt x="449" y="2405"/>
                        <a:pt x="712" y="2373"/>
                        <a:pt x="1018" y="2340"/>
                      </a:cubicBezTo>
                      <a:cubicBezTo>
                        <a:pt x="1324" y="2318"/>
                        <a:pt x="1684" y="2296"/>
                        <a:pt x="2067" y="2285"/>
                      </a:cubicBezTo>
                      <a:cubicBezTo>
                        <a:pt x="2461" y="2274"/>
                        <a:pt x="2865" y="2274"/>
                        <a:pt x="3280" y="2274"/>
                      </a:cubicBezTo>
                      <a:cubicBezTo>
                        <a:pt x="3369" y="2274"/>
                        <a:pt x="3459" y="2274"/>
                        <a:pt x="3548" y="2274"/>
                      </a:cubicBezTo>
                      <a:cubicBezTo>
                        <a:pt x="4278" y="2274"/>
                        <a:pt x="4995" y="2265"/>
                        <a:pt x="5521" y="2099"/>
                      </a:cubicBezTo>
                      <a:cubicBezTo>
                        <a:pt x="5816" y="2001"/>
                        <a:pt x="6057" y="1859"/>
                        <a:pt x="6199" y="1640"/>
                      </a:cubicBezTo>
                      <a:cubicBezTo>
                        <a:pt x="6275" y="1531"/>
                        <a:pt x="6330" y="1411"/>
                        <a:pt x="6341" y="1268"/>
                      </a:cubicBezTo>
                      <a:cubicBezTo>
                        <a:pt x="6363" y="1127"/>
                        <a:pt x="6352" y="962"/>
                        <a:pt x="6308" y="787"/>
                      </a:cubicBezTo>
                      <a:cubicBezTo>
                        <a:pt x="6210" y="438"/>
                        <a:pt x="6024" y="208"/>
                        <a:pt x="5794" y="99"/>
                      </a:cubicBezTo>
                      <a:cubicBezTo>
                        <a:pt x="5656" y="30"/>
                        <a:pt x="5507" y="0"/>
                        <a:pt x="5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2" name="Google Shape;42;p2"/>
              <p:cNvSpPr/>
              <p:nvPr/>
            </p:nvSpPr>
            <p:spPr>
              <a:xfrm>
                <a:off x="4851825" y="725125"/>
                <a:ext cx="275750" cy="275775"/>
              </a:xfrm>
              <a:custGeom>
                <a:avLst/>
                <a:gdLst/>
                <a:ahLst/>
                <a:cxnLst/>
                <a:rect l="l" t="t" r="r" b="b"/>
                <a:pathLst>
                  <a:path w="11030" h="11031" extrusionOk="0">
                    <a:moveTo>
                      <a:pt x="4417" y="1"/>
                    </a:moveTo>
                    <a:cubicBezTo>
                      <a:pt x="4417" y="1"/>
                      <a:pt x="4395" y="23"/>
                      <a:pt x="4362" y="88"/>
                    </a:cubicBezTo>
                    <a:cubicBezTo>
                      <a:pt x="4329" y="143"/>
                      <a:pt x="4296" y="220"/>
                      <a:pt x="4252" y="317"/>
                    </a:cubicBezTo>
                    <a:cubicBezTo>
                      <a:pt x="4198" y="416"/>
                      <a:pt x="4155" y="536"/>
                      <a:pt x="4121" y="667"/>
                    </a:cubicBezTo>
                    <a:cubicBezTo>
                      <a:pt x="4099" y="722"/>
                      <a:pt x="4078" y="788"/>
                      <a:pt x="4056" y="854"/>
                    </a:cubicBezTo>
                    <a:cubicBezTo>
                      <a:pt x="4045" y="930"/>
                      <a:pt x="4034" y="995"/>
                      <a:pt x="4023" y="1072"/>
                    </a:cubicBezTo>
                    <a:cubicBezTo>
                      <a:pt x="3968" y="1356"/>
                      <a:pt x="3980" y="1641"/>
                      <a:pt x="4034" y="1881"/>
                    </a:cubicBezTo>
                    <a:cubicBezTo>
                      <a:pt x="4045" y="1957"/>
                      <a:pt x="4067" y="2034"/>
                      <a:pt x="4099" y="2100"/>
                    </a:cubicBezTo>
                    <a:cubicBezTo>
                      <a:pt x="4067" y="2034"/>
                      <a:pt x="4034" y="1957"/>
                      <a:pt x="3990" y="1892"/>
                    </a:cubicBezTo>
                    <a:cubicBezTo>
                      <a:pt x="3859" y="1684"/>
                      <a:pt x="3652" y="1488"/>
                      <a:pt x="3422" y="1313"/>
                    </a:cubicBezTo>
                    <a:cubicBezTo>
                      <a:pt x="3193" y="1138"/>
                      <a:pt x="2930" y="1028"/>
                      <a:pt x="2733" y="952"/>
                    </a:cubicBezTo>
                    <a:cubicBezTo>
                      <a:pt x="2537" y="875"/>
                      <a:pt x="2384" y="842"/>
                      <a:pt x="2384" y="842"/>
                    </a:cubicBezTo>
                    <a:cubicBezTo>
                      <a:pt x="2384" y="842"/>
                      <a:pt x="2384" y="875"/>
                      <a:pt x="2372" y="941"/>
                    </a:cubicBezTo>
                    <a:cubicBezTo>
                      <a:pt x="2362" y="1007"/>
                      <a:pt x="2362" y="1094"/>
                      <a:pt x="2350" y="1203"/>
                    </a:cubicBezTo>
                    <a:cubicBezTo>
                      <a:pt x="2350" y="1422"/>
                      <a:pt x="2362" y="1695"/>
                      <a:pt x="2427" y="1979"/>
                    </a:cubicBezTo>
                    <a:cubicBezTo>
                      <a:pt x="2503" y="2253"/>
                      <a:pt x="2613" y="2526"/>
                      <a:pt x="2755" y="2722"/>
                    </a:cubicBezTo>
                    <a:cubicBezTo>
                      <a:pt x="2788" y="2777"/>
                      <a:pt x="2821" y="2821"/>
                      <a:pt x="2865" y="2865"/>
                    </a:cubicBezTo>
                    <a:cubicBezTo>
                      <a:pt x="2821" y="2821"/>
                      <a:pt x="2777" y="2788"/>
                      <a:pt x="2722" y="2756"/>
                    </a:cubicBezTo>
                    <a:cubicBezTo>
                      <a:pt x="2525" y="2613"/>
                      <a:pt x="2252" y="2504"/>
                      <a:pt x="1979" y="2428"/>
                    </a:cubicBezTo>
                    <a:cubicBezTo>
                      <a:pt x="1695" y="2362"/>
                      <a:pt x="1422" y="2351"/>
                      <a:pt x="1203" y="2351"/>
                    </a:cubicBezTo>
                    <a:cubicBezTo>
                      <a:pt x="1094" y="2362"/>
                      <a:pt x="995" y="2362"/>
                      <a:pt x="941" y="2373"/>
                    </a:cubicBezTo>
                    <a:cubicBezTo>
                      <a:pt x="875" y="2384"/>
                      <a:pt x="831" y="2384"/>
                      <a:pt x="831" y="2384"/>
                    </a:cubicBezTo>
                    <a:cubicBezTo>
                      <a:pt x="831" y="2384"/>
                      <a:pt x="875" y="2537"/>
                      <a:pt x="951" y="2734"/>
                    </a:cubicBezTo>
                    <a:cubicBezTo>
                      <a:pt x="1028" y="2941"/>
                      <a:pt x="1137" y="3193"/>
                      <a:pt x="1312" y="3422"/>
                    </a:cubicBezTo>
                    <a:cubicBezTo>
                      <a:pt x="1487" y="3652"/>
                      <a:pt x="1684" y="3859"/>
                      <a:pt x="1891" y="3990"/>
                    </a:cubicBezTo>
                    <a:cubicBezTo>
                      <a:pt x="1957" y="4034"/>
                      <a:pt x="2034" y="4067"/>
                      <a:pt x="2099" y="4100"/>
                    </a:cubicBezTo>
                    <a:cubicBezTo>
                      <a:pt x="2034" y="4067"/>
                      <a:pt x="1957" y="4046"/>
                      <a:pt x="1881" y="4034"/>
                    </a:cubicBezTo>
                    <a:cubicBezTo>
                      <a:pt x="1749" y="4004"/>
                      <a:pt x="1600" y="3988"/>
                      <a:pt x="1447" y="3988"/>
                    </a:cubicBezTo>
                    <a:cubicBezTo>
                      <a:pt x="1322" y="3988"/>
                      <a:pt x="1195" y="3999"/>
                      <a:pt x="1072" y="4024"/>
                    </a:cubicBezTo>
                    <a:cubicBezTo>
                      <a:pt x="995" y="4034"/>
                      <a:pt x="929" y="4046"/>
                      <a:pt x="853" y="4056"/>
                    </a:cubicBezTo>
                    <a:cubicBezTo>
                      <a:pt x="788" y="4078"/>
                      <a:pt x="722" y="4100"/>
                      <a:pt x="667" y="4122"/>
                    </a:cubicBezTo>
                    <a:cubicBezTo>
                      <a:pt x="536" y="4155"/>
                      <a:pt x="416" y="4209"/>
                      <a:pt x="317" y="4253"/>
                    </a:cubicBezTo>
                    <a:cubicBezTo>
                      <a:pt x="219" y="4297"/>
                      <a:pt x="142" y="4330"/>
                      <a:pt x="88" y="4362"/>
                    </a:cubicBezTo>
                    <a:cubicBezTo>
                      <a:pt x="22" y="4395"/>
                      <a:pt x="1" y="4417"/>
                      <a:pt x="1" y="4417"/>
                    </a:cubicBezTo>
                    <a:cubicBezTo>
                      <a:pt x="1" y="4417"/>
                      <a:pt x="88" y="4537"/>
                      <a:pt x="230" y="4690"/>
                    </a:cubicBezTo>
                    <a:cubicBezTo>
                      <a:pt x="383" y="4854"/>
                      <a:pt x="591" y="5040"/>
                      <a:pt x="831" y="5193"/>
                    </a:cubicBezTo>
                    <a:cubicBezTo>
                      <a:pt x="1082" y="5335"/>
                      <a:pt x="1345" y="5445"/>
                      <a:pt x="1585" y="5488"/>
                    </a:cubicBezTo>
                    <a:cubicBezTo>
                      <a:pt x="1673" y="5499"/>
                      <a:pt x="1750" y="5510"/>
                      <a:pt x="1815" y="5510"/>
                    </a:cubicBezTo>
                    <a:cubicBezTo>
                      <a:pt x="1750" y="5510"/>
                      <a:pt x="1673" y="5521"/>
                      <a:pt x="1585" y="5532"/>
                    </a:cubicBezTo>
                    <a:cubicBezTo>
                      <a:pt x="1345" y="5576"/>
                      <a:pt x="1082" y="5685"/>
                      <a:pt x="831" y="5838"/>
                    </a:cubicBezTo>
                    <a:cubicBezTo>
                      <a:pt x="591" y="5980"/>
                      <a:pt x="383" y="6166"/>
                      <a:pt x="230" y="6330"/>
                    </a:cubicBezTo>
                    <a:cubicBezTo>
                      <a:pt x="88" y="6483"/>
                      <a:pt x="1" y="6603"/>
                      <a:pt x="1" y="6603"/>
                    </a:cubicBezTo>
                    <a:cubicBezTo>
                      <a:pt x="1" y="6603"/>
                      <a:pt x="22" y="6625"/>
                      <a:pt x="88" y="6658"/>
                    </a:cubicBezTo>
                    <a:cubicBezTo>
                      <a:pt x="142" y="6691"/>
                      <a:pt x="219" y="6735"/>
                      <a:pt x="317" y="6778"/>
                    </a:cubicBezTo>
                    <a:cubicBezTo>
                      <a:pt x="416" y="6822"/>
                      <a:pt x="536" y="6866"/>
                      <a:pt x="667" y="6910"/>
                    </a:cubicBezTo>
                    <a:cubicBezTo>
                      <a:pt x="722" y="6931"/>
                      <a:pt x="788" y="6942"/>
                      <a:pt x="853" y="6964"/>
                    </a:cubicBezTo>
                    <a:cubicBezTo>
                      <a:pt x="929" y="6975"/>
                      <a:pt x="995" y="6997"/>
                      <a:pt x="1072" y="7008"/>
                    </a:cubicBezTo>
                    <a:cubicBezTo>
                      <a:pt x="1201" y="7028"/>
                      <a:pt x="1335" y="7039"/>
                      <a:pt x="1466" y="7039"/>
                    </a:cubicBezTo>
                    <a:cubicBezTo>
                      <a:pt x="1612" y="7039"/>
                      <a:pt x="1754" y="7026"/>
                      <a:pt x="1881" y="6997"/>
                    </a:cubicBezTo>
                    <a:cubicBezTo>
                      <a:pt x="1957" y="6975"/>
                      <a:pt x="2034" y="6953"/>
                      <a:pt x="2099" y="6920"/>
                    </a:cubicBezTo>
                    <a:lnTo>
                      <a:pt x="2099" y="6920"/>
                    </a:lnTo>
                    <a:cubicBezTo>
                      <a:pt x="2034" y="6953"/>
                      <a:pt x="1957" y="6986"/>
                      <a:pt x="1891" y="7029"/>
                    </a:cubicBezTo>
                    <a:cubicBezTo>
                      <a:pt x="1684" y="7161"/>
                      <a:pt x="1487" y="7369"/>
                      <a:pt x="1312" y="7598"/>
                    </a:cubicBezTo>
                    <a:cubicBezTo>
                      <a:pt x="1137" y="7828"/>
                      <a:pt x="1028" y="8090"/>
                      <a:pt x="951" y="8287"/>
                    </a:cubicBezTo>
                    <a:cubicBezTo>
                      <a:pt x="875" y="8494"/>
                      <a:pt x="831" y="8637"/>
                      <a:pt x="831" y="8637"/>
                    </a:cubicBezTo>
                    <a:cubicBezTo>
                      <a:pt x="831" y="8637"/>
                      <a:pt x="875" y="8647"/>
                      <a:pt x="941" y="8647"/>
                    </a:cubicBezTo>
                    <a:cubicBezTo>
                      <a:pt x="995" y="8659"/>
                      <a:pt x="1094" y="8659"/>
                      <a:pt x="1203" y="8669"/>
                    </a:cubicBezTo>
                    <a:cubicBezTo>
                      <a:pt x="1422" y="8669"/>
                      <a:pt x="1695" y="8659"/>
                      <a:pt x="1979" y="8593"/>
                    </a:cubicBezTo>
                    <a:cubicBezTo>
                      <a:pt x="2252" y="8527"/>
                      <a:pt x="2525" y="8407"/>
                      <a:pt x="2722" y="8265"/>
                    </a:cubicBezTo>
                    <a:cubicBezTo>
                      <a:pt x="2777" y="8232"/>
                      <a:pt x="2821" y="8199"/>
                      <a:pt x="2865" y="8156"/>
                    </a:cubicBezTo>
                    <a:lnTo>
                      <a:pt x="2865" y="8156"/>
                    </a:lnTo>
                    <a:cubicBezTo>
                      <a:pt x="2821" y="8200"/>
                      <a:pt x="2788" y="8254"/>
                      <a:pt x="2755" y="8297"/>
                    </a:cubicBezTo>
                    <a:cubicBezTo>
                      <a:pt x="2613" y="8506"/>
                      <a:pt x="2503" y="8768"/>
                      <a:pt x="2427" y="9041"/>
                    </a:cubicBezTo>
                    <a:cubicBezTo>
                      <a:pt x="2362" y="9325"/>
                      <a:pt x="2350" y="9599"/>
                      <a:pt x="2350" y="9817"/>
                    </a:cubicBezTo>
                    <a:cubicBezTo>
                      <a:pt x="2362" y="9927"/>
                      <a:pt x="2362" y="10025"/>
                      <a:pt x="2372" y="10090"/>
                    </a:cubicBezTo>
                    <a:cubicBezTo>
                      <a:pt x="2384" y="10145"/>
                      <a:pt x="2384" y="10189"/>
                      <a:pt x="2384" y="10189"/>
                    </a:cubicBezTo>
                    <a:cubicBezTo>
                      <a:pt x="2384" y="10189"/>
                      <a:pt x="2537" y="10145"/>
                      <a:pt x="2733" y="10068"/>
                    </a:cubicBezTo>
                    <a:cubicBezTo>
                      <a:pt x="2930" y="10003"/>
                      <a:pt x="3193" y="9883"/>
                      <a:pt x="3422" y="9708"/>
                    </a:cubicBezTo>
                    <a:cubicBezTo>
                      <a:pt x="3652" y="9544"/>
                      <a:pt x="3859" y="9336"/>
                      <a:pt x="3990" y="9128"/>
                    </a:cubicBezTo>
                    <a:cubicBezTo>
                      <a:pt x="4024" y="9077"/>
                      <a:pt x="4052" y="9026"/>
                      <a:pt x="4078" y="8975"/>
                    </a:cubicBezTo>
                    <a:lnTo>
                      <a:pt x="4078" y="8975"/>
                    </a:lnTo>
                    <a:cubicBezTo>
                      <a:pt x="4057" y="9023"/>
                      <a:pt x="4042" y="9081"/>
                      <a:pt x="4034" y="9140"/>
                    </a:cubicBezTo>
                    <a:cubicBezTo>
                      <a:pt x="3980" y="9380"/>
                      <a:pt x="3968" y="9675"/>
                      <a:pt x="4023" y="9959"/>
                    </a:cubicBezTo>
                    <a:cubicBezTo>
                      <a:pt x="4034" y="10025"/>
                      <a:pt x="4045" y="10102"/>
                      <a:pt x="4056" y="10167"/>
                    </a:cubicBezTo>
                    <a:lnTo>
                      <a:pt x="4121" y="10364"/>
                    </a:lnTo>
                    <a:cubicBezTo>
                      <a:pt x="4155" y="10484"/>
                      <a:pt x="4198" y="10604"/>
                      <a:pt x="4252" y="10702"/>
                    </a:cubicBezTo>
                    <a:cubicBezTo>
                      <a:pt x="4296" y="10801"/>
                      <a:pt x="4329" y="10877"/>
                      <a:pt x="4362" y="10943"/>
                    </a:cubicBezTo>
                    <a:cubicBezTo>
                      <a:pt x="4395" y="10998"/>
                      <a:pt x="4417" y="11030"/>
                      <a:pt x="4417" y="11030"/>
                    </a:cubicBezTo>
                    <a:cubicBezTo>
                      <a:pt x="4417" y="11030"/>
                      <a:pt x="4537" y="10932"/>
                      <a:pt x="4690" y="10790"/>
                    </a:cubicBezTo>
                    <a:cubicBezTo>
                      <a:pt x="4854" y="10637"/>
                      <a:pt x="5040" y="10429"/>
                      <a:pt x="5193" y="10189"/>
                    </a:cubicBezTo>
                    <a:cubicBezTo>
                      <a:pt x="5335" y="9937"/>
                      <a:pt x="5444" y="9675"/>
                      <a:pt x="5488" y="9434"/>
                    </a:cubicBezTo>
                    <a:cubicBezTo>
                      <a:pt x="5499" y="9369"/>
                      <a:pt x="5510" y="9303"/>
                      <a:pt x="5510" y="9238"/>
                    </a:cubicBezTo>
                    <a:cubicBezTo>
                      <a:pt x="5510" y="9303"/>
                      <a:pt x="5520" y="9369"/>
                      <a:pt x="5532" y="9434"/>
                    </a:cubicBezTo>
                    <a:cubicBezTo>
                      <a:pt x="5576" y="9675"/>
                      <a:pt x="5685" y="9937"/>
                      <a:pt x="5838" y="10189"/>
                    </a:cubicBezTo>
                    <a:cubicBezTo>
                      <a:pt x="5980" y="10429"/>
                      <a:pt x="6166" y="10637"/>
                      <a:pt x="6329" y="10790"/>
                    </a:cubicBezTo>
                    <a:cubicBezTo>
                      <a:pt x="6482" y="10932"/>
                      <a:pt x="6603" y="11030"/>
                      <a:pt x="6603" y="11030"/>
                    </a:cubicBezTo>
                    <a:cubicBezTo>
                      <a:pt x="6603" y="11030"/>
                      <a:pt x="6625" y="10998"/>
                      <a:pt x="6657" y="10943"/>
                    </a:cubicBezTo>
                    <a:cubicBezTo>
                      <a:pt x="6691" y="10877"/>
                      <a:pt x="6734" y="10801"/>
                      <a:pt x="6778" y="10702"/>
                    </a:cubicBezTo>
                    <a:cubicBezTo>
                      <a:pt x="6822" y="10604"/>
                      <a:pt x="6865" y="10484"/>
                      <a:pt x="6909" y="10364"/>
                    </a:cubicBezTo>
                    <a:cubicBezTo>
                      <a:pt x="6931" y="10298"/>
                      <a:pt x="6942" y="10233"/>
                      <a:pt x="6963" y="10167"/>
                    </a:cubicBezTo>
                    <a:cubicBezTo>
                      <a:pt x="6975" y="10102"/>
                      <a:pt x="6997" y="10025"/>
                      <a:pt x="7007" y="9959"/>
                    </a:cubicBezTo>
                    <a:cubicBezTo>
                      <a:pt x="7051" y="9675"/>
                      <a:pt x="7051" y="9380"/>
                      <a:pt x="6997" y="9140"/>
                    </a:cubicBezTo>
                    <a:cubicBezTo>
                      <a:pt x="6981" y="9083"/>
                      <a:pt x="6964" y="9027"/>
                      <a:pt x="6944" y="8979"/>
                    </a:cubicBezTo>
                    <a:lnTo>
                      <a:pt x="6944" y="8979"/>
                    </a:lnTo>
                    <a:cubicBezTo>
                      <a:pt x="6969" y="9029"/>
                      <a:pt x="6996" y="9078"/>
                      <a:pt x="7029" y="9128"/>
                    </a:cubicBezTo>
                    <a:cubicBezTo>
                      <a:pt x="7160" y="9336"/>
                      <a:pt x="7368" y="9544"/>
                      <a:pt x="7597" y="9708"/>
                    </a:cubicBezTo>
                    <a:cubicBezTo>
                      <a:pt x="7827" y="9883"/>
                      <a:pt x="8090" y="10003"/>
                      <a:pt x="8287" y="10068"/>
                    </a:cubicBezTo>
                    <a:cubicBezTo>
                      <a:pt x="8494" y="10145"/>
                      <a:pt x="8636" y="10189"/>
                      <a:pt x="8636" y="10189"/>
                    </a:cubicBezTo>
                    <a:cubicBezTo>
                      <a:pt x="8636" y="10189"/>
                      <a:pt x="8647" y="10145"/>
                      <a:pt x="8647" y="10090"/>
                    </a:cubicBezTo>
                    <a:cubicBezTo>
                      <a:pt x="8658" y="10025"/>
                      <a:pt x="8658" y="9927"/>
                      <a:pt x="8669" y="9817"/>
                    </a:cubicBezTo>
                    <a:cubicBezTo>
                      <a:pt x="8669" y="9599"/>
                      <a:pt x="8658" y="9325"/>
                      <a:pt x="8593" y="9041"/>
                    </a:cubicBezTo>
                    <a:cubicBezTo>
                      <a:pt x="8527" y="8768"/>
                      <a:pt x="8406" y="8506"/>
                      <a:pt x="8265" y="8297"/>
                    </a:cubicBezTo>
                    <a:cubicBezTo>
                      <a:pt x="8221" y="8222"/>
                      <a:pt x="8156" y="8157"/>
                      <a:pt x="8101" y="8102"/>
                    </a:cubicBezTo>
                    <a:lnTo>
                      <a:pt x="8101" y="8102"/>
                    </a:lnTo>
                    <a:cubicBezTo>
                      <a:pt x="8156" y="8157"/>
                      <a:pt x="8221" y="8222"/>
                      <a:pt x="8297" y="8265"/>
                    </a:cubicBezTo>
                    <a:cubicBezTo>
                      <a:pt x="8505" y="8407"/>
                      <a:pt x="8768" y="8527"/>
                      <a:pt x="9040" y="8593"/>
                    </a:cubicBezTo>
                    <a:cubicBezTo>
                      <a:pt x="9325" y="8659"/>
                      <a:pt x="9598" y="8669"/>
                      <a:pt x="9817" y="8669"/>
                    </a:cubicBezTo>
                    <a:cubicBezTo>
                      <a:pt x="9926" y="8659"/>
                      <a:pt x="10024" y="8659"/>
                      <a:pt x="10090" y="8647"/>
                    </a:cubicBezTo>
                    <a:cubicBezTo>
                      <a:pt x="10145" y="8647"/>
                      <a:pt x="10189" y="8637"/>
                      <a:pt x="10189" y="8637"/>
                    </a:cubicBezTo>
                    <a:cubicBezTo>
                      <a:pt x="10189" y="8637"/>
                      <a:pt x="10145" y="8494"/>
                      <a:pt x="10068" y="8287"/>
                    </a:cubicBezTo>
                    <a:cubicBezTo>
                      <a:pt x="10002" y="8090"/>
                      <a:pt x="9883" y="7828"/>
                      <a:pt x="9708" y="7598"/>
                    </a:cubicBezTo>
                    <a:cubicBezTo>
                      <a:pt x="9543" y="7369"/>
                      <a:pt x="9336" y="7161"/>
                      <a:pt x="9128" y="7029"/>
                    </a:cubicBezTo>
                    <a:cubicBezTo>
                      <a:pt x="9078" y="6996"/>
                      <a:pt x="9028" y="6970"/>
                      <a:pt x="8979" y="6944"/>
                    </a:cubicBezTo>
                    <a:lnTo>
                      <a:pt x="8979" y="6944"/>
                    </a:lnTo>
                    <a:cubicBezTo>
                      <a:pt x="9026" y="6965"/>
                      <a:pt x="9083" y="6981"/>
                      <a:pt x="9139" y="6997"/>
                    </a:cubicBezTo>
                    <a:cubicBezTo>
                      <a:pt x="9266" y="7026"/>
                      <a:pt x="9408" y="7039"/>
                      <a:pt x="9555" y="7039"/>
                    </a:cubicBezTo>
                    <a:cubicBezTo>
                      <a:pt x="9687" y="7039"/>
                      <a:pt x="9824" y="7028"/>
                      <a:pt x="9959" y="7008"/>
                    </a:cubicBezTo>
                    <a:cubicBezTo>
                      <a:pt x="10024" y="6997"/>
                      <a:pt x="10101" y="6975"/>
                      <a:pt x="10167" y="6964"/>
                    </a:cubicBezTo>
                    <a:cubicBezTo>
                      <a:pt x="10232" y="6942"/>
                      <a:pt x="10298" y="6931"/>
                      <a:pt x="10364" y="6910"/>
                    </a:cubicBezTo>
                    <a:cubicBezTo>
                      <a:pt x="10483" y="6866"/>
                      <a:pt x="10604" y="6822"/>
                      <a:pt x="10702" y="6778"/>
                    </a:cubicBezTo>
                    <a:cubicBezTo>
                      <a:pt x="10801" y="6735"/>
                      <a:pt x="10877" y="6691"/>
                      <a:pt x="10942" y="6658"/>
                    </a:cubicBezTo>
                    <a:cubicBezTo>
                      <a:pt x="10998" y="6625"/>
                      <a:pt x="11030" y="6603"/>
                      <a:pt x="11030" y="6603"/>
                    </a:cubicBezTo>
                    <a:cubicBezTo>
                      <a:pt x="11030" y="6603"/>
                      <a:pt x="10932" y="6483"/>
                      <a:pt x="10789" y="6330"/>
                    </a:cubicBezTo>
                    <a:cubicBezTo>
                      <a:pt x="10636" y="6166"/>
                      <a:pt x="10429" y="5980"/>
                      <a:pt x="10189" y="5838"/>
                    </a:cubicBezTo>
                    <a:cubicBezTo>
                      <a:pt x="9937" y="5685"/>
                      <a:pt x="9674" y="5576"/>
                      <a:pt x="9434" y="5532"/>
                    </a:cubicBezTo>
                    <a:cubicBezTo>
                      <a:pt x="9358" y="5521"/>
                      <a:pt x="9281" y="5510"/>
                      <a:pt x="9205" y="5510"/>
                    </a:cubicBezTo>
                    <a:cubicBezTo>
                      <a:pt x="9281" y="5510"/>
                      <a:pt x="9358" y="5499"/>
                      <a:pt x="9434" y="5488"/>
                    </a:cubicBezTo>
                    <a:cubicBezTo>
                      <a:pt x="9674" y="5445"/>
                      <a:pt x="9937" y="5335"/>
                      <a:pt x="10189" y="5193"/>
                    </a:cubicBezTo>
                    <a:cubicBezTo>
                      <a:pt x="10429" y="5040"/>
                      <a:pt x="10636" y="4854"/>
                      <a:pt x="10789" y="4690"/>
                    </a:cubicBezTo>
                    <a:cubicBezTo>
                      <a:pt x="10932" y="4537"/>
                      <a:pt x="11030" y="4417"/>
                      <a:pt x="11030" y="4417"/>
                    </a:cubicBezTo>
                    <a:cubicBezTo>
                      <a:pt x="11030" y="4417"/>
                      <a:pt x="10998" y="4395"/>
                      <a:pt x="10942" y="4362"/>
                    </a:cubicBezTo>
                    <a:cubicBezTo>
                      <a:pt x="10877" y="4330"/>
                      <a:pt x="10801" y="4297"/>
                      <a:pt x="10702" y="4253"/>
                    </a:cubicBezTo>
                    <a:cubicBezTo>
                      <a:pt x="10604" y="4209"/>
                      <a:pt x="10483" y="4155"/>
                      <a:pt x="10364" y="4122"/>
                    </a:cubicBezTo>
                    <a:lnTo>
                      <a:pt x="10167" y="4056"/>
                    </a:lnTo>
                    <a:cubicBezTo>
                      <a:pt x="10101" y="4046"/>
                      <a:pt x="10024" y="4034"/>
                      <a:pt x="9959" y="4024"/>
                    </a:cubicBezTo>
                    <a:cubicBezTo>
                      <a:pt x="9831" y="3999"/>
                      <a:pt x="9700" y="3988"/>
                      <a:pt x="9574" y="3988"/>
                    </a:cubicBezTo>
                    <a:cubicBezTo>
                      <a:pt x="9420" y="3988"/>
                      <a:pt x="9271" y="4004"/>
                      <a:pt x="9139" y="4034"/>
                    </a:cubicBezTo>
                    <a:cubicBezTo>
                      <a:pt x="9081" y="4043"/>
                      <a:pt x="9023" y="4057"/>
                      <a:pt x="8975" y="4078"/>
                    </a:cubicBezTo>
                    <a:lnTo>
                      <a:pt x="8975" y="4078"/>
                    </a:lnTo>
                    <a:cubicBezTo>
                      <a:pt x="9026" y="4052"/>
                      <a:pt x="9077" y="4025"/>
                      <a:pt x="9128" y="3990"/>
                    </a:cubicBezTo>
                    <a:cubicBezTo>
                      <a:pt x="9336" y="3859"/>
                      <a:pt x="9543" y="3652"/>
                      <a:pt x="9708" y="3422"/>
                    </a:cubicBezTo>
                    <a:cubicBezTo>
                      <a:pt x="9883" y="3193"/>
                      <a:pt x="10002" y="2941"/>
                      <a:pt x="10068" y="2734"/>
                    </a:cubicBezTo>
                    <a:cubicBezTo>
                      <a:pt x="10145" y="2537"/>
                      <a:pt x="10189" y="2384"/>
                      <a:pt x="10189" y="2384"/>
                    </a:cubicBezTo>
                    <a:cubicBezTo>
                      <a:pt x="10189" y="2384"/>
                      <a:pt x="10145" y="2384"/>
                      <a:pt x="10090" y="2373"/>
                    </a:cubicBezTo>
                    <a:cubicBezTo>
                      <a:pt x="10024" y="2362"/>
                      <a:pt x="9926" y="2362"/>
                      <a:pt x="9817" y="2351"/>
                    </a:cubicBezTo>
                    <a:cubicBezTo>
                      <a:pt x="9598" y="2351"/>
                      <a:pt x="9325" y="2362"/>
                      <a:pt x="9040" y="2428"/>
                    </a:cubicBezTo>
                    <a:cubicBezTo>
                      <a:pt x="8768" y="2504"/>
                      <a:pt x="8505" y="2613"/>
                      <a:pt x="8297" y="2756"/>
                    </a:cubicBezTo>
                    <a:cubicBezTo>
                      <a:pt x="8221" y="2810"/>
                      <a:pt x="8155" y="2865"/>
                      <a:pt x="8100" y="2919"/>
                    </a:cubicBezTo>
                    <a:cubicBezTo>
                      <a:pt x="8155" y="2865"/>
                      <a:pt x="8221" y="2799"/>
                      <a:pt x="8265" y="2722"/>
                    </a:cubicBezTo>
                    <a:cubicBezTo>
                      <a:pt x="8406" y="2526"/>
                      <a:pt x="8527" y="2253"/>
                      <a:pt x="8593" y="1979"/>
                    </a:cubicBezTo>
                    <a:cubicBezTo>
                      <a:pt x="8658" y="1695"/>
                      <a:pt x="8669" y="1422"/>
                      <a:pt x="8669" y="1203"/>
                    </a:cubicBezTo>
                    <a:cubicBezTo>
                      <a:pt x="8658" y="1094"/>
                      <a:pt x="8658" y="1007"/>
                      <a:pt x="8647" y="941"/>
                    </a:cubicBezTo>
                    <a:cubicBezTo>
                      <a:pt x="8647" y="875"/>
                      <a:pt x="8636" y="842"/>
                      <a:pt x="8636" y="842"/>
                    </a:cubicBezTo>
                    <a:cubicBezTo>
                      <a:pt x="8636" y="842"/>
                      <a:pt x="8494" y="875"/>
                      <a:pt x="8287" y="952"/>
                    </a:cubicBezTo>
                    <a:cubicBezTo>
                      <a:pt x="8090" y="1028"/>
                      <a:pt x="7827" y="1138"/>
                      <a:pt x="7597" y="1313"/>
                    </a:cubicBezTo>
                    <a:cubicBezTo>
                      <a:pt x="7368" y="1488"/>
                      <a:pt x="7160" y="1684"/>
                      <a:pt x="7029" y="1892"/>
                    </a:cubicBezTo>
                    <a:cubicBezTo>
                      <a:pt x="6985" y="1957"/>
                      <a:pt x="6953" y="2034"/>
                      <a:pt x="6920" y="2100"/>
                    </a:cubicBezTo>
                    <a:cubicBezTo>
                      <a:pt x="6953" y="2034"/>
                      <a:pt x="6975" y="1957"/>
                      <a:pt x="6997" y="1881"/>
                    </a:cubicBezTo>
                    <a:cubicBezTo>
                      <a:pt x="7051" y="1641"/>
                      <a:pt x="7051" y="1356"/>
                      <a:pt x="7007" y="1072"/>
                    </a:cubicBezTo>
                    <a:cubicBezTo>
                      <a:pt x="6997" y="995"/>
                      <a:pt x="6975" y="930"/>
                      <a:pt x="6963" y="854"/>
                    </a:cubicBezTo>
                    <a:cubicBezTo>
                      <a:pt x="6942" y="788"/>
                      <a:pt x="6931" y="722"/>
                      <a:pt x="6909" y="667"/>
                    </a:cubicBezTo>
                    <a:cubicBezTo>
                      <a:pt x="6865" y="536"/>
                      <a:pt x="6822" y="416"/>
                      <a:pt x="6778" y="317"/>
                    </a:cubicBezTo>
                    <a:cubicBezTo>
                      <a:pt x="6734" y="220"/>
                      <a:pt x="6691" y="143"/>
                      <a:pt x="6657" y="88"/>
                    </a:cubicBezTo>
                    <a:cubicBezTo>
                      <a:pt x="6625" y="23"/>
                      <a:pt x="6603" y="1"/>
                      <a:pt x="6603" y="1"/>
                    </a:cubicBezTo>
                    <a:cubicBezTo>
                      <a:pt x="6603" y="1"/>
                      <a:pt x="6482" y="88"/>
                      <a:pt x="6329" y="230"/>
                    </a:cubicBezTo>
                    <a:cubicBezTo>
                      <a:pt x="6166" y="383"/>
                      <a:pt x="5980" y="591"/>
                      <a:pt x="5838" y="832"/>
                    </a:cubicBezTo>
                    <a:cubicBezTo>
                      <a:pt x="5685" y="1083"/>
                      <a:pt x="5576" y="1345"/>
                      <a:pt x="5532" y="1586"/>
                    </a:cubicBezTo>
                    <a:cubicBezTo>
                      <a:pt x="5520" y="1662"/>
                      <a:pt x="5510" y="1728"/>
                      <a:pt x="5510" y="1794"/>
                    </a:cubicBezTo>
                    <a:cubicBezTo>
                      <a:pt x="5510" y="1728"/>
                      <a:pt x="5499" y="1662"/>
                      <a:pt x="5488" y="1586"/>
                    </a:cubicBezTo>
                    <a:cubicBezTo>
                      <a:pt x="5444" y="1345"/>
                      <a:pt x="5335" y="1083"/>
                      <a:pt x="5193" y="832"/>
                    </a:cubicBezTo>
                    <a:cubicBezTo>
                      <a:pt x="5040" y="591"/>
                      <a:pt x="4854" y="383"/>
                      <a:pt x="4690" y="230"/>
                    </a:cubicBezTo>
                    <a:cubicBezTo>
                      <a:pt x="4537" y="88"/>
                      <a:pt x="4417" y="1"/>
                      <a:pt x="4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 name="Google Shape;43;p2"/>
              <p:cNvSpPr/>
              <p:nvPr/>
            </p:nvSpPr>
            <p:spPr>
              <a:xfrm>
                <a:off x="4900725" y="774050"/>
                <a:ext cx="177675" cy="177650"/>
              </a:xfrm>
              <a:custGeom>
                <a:avLst/>
                <a:gdLst/>
                <a:ahLst/>
                <a:cxnLst/>
                <a:rect l="l" t="t" r="r" b="b"/>
                <a:pathLst>
                  <a:path w="7107" h="7106" extrusionOk="0">
                    <a:moveTo>
                      <a:pt x="3554" y="0"/>
                    </a:moveTo>
                    <a:cubicBezTo>
                      <a:pt x="1597" y="0"/>
                      <a:pt x="1" y="1596"/>
                      <a:pt x="1" y="3553"/>
                    </a:cubicBezTo>
                    <a:cubicBezTo>
                      <a:pt x="1" y="5521"/>
                      <a:pt x="1597" y="7106"/>
                      <a:pt x="3554" y="7106"/>
                    </a:cubicBezTo>
                    <a:cubicBezTo>
                      <a:pt x="5522" y="7106"/>
                      <a:pt x="7106" y="5521"/>
                      <a:pt x="7106" y="3553"/>
                    </a:cubicBezTo>
                    <a:cubicBezTo>
                      <a:pt x="7106" y="1596"/>
                      <a:pt x="5522" y="0"/>
                      <a:pt x="35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44" name="Google Shape;44;p2"/>
              <p:cNvGrpSpPr/>
              <p:nvPr/>
            </p:nvGrpSpPr>
            <p:grpSpPr>
              <a:xfrm>
                <a:off x="4907300" y="779800"/>
                <a:ext cx="163450" cy="161800"/>
                <a:chOff x="4907300" y="779800"/>
                <a:chExt cx="163450" cy="161800"/>
              </a:xfrm>
            </p:grpSpPr>
            <p:sp>
              <p:nvSpPr>
                <p:cNvPr id="45" name="Google Shape;45;p2"/>
                <p:cNvSpPr/>
                <p:nvPr/>
              </p:nvSpPr>
              <p:spPr>
                <a:xfrm>
                  <a:off x="4977000" y="850500"/>
                  <a:ext cx="24600" cy="25025"/>
                </a:xfrm>
                <a:custGeom>
                  <a:avLst/>
                  <a:gdLst/>
                  <a:ahLst/>
                  <a:cxnLst/>
                  <a:rect l="l" t="t" r="r" b="b"/>
                  <a:pathLst>
                    <a:path w="984" h="1001" extrusionOk="0">
                      <a:moveTo>
                        <a:pt x="527" y="0"/>
                      </a:moveTo>
                      <a:cubicBezTo>
                        <a:pt x="515" y="0"/>
                        <a:pt x="503" y="1"/>
                        <a:pt x="492" y="3"/>
                      </a:cubicBezTo>
                      <a:cubicBezTo>
                        <a:pt x="448" y="3"/>
                        <a:pt x="404" y="14"/>
                        <a:pt x="360" y="14"/>
                      </a:cubicBezTo>
                      <a:cubicBezTo>
                        <a:pt x="273" y="36"/>
                        <a:pt x="207" y="80"/>
                        <a:pt x="142" y="146"/>
                      </a:cubicBezTo>
                      <a:cubicBezTo>
                        <a:pt x="120" y="178"/>
                        <a:pt x="88" y="211"/>
                        <a:pt x="66" y="243"/>
                      </a:cubicBezTo>
                      <a:cubicBezTo>
                        <a:pt x="22" y="320"/>
                        <a:pt x="0" y="408"/>
                        <a:pt x="0" y="495"/>
                      </a:cubicBezTo>
                      <a:lnTo>
                        <a:pt x="0" y="506"/>
                      </a:lnTo>
                      <a:cubicBezTo>
                        <a:pt x="0" y="583"/>
                        <a:pt x="11" y="637"/>
                        <a:pt x="44" y="703"/>
                      </a:cubicBezTo>
                      <a:cubicBezTo>
                        <a:pt x="54" y="758"/>
                        <a:pt x="98" y="812"/>
                        <a:pt x="142" y="856"/>
                      </a:cubicBezTo>
                      <a:cubicBezTo>
                        <a:pt x="186" y="911"/>
                        <a:pt x="241" y="943"/>
                        <a:pt x="295" y="954"/>
                      </a:cubicBezTo>
                      <a:cubicBezTo>
                        <a:pt x="349" y="981"/>
                        <a:pt x="403" y="1001"/>
                        <a:pt x="458" y="1001"/>
                      </a:cubicBezTo>
                      <a:cubicBezTo>
                        <a:pt x="469" y="1001"/>
                        <a:pt x="480" y="1000"/>
                        <a:pt x="492" y="998"/>
                      </a:cubicBezTo>
                      <a:cubicBezTo>
                        <a:pt x="535" y="998"/>
                        <a:pt x="579" y="987"/>
                        <a:pt x="623" y="987"/>
                      </a:cubicBezTo>
                      <a:cubicBezTo>
                        <a:pt x="700" y="965"/>
                        <a:pt x="776" y="921"/>
                        <a:pt x="841" y="856"/>
                      </a:cubicBezTo>
                      <a:cubicBezTo>
                        <a:pt x="863" y="823"/>
                        <a:pt x="885" y="790"/>
                        <a:pt x="918" y="758"/>
                      </a:cubicBezTo>
                      <a:cubicBezTo>
                        <a:pt x="962" y="681"/>
                        <a:pt x="984" y="593"/>
                        <a:pt x="984" y="506"/>
                      </a:cubicBezTo>
                      <a:lnTo>
                        <a:pt x="984" y="495"/>
                      </a:lnTo>
                      <a:cubicBezTo>
                        <a:pt x="984" y="418"/>
                        <a:pt x="973" y="364"/>
                        <a:pt x="940" y="299"/>
                      </a:cubicBezTo>
                      <a:cubicBezTo>
                        <a:pt x="918" y="243"/>
                        <a:pt x="885" y="189"/>
                        <a:pt x="841" y="146"/>
                      </a:cubicBezTo>
                      <a:cubicBezTo>
                        <a:pt x="798" y="90"/>
                        <a:pt x="743" y="58"/>
                        <a:pt x="678" y="36"/>
                      </a:cubicBezTo>
                      <a:cubicBezTo>
                        <a:pt x="633" y="18"/>
                        <a:pt x="580" y="0"/>
                        <a:pt x="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 name="Google Shape;46;p2"/>
                <p:cNvSpPr/>
                <p:nvPr/>
              </p:nvSpPr>
              <p:spPr>
                <a:xfrm>
                  <a:off x="4965525" y="889375"/>
                  <a:ext cx="31975" cy="24625"/>
                </a:xfrm>
                <a:custGeom>
                  <a:avLst/>
                  <a:gdLst/>
                  <a:ahLst/>
                  <a:cxnLst/>
                  <a:rect l="l" t="t" r="r" b="b"/>
                  <a:pathLst>
                    <a:path w="1279" h="985" extrusionOk="0">
                      <a:moveTo>
                        <a:pt x="634" y="0"/>
                      </a:moveTo>
                      <a:cubicBezTo>
                        <a:pt x="0" y="0"/>
                        <a:pt x="0" y="984"/>
                        <a:pt x="634" y="984"/>
                      </a:cubicBezTo>
                      <a:cubicBezTo>
                        <a:pt x="1268" y="984"/>
                        <a:pt x="1279" y="0"/>
                        <a:pt x="6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2"/>
                <p:cNvSpPr/>
                <p:nvPr/>
              </p:nvSpPr>
              <p:spPr>
                <a:xfrm>
                  <a:off x="5008700" y="875450"/>
                  <a:ext cx="25425" cy="25150"/>
                </a:xfrm>
                <a:custGeom>
                  <a:avLst/>
                  <a:gdLst/>
                  <a:ahLst/>
                  <a:cxnLst/>
                  <a:rect l="l" t="t" r="r" b="b"/>
                  <a:pathLst>
                    <a:path w="1017" h="1006" extrusionOk="0">
                      <a:moveTo>
                        <a:pt x="514" y="0"/>
                      </a:moveTo>
                      <a:cubicBezTo>
                        <a:pt x="470" y="11"/>
                        <a:pt x="426" y="22"/>
                        <a:pt x="382" y="22"/>
                      </a:cubicBezTo>
                      <a:cubicBezTo>
                        <a:pt x="306" y="44"/>
                        <a:pt x="229" y="88"/>
                        <a:pt x="175" y="153"/>
                      </a:cubicBezTo>
                      <a:lnTo>
                        <a:pt x="153" y="164"/>
                      </a:lnTo>
                      <a:cubicBezTo>
                        <a:pt x="98" y="207"/>
                        <a:pt x="66" y="263"/>
                        <a:pt x="54" y="328"/>
                      </a:cubicBezTo>
                      <a:cubicBezTo>
                        <a:pt x="22" y="382"/>
                        <a:pt x="0" y="448"/>
                        <a:pt x="11" y="514"/>
                      </a:cubicBezTo>
                      <a:cubicBezTo>
                        <a:pt x="0" y="579"/>
                        <a:pt x="22" y="645"/>
                        <a:pt x="54" y="710"/>
                      </a:cubicBezTo>
                      <a:cubicBezTo>
                        <a:pt x="66" y="765"/>
                        <a:pt x="98" y="820"/>
                        <a:pt x="153" y="863"/>
                      </a:cubicBezTo>
                      <a:cubicBezTo>
                        <a:pt x="186" y="885"/>
                        <a:pt x="219" y="918"/>
                        <a:pt x="251" y="940"/>
                      </a:cubicBezTo>
                      <a:cubicBezTo>
                        <a:pt x="328" y="984"/>
                        <a:pt x="416" y="1006"/>
                        <a:pt x="503" y="1006"/>
                      </a:cubicBezTo>
                      <a:cubicBezTo>
                        <a:pt x="547" y="1006"/>
                        <a:pt x="590" y="995"/>
                        <a:pt x="634" y="995"/>
                      </a:cubicBezTo>
                      <a:cubicBezTo>
                        <a:pt x="710" y="962"/>
                        <a:pt x="787" y="929"/>
                        <a:pt x="853" y="863"/>
                      </a:cubicBezTo>
                      <a:lnTo>
                        <a:pt x="863" y="841"/>
                      </a:lnTo>
                      <a:cubicBezTo>
                        <a:pt x="918" y="798"/>
                        <a:pt x="951" y="744"/>
                        <a:pt x="973" y="688"/>
                      </a:cubicBezTo>
                      <a:cubicBezTo>
                        <a:pt x="995" y="623"/>
                        <a:pt x="1016" y="569"/>
                        <a:pt x="1006" y="492"/>
                      </a:cubicBezTo>
                      <a:cubicBezTo>
                        <a:pt x="1016" y="426"/>
                        <a:pt x="995" y="372"/>
                        <a:pt x="973" y="306"/>
                      </a:cubicBezTo>
                      <a:cubicBezTo>
                        <a:pt x="951" y="251"/>
                        <a:pt x="918" y="197"/>
                        <a:pt x="863" y="153"/>
                      </a:cubicBezTo>
                      <a:cubicBezTo>
                        <a:pt x="831" y="120"/>
                        <a:pt x="798" y="98"/>
                        <a:pt x="765" y="76"/>
                      </a:cubicBezTo>
                      <a:cubicBezTo>
                        <a:pt x="688" y="33"/>
                        <a:pt x="612" y="0"/>
                        <a:pt x="5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2"/>
                <p:cNvSpPr/>
                <p:nvPr/>
              </p:nvSpPr>
              <p:spPr>
                <a:xfrm>
                  <a:off x="5013600" y="833625"/>
                  <a:ext cx="31725" cy="24625"/>
                </a:xfrm>
                <a:custGeom>
                  <a:avLst/>
                  <a:gdLst/>
                  <a:ahLst/>
                  <a:cxnLst/>
                  <a:rect l="l" t="t" r="r" b="b"/>
                  <a:pathLst>
                    <a:path w="1269" h="985" extrusionOk="0">
                      <a:moveTo>
                        <a:pt x="635" y="0"/>
                      </a:moveTo>
                      <a:cubicBezTo>
                        <a:pt x="1" y="0"/>
                        <a:pt x="1" y="984"/>
                        <a:pt x="635" y="984"/>
                      </a:cubicBezTo>
                      <a:cubicBezTo>
                        <a:pt x="1269" y="984"/>
                        <a:pt x="1269" y="0"/>
                        <a:pt x="6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2"/>
                <p:cNvSpPr/>
                <p:nvPr/>
              </p:nvSpPr>
              <p:spPr>
                <a:xfrm>
                  <a:off x="4982450" y="803550"/>
                  <a:ext cx="31725" cy="24625"/>
                </a:xfrm>
                <a:custGeom>
                  <a:avLst/>
                  <a:gdLst/>
                  <a:ahLst/>
                  <a:cxnLst/>
                  <a:rect l="l" t="t" r="r" b="b"/>
                  <a:pathLst>
                    <a:path w="1269" h="985" extrusionOk="0">
                      <a:moveTo>
                        <a:pt x="635" y="1"/>
                      </a:moveTo>
                      <a:cubicBezTo>
                        <a:pt x="1" y="1"/>
                        <a:pt x="1" y="985"/>
                        <a:pt x="635" y="985"/>
                      </a:cubicBezTo>
                      <a:cubicBezTo>
                        <a:pt x="1269" y="985"/>
                        <a:pt x="1269" y="1"/>
                        <a:pt x="6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2"/>
                <p:cNvSpPr/>
                <p:nvPr/>
              </p:nvSpPr>
              <p:spPr>
                <a:xfrm>
                  <a:off x="4940625" y="812050"/>
                  <a:ext cx="31725" cy="24600"/>
                </a:xfrm>
                <a:custGeom>
                  <a:avLst/>
                  <a:gdLst/>
                  <a:ahLst/>
                  <a:cxnLst/>
                  <a:rect l="l" t="t" r="r" b="b"/>
                  <a:pathLst>
                    <a:path w="1269" h="984" extrusionOk="0">
                      <a:moveTo>
                        <a:pt x="635" y="0"/>
                      </a:moveTo>
                      <a:cubicBezTo>
                        <a:pt x="1" y="0"/>
                        <a:pt x="1" y="984"/>
                        <a:pt x="635" y="984"/>
                      </a:cubicBezTo>
                      <a:cubicBezTo>
                        <a:pt x="1269" y="984"/>
                        <a:pt x="1269" y="0"/>
                        <a:pt x="6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2"/>
                <p:cNvSpPr/>
                <p:nvPr/>
              </p:nvSpPr>
              <p:spPr>
                <a:xfrm>
                  <a:off x="4936800" y="855475"/>
                  <a:ext cx="25175" cy="25175"/>
                </a:xfrm>
                <a:custGeom>
                  <a:avLst/>
                  <a:gdLst/>
                  <a:ahLst/>
                  <a:cxnLst/>
                  <a:rect l="l" t="t" r="r" b="b"/>
                  <a:pathLst>
                    <a:path w="1007" h="1007" extrusionOk="0">
                      <a:moveTo>
                        <a:pt x="493" y="1"/>
                      </a:moveTo>
                      <a:cubicBezTo>
                        <a:pt x="428" y="1"/>
                        <a:pt x="362" y="12"/>
                        <a:pt x="307" y="44"/>
                      </a:cubicBezTo>
                      <a:cubicBezTo>
                        <a:pt x="241" y="66"/>
                        <a:pt x="187" y="100"/>
                        <a:pt x="143" y="143"/>
                      </a:cubicBezTo>
                      <a:cubicBezTo>
                        <a:pt x="121" y="176"/>
                        <a:pt x="88" y="209"/>
                        <a:pt x="66" y="241"/>
                      </a:cubicBezTo>
                      <a:cubicBezTo>
                        <a:pt x="23" y="318"/>
                        <a:pt x="1" y="406"/>
                        <a:pt x="1" y="493"/>
                      </a:cubicBezTo>
                      <a:cubicBezTo>
                        <a:pt x="1" y="537"/>
                        <a:pt x="12" y="581"/>
                        <a:pt x="12" y="624"/>
                      </a:cubicBezTo>
                      <a:cubicBezTo>
                        <a:pt x="45" y="712"/>
                        <a:pt x="78" y="777"/>
                        <a:pt x="143" y="843"/>
                      </a:cubicBezTo>
                      <a:lnTo>
                        <a:pt x="165" y="865"/>
                      </a:lnTo>
                      <a:cubicBezTo>
                        <a:pt x="209" y="908"/>
                        <a:pt x="263" y="941"/>
                        <a:pt x="318" y="963"/>
                      </a:cubicBezTo>
                      <a:cubicBezTo>
                        <a:pt x="384" y="996"/>
                        <a:pt x="438" y="1006"/>
                        <a:pt x="515" y="1006"/>
                      </a:cubicBezTo>
                      <a:cubicBezTo>
                        <a:pt x="581" y="1006"/>
                        <a:pt x="646" y="996"/>
                        <a:pt x="700" y="963"/>
                      </a:cubicBezTo>
                      <a:cubicBezTo>
                        <a:pt x="766" y="941"/>
                        <a:pt x="810" y="908"/>
                        <a:pt x="853" y="865"/>
                      </a:cubicBezTo>
                      <a:cubicBezTo>
                        <a:pt x="887" y="832"/>
                        <a:pt x="909" y="788"/>
                        <a:pt x="930" y="755"/>
                      </a:cubicBezTo>
                      <a:cubicBezTo>
                        <a:pt x="985" y="679"/>
                        <a:pt x="1006" y="602"/>
                        <a:pt x="1006" y="515"/>
                      </a:cubicBezTo>
                      <a:cubicBezTo>
                        <a:pt x="996" y="471"/>
                        <a:pt x="996" y="428"/>
                        <a:pt x="985" y="384"/>
                      </a:cubicBezTo>
                      <a:cubicBezTo>
                        <a:pt x="963" y="296"/>
                        <a:pt x="919" y="219"/>
                        <a:pt x="853" y="165"/>
                      </a:cubicBezTo>
                      <a:cubicBezTo>
                        <a:pt x="853" y="154"/>
                        <a:pt x="843" y="154"/>
                        <a:pt x="843" y="143"/>
                      </a:cubicBezTo>
                      <a:cubicBezTo>
                        <a:pt x="799" y="100"/>
                        <a:pt x="744" y="66"/>
                        <a:pt x="679" y="44"/>
                      </a:cubicBezTo>
                      <a:cubicBezTo>
                        <a:pt x="624" y="12"/>
                        <a:pt x="559" y="1"/>
                        <a:pt x="4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 name="Google Shape;52;p2"/>
                <p:cNvSpPr/>
                <p:nvPr/>
              </p:nvSpPr>
              <p:spPr>
                <a:xfrm>
                  <a:off x="4920950" y="893750"/>
                  <a:ext cx="31725" cy="24600"/>
                </a:xfrm>
                <a:custGeom>
                  <a:avLst/>
                  <a:gdLst/>
                  <a:ahLst/>
                  <a:cxnLst/>
                  <a:rect l="l" t="t" r="r" b="b"/>
                  <a:pathLst>
                    <a:path w="1269" h="984" extrusionOk="0">
                      <a:moveTo>
                        <a:pt x="635" y="0"/>
                      </a:moveTo>
                      <a:cubicBezTo>
                        <a:pt x="1" y="0"/>
                        <a:pt x="1" y="984"/>
                        <a:pt x="635" y="984"/>
                      </a:cubicBezTo>
                      <a:cubicBezTo>
                        <a:pt x="1269" y="984"/>
                        <a:pt x="1269" y="0"/>
                        <a:pt x="6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 name="Google Shape;53;p2"/>
                <p:cNvSpPr/>
                <p:nvPr/>
              </p:nvSpPr>
              <p:spPr>
                <a:xfrm>
                  <a:off x="4987100" y="916975"/>
                  <a:ext cx="31725" cy="24625"/>
                </a:xfrm>
                <a:custGeom>
                  <a:avLst/>
                  <a:gdLst/>
                  <a:ahLst/>
                  <a:cxnLst/>
                  <a:rect l="l" t="t" r="r" b="b"/>
                  <a:pathLst>
                    <a:path w="1269" h="985" extrusionOk="0">
                      <a:moveTo>
                        <a:pt x="634" y="1"/>
                      </a:moveTo>
                      <a:cubicBezTo>
                        <a:pt x="0" y="1"/>
                        <a:pt x="0" y="985"/>
                        <a:pt x="634" y="985"/>
                      </a:cubicBezTo>
                      <a:cubicBezTo>
                        <a:pt x="1268" y="985"/>
                        <a:pt x="1268" y="1"/>
                        <a:pt x="6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2"/>
                <p:cNvSpPr/>
                <p:nvPr/>
              </p:nvSpPr>
              <p:spPr>
                <a:xfrm>
                  <a:off x="5039025" y="857400"/>
                  <a:ext cx="31725" cy="24625"/>
                </a:xfrm>
                <a:custGeom>
                  <a:avLst/>
                  <a:gdLst/>
                  <a:ahLst/>
                  <a:cxnLst/>
                  <a:rect l="l" t="t" r="r" b="b"/>
                  <a:pathLst>
                    <a:path w="1269" h="985" extrusionOk="0">
                      <a:moveTo>
                        <a:pt x="634" y="1"/>
                      </a:moveTo>
                      <a:cubicBezTo>
                        <a:pt x="0" y="1"/>
                        <a:pt x="0" y="985"/>
                        <a:pt x="634" y="985"/>
                      </a:cubicBezTo>
                      <a:cubicBezTo>
                        <a:pt x="1268" y="985"/>
                        <a:pt x="1268" y="1"/>
                        <a:pt x="6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5018525" y="795650"/>
                  <a:ext cx="31725" cy="24625"/>
                </a:xfrm>
                <a:custGeom>
                  <a:avLst/>
                  <a:gdLst/>
                  <a:ahLst/>
                  <a:cxnLst/>
                  <a:rect l="l" t="t" r="r" b="b"/>
                  <a:pathLst>
                    <a:path w="1269" h="985" extrusionOk="0">
                      <a:moveTo>
                        <a:pt x="635" y="0"/>
                      </a:moveTo>
                      <a:cubicBezTo>
                        <a:pt x="1" y="0"/>
                        <a:pt x="1" y="984"/>
                        <a:pt x="635" y="984"/>
                      </a:cubicBezTo>
                      <a:cubicBezTo>
                        <a:pt x="1269" y="984"/>
                        <a:pt x="1269" y="0"/>
                        <a:pt x="6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 name="Google Shape;56;p2"/>
                <p:cNvSpPr/>
                <p:nvPr/>
              </p:nvSpPr>
              <p:spPr>
                <a:xfrm>
                  <a:off x="4954300" y="779800"/>
                  <a:ext cx="31725" cy="24625"/>
                </a:xfrm>
                <a:custGeom>
                  <a:avLst/>
                  <a:gdLst/>
                  <a:ahLst/>
                  <a:cxnLst/>
                  <a:rect l="l" t="t" r="r" b="b"/>
                  <a:pathLst>
                    <a:path w="1269" h="985" extrusionOk="0">
                      <a:moveTo>
                        <a:pt x="634" y="0"/>
                      </a:moveTo>
                      <a:cubicBezTo>
                        <a:pt x="0" y="0"/>
                        <a:pt x="0" y="984"/>
                        <a:pt x="634" y="984"/>
                      </a:cubicBezTo>
                      <a:cubicBezTo>
                        <a:pt x="1268" y="984"/>
                        <a:pt x="1268" y="0"/>
                        <a:pt x="6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 name="Google Shape;57;p2"/>
                <p:cNvSpPr/>
                <p:nvPr/>
              </p:nvSpPr>
              <p:spPr>
                <a:xfrm>
                  <a:off x="4907300" y="831175"/>
                  <a:ext cx="31725" cy="24875"/>
                </a:xfrm>
                <a:custGeom>
                  <a:avLst/>
                  <a:gdLst/>
                  <a:ahLst/>
                  <a:cxnLst/>
                  <a:rect l="l" t="t" r="r" b="b"/>
                  <a:pathLst>
                    <a:path w="1269" h="995" extrusionOk="0">
                      <a:moveTo>
                        <a:pt x="634" y="0"/>
                      </a:moveTo>
                      <a:cubicBezTo>
                        <a:pt x="0" y="0"/>
                        <a:pt x="0" y="995"/>
                        <a:pt x="634" y="995"/>
                      </a:cubicBezTo>
                      <a:cubicBezTo>
                        <a:pt x="1268" y="995"/>
                        <a:pt x="1268" y="0"/>
                        <a:pt x="6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58" name="Google Shape;58;p2"/>
            <p:cNvGrpSpPr/>
            <p:nvPr/>
          </p:nvGrpSpPr>
          <p:grpSpPr>
            <a:xfrm>
              <a:off x="5099656" y="4513609"/>
              <a:ext cx="254671" cy="258034"/>
              <a:chOff x="4376025" y="-118550"/>
              <a:chExt cx="413225" cy="418750"/>
            </a:xfrm>
          </p:grpSpPr>
          <p:sp>
            <p:nvSpPr>
              <p:cNvPr id="59" name="Google Shape;59;p2"/>
              <p:cNvSpPr/>
              <p:nvPr/>
            </p:nvSpPr>
            <p:spPr>
              <a:xfrm>
                <a:off x="4376025" y="-118550"/>
                <a:ext cx="413225" cy="418750"/>
              </a:xfrm>
              <a:custGeom>
                <a:avLst/>
                <a:gdLst/>
                <a:ahLst/>
                <a:cxnLst/>
                <a:rect l="l" t="t" r="r" b="b"/>
                <a:pathLst>
                  <a:path w="16529" h="16750" extrusionOk="0">
                    <a:moveTo>
                      <a:pt x="9447" y="1"/>
                    </a:moveTo>
                    <a:cubicBezTo>
                      <a:pt x="9169" y="1"/>
                      <a:pt x="8923" y="39"/>
                      <a:pt x="8757" y="68"/>
                    </a:cubicBezTo>
                    <a:cubicBezTo>
                      <a:pt x="8298" y="145"/>
                      <a:pt x="7849" y="330"/>
                      <a:pt x="7456" y="604"/>
                    </a:cubicBezTo>
                    <a:cubicBezTo>
                      <a:pt x="7445" y="604"/>
                      <a:pt x="7445" y="614"/>
                      <a:pt x="7434" y="614"/>
                    </a:cubicBezTo>
                    <a:cubicBezTo>
                      <a:pt x="7205" y="789"/>
                      <a:pt x="6997" y="986"/>
                      <a:pt x="6844" y="1216"/>
                    </a:cubicBezTo>
                    <a:lnTo>
                      <a:pt x="6680" y="1117"/>
                    </a:lnTo>
                    <a:lnTo>
                      <a:pt x="6658" y="1117"/>
                    </a:lnTo>
                    <a:cubicBezTo>
                      <a:pt x="6483" y="1030"/>
                      <a:pt x="6275" y="976"/>
                      <a:pt x="6057" y="932"/>
                    </a:cubicBezTo>
                    <a:cubicBezTo>
                      <a:pt x="5897" y="898"/>
                      <a:pt x="5729" y="882"/>
                      <a:pt x="5554" y="882"/>
                    </a:cubicBezTo>
                    <a:cubicBezTo>
                      <a:pt x="5272" y="882"/>
                      <a:pt x="4970" y="923"/>
                      <a:pt x="4647" y="997"/>
                    </a:cubicBezTo>
                    <a:cubicBezTo>
                      <a:pt x="4636" y="1008"/>
                      <a:pt x="4625" y="1008"/>
                      <a:pt x="4614" y="1008"/>
                    </a:cubicBezTo>
                    <a:cubicBezTo>
                      <a:pt x="4373" y="1085"/>
                      <a:pt x="4133" y="1172"/>
                      <a:pt x="3904" y="1292"/>
                    </a:cubicBezTo>
                    <a:lnTo>
                      <a:pt x="3892" y="1292"/>
                    </a:lnTo>
                    <a:cubicBezTo>
                      <a:pt x="3685" y="1401"/>
                      <a:pt x="3466" y="1533"/>
                      <a:pt x="3204" y="1741"/>
                    </a:cubicBezTo>
                    <a:cubicBezTo>
                      <a:pt x="3193" y="1741"/>
                      <a:pt x="3193" y="1751"/>
                      <a:pt x="3182" y="1751"/>
                    </a:cubicBezTo>
                    <a:cubicBezTo>
                      <a:pt x="2745" y="2101"/>
                      <a:pt x="2395" y="2538"/>
                      <a:pt x="2155" y="2987"/>
                    </a:cubicBezTo>
                    <a:cubicBezTo>
                      <a:pt x="2099" y="3085"/>
                      <a:pt x="2034" y="3206"/>
                      <a:pt x="1990" y="3337"/>
                    </a:cubicBezTo>
                    <a:cubicBezTo>
                      <a:pt x="1946" y="3446"/>
                      <a:pt x="1903" y="3566"/>
                      <a:pt x="1870" y="3675"/>
                    </a:cubicBezTo>
                    <a:cubicBezTo>
                      <a:pt x="1815" y="3872"/>
                      <a:pt x="1761" y="4112"/>
                      <a:pt x="1761" y="4364"/>
                    </a:cubicBezTo>
                    <a:cubicBezTo>
                      <a:pt x="1750" y="4659"/>
                      <a:pt x="1783" y="4943"/>
                      <a:pt x="1859" y="5184"/>
                    </a:cubicBezTo>
                    <a:cubicBezTo>
                      <a:pt x="1618" y="5282"/>
                      <a:pt x="1389" y="5424"/>
                      <a:pt x="1149" y="5621"/>
                    </a:cubicBezTo>
                    <a:cubicBezTo>
                      <a:pt x="974" y="5763"/>
                      <a:pt x="831" y="5938"/>
                      <a:pt x="690" y="6146"/>
                    </a:cubicBezTo>
                    <a:lnTo>
                      <a:pt x="678" y="6146"/>
                    </a:lnTo>
                    <a:cubicBezTo>
                      <a:pt x="515" y="6386"/>
                      <a:pt x="394" y="6594"/>
                      <a:pt x="318" y="6813"/>
                    </a:cubicBezTo>
                    <a:cubicBezTo>
                      <a:pt x="231" y="7010"/>
                      <a:pt x="132" y="7261"/>
                      <a:pt x="78" y="7556"/>
                    </a:cubicBezTo>
                    <a:cubicBezTo>
                      <a:pt x="34" y="7819"/>
                      <a:pt x="1" y="8091"/>
                      <a:pt x="1" y="8365"/>
                    </a:cubicBezTo>
                    <a:lnTo>
                      <a:pt x="1" y="8398"/>
                    </a:lnTo>
                    <a:cubicBezTo>
                      <a:pt x="1" y="8660"/>
                      <a:pt x="34" y="8934"/>
                      <a:pt x="78" y="9196"/>
                    </a:cubicBezTo>
                    <a:cubicBezTo>
                      <a:pt x="132" y="9491"/>
                      <a:pt x="231" y="9753"/>
                      <a:pt x="318" y="9939"/>
                    </a:cubicBezTo>
                    <a:cubicBezTo>
                      <a:pt x="394" y="10158"/>
                      <a:pt x="515" y="10365"/>
                      <a:pt x="678" y="10606"/>
                    </a:cubicBezTo>
                    <a:cubicBezTo>
                      <a:pt x="678" y="10606"/>
                      <a:pt x="690" y="10606"/>
                      <a:pt x="690" y="10617"/>
                    </a:cubicBezTo>
                    <a:cubicBezTo>
                      <a:pt x="831" y="10814"/>
                      <a:pt x="974" y="10989"/>
                      <a:pt x="1149" y="11130"/>
                    </a:cubicBezTo>
                    <a:cubicBezTo>
                      <a:pt x="1389" y="11327"/>
                      <a:pt x="1618" y="11470"/>
                      <a:pt x="1859" y="11568"/>
                    </a:cubicBezTo>
                    <a:cubicBezTo>
                      <a:pt x="1783" y="11819"/>
                      <a:pt x="1750" y="12092"/>
                      <a:pt x="1761" y="12388"/>
                    </a:cubicBezTo>
                    <a:cubicBezTo>
                      <a:pt x="1761" y="12639"/>
                      <a:pt x="1815" y="12879"/>
                      <a:pt x="1870" y="13076"/>
                    </a:cubicBezTo>
                    <a:cubicBezTo>
                      <a:pt x="1903" y="13197"/>
                      <a:pt x="1946" y="13306"/>
                      <a:pt x="1990" y="13415"/>
                    </a:cubicBezTo>
                    <a:cubicBezTo>
                      <a:pt x="2034" y="13547"/>
                      <a:pt x="2099" y="13666"/>
                      <a:pt x="2155" y="13765"/>
                    </a:cubicBezTo>
                    <a:cubicBezTo>
                      <a:pt x="2395" y="14224"/>
                      <a:pt x="2745" y="14650"/>
                      <a:pt x="3182" y="15000"/>
                    </a:cubicBezTo>
                    <a:cubicBezTo>
                      <a:pt x="3193" y="15011"/>
                      <a:pt x="3193" y="15011"/>
                      <a:pt x="3204" y="15011"/>
                    </a:cubicBezTo>
                    <a:cubicBezTo>
                      <a:pt x="3466" y="15219"/>
                      <a:pt x="3685" y="15350"/>
                      <a:pt x="3892" y="15459"/>
                    </a:cubicBezTo>
                    <a:lnTo>
                      <a:pt x="3904" y="15459"/>
                    </a:lnTo>
                    <a:cubicBezTo>
                      <a:pt x="4133" y="15580"/>
                      <a:pt x="4373" y="15667"/>
                      <a:pt x="4614" y="15743"/>
                    </a:cubicBezTo>
                    <a:cubicBezTo>
                      <a:pt x="4625" y="15743"/>
                      <a:pt x="4636" y="15743"/>
                      <a:pt x="4647" y="15755"/>
                    </a:cubicBezTo>
                    <a:cubicBezTo>
                      <a:pt x="4962" y="15834"/>
                      <a:pt x="5257" y="15873"/>
                      <a:pt x="5532" y="15873"/>
                    </a:cubicBezTo>
                    <a:cubicBezTo>
                      <a:pt x="5716" y="15873"/>
                      <a:pt x="5890" y="15855"/>
                      <a:pt x="6057" y="15820"/>
                    </a:cubicBezTo>
                    <a:cubicBezTo>
                      <a:pt x="6275" y="15787"/>
                      <a:pt x="6483" y="15722"/>
                      <a:pt x="6658" y="15634"/>
                    </a:cubicBezTo>
                    <a:lnTo>
                      <a:pt x="6680" y="15634"/>
                    </a:lnTo>
                    <a:lnTo>
                      <a:pt x="6844" y="15536"/>
                    </a:lnTo>
                    <a:cubicBezTo>
                      <a:pt x="6997" y="15765"/>
                      <a:pt x="7205" y="15962"/>
                      <a:pt x="7434" y="16137"/>
                    </a:cubicBezTo>
                    <a:cubicBezTo>
                      <a:pt x="7445" y="16148"/>
                      <a:pt x="7445" y="16148"/>
                      <a:pt x="7456" y="16148"/>
                    </a:cubicBezTo>
                    <a:cubicBezTo>
                      <a:pt x="7849" y="16421"/>
                      <a:pt x="8298" y="16607"/>
                      <a:pt x="8757" y="16684"/>
                    </a:cubicBezTo>
                    <a:cubicBezTo>
                      <a:pt x="8921" y="16717"/>
                      <a:pt x="9151" y="16749"/>
                      <a:pt x="9413" y="16749"/>
                    </a:cubicBezTo>
                    <a:lnTo>
                      <a:pt x="9544" y="16749"/>
                    </a:lnTo>
                    <a:cubicBezTo>
                      <a:pt x="9675" y="16739"/>
                      <a:pt x="9806" y="16739"/>
                      <a:pt x="9938" y="16717"/>
                    </a:cubicBezTo>
                    <a:cubicBezTo>
                      <a:pt x="10091" y="16705"/>
                      <a:pt x="10244" y="16684"/>
                      <a:pt x="10385" y="16640"/>
                    </a:cubicBezTo>
                    <a:cubicBezTo>
                      <a:pt x="10615" y="16586"/>
                      <a:pt x="10900" y="16498"/>
                      <a:pt x="11162" y="16377"/>
                    </a:cubicBezTo>
                    <a:lnTo>
                      <a:pt x="11172" y="16377"/>
                    </a:lnTo>
                    <a:cubicBezTo>
                      <a:pt x="11402" y="16258"/>
                      <a:pt x="11632" y="16137"/>
                      <a:pt x="11828" y="15995"/>
                    </a:cubicBezTo>
                    <a:cubicBezTo>
                      <a:pt x="11840" y="15984"/>
                      <a:pt x="11850" y="15984"/>
                      <a:pt x="11862" y="15973"/>
                    </a:cubicBezTo>
                    <a:cubicBezTo>
                      <a:pt x="12287" y="15645"/>
                      <a:pt x="12605" y="15284"/>
                      <a:pt x="12790" y="14913"/>
                    </a:cubicBezTo>
                    <a:cubicBezTo>
                      <a:pt x="12900" y="14705"/>
                      <a:pt x="12977" y="14509"/>
                      <a:pt x="13020" y="14312"/>
                    </a:cubicBezTo>
                    <a:cubicBezTo>
                      <a:pt x="13031" y="14312"/>
                      <a:pt x="13031" y="14312"/>
                      <a:pt x="13031" y="14300"/>
                    </a:cubicBezTo>
                    <a:cubicBezTo>
                      <a:pt x="13042" y="14246"/>
                      <a:pt x="13053" y="14181"/>
                      <a:pt x="13064" y="14115"/>
                    </a:cubicBezTo>
                    <a:cubicBezTo>
                      <a:pt x="13128" y="14120"/>
                      <a:pt x="13194" y="14123"/>
                      <a:pt x="13260" y="14123"/>
                    </a:cubicBezTo>
                    <a:cubicBezTo>
                      <a:pt x="13475" y="14123"/>
                      <a:pt x="13697" y="14094"/>
                      <a:pt x="13905" y="14028"/>
                    </a:cubicBezTo>
                    <a:cubicBezTo>
                      <a:pt x="14113" y="13973"/>
                      <a:pt x="14321" y="13885"/>
                      <a:pt x="14529" y="13776"/>
                    </a:cubicBezTo>
                    <a:cubicBezTo>
                      <a:pt x="14769" y="13645"/>
                      <a:pt x="14977" y="13492"/>
                      <a:pt x="15130" y="13360"/>
                    </a:cubicBezTo>
                    <a:cubicBezTo>
                      <a:pt x="15316" y="13207"/>
                      <a:pt x="15491" y="13022"/>
                      <a:pt x="15676" y="12770"/>
                    </a:cubicBezTo>
                    <a:cubicBezTo>
                      <a:pt x="15775" y="12650"/>
                      <a:pt x="15851" y="12541"/>
                      <a:pt x="15917" y="12442"/>
                    </a:cubicBezTo>
                    <a:cubicBezTo>
                      <a:pt x="15917" y="12432"/>
                      <a:pt x="15917" y="12432"/>
                      <a:pt x="15928" y="12420"/>
                    </a:cubicBezTo>
                    <a:cubicBezTo>
                      <a:pt x="15994" y="12300"/>
                      <a:pt x="16059" y="12180"/>
                      <a:pt x="16113" y="12060"/>
                    </a:cubicBezTo>
                    <a:cubicBezTo>
                      <a:pt x="16179" y="11939"/>
                      <a:pt x="16234" y="11808"/>
                      <a:pt x="16278" y="11688"/>
                    </a:cubicBezTo>
                    <a:cubicBezTo>
                      <a:pt x="16288" y="11677"/>
                      <a:pt x="16288" y="11666"/>
                      <a:pt x="16288" y="11666"/>
                    </a:cubicBezTo>
                    <a:cubicBezTo>
                      <a:pt x="16343" y="11524"/>
                      <a:pt x="16376" y="11382"/>
                      <a:pt x="16409" y="11273"/>
                    </a:cubicBezTo>
                    <a:lnTo>
                      <a:pt x="16409" y="11262"/>
                    </a:lnTo>
                    <a:cubicBezTo>
                      <a:pt x="16453" y="11054"/>
                      <a:pt x="16518" y="10770"/>
                      <a:pt x="16518" y="10474"/>
                    </a:cubicBezTo>
                    <a:cubicBezTo>
                      <a:pt x="16529" y="10202"/>
                      <a:pt x="16518" y="9961"/>
                      <a:pt x="16475" y="9753"/>
                    </a:cubicBezTo>
                    <a:lnTo>
                      <a:pt x="16475" y="9731"/>
                    </a:lnTo>
                    <a:cubicBezTo>
                      <a:pt x="16431" y="9502"/>
                      <a:pt x="16365" y="9283"/>
                      <a:pt x="16278" y="9087"/>
                    </a:cubicBezTo>
                    <a:cubicBezTo>
                      <a:pt x="16245" y="8988"/>
                      <a:pt x="16190" y="8890"/>
                      <a:pt x="16147" y="8802"/>
                    </a:cubicBezTo>
                    <a:cubicBezTo>
                      <a:pt x="16135" y="8791"/>
                      <a:pt x="16135" y="8781"/>
                      <a:pt x="16125" y="8781"/>
                    </a:cubicBezTo>
                    <a:cubicBezTo>
                      <a:pt x="16070" y="8682"/>
                      <a:pt x="16016" y="8606"/>
                      <a:pt x="15950" y="8518"/>
                    </a:cubicBezTo>
                    <a:cubicBezTo>
                      <a:pt x="15906" y="8474"/>
                      <a:pt x="15873" y="8419"/>
                      <a:pt x="15829" y="8376"/>
                    </a:cubicBezTo>
                    <a:cubicBezTo>
                      <a:pt x="15873" y="8332"/>
                      <a:pt x="15906" y="8288"/>
                      <a:pt x="15950" y="8234"/>
                    </a:cubicBezTo>
                    <a:cubicBezTo>
                      <a:pt x="16016" y="8157"/>
                      <a:pt x="16070" y="8070"/>
                      <a:pt x="16125" y="7972"/>
                    </a:cubicBezTo>
                    <a:cubicBezTo>
                      <a:pt x="16135" y="7972"/>
                      <a:pt x="16135" y="7960"/>
                      <a:pt x="16147" y="7950"/>
                    </a:cubicBezTo>
                    <a:cubicBezTo>
                      <a:pt x="16190" y="7862"/>
                      <a:pt x="16245" y="7763"/>
                      <a:pt x="16278" y="7666"/>
                    </a:cubicBezTo>
                    <a:cubicBezTo>
                      <a:pt x="16365" y="7469"/>
                      <a:pt x="16431" y="7250"/>
                      <a:pt x="16475" y="7020"/>
                    </a:cubicBezTo>
                    <a:lnTo>
                      <a:pt x="16475" y="6998"/>
                    </a:lnTo>
                    <a:cubicBezTo>
                      <a:pt x="16518" y="6791"/>
                      <a:pt x="16529" y="6551"/>
                      <a:pt x="16518" y="6277"/>
                    </a:cubicBezTo>
                    <a:cubicBezTo>
                      <a:pt x="16518" y="5982"/>
                      <a:pt x="16453" y="5698"/>
                      <a:pt x="16409" y="5490"/>
                    </a:cubicBezTo>
                    <a:lnTo>
                      <a:pt x="16409" y="5479"/>
                    </a:lnTo>
                    <a:cubicBezTo>
                      <a:pt x="16376" y="5370"/>
                      <a:pt x="16343" y="5227"/>
                      <a:pt x="16288" y="5086"/>
                    </a:cubicBezTo>
                    <a:cubicBezTo>
                      <a:pt x="16288" y="5086"/>
                      <a:pt x="16288" y="5074"/>
                      <a:pt x="16278" y="5074"/>
                    </a:cubicBezTo>
                    <a:cubicBezTo>
                      <a:pt x="16234" y="4943"/>
                      <a:pt x="16179" y="4823"/>
                      <a:pt x="16113" y="4692"/>
                    </a:cubicBezTo>
                    <a:cubicBezTo>
                      <a:pt x="16059" y="4572"/>
                      <a:pt x="15994" y="4452"/>
                      <a:pt x="15928" y="4331"/>
                    </a:cubicBezTo>
                    <a:cubicBezTo>
                      <a:pt x="15928" y="4331"/>
                      <a:pt x="15917" y="4321"/>
                      <a:pt x="15917" y="4309"/>
                    </a:cubicBezTo>
                    <a:cubicBezTo>
                      <a:pt x="15851" y="4211"/>
                      <a:pt x="15775" y="4102"/>
                      <a:pt x="15676" y="3981"/>
                    </a:cubicBezTo>
                    <a:cubicBezTo>
                      <a:pt x="15491" y="3730"/>
                      <a:pt x="15316" y="3544"/>
                      <a:pt x="15130" y="3391"/>
                    </a:cubicBezTo>
                    <a:cubicBezTo>
                      <a:pt x="14977" y="3271"/>
                      <a:pt x="14769" y="3107"/>
                      <a:pt x="14529" y="2976"/>
                    </a:cubicBezTo>
                    <a:cubicBezTo>
                      <a:pt x="14321" y="2866"/>
                      <a:pt x="14113" y="2779"/>
                      <a:pt x="13905" y="2725"/>
                    </a:cubicBezTo>
                    <a:cubicBezTo>
                      <a:pt x="13697" y="2658"/>
                      <a:pt x="13475" y="2629"/>
                      <a:pt x="13260" y="2629"/>
                    </a:cubicBezTo>
                    <a:cubicBezTo>
                      <a:pt x="13194" y="2629"/>
                      <a:pt x="13128" y="2632"/>
                      <a:pt x="13064" y="2637"/>
                    </a:cubicBezTo>
                    <a:cubicBezTo>
                      <a:pt x="13053" y="2572"/>
                      <a:pt x="13042" y="2506"/>
                      <a:pt x="13031" y="2451"/>
                    </a:cubicBezTo>
                    <a:cubicBezTo>
                      <a:pt x="13031" y="2440"/>
                      <a:pt x="13031" y="2440"/>
                      <a:pt x="13020" y="2440"/>
                    </a:cubicBezTo>
                    <a:cubicBezTo>
                      <a:pt x="12977" y="2244"/>
                      <a:pt x="12900" y="2047"/>
                      <a:pt x="12790" y="1850"/>
                    </a:cubicBezTo>
                    <a:cubicBezTo>
                      <a:pt x="12605" y="1467"/>
                      <a:pt x="12287" y="1107"/>
                      <a:pt x="11862" y="779"/>
                    </a:cubicBezTo>
                    <a:cubicBezTo>
                      <a:pt x="11850" y="779"/>
                      <a:pt x="11840" y="767"/>
                      <a:pt x="11828" y="757"/>
                    </a:cubicBezTo>
                    <a:cubicBezTo>
                      <a:pt x="11632" y="626"/>
                      <a:pt x="11402" y="495"/>
                      <a:pt x="11172" y="374"/>
                    </a:cubicBezTo>
                    <a:lnTo>
                      <a:pt x="11162" y="374"/>
                    </a:lnTo>
                    <a:cubicBezTo>
                      <a:pt x="10900" y="254"/>
                      <a:pt x="10615" y="177"/>
                      <a:pt x="10385" y="112"/>
                    </a:cubicBezTo>
                    <a:cubicBezTo>
                      <a:pt x="10244" y="79"/>
                      <a:pt x="10091" y="46"/>
                      <a:pt x="9938" y="35"/>
                    </a:cubicBezTo>
                    <a:lnTo>
                      <a:pt x="9544" y="2"/>
                    </a:lnTo>
                    <a:cubicBezTo>
                      <a:pt x="9511" y="1"/>
                      <a:pt x="9479" y="1"/>
                      <a:pt x="9447" y="1"/>
                    </a:cubicBezTo>
                    <a:close/>
                  </a:path>
                </a:pathLst>
              </a:custGeom>
              <a:solidFill>
                <a:schemeClr val="dk2"/>
              </a:solidFill>
              <a:ln w="28575" cap="flat" cmpd="sng">
                <a:solidFill>
                  <a:schemeClr val="dk2"/>
                </a:solidFill>
                <a:prstDash val="solid"/>
                <a:round/>
                <a:headEnd type="none" w="sm" len="sm"/>
                <a:tailEnd type="none" w="sm" len="sm"/>
              </a:ln>
              <a:effectLst>
                <a:outerShdw blurRad="28575" dist="47625" dir="4200000" algn="bl" rotWithShape="0">
                  <a:schemeClr val="lt2">
                    <a:alpha val="9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 name="Google Shape;60;p2"/>
              <p:cNvSpPr/>
              <p:nvPr/>
            </p:nvSpPr>
            <p:spPr>
              <a:xfrm>
                <a:off x="4599025" y="90825"/>
                <a:ext cx="174375" cy="128100"/>
              </a:xfrm>
              <a:custGeom>
                <a:avLst/>
                <a:gdLst/>
                <a:ahLst/>
                <a:cxnLst/>
                <a:rect l="l" t="t" r="r" b="b"/>
                <a:pathLst>
                  <a:path w="6975" h="5124" extrusionOk="0">
                    <a:moveTo>
                      <a:pt x="5478" y="1"/>
                    </a:moveTo>
                    <a:cubicBezTo>
                      <a:pt x="5215" y="1"/>
                      <a:pt x="4745" y="78"/>
                      <a:pt x="4176" y="165"/>
                    </a:cubicBezTo>
                    <a:cubicBezTo>
                      <a:pt x="3892" y="209"/>
                      <a:pt x="3586" y="253"/>
                      <a:pt x="3280" y="285"/>
                    </a:cubicBezTo>
                    <a:cubicBezTo>
                      <a:pt x="3127" y="307"/>
                      <a:pt x="2974" y="318"/>
                      <a:pt x="2821" y="340"/>
                    </a:cubicBezTo>
                    <a:cubicBezTo>
                      <a:pt x="2657" y="350"/>
                      <a:pt x="2493" y="362"/>
                      <a:pt x="2340" y="372"/>
                    </a:cubicBezTo>
                    <a:cubicBezTo>
                      <a:pt x="2123" y="380"/>
                      <a:pt x="1906" y="388"/>
                      <a:pt x="1700" y="388"/>
                    </a:cubicBezTo>
                    <a:cubicBezTo>
                      <a:pt x="1616" y="388"/>
                      <a:pt x="1534" y="387"/>
                      <a:pt x="1455" y="384"/>
                    </a:cubicBezTo>
                    <a:cubicBezTo>
                      <a:pt x="1171" y="372"/>
                      <a:pt x="919" y="350"/>
                      <a:pt x="712" y="329"/>
                    </a:cubicBezTo>
                    <a:cubicBezTo>
                      <a:pt x="503" y="296"/>
                      <a:pt x="318" y="263"/>
                      <a:pt x="197" y="241"/>
                    </a:cubicBezTo>
                    <a:cubicBezTo>
                      <a:pt x="143" y="231"/>
                      <a:pt x="99" y="219"/>
                      <a:pt x="66" y="219"/>
                    </a:cubicBezTo>
                    <a:cubicBezTo>
                      <a:pt x="50" y="214"/>
                      <a:pt x="36" y="211"/>
                      <a:pt x="27" y="211"/>
                    </a:cubicBezTo>
                    <a:cubicBezTo>
                      <a:pt x="17" y="211"/>
                      <a:pt x="12" y="214"/>
                      <a:pt x="12" y="219"/>
                    </a:cubicBezTo>
                    <a:cubicBezTo>
                      <a:pt x="1" y="219"/>
                      <a:pt x="12" y="231"/>
                      <a:pt x="44" y="263"/>
                    </a:cubicBezTo>
                    <a:cubicBezTo>
                      <a:pt x="66" y="285"/>
                      <a:pt x="99" y="307"/>
                      <a:pt x="143" y="350"/>
                    </a:cubicBezTo>
                    <a:cubicBezTo>
                      <a:pt x="241" y="427"/>
                      <a:pt x="384" y="547"/>
                      <a:pt x="525" y="700"/>
                    </a:cubicBezTo>
                    <a:cubicBezTo>
                      <a:pt x="678" y="843"/>
                      <a:pt x="865" y="1040"/>
                      <a:pt x="1040" y="1247"/>
                    </a:cubicBezTo>
                    <a:cubicBezTo>
                      <a:pt x="1214" y="1455"/>
                      <a:pt x="1400" y="1695"/>
                      <a:pt x="1586" y="1946"/>
                    </a:cubicBezTo>
                    <a:cubicBezTo>
                      <a:pt x="2308" y="2952"/>
                      <a:pt x="2920" y="4220"/>
                      <a:pt x="3248" y="4625"/>
                    </a:cubicBezTo>
                    <a:cubicBezTo>
                      <a:pt x="3423" y="4832"/>
                      <a:pt x="3641" y="4997"/>
                      <a:pt x="3904" y="5073"/>
                    </a:cubicBezTo>
                    <a:cubicBezTo>
                      <a:pt x="4031" y="5105"/>
                      <a:pt x="4170" y="5124"/>
                      <a:pt x="4318" y="5124"/>
                    </a:cubicBezTo>
                    <a:cubicBezTo>
                      <a:pt x="4475" y="5124"/>
                      <a:pt x="4641" y="5102"/>
                      <a:pt x="4810" y="5051"/>
                    </a:cubicBezTo>
                    <a:cubicBezTo>
                      <a:pt x="4975" y="5007"/>
                      <a:pt x="5138" y="4942"/>
                      <a:pt x="5313" y="4844"/>
                    </a:cubicBezTo>
                    <a:cubicBezTo>
                      <a:pt x="5488" y="4756"/>
                      <a:pt x="5641" y="4636"/>
                      <a:pt x="5806" y="4504"/>
                    </a:cubicBezTo>
                    <a:cubicBezTo>
                      <a:pt x="5981" y="4363"/>
                      <a:pt x="6122" y="4198"/>
                      <a:pt x="6265" y="4013"/>
                    </a:cubicBezTo>
                    <a:cubicBezTo>
                      <a:pt x="6330" y="3925"/>
                      <a:pt x="6396" y="3827"/>
                      <a:pt x="6462" y="3729"/>
                    </a:cubicBezTo>
                    <a:cubicBezTo>
                      <a:pt x="6527" y="3630"/>
                      <a:pt x="6581" y="3521"/>
                      <a:pt x="6636" y="3411"/>
                    </a:cubicBezTo>
                    <a:cubicBezTo>
                      <a:pt x="6691" y="3302"/>
                      <a:pt x="6734" y="3193"/>
                      <a:pt x="6778" y="3083"/>
                    </a:cubicBezTo>
                    <a:cubicBezTo>
                      <a:pt x="6822" y="2964"/>
                      <a:pt x="6844" y="2854"/>
                      <a:pt x="6877" y="2745"/>
                    </a:cubicBezTo>
                    <a:cubicBezTo>
                      <a:pt x="6931" y="2515"/>
                      <a:pt x="6975" y="2296"/>
                      <a:pt x="6975" y="2089"/>
                    </a:cubicBezTo>
                    <a:cubicBezTo>
                      <a:pt x="6975" y="1870"/>
                      <a:pt x="6975" y="1662"/>
                      <a:pt x="6942" y="1477"/>
                    </a:cubicBezTo>
                    <a:cubicBezTo>
                      <a:pt x="6899" y="1291"/>
                      <a:pt x="6855" y="1116"/>
                      <a:pt x="6778" y="952"/>
                    </a:cubicBezTo>
                    <a:cubicBezTo>
                      <a:pt x="6746" y="875"/>
                      <a:pt x="6712" y="799"/>
                      <a:pt x="6680" y="733"/>
                    </a:cubicBezTo>
                    <a:cubicBezTo>
                      <a:pt x="6636" y="657"/>
                      <a:pt x="6593" y="591"/>
                      <a:pt x="6538" y="537"/>
                    </a:cubicBezTo>
                    <a:cubicBezTo>
                      <a:pt x="6440" y="416"/>
                      <a:pt x="6341" y="318"/>
                      <a:pt x="6232" y="231"/>
                    </a:cubicBezTo>
                    <a:cubicBezTo>
                      <a:pt x="6002" y="78"/>
                      <a:pt x="5751" y="1"/>
                      <a:pt x="5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 name="Google Shape;61;p2"/>
              <p:cNvSpPr/>
              <p:nvPr/>
            </p:nvSpPr>
            <p:spPr>
              <a:xfrm>
                <a:off x="4553675" y="102825"/>
                <a:ext cx="133925" cy="181700"/>
              </a:xfrm>
              <a:custGeom>
                <a:avLst/>
                <a:gdLst/>
                <a:ahLst/>
                <a:cxnLst/>
                <a:rect l="l" t="t" r="r" b="b"/>
                <a:pathLst>
                  <a:path w="5357" h="7268" extrusionOk="0">
                    <a:moveTo>
                      <a:pt x="1489" y="1"/>
                    </a:moveTo>
                    <a:cubicBezTo>
                      <a:pt x="1488" y="1"/>
                      <a:pt x="1487" y="1"/>
                      <a:pt x="1487" y="2"/>
                    </a:cubicBezTo>
                    <a:cubicBezTo>
                      <a:pt x="1476" y="13"/>
                      <a:pt x="1476" y="23"/>
                      <a:pt x="1476" y="57"/>
                    </a:cubicBezTo>
                    <a:cubicBezTo>
                      <a:pt x="1476" y="89"/>
                      <a:pt x="1476" y="133"/>
                      <a:pt x="1465" y="198"/>
                    </a:cubicBezTo>
                    <a:cubicBezTo>
                      <a:pt x="1465" y="330"/>
                      <a:pt x="1454" y="494"/>
                      <a:pt x="1432" y="713"/>
                    </a:cubicBezTo>
                    <a:cubicBezTo>
                      <a:pt x="1389" y="1150"/>
                      <a:pt x="1279" y="1707"/>
                      <a:pt x="1115" y="2319"/>
                    </a:cubicBezTo>
                    <a:cubicBezTo>
                      <a:pt x="940" y="2909"/>
                      <a:pt x="711" y="3533"/>
                      <a:pt x="503" y="4058"/>
                    </a:cubicBezTo>
                    <a:cubicBezTo>
                      <a:pt x="296" y="4593"/>
                      <a:pt x="121" y="5030"/>
                      <a:pt x="55" y="5292"/>
                    </a:cubicBezTo>
                    <a:cubicBezTo>
                      <a:pt x="0" y="5555"/>
                      <a:pt x="11" y="5829"/>
                      <a:pt x="121" y="6080"/>
                    </a:cubicBezTo>
                    <a:cubicBezTo>
                      <a:pt x="230" y="6331"/>
                      <a:pt x="427" y="6572"/>
                      <a:pt x="700" y="6779"/>
                    </a:cubicBezTo>
                    <a:cubicBezTo>
                      <a:pt x="973" y="6965"/>
                      <a:pt x="1334" y="7140"/>
                      <a:pt x="1749" y="7216"/>
                    </a:cubicBezTo>
                    <a:cubicBezTo>
                      <a:pt x="1910" y="7242"/>
                      <a:pt x="2083" y="7267"/>
                      <a:pt x="2260" y="7267"/>
                    </a:cubicBezTo>
                    <a:cubicBezTo>
                      <a:pt x="2312" y="7267"/>
                      <a:pt x="2364" y="7265"/>
                      <a:pt x="2416" y="7260"/>
                    </a:cubicBezTo>
                    <a:cubicBezTo>
                      <a:pt x="2526" y="7260"/>
                      <a:pt x="2645" y="7250"/>
                      <a:pt x="2766" y="7238"/>
                    </a:cubicBezTo>
                    <a:cubicBezTo>
                      <a:pt x="2886" y="7228"/>
                      <a:pt x="2995" y="7206"/>
                      <a:pt x="3116" y="7184"/>
                    </a:cubicBezTo>
                    <a:cubicBezTo>
                      <a:pt x="3356" y="7118"/>
                      <a:pt x="3586" y="7053"/>
                      <a:pt x="3794" y="6954"/>
                    </a:cubicBezTo>
                    <a:cubicBezTo>
                      <a:pt x="4001" y="6856"/>
                      <a:pt x="4198" y="6747"/>
                      <a:pt x="4373" y="6626"/>
                    </a:cubicBezTo>
                    <a:cubicBezTo>
                      <a:pt x="4712" y="6364"/>
                      <a:pt x="4974" y="6069"/>
                      <a:pt x="5138" y="5763"/>
                    </a:cubicBezTo>
                    <a:cubicBezTo>
                      <a:pt x="5215" y="5610"/>
                      <a:pt x="5269" y="5467"/>
                      <a:pt x="5313" y="5314"/>
                    </a:cubicBezTo>
                    <a:cubicBezTo>
                      <a:pt x="5346" y="5161"/>
                      <a:pt x="5356" y="5020"/>
                      <a:pt x="5346" y="4877"/>
                    </a:cubicBezTo>
                    <a:cubicBezTo>
                      <a:pt x="5335" y="4604"/>
                      <a:pt x="5237" y="4364"/>
                      <a:pt x="5062" y="4145"/>
                    </a:cubicBezTo>
                    <a:cubicBezTo>
                      <a:pt x="4897" y="3937"/>
                      <a:pt x="4547" y="3620"/>
                      <a:pt x="4122" y="3237"/>
                    </a:cubicBezTo>
                    <a:cubicBezTo>
                      <a:pt x="3913" y="3041"/>
                      <a:pt x="3695" y="2833"/>
                      <a:pt x="3476" y="2615"/>
                    </a:cubicBezTo>
                    <a:cubicBezTo>
                      <a:pt x="3247" y="2396"/>
                      <a:pt x="3028" y="2156"/>
                      <a:pt x="2820" y="1926"/>
                    </a:cubicBezTo>
                    <a:cubicBezTo>
                      <a:pt x="2405" y="1466"/>
                      <a:pt x="2055" y="985"/>
                      <a:pt x="1836" y="625"/>
                    </a:cubicBezTo>
                    <a:cubicBezTo>
                      <a:pt x="1727" y="439"/>
                      <a:pt x="1640" y="275"/>
                      <a:pt x="1585" y="177"/>
                    </a:cubicBezTo>
                    <a:cubicBezTo>
                      <a:pt x="1534" y="74"/>
                      <a:pt x="1502" y="1"/>
                      <a:pt x="1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 name="Google Shape;62;p2"/>
              <p:cNvSpPr/>
              <p:nvPr/>
            </p:nvSpPr>
            <p:spPr>
              <a:xfrm>
                <a:off x="4435350" y="100625"/>
                <a:ext cx="145400" cy="161900"/>
              </a:xfrm>
              <a:custGeom>
                <a:avLst/>
                <a:gdLst/>
                <a:ahLst/>
                <a:cxnLst/>
                <a:rect l="l" t="t" r="r" b="b"/>
                <a:pathLst>
                  <a:path w="5816" h="6476" extrusionOk="0">
                    <a:moveTo>
                      <a:pt x="5790" y="0"/>
                    </a:moveTo>
                    <a:cubicBezTo>
                      <a:pt x="5760" y="0"/>
                      <a:pt x="5556" y="179"/>
                      <a:pt x="5214" y="396"/>
                    </a:cubicBezTo>
                    <a:cubicBezTo>
                      <a:pt x="5127" y="451"/>
                      <a:pt x="5017" y="516"/>
                      <a:pt x="4908" y="582"/>
                    </a:cubicBezTo>
                    <a:cubicBezTo>
                      <a:pt x="4810" y="648"/>
                      <a:pt x="4689" y="702"/>
                      <a:pt x="4569" y="767"/>
                    </a:cubicBezTo>
                    <a:cubicBezTo>
                      <a:pt x="4318" y="899"/>
                      <a:pt x="4045" y="1030"/>
                      <a:pt x="3761" y="1150"/>
                    </a:cubicBezTo>
                    <a:cubicBezTo>
                      <a:pt x="3192" y="1391"/>
                      <a:pt x="2558" y="1598"/>
                      <a:pt x="2012" y="1763"/>
                    </a:cubicBezTo>
                    <a:cubicBezTo>
                      <a:pt x="1475" y="1926"/>
                      <a:pt x="1016" y="2057"/>
                      <a:pt x="776" y="2178"/>
                    </a:cubicBezTo>
                    <a:cubicBezTo>
                      <a:pt x="535" y="2298"/>
                      <a:pt x="339" y="2473"/>
                      <a:pt x="197" y="2713"/>
                    </a:cubicBezTo>
                    <a:cubicBezTo>
                      <a:pt x="66" y="2965"/>
                      <a:pt x="0" y="3260"/>
                      <a:pt x="11" y="3610"/>
                    </a:cubicBezTo>
                    <a:cubicBezTo>
                      <a:pt x="11" y="3784"/>
                      <a:pt x="54" y="3959"/>
                      <a:pt x="109" y="4146"/>
                    </a:cubicBezTo>
                    <a:cubicBezTo>
                      <a:pt x="131" y="4233"/>
                      <a:pt x="164" y="4331"/>
                      <a:pt x="197" y="4430"/>
                    </a:cubicBezTo>
                    <a:cubicBezTo>
                      <a:pt x="241" y="4517"/>
                      <a:pt x="284" y="4615"/>
                      <a:pt x="328" y="4703"/>
                    </a:cubicBezTo>
                    <a:cubicBezTo>
                      <a:pt x="525" y="5086"/>
                      <a:pt x="831" y="5446"/>
                      <a:pt x="1203" y="5752"/>
                    </a:cubicBezTo>
                    <a:cubicBezTo>
                      <a:pt x="1399" y="5895"/>
                      <a:pt x="1596" y="6026"/>
                      <a:pt x="1803" y="6135"/>
                    </a:cubicBezTo>
                    <a:cubicBezTo>
                      <a:pt x="2012" y="6233"/>
                      <a:pt x="2219" y="6310"/>
                      <a:pt x="2416" y="6376"/>
                    </a:cubicBezTo>
                    <a:cubicBezTo>
                      <a:pt x="2684" y="6439"/>
                      <a:pt x="2944" y="6475"/>
                      <a:pt x="3185" y="6475"/>
                    </a:cubicBezTo>
                    <a:cubicBezTo>
                      <a:pt x="3317" y="6475"/>
                      <a:pt x="3444" y="6464"/>
                      <a:pt x="3564" y="6441"/>
                    </a:cubicBezTo>
                    <a:cubicBezTo>
                      <a:pt x="3739" y="6408"/>
                      <a:pt x="3892" y="6364"/>
                      <a:pt x="4033" y="6299"/>
                    </a:cubicBezTo>
                    <a:cubicBezTo>
                      <a:pt x="4165" y="6233"/>
                      <a:pt x="4296" y="6146"/>
                      <a:pt x="4395" y="6058"/>
                    </a:cubicBezTo>
                    <a:cubicBezTo>
                      <a:pt x="4602" y="5873"/>
                      <a:pt x="4733" y="5643"/>
                      <a:pt x="4788" y="5380"/>
                    </a:cubicBezTo>
                    <a:cubicBezTo>
                      <a:pt x="4854" y="5118"/>
                      <a:pt x="4876" y="4637"/>
                      <a:pt x="4919" y="4080"/>
                    </a:cubicBezTo>
                    <a:cubicBezTo>
                      <a:pt x="4941" y="3796"/>
                      <a:pt x="4963" y="3490"/>
                      <a:pt x="4995" y="3184"/>
                    </a:cubicBezTo>
                    <a:cubicBezTo>
                      <a:pt x="5029" y="2866"/>
                      <a:pt x="5072" y="2550"/>
                      <a:pt x="5127" y="2244"/>
                    </a:cubicBezTo>
                    <a:cubicBezTo>
                      <a:pt x="5225" y="1631"/>
                      <a:pt x="5389" y="1052"/>
                      <a:pt x="5542" y="658"/>
                    </a:cubicBezTo>
                    <a:cubicBezTo>
                      <a:pt x="5608" y="451"/>
                      <a:pt x="5684" y="298"/>
                      <a:pt x="5728" y="188"/>
                    </a:cubicBezTo>
                    <a:cubicBezTo>
                      <a:pt x="5782" y="68"/>
                      <a:pt x="5816" y="2"/>
                      <a:pt x="5794" y="2"/>
                    </a:cubicBezTo>
                    <a:cubicBezTo>
                      <a:pt x="5793" y="1"/>
                      <a:pt x="5792" y="0"/>
                      <a:pt x="5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 name="Google Shape;63;p2"/>
              <p:cNvSpPr/>
              <p:nvPr/>
            </p:nvSpPr>
            <p:spPr>
              <a:xfrm>
                <a:off x="4391625" y="23425"/>
                <a:ext cx="184200" cy="135075"/>
              </a:xfrm>
              <a:custGeom>
                <a:avLst/>
                <a:gdLst/>
                <a:ahLst/>
                <a:cxnLst/>
                <a:rect l="l" t="t" r="r" b="b"/>
                <a:pathLst>
                  <a:path w="7368" h="5403" extrusionOk="0">
                    <a:moveTo>
                      <a:pt x="1976" y="0"/>
                    </a:moveTo>
                    <a:cubicBezTo>
                      <a:pt x="1902" y="0"/>
                      <a:pt x="1826" y="7"/>
                      <a:pt x="1749" y="19"/>
                    </a:cubicBezTo>
                    <a:cubicBezTo>
                      <a:pt x="1465" y="63"/>
                      <a:pt x="1203" y="194"/>
                      <a:pt x="929" y="423"/>
                    </a:cubicBezTo>
                    <a:cubicBezTo>
                      <a:pt x="798" y="532"/>
                      <a:pt x="678" y="675"/>
                      <a:pt x="569" y="828"/>
                    </a:cubicBezTo>
                    <a:cubicBezTo>
                      <a:pt x="459" y="991"/>
                      <a:pt x="350" y="1166"/>
                      <a:pt x="273" y="1363"/>
                    </a:cubicBezTo>
                    <a:cubicBezTo>
                      <a:pt x="197" y="1560"/>
                      <a:pt x="120" y="1768"/>
                      <a:pt x="76" y="1997"/>
                    </a:cubicBezTo>
                    <a:cubicBezTo>
                      <a:pt x="32" y="2216"/>
                      <a:pt x="0" y="2456"/>
                      <a:pt x="0" y="2697"/>
                    </a:cubicBezTo>
                    <a:cubicBezTo>
                      <a:pt x="0" y="2937"/>
                      <a:pt x="32" y="3178"/>
                      <a:pt x="76" y="3396"/>
                    </a:cubicBezTo>
                    <a:cubicBezTo>
                      <a:pt x="120" y="3626"/>
                      <a:pt x="197" y="3834"/>
                      <a:pt x="273" y="4030"/>
                    </a:cubicBezTo>
                    <a:cubicBezTo>
                      <a:pt x="350" y="4227"/>
                      <a:pt x="459" y="4402"/>
                      <a:pt x="569" y="4566"/>
                    </a:cubicBezTo>
                    <a:cubicBezTo>
                      <a:pt x="678" y="4719"/>
                      <a:pt x="798" y="4861"/>
                      <a:pt x="929" y="4970"/>
                    </a:cubicBezTo>
                    <a:cubicBezTo>
                      <a:pt x="1203" y="5200"/>
                      <a:pt x="1465" y="5342"/>
                      <a:pt x="1749" y="5386"/>
                    </a:cubicBezTo>
                    <a:cubicBezTo>
                      <a:pt x="1819" y="5397"/>
                      <a:pt x="1887" y="5402"/>
                      <a:pt x="1955" y="5402"/>
                    </a:cubicBezTo>
                    <a:cubicBezTo>
                      <a:pt x="2154" y="5402"/>
                      <a:pt x="2345" y="5355"/>
                      <a:pt x="2525" y="5266"/>
                    </a:cubicBezTo>
                    <a:cubicBezTo>
                      <a:pt x="2765" y="5157"/>
                      <a:pt x="3159" y="4872"/>
                      <a:pt x="3618" y="4555"/>
                    </a:cubicBezTo>
                    <a:cubicBezTo>
                      <a:pt x="4088" y="4238"/>
                      <a:pt x="4646" y="3867"/>
                      <a:pt x="5192" y="3571"/>
                    </a:cubicBezTo>
                    <a:cubicBezTo>
                      <a:pt x="5454" y="3429"/>
                      <a:pt x="5739" y="3287"/>
                      <a:pt x="5991" y="3178"/>
                    </a:cubicBezTo>
                    <a:cubicBezTo>
                      <a:pt x="6242" y="3068"/>
                      <a:pt x="6472" y="2981"/>
                      <a:pt x="6679" y="2905"/>
                    </a:cubicBezTo>
                    <a:cubicBezTo>
                      <a:pt x="6887" y="2839"/>
                      <a:pt x="7050" y="2795"/>
                      <a:pt x="7171" y="2762"/>
                    </a:cubicBezTo>
                    <a:cubicBezTo>
                      <a:pt x="7291" y="2730"/>
                      <a:pt x="7368" y="2719"/>
                      <a:pt x="7357" y="2697"/>
                    </a:cubicBezTo>
                    <a:cubicBezTo>
                      <a:pt x="7368" y="2686"/>
                      <a:pt x="7291" y="2664"/>
                      <a:pt x="7171" y="2631"/>
                    </a:cubicBezTo>
                    <a:cubicBezTo>
                      <a:pt x="7050" y="2599"/>
                      <a:pt x="6887" y="2555"/>
                      <a:pt x="6679" y="2489"/>
                    </a:cubicBezTo>
                    <a:cubicBezTo>
                      <a:pt x="6472" y="2412"/>
                      <a:pt x="6242" y="2325"/>
                      <a:pt x="5991" y="2216"/>
                    </a:cubicBezTo>
                    <a:cubicBezTo>
                      <a:pt x="5739" y="2106"/>
                      <a:pt x="5454" y="1965"/>
                      <a:pt x="5192" y="1822"/>
                    </a:cubicBezTo>
                    <a:cubicBezTo>
                      <a:pt x="4646" y="1527"/>
                      <a:pt x="4088" y="1156"/>
                      <a:pt x="3618" y="838"/>
                    </a:cubicBezTo>
                    <a:cubicBezTo>
                      <a:pt x="3159" y="522"/>
                      <a:pt x="2765" y="248"/>
                      <a:pt x="2525" y="128"/>
                    </a:cubicBezTo>
                    <a:cubicBezTo>
                      <a:pt x="2352" y="41"/>
                      <a:pt x="2168" y="0"/>
                      <a:pt x="19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 name="Google Shape;64;p2"/>
              <p:cNvSpPr/>
              <p:nvPr/>
            </p:nvSpPr>
            <p:spPr>
              <a:xfrm>
                <a:off x="4435350" y="-80825"/>
                <a:ext cx="145400" cy="161875"/>
              </a:xfrm>
              <a:custGeom>
                <a:avLst/>
                <a:gdLst/>
                <a:ahLst/>
                <a:cxnLst/>
                <a:rect l="l" t="t" r="r" b="b"/>
                <a:pathLst>
                  <a:path w="5816" h="6475" extrusionOk="0">
                    <a:moveTo>
                      <a:pt x="3183" y="1"/>
                    </a:moveTo>
                    <a:cubicBezTo>
                      <a:pt x="2942" y="1"/>
                      <a:pt x="2683" y="37"/>
                      <a:pt x="2416" y="101"/>
                    </a:cubicBezTo>
                    <a:cubicBezTo>
                      <a:pt x="2219" y="166"/>
                      <a:pt x="2012" y="242"/>
                      <a:pt x="1803" y="341"/>
                    </a:cubicBezTo>
                    <a:cubicBezTo>
                      <a:pt x="1596" y="450"/>
                      <a:pt x="1399" y="582"/>
                      <a:pt x="1203" y="723"/>
                    </a:cubicBezTo>
                    <a:cubicBezTo>
                      <a:pt x="831" y="1029"/>
                      <a:pt x="525" y="1401"/>
                      <a:pt x="328" y="1773"/>
                    </a:cubicBezTo>
                    <a:cubicBezTo>
                      <a:pt x="284" y="1871"/>
                      <a:pt x="241" y="1959"/>
                      <a:pt x="197" y="2046"/>
                    </a:cubicBezTo>
                    <a:cubicBezTo>
                      <a:pt x="164" y="2144"/>
                      <a:pt x="131" y="2243"/>
                      <a:pt x="109" y="2331"/>
                    </a:cubicBezTo>
                    <a:cubicBezTo>
                      <a:pt x="54" y="2516"/>
                      <a:pt x="11" y="2691"/>
                      <a:pt x="11" y="2866"/>
                    </a:cubicBezTo>
                    <a:cubicBezTo>
                      <a:pt x="0" y="3216"/>
                      <a:pt x="66" y="3511"/>
                      <a:pt x="197" y="3762"/>
                    </a:cubicBezTo>
                    <a:cubicBezTo>
                      <a:pt x="339" y="4003"/>
                      <a:pt x="535" y="4178"/>
                      <a:pt x="776" y="4298"/>
                    </a:cubicBezTo>
                    <a:cubicBezTo>
                      <a:pt x="1016" y="4418"/>
                      <a:pt x="1475" y="4549"/>
                      <a:pt x="2012" y="4714"/>
                    </a:cubicBezTo>
                    <a:cubicBezTo>
                      <a:pt x="2558" y="4877"/>
                      <a:pt x="3192" y="5096"/>
                      <a:pt x="3761" y="5326"/>
                    </a:cubicBezTo>
                    <a:cubicBezTo>
                      <a:pt x="4045" y="5446"/>
                      <a:pt x="4318" y="5577"/>
                      <a:pt x="4569" y="5708"/>
                    </a:cubicBezTo>
                    <a:cubicBezTo>
                      <a:pt x="4689" y="5774"/>
                      <a:pt x="4810" y="5839"/>
                      <a:pt x="4908" y="5894"/>
                    </a:cubicBezTo>
                    <a:cubicBezTo>
                      <a:pt x="5017" y="5960"/>
                      <a:pt x="5127" y="6025"/>
                      <a:pt x="5214" y="6080"/>
                    </a:cubicBezTo>
                    <a:cubicBezTo>
                      <a:pt x="5556" y="6297"/>
                      <a:pt x="5760" y="6475"/>
                      <a:pt x="5790" y="6475"/>
                    </a:cubicBezTo>
                    <a:cubicBezTo>
                      <a:pt x="5792" y="6475"/>
                      <a:pt x="5793" y="6474"/>
                      <a:pt x="5794" y="6473"/>
                    </a:cubicBezTo>
                    <a:cubicBezTo>
                      <a:pt x="5816" y="6473"/>
                      <a:pt x="5782" y="6408"/>
                      <a:pt x="5728" y="6288"/>
                    </a:cubicBezTo>
                    <a:cubicBezTo>
                      <a:pt x="5684" y="6189"/>
                      <a:pt x="5608" y="6025"/>
                      <a:pt x="5542" y="5817"/>
                    </a:cubicBezTo>
                    <a:cubicBezTo>
                      <a:pt x="5389" y="5424"/>
                      <a:pt x="5225" y="4845"/>
                      <a:pt x="5127" y="4233"/>
                    </a:cubicBezTo>
                    <a:cubicBezTo>
                      <a:pt x="5072" y="3927"/>
                      <a:pt x="5029" y="3609"/>
                      <a:pt x="4995" y="3293"/>
                    </a:cubicBezTo>
                    <a:cubicBezTo>
                      <a:pt x="4963" y="2986"/>
                      <a:pt x="4941" y="2680"/>
                      <a:pt x="4919" y="2407"/>
                    </a:cubicBezTo>
                    <a:cubicBezTo>
                      <a:pt x="4876" y="1838"/>
                      <a:pt x="4854" y="1357"/>
                      <a:pt x="4788" y="1095"/>
                    </a:cubicBezTo>
                    <a:cubicBezTo>
                      <a:pt x="4733" y="833"/>
                      <a:pt x="4602" y="603"/>
                      <a:pt x="4395" y="417"/>
                    </a:cubicBezTo>
                    <a:cubicBezTo>
                      <a:pt x="4296" y="330"/>
                      <a:pt x="4165" y="242"/>
                      <a:pt x="4033" y="177"/>
                    </a:cubicBezTo>
                    <a:cubicBezTo>
                      <a:pt x="3892" y="111"/>
                      <a:pt x="3739" y="67"/>
                      <a:pt x="3564" y="35"/>
                    </a:cubicBezTo>
                    <a:cubicBezTo>
                      <a:pt x="3443" y="12"/>
                      <a:pt x="3316" y="1"/>
                      <a:pt x="3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 name="Google Shape;65;p2"/>
              <p:cNvSpPr/>
              <p:nvPr/>
            </p:nvSpPr>
            <p:spPr>
              <a:xfrm>
                <a:off x="4553675" y="-102725"/>
                <a:ext cx="133925" cy="181575"/>
              </a:xfrm>
              <a:custGeom>
                <a:avLst/>
                <a:gdLst/>
                <a:ahLst/>
                <a:cxnLst/>
                <a:rect l="l" t="t" r="r" b="b"/>
                <a:pathLst>
                  <a:path w="5357" h="7263" extrusionOk="0">
                    <a:moveTo>
                      <a:pt x="2301" y="1"/>
                    </a:moveTo>
                    <a:cubicBezTo>
                      <a:pt x="2110" y="1"/>
                      <a:pt x="1922" y="22"/>
                      <a:pt x="1749" y="58"/>
                    </a:cubicBezTo>
                    <a:cubicBezTo>
                      <a:pt x="1334" y="124"/>
                      <a:pt x="973" y="299"/>
                      <a:pt x="700" y="484"/>
                    </a:cubicBezTo>
                    <a:cubicBezTo>
                      <a:pt x="427" y="692"/>
                      <a:pt x="230" y="933"/>
                      <a:pt x="121" y="1184"/>
                    </a:cubicBezTo>
                    <a:cubicBezTo>
                      <a:pt x="11" y="1436"/>
                      <a:pt x="0" y="1709"/>
                      <a:pt x="55" y="1971"/>
                    </a:cubicBezTo>
                    <a:cubicBezTo>
                      <a:pt x="121" y="2233"/>
                      <a:pt x="296" y="2670"/>
                      <a:pt x="503" y="3207"/>
                    </a:cubicBezTo>
                    <a:cubicBezTo>
                      <a:pt x="711" y="3731"/>
                      <a:pt x="940" y="4354"/>
                      <a:pt x="1115" y="4944"/>
                    </a:cubicBezTo>
                    <a:cubicBezTo>
                      <a:pt x="1279" y="5556"/>
                      <a:pt x="1389" y="6114"/>
                      <a:pt x="1432" y="6552"/>
                    </a:cubicBezTo>
                    <a:cubicBezTo>
                      <a:pt x="1454" y="6770"/>
                      <a:pt x="1465" y="6934"/>
                      <a:pt x="1465" y="7065"/>
                    </a:cubicBezTo>
                    <a:cubicBezTo>
                      <a:pt x="1476" y="7130"/>
                      <a:pt x="1476" y="7174"/>
                      <a:pt x="1476" y="7207"/>
                    </a:cubicBezTo>
                    <a:cubicBezTo>
                      <a:pt x="1476" y="7240"/>
                      <a:pt x="1476" y="7251"/>
                      <a:pt x="1487" y="7262"/>
                    </a:cubicBezTo>
                    <a:cubicBezTo>
                      <a:pt x="1487" y="7262"/>
                      <a:pt x="1488" y="7263"/>
                      <a:pt x="1489" y="7263"/>
                    </a:cubicBezTo>
                    <a:cubicBezTo>
                      <a:pt x="1502" y="7263"/>
                      <a:pt x="1534" y="7189"/>
                      <a:pt x="1585" y="7087"/>
                    </a:cubicBezTo>
                    <a:cubicBezTo>
                      <a:pt x="1640" y="6989"/>
                      <a:pt x="1727" y="6824"/>
                      <a:pt x="1836" y="6639"/>
                    </a:cubicBezTo>
                    <a:cubicBezTo>
                      <a:pt x="2055" y="6278"/>
                      <a:pt x="2405" y="5797"/>
                      <a:pt x="2820" y="5338"/>
                    </a:cubicBezTo>
                    <a:cubicBezTo>
                      <a:pt x="3028" y="5109"/>
                      <a:pt x="3247" y="4868"/>
                      <a:pt x="3476" y="4649"/>
                    </a:cubicBezTo>
                    <a:cubicBezTo>
                      <a:pt x="3695" y="4431"/>
                      <a:pt x="3913" y="4223"/>
                      <a:pt x="4122" y="4037"/>
                    </a:cubicBezTo>
                    <a:cubicBezTo>
                      <a:pt x="4547" y="3644"/>
                      <a:pt x="4897" y="3326"/>
                      <a:pt x="5062" y="3119"/>
                    </a:cubicBezTo>
                    <a:cubicBezTo>
                      <a:pt x="5237" y="2911"/>
                      <a:pt x="5335" y="2660"/>
                      <a:pt x="5346" y="2386"/>
                    </a:cubicBezTo>
                    <a:cubicBezTo>
                      <a:pt x="5356" y="2245"/>
                      <a:pt x="5346" y="2102"/>
                      <a:pt x="5313" y="1949"/>
                    </a:cubicBezTo>
                    <a:cubicBezTo>
                      <a:pt x="5269" y="1807"/>
                      <a:pt x="5215" y="1654"/>
                      <a:pt x="5138" y="1501"/>
                    </a:cubicBezTo>
                    <a:cubicBezTo>
                      <a:pt x="4974" y="1195"/>
                      <a:pt x="4712" y="911"/>
                      <a:pt x="4373" y="649"/>
                    </a:cubicBezTo>
                    <a:cubicBezTo>
                      <a:pt x="4198" y="528"/>
                      <a:pt x="4001" y="408"/>
                      <a:pt x="3794" y="309"/>
                    </a:cubicBezTo>
                    <a:cubicBezTo>
                      <a:pt x="3586" y="211"/>
                      <a:pt x="3356" y="146"/>
                      <a:pt x="3116" y="91"/>
                    </a:cubicBezTo>
                    <a:cubicBezTo>
                      <a:pt x="2995" y="58"/>
                      <a:pt x="2886" y="36"/>
                      <a:pt x="2766" y="25"/>
                    </a:cubicBezTo>
                    <a:cubicBezTo>
                      <a:pt x="2645" y="15"/>
                      <a:pt x="2526" y="3"/>
                      <a:pt x="2416" y="3"/>
                    </a:cubicBezTo>
                    <a:cubicBezTo>
                      <a:pt x="2378" y="1"/>
                      <a:pt x="2340" y="1"/>
                      <a:pt x="23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 name="Google Shape;66;p2"/>
              <p:cNvSpPr/>
              <p:nvPr/>
            </p:nvSpPr>
            <p:spPr>
              <a:xfrm>
                <a:off x="4599025" y="-37200"/>
                <a:ext cx="174375" cy="128050"/>
              </a:xfrm>
              <a:custGeom>
                <a:avLst/>
                <a:gdLst/>
                <a:ahLst/>
                <a:cxnLst/>
                <a:rect l="l" t="t" r="r" b="b"/>
                <a:pathLst>
                  <a:path w="6975" h="5122" extrusionOk="0">
                    <a:moveTo>
                      <a:pt x="4332" y="1"/>
                    </a:moveTo>
                    <a:cubicBezTo>
                      <a:pt x="4179" y="1"/>
                      <a:pt x="4035" y="22"/>
                      <a:pt x="3904" y="61"/>
                    </a:cubicBezTo>
                    <a:cubicBezTo>
                      <a:pt x="3641" y="126"/>
                      <a:pt x="3423" y="290"/>
                      <a:pt x="3248" y="498"/>
                    </a:cubicBezTo>
                    <a:cubicBezTo>
                      <a:pt x="2920" y="902"/>
                      <a:pt x="2308" y="2170"/>
                      <a:pt x="1586" y="3176"/>
                    </a:cubicBezTo>
                    <a:cubicBezTo>
                      <a:pt x="1400" y="3428"/>
                      <a:pt x="1214" y="3668"/>
                      <a:pt x="1040" y="3875"/>
                    </a:cubicBezTo>
                    <a:cubicBezTo>
                      <a:pt x="865" y="4094"/>
                      <a:pt x="678" y="4280"/>
                      <a:pt x="525" y="4433"/>
                    </a:cubicBezTo>
                    <a:cubicBezTo>
                      <a:pt x="384" y="4575"/>
                      <a:pt x="241" y="4696"/>
                      <a:pt x="143" y="4772"/>
                    </a:cubicBezTo>
                    <a:lnTo>
                      <a:pt x="44" y="4871"/>
                    </a:lnTo>
                    <a:cubicBezTo>
                      <a:pt x="12" y="4893"/>
                      <a:pt x="1" y="4903"/>
                      <a:pt x="12" y="4914"/>
                    </a:cubicBezTo>
                    <a:lnTo>
                      <a:pt x="66" y="4914"/>
                    </a:lnTo>
                    <a:cubicBezTo>
                      <a:pt x="99" y="4903"/>
                      <a:pt x="143" y="4893"/>
                      <a:pt x="197" y="4881"/>
                    </a:cubicBezTo>
                    <a:cubicBezTo>
                      <a:pt x="318" y="4859"/>
                      <a:pt x="503" y="4827"/>
                      <a:pt x="712" y="4794"/>
                    </a:cubicBezTo>
                    <a:cubicBezTo>
                      <a:pt x="919" y="4772"/>
                      <a:pt x="1171" y="4750"/>
                      <a:pt x="1455" y="4739"/>
                    </a:cubicBezTo>
                    <a:cubicBezTo>
                      <a:pt x="1535" y="4736"/>
                      <a:pt x="1619" y="4735"/>
                      <a:pt x="1704" y="4735"/>
                    </a:cubicBezTo>
                    <a:cubicBezTo>
                      <a:pt x="1909" y="4735"/>
                      <a:pt x="2124" y="4743"/>
                      <a:pt x="2340" y="4750"/>
                    </a:cubicBezTo>
                    <a:cubicBezTo>
                      <a:pt x="2493" y="4761"/>
                      <a:pt x="2657" y="4772"/>
                      <a:pt x="2821" y="4783"/>
                    </a:cubicBezTo>
                    <a:cubicBezTo>
                      <a:pt x="2974" y="4805"/>
                      <a:pt x="3127" y="4816"/>
                      <a:pt x="3280" y="4837"/>
                    </a:cubicBezTo>
                    <a:cubicBezTo>
                      <a:pt x="3586" y="4871"/>
                      <a:pt x="3892" y="4914"/>
                      <a:pt x="4176" y="4958"/>
                    </a:cubicBezTo>
                    <a:cubicBezTo>
                      <a:pt x="4745" y="5046"/>
                      <a:pt x="5215" y="5122"/>
                      <a:pt x="5478" y="5122"/>
                    </a:cubicBezTo>
                    <a:cubicBezTo>
                      <a:pt x="5751" y="5122"/>
                      <a:pt x="6002" y="5046"/>
                      <a:pt x="6232" y="4893"/>
                    </a:cubicBezTo>
                    <a:cubicBezTo>
                      <a:pt x="6341" y="4805"/>
                      <a:pt x="6440" y="4706"/>
                      <a:pt x="6538" y="4586"/>
                    </a:cubicBezTo>
                    <a:cubicBezTo>
                      <a:pt x="6593" y="4531"/>
                      <a:pt x="6636" y="4466"/>
                      <a:pt x="6680" y="4390"/>
                    </a:cubicBezTo>
                    <a:cubicBezTo>
                      <a:pt x="6712" y="4324"/>
                      <a:pt x="6746" y="4247"/>
                      <a:pt x="6778" y="4171"/>
                    </a:cubicBezTo>
                    <a:cubicBezTo>
                      <a:pt x="6855" y="4018"/>
                      <a:pt x="6899" y="3832"/>
                      <a:pt x="6942" y="3646"/>
                    </a:cubicBezTo>
                    <a:cubicBezTo>
                      <a:pt x="6975" y="3460"/>
                      <a:pt x="6975" y="3253"/>
                      <a:pt x="6975" y="3034"/>
                    </a:cubicBezTo>
                    <a:cubicBezTo>
                      <a:pt x="6975" y="2826"/>
                      <a:pt x="6931" y="2607"/>
                      <a:pt x="6877" y="2378"/>
                    </a:cubicBezTo>
                    <a:cubicBezTo>
                      <a:pt x="6844" y="2269"/>
                      <a:pt x="6822" y="2160"/>
                      <a:pt x="6778" y="2039"/>
                    </a:cubicBezTo>
                    <a:cubicBezTo>
                      <a:pt x="6734" y="1930"/>
                      <a:pt x="6691" y="1820"/>
                      <a:pt x="6636" y="1711"/>
                    </a:cubicBezTo>
                    <a:cubicBezTo>
                      <a:pt x="6581" y="1602"/>
                      <a:pt x="6527" y="1492"/>
                      <a:pt x="6462" y="1394"/>
                    </a:cubicBezTo>
                    <a:cubicBezTo>
                      <a:pt x="6396" y="1296"/>
                      <a:pt x="6330" y="1198"/>
                      <a:pt x="6265" y="1110"/>
                    </a:cubicBezTo>
                    <a:cubicBezTo>
                      <a:pt x="6122" y="924"/>
                      <a:pt x="5981" y="760"/>
                      <a:pt x="5806" y="629"/>
                    </a:cubicBezTo>
                    <a:cubicBezTo>
                      <a:pt x="5641" y="487"/>
                      <a:pt x="5488" y="367"/>
                      <a:pt x="5313" y="279"/>
                    </a:cubicBezTo>
                    <a:cubicBezTo>
                      <a:pt x="5138" y="181"/>
                      <a:pt x="4975" y="115"/>
                      <a:pt x="4810" y="71"/>
                    </a:cubicBezTo>
                    <a:cubicBezTo>
                      <a:pt x="4646" y="22"/>
                      <a:pt x="4485" y="1"/>
                      <a:pt x="4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 name="Google Shape;67;p2"/>
              <p:cNvSpPr/>
              <p:nvPr/>
            </p:nvSpPr>
            <p:spPr>
              <a:xfrm>
                <a:off x="4544100" y="44650"/>
                <a:ext cx="96775" cy="96775"/>
              </a:xfrm>
              <a:custGeom>
                <a:avLst/>
                <a:gdLst/>
                <a:ahLst/>
                <a:cxnLst/>
                <a:rect l="l" t="t" r="r" b="b"/>
                <a:pathLst>
                  <a:path w="3871" h="3871" extrusionOk="0">
                    <a:moveTo>
                      <a:pt x="1935" y="1"/>
                    </a:moveTo>
                    <a:cubicBezTo>
                      <a:pt x="875" y="1"/>
                      <a:pt x="1" y="864"/>
                      <a:pt x="1" y="1935"/>
                    </a:cubicBezTo>
                    <a:cubicBezTo>
                      <a:pt x="1" y="3006"/>
                      <a:pt x="875" y="3870"/>
                      <a:pt x="1935" y="3870"/>
                    </a:cubicBezTo>
                    <a:cubicBezTo>
                      <a:pt x="3007" y="3870"/>
                      <a:pt x="3871" y="3006"/>
                      <a:pt x="3871" y="1935"/>
                    </a:cubicBezTo>
                    <a:cubicBezTo>
                      <a:pt x="3871" y="864"/>
                      <a:pt x="3007" y="1"/>
                      <a:pt x="19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8" name="Google Shape;68;p2"/>
            <p:cNvGrpSpPr/>
            <p:nvPr/>
          </p:nvGrpSpPr>
          <p:grpSpPr>
            <a:xfrm>
              <a:off x="6547571" y="4513626"/>
              <a:ext cx="254629" cy="257992"/>
              <a:chOff x="4376025" y="-118550"/>
              <a:chExt cx="413225" cy="418750"/>
            </a:xfrm>
          </p:grpSpPr>
          <p:sp>
            <p:nvSpPr>
              <p:cNvPr id="69" name="Google Shape;69;p2"/>
              <p:cNvSpPr/>
              <p:nvPr/>
            </p:nvSpPr>
            <p:spPr>
              <a:xfrm>
                <a:off x="4376025" y="-118550"/>
                <a:ext cx="413225" cy="418750"/>
              </a:xfrm>
              <a:custGeom>
                <a:avLst/>
                <a:gdLst/>
                <a:ahLst/>
                <a:cxnLst/>
                <a:rect l="l" t="t" r="r" b="b"/>
                <a:pathLst>
                  <a:path w="16529" h="16750" extrusionOk="0">
                    <a:moveTo>
                      <a:pt x="9447" y="1"/>
                    </a:moveTo>
                    <a:cubicBezTo>
                      <a:pt x="9169" y="1"/>
                      <a:pt x="8923" y="39"/>
                      <a:pt x="8757" y="68"/>
                    </a:cubicBezTo>
                    <a:cubicBezTo>
                      <a:pt x="8298" y="145"/>
                      <a:pt x="7849" y="330"/>
                      <a:pt x="7456" y="604"/>
                    </a:cubicBezTo>
                    <a:cubicBezTo>
                      <a:pt x="7445" y="604"/>
                      <a:pt x="7445" y="614"/>
                      <a:pt x="7434" y="614"/>
                    </a:cubicBezTo>
                    <a:cubicBezTo>
                      <a:pt x="7205" y="789"/>
                      <a:pt x="6997" y="986"/>
                      <a:pt x="6844" y="1216"/>
                    </a:cubicBezTo>
                    <a:lnTo>
                      <a:pt x="6680" y="1117"/>
                    </a:lnTo>
                    <a:lnTo>
                      <a:pt x="6658" y="1117"/>
                    </a:lnTo>
                    <a:cubicBezTo>
                      <a:pt x="6483" y="1030"/>
                      <a:pt x="6275" y="976"/>
                      <a:pt x="6057" y="932"/>
                    </a:cubicBezTo>
                    <a:cubicBezTo>
                      <a:pt x="5897" y="898"/>
                      <a:pt x="5729" y="882"/>
                      <a:pt x="5554" y="882"/>
                    </a:cubicBezTo>
                    <a:cubicBezTo>
                      <a:pt x="5272" y="882"/>
                      <a:pt x="4970" y="923"/>
                      <a:pt x="4647" y="997"/>
                    </a:cubicBezTo>
                    <a:cubicBezTo>
                      <a:pt x="4636" y="1008"/>
                      <a:pt x="4625" y="1008"/>
                      <a:pt x="4614" y="1008"/>
                    </a:cubicBezTo>
                    <a:cubicBezTo>
                      <a:pt x="4373" y="1085"/>
                      <a:pt x="4133" y="1172"/>
                      <a:pt x="3904" y="1292"/>
                    </a:cubicBezTo>
                    <a:lnTo>
                      <a:pt x="3892" y="1292"/>
                    </a:lnTo>
                    <a:cubicBezTo>
                      <a:pt x="3685" y="1401"/>
                      <a:pt x="3466" y="1533"/>
                      <a:pt x="3204" y="1741"/>
                    </a:cubicBezTo>
                    <a:cubicBezTo>
                      <a:pt x="3193" y="1741"/>
                      <a:pt x="3193" y="1751"/>
                      <a:pt x="3182" y="1751"/>
                    </a:cubicBezTo>
                    <a:cubicBezTo>
                      <a:pt x="2745" y="2101"/>
                      <a:pt x="2395" y="2538"/>
                      <a:pt x="2155" y="2987"/>
                    </a:cubicBezTo>
                    <a:cubicBezTo>
                      <a:pt x="2099" y="3085"/>
                      <a:pt x="2034" y="3206"/>
                      <a:pt x="1990" y="3337"/>
                    </a:cubicBezTo>
                    <a:cubicBezTo>
                      <a:pt x="1946" y="3446"/>
                      <a:pt x="1903" y="3566"/>
                      <a:pt x="1870" y="3675"/>
                    </a:cubicBezTo>
                    <a:cubicBezTo>
                      <a:pt x="1815" y="3872"/>
                      <a:pt x="1761" y="4112"/>
                      <a:pt x="1761" y="4364"/>
                    </a:cubicBezTo>
                    <a:cubicBezTo>
                      <a:pt x="1750" y="4659"/>
                      <a:pt x="1783" y="4943"/>
                      <a:pt x="1859" y="5184"/>
                    </a:cubicBezTo>
                    <a:cubicBezTo>
                      <a:pt x="1618" y="5282"/>
                      <a:pt x="1389" y="5424"/>
                      <a:pt x="1149" y="5621"/>
                    </a:cubicBezTo>
                    <a:cubicBezTo>
                      <a:pt x="974" y="5763"/>
                      <a:pt x="831" y="5938"/>
                      <a:pt x="690" y="6146"/>
                    </a:cubicBezTo>
                    <a:lnTo>
                      <a:pt x="678" y="6146"/>
                    </a:lnTo>
                    <a:cubicBezTo>
                      <a:pt x="515" y="6386"/>
                      <a:pt x="394" y="6594"/>
                      <a:pt x="318" y="6813"/>
                    </a:cubicBezTo>
                    <a:cubicBezTo>
                      <a:pt x="231" y="7010"/>
                      <a:pt x="132" y="7261"/>
                      <a:pt x="78" y="7556"/>
                    </a:cubicBezTo>
                    <a:cubicBezTo>
                      <a:pt x="34" y="7819"/>
                      <a:pt x="1" y="8091"/>
                      <a:pt x="1" y="8365"/>
                    </a:cubicBezTo>
                    <a:lnTo>
                      <a:pt x="1" y="8398"/>
                    </a:lnTo>
                    <a:cubicBezTo>
                      <a:pt x="1" y="8660"/>
                      <a:pt x="34" y="8934"/>
                      <a:pt x="78" y="9196"/>
                    </a:cubicBezTo>
                    <a:cubicBezTo>
                      <a:pt x="132" y="9491"/>
                      <a:pt x="231" y="9753"/>
                      <a:pt x="318" y="9939"/>
                    </a:cubicBezTo>
                    <a:cubicBezTo>
                      <a:pt x="394" y="10158"/>
                      <a:pt x="515" y="10365"/>
                      <a:pt x="678" y="10606"/>
                    </a:cubicBezTo>
                    <a:cubicBezTo>
                      <a:pt x="678" y="10606"/>
                      <a:pt x="690" y="10606"/>
                      <a:pt x="690" y="10617"/>
                    </a:cubicBezTo>
                    <a:cubicBezTo>
                      <a:pt x="831" y="10814"/>
                      <a:pt x="974" y="10989"/>
                      <a:pt x="1149" y="11130"/>
                    </a:cubicBezTo>
                    <a:cubicBezTo>
                      <a:pt x="1389" y="11327"/>
                      <a:pt x="1618" y="11470"/>
                      <a:pt x="1859" y="11568"/>
                    </a:cubicBezTo>
                    <a:cubicBezTo>
                      <a:pt x="1783" y="11819"/>
                      <a:pt x="1750" y="12092"/>
                      <a:pt x="1761" y="12388"/>
                    </a:cubicBezTo>
                    <a:cubicBezTo>
                      <a:pt x="1761" y="12639"/>
                      <a:pt x="1815" y="12879"/>
                      <a:pt x="1870" y="13076"/>
                    </a:cubicBezTo>
                    <a:cubicBezTo>
                      <a:pt x="1903" y="13197"/>
                      <a:pt x="1946" y="13306"/>
                      <a:pt x="1990" y="13415"/>
                    </a:cubicBezTo>
                    <a:cubicBezTo>
                      <a:pt x="2034" y="13547"/>
                      <a:pt x="2099" y="13666"/>
                      <a:pt x="2155" y="13765"/>
                    </a:cubicBezTo>
                    <a:cubicBezTo>
                      <a:pt x="2395" y="14224"/>
                      <a:pt x="2745" y="14650"/>
                      <a:pt x="3182" y="15000"/>
                    </a:cubicBezTo>
                    <a:cubicBezTo>
                      <a:pt x="3193" y="15011"/>
                      <a:pt x="3193" y="15011"/>
                      <a:pt x="3204" y="15011"/>
                    </a:cubicBezTo>
                    <a:cubicBezTo>
                      <a:pt x="3466" y="15219"/>
                      <a:pt x="3685" y="15350"/>
                      <a:pt x="3892" y="15459"/>
                    </a:cubicBezTo>
                    <a:lnTo>
                      <a:pt x="3904" y="15459"/>
                    </a:lnTo>
                    <a:cubicBezTo>
                      <a:pt x="4133" y="15580"/>
                      <a:pt x="4373" y="15667"/>
                      <a:pt x="4614" y="15743"/>
                    </a:cubicBezTo>
                    <a:cubicBezTo>
                      <a:pt x="4625" y="15743"/>
                      <a:pt x="4636" y="15743"/>
                      <a:pt x="4647" y="15755"/>
                    </a:cubicBezTo>
                    <a:cubicBezTo>
                      <a:pt x="4962" y="15834"/>
                      <a:pt x="5257" y="15873"/>
                      <a:pt x="5532" y="15873"/>
                    </a:cubicBezTo>
                    <a:cubicBezTo>
                      <a:pt x="5716" y="15873"/>
                      <a:pt x="5890" y="15855"/>
                      <a:pt x="6057" y="15820"/>
                    </a:cubicBezTo>
                    <a:cubicBezTo>
                      <a:pt x="6275" y="15787"/>
                      <a:pt x="6483" y="15722"/>
                      <a:pt x="6658" y="15634"/>
                    </a:cubicBezTo>
                    <a:lnTo>
                      <a:pt x="6680" y="15634"/>
                    </a:lnTo>
                    <a:lnTo>
                      <a:pt x="6844" y="15536"/>
                    </a:lnTo>
                    <a:cubicBezTo>
                      <a:pt x="6997" y="15765"/>
                      <a:pt x="7205" y="15962"/>
                      <a:pt x="7434" y="16137"/>
                    </a:cubicBezTo>
                    <a:cubicBezTo>
                      <a:pt x="7445" y="16148"/>
                      <a:pt x="7445" y="16148"/>
                      <a:pt x="7456" y="16148"/>
                    </a:cubicBezTo>
                    <a:cubicBezTo>
                      <a:pt x="7849" y="16421"/>
                      <a:pt x="8298" y="16607"/>
                      <a:pt x="8757" y="16684"/>
                    </a:cubicBezTo>
                    <a:cubicBezTo>
                      <a:pt x="8921" y="16717"/>
                      <a:pt x="9151" y="16749"/>
                      <a:pt x="9413" y="16749"/>
                    </a:cubicBezTo>
                    <a:lnTo>
                      <a:pt x="9544" y="16749"/>
                    </a:lnTo>
                    <a:cubicBezTo>
                      <a:pt x="9675" y="16739"/>
                      <a:pt x="9806" y="16739"/>
                      <a:pt x="9938" y="16717"/>
                    </a:cubicBezTo>
                    <a:cubicBezTo>
                      <a:pt x="10091" y="16705"/>
                      <a:pt x="10244" y="16684"/>
                      <a:pt x="10385" y="16640"/>
                    </a:cubicBezTo>
                    <a:cubicBezTo>
                      <a:pt x="10615" y="16586"/>
                      <a:pt x="10900" y="16498"/>
                      <a:pt x="11162" y="16377"/>
                    </a:cubicBezTo>
                    <a:lnTo>
                      <a:pt x="11172" y="16377"/>
                    </a:lnTo>
                    <a:cubicBezTo>
                      <a:pt x="11402" y="16258"/>
                      <a:pt x="11632" y="16137"/>
                      <a:pt x="11828" y="15995"/>
                    </a:cubicBezTo>
                    <a:cubicBezTo>
                      <a:pt x="11840" y="15984"/>
                      <a:pt x="11850" y="15984"/>
                      <a:pt x="11862" y="15973"/>
                    </a:cubicBezTo>
                    <a:cubicBezTo>
                      <a:pt x="12287" y="15645"/>
                      <a:pt x="12605" y="15284"/>
                      <a:pt x="12790" y="14913"/>
                    </a:cubicBezTo>
                    <a:cubicBezTo>
                      <a:pt x="12900" y="14705"/>
                      <a:pt x="12977" y="14509"/>
                      <a:pt x="13020" y="14312"/>
                    </a:cubicBezTo>
                    <a:cubicBezTo>
                      <a:pt x="13031" y="14312"/>
                      <a:pt x="13031" y="14312"/>
                      <a:pt x="13031" y="14300"/>
                    </a:cubicBezTo>
                    <a:cubicBezTo>
                      <a:pt x="13042" y="14246"/>
                      <a:pt x="13053" y="14181"/>
                      <a:pt x="13064" y="14115"/>
                    </a:cubicBezTo>
                    <a:cubicBezTo>
                      <a:pt x="13128" y="14120"/>
                      <a:pt x="13194" y="14123"/>
                      <a:pt x="13260" y="14123"/>
                    </a:cubicBezTo>
                    <a:cubicBezTo>
                      <a:pt x="13475" y="14123"/>
                      <a:pt x="13697" y="14094"/>
                      <a:pt x="13905" y="14028"/>
                    </a:cubicBezTo>
                    <a:cubicBezTo>
                      <a:pt x="14113" y="13973"/>
                      <a:pt x="14321" y="13885"/>
                      <a:pt x="14529" y="13776"/>
                    </a:cubicBezTo>
                    <a:cubicBezTo>
                      <a:pt x="14769" y="13645"/>
                      <a:pt x="14977" y="13492"/>
                      <a:pt x="15130" y="13360"/>
                    </a:cubicBezTo>
                    <a:cubicBezTo>
                      <a:pt x="15316" y="13207"/>
                      <a:pt x="15491" y="13022"/>
                      <a:pt x="15676" y="12770"/>
                    </a:cubicBezTo>
                    <a:cubicBezTo>
                      <a:pt x="15775" y="12650"/>
                      <a:pt x="15851" y="12541"/>
                      <a:pt x="15917" y="12442"/>
                    </a:cubicBezTo>
                    <a:cubicBezTo>
                      <a:pt x="15917" y="12432"/>
                      <a:pt x="15917" y="12432"/>
                      <a:pt x="15928" y="12420"/>
                    </a:cubicBezTo>
                    <a:cubicBezTo>
                      <a:pt x="15994" y="12300"/>
                      <a:pt x="16059" y="12180"/>
                      <a:pt x="16113" y="12060"/>
                    </a:cubicBezTo>
                    <a:cubicBezTo>
                      <a:pt x="16179" y="11939"/>
                      <a:pt x="16234" y="11808"/>
                      <a:pt x="16278" y="11688"/>
                    </a:cubicBezTo>
                    <a:cubicBezTo>
                      <a:pt x="16288" y="11677"/>
                      <a:pt x="16288" y="11666"/>
                      <a:pt x="16288" y="11666"/>
                    </a:cubicBezTo>
                    <a:cubicBezTo>
                      <a:pt x="16343" y="11524"/>
                      <a:pt x="16376" y="11382"/>
                      <a:pt x="16409" y="11273"/>
                    </a:cubicBezTo>
                    <a:lnTo>
                      <a:pt x="16409" y="11262"/>
                    </a:lnTo>
                    <a:cubicBezTo>
                      <a:pt x="16453" y="11054"/>
                      <a:pt x="16518" y="10770"/>
                      <a:pt x="16518" y="10474"/>
                    </a:cubicBezTo>
                    <a:cubicBezTo>
                      <a:pt x="16529" y="10202"/>
                      <a:pt x="16518" y="9961"/>
                      <a:pt x="16475" y="9753"/>
                    </a:cubicBezTo>
                    <a:lnTo>
                      <a:pt x="16475" y="9731"/>
                    </a:lnTo>
                    <a:cubicBezTo>
                      <a:pt x="16431" y="9502"/>
                      <a:pt x="16365" y="9283"/>
                      <a:pt x="16278" y="9087"/>
                    </a:cubicBezTo>
                    <a:cubicBezTo>
                      <a:pt x="16245" y="8988"/>
                      <a:pt x="16190" y="8890"/>
                      <a:pt x="16147" y="8802"/>
                    </a:cubicBezTo>
                    <a:cubicBezTo>
                      <a:pt x="16135" y="8791"/>
                      <a:pt x="16135" y="8781"/>
                      <a:pt x="16125" y="8781"/>
                    </a:cubicBezTo>
                    <a:cubicBezTo>
                      <a:pt x="16070" y="8682"/>
                      <a:pt x="16016" y="8606"/>
                      <a:pt x="15950" y="8518"/>
                    </a:cubicBezTo>
                    <a:cubicBezTo>
                      <a:pt x="15906" y="8474"/>
                      <a:pt x="15873" y="8419"/>
                      <a:pt x="15829" y="8376"/>
                    </a:cubicBezTo>
                    <a:cubicBezTo>
                      <a:pt x="15873" y="8332"/>
                      <a:pt x="15906" y="8288"/>
                      <a:pt x="15950" y="8234"/>
                    </a:cubicBezTo>
                    <a:cubicBezTo>
                      <a:pt x="16016" y="8157"/>
                      <a:pt x="16070" y="8070"/>
                      <a:pt x="16125" y="7972"/>
                    </a:cubicBezTo>
                    <a:cubicBezTo>
                      <a:pt x="16135" y="7972"/>
                      <a:pt x="16135" y="7960"/>
                      <a:pt x="16147" y="7950"/>
                    </a:cubicBezTo>
                    <a:cubicBezTo>
                      <a:pt x="16190" y="7862"/>
                      <a:pt x="16245" y="7763"/>
                      <a:pt x="16278" y="7666"/>
                    </a:cubicBezTo>
                    <a:cubicBezTo>
                      <a:pt x="16365" y="7469"/>
                      <a:pt x="16431" y="7250"/>
                      <a:pt x="16475" y="7020"/>
                    </a:cubicBezTo>
                    <a:lnTo>
                      <a:pt x="16475" y="6998"/>
                    </a:lnTo>
                    <a:cubicBezTo>
                      <a:pt x="16518" y="6791"/>
                      <a:pt x="16529" y="6551"/>
                      <a:pt x="16518" y="6277"/>
                    </a:cubicBezTo>
                    <a:cubicBezTo>
                      <a:pt x="16518" y="5982"/>
                      <a:pt x="16453" y="5698"/>
                      <a:pt x="16409" y="5490"/>
                    </a:cubicBezTo>
                    <a:lnTo>
                      <a:pt x="16409" y="5479"/>
                    </a:lnTo>
                    <a:cubicBezTo>
                      <a:pt x="16376" y="5370"/>
                      <a:pt x="16343" y="5227"/>
                      <a:pt x="16288" y="5086"/>
                    </a:cubicBezTo>
                    <a:cubicBezTo>
                      <a:pt x="16288" y="5086"/>
                      <a:pt x="16288" y="5074"/>
                      <a:pt x="16278" y="5074"/>
                    </a:cubicBezTo>
                    <a:cubicBezTo>
                      <a:pt x="16234" y="4943"/>
                      <a:pt x="16179" y="4823"/>
                      <a:pt x="16113" y="4692"/>
                    </a:cubicBezTo>
                    <a:cubicBezTo>
                      <a:pt x="16059" y="4572"/>
                      <a:pt x="15994" y="4452"/>
                      <a:pt x="15928" y="4331"/>
                    </a:cubicBezTo>
                    <a:cubicBezTo>
                      <a:pt x="15928" y="4331"/>
                      <a:pt x="15917" y="4321"/>
                      <a:pt x="15917" y="4309"/>
                    </a:cubicBezTo>
                    <a:cubicBezTo>
                      <a:pt x="15851" y="4211"/>
                      <a:pt x="15775" y="4102"/>
                      <a:pt x="15676" y="3981"/>
                    </a:cubicBezTo>
                    <a:cubicBezTo>
                      <a:pt x="15491" y="3730"/>
                      <a:pt x="15316" y="3544"/>
                      <a:pt x="15130" y="3391"/>
                    </a:cubicBezTo>
                    <a:cubicBezTo>
                      <a:pt x="14977" y="3271"/>
                      <a:pt x="14769" y="3107"/>
                      <a:pt x="14529" y="2976"/>
                    </a:cubicBezTo>
                    <a:cubicBezTo>
                      <a:pt x="14321" y="2866"/>
                      <a:pt x="14113" y="2779"/>
                      <a:pt x="13905" y="2725"/>
                    </a:cubicBezTo>
                    <a:cubicBezTo>
                      <a:pt x="13697" y="2658"/>
                      <a:pt x="13475" y="2629"/>
                      <a:pt x="13260" y="2629"/>
                    </a:cubicBezTo>
                    <a:cubicBezTo>
                      <a:pt x="13194" y="2629"/>
                      <a:pt x="13128" y="2632"/>
                      <a:pt x="13064" y="2637"/>
                    </a:cubicBezTo>
                    <a:cubicBezTo>
                      <a:pt x="13053" y="2572"/>
                      <a:pt x="13042" y="2506"/>
                      <a:pt x="13031" y="2451"/>
                    </a:cubicBezTo>
                    <a:cubicBezTo>
                      <a:pt x="13031" y="2440"/>
                      <a:pt x="13031" y="2440"/>
                      <a:pt x="13020" y="2440"/>
                    </a:cubicBezTo>
                    <a:cubicBezTo>
                      <a:pt x="12977" y="2244"/>
                      <a:pt x="12900" y="2047"/>
                      <a:pt x="12790" y="1850"/>
                    </a:cubicBezTo>
                    <a:cubicBezTo>
                      <a:pt x="12605" y="1467"/>
                      <a:pt x="12287" y="1107"/>
                      <a:pt x="11862" y="779"/>
                    </a:cubicBezTo>
                    <a:cubicBezTo>
                      <a:pt x="11850" y="779"/>
                      <a:pt x="11840" y="767"/>
                      <a:pt x="11828" y="757"/>
                    </a:cubicBezTo>
                    <a:cubicBezTo>
                      <a:pt x="11632" y="626"/>
                      <a:pt x="11402" y="495"/>
                      <a:pt x="11172" y="374"/>
                    </a:cubicBezTo>
                    <a:lnTo>
                      <a:pt x="11162" y="374"/>
                    </a:lnTo>
                    <a:cubicBezTo>
                      <a:pt x="10900" y="254"/>
                      <a:pt x="10615" y="177"/>
                      <a:pt x="10385" y="112"/>
                    </a:cubicBezTo>
                    <a:cubicBezTo>
                      <a:pt x="10244" y="79"/>
                      <a:pt x="10091" y="46"/>
                      <a:pt x="9938" y="35"/>
                    </a:cubicBezTo>
                    <a:lnTo>
                      <a:pt x="9544" y="2"/>
                    </a:lnTo>
                    <a:cubicBezTo>
                      <a:pt x="9511" y="1"/>
                      <a:pt x="9479" y="1"/>
                      <a:pt x="9447" y="1"/>
                    </a:cubicBezTo>
                    <a:close/>
                  </a:path>
                </a:pathLst>
              </a:custGeom>
              <a:solidFill>
                <a:schemeClr val="dk2"/>
              </a:solidFill>
              <a:ln w="28575" cap="flat" cmpd="sng">
                <a:solidFill>
                  <a:schemeClr val="dk2"/>
                </a:solidFill>
                <a:prstDash val="solid"/>
                <a:round/>
                <a:headEnd type="none" w="sm" len="sm"/>
                <a:tailEnd type="none" w="sm" len="sm"/>
              </a:ln>
              <a:effectLst>
                <a:outerShdw blurRad="28575" dist="47625" dir="4200000" algn="bl" rotWithShape="0">
                  <a:schemeClr val="lt2">
                    <a:alpha val="9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 name="Google Shape;70;p2"/>
              <p:cNvSpPr/>
              <p:nvPr/>
            </p:nvSpPr>
            <p:spPr>
              <a:xfrm>
                <a:off x="4599025" y="90825"/>
                <a:ext cx="174375" cy="128100"/>
              </a:xfrm>
              <a:custGeom>
                <a:avLst/>
                <a:gdLst/>
                <a:ahLst/>
                <a:cxnLst/>
                <a:rect l="l" t="t" r="r" b="b"/>
                <a:pathLst>
                  <a:path w="6975" h="5124" extrusionOk="0">
                    <a:moveTo>
                      <a:pt x="5478" y="1"/>
                    </a:moveTo>
                    <a:cubicBezTo>
                      <a:pt x="5215" y="1"/>
                      <a:pt x="4745" y="78"/>
                      <a:pt x="4176" y="165"/>
                    </a:cubicBezTo>
                    <a:cubicBezTo>
                      <a:pt x="3892" y="209"/>
                      <a:pt x="3586" y="253"/>
                      <a:pt x="3280" y="285"/>
                    </a:cubicBezTo>
                    <a:cubicBezTo>
                      <a:pt x="3127" y="307"/>
                      <a:pt x="2974" y="318"/>
                      <a:pt x="2821" y="340"/>
                    </a:cubicBezTo>
                    <a:cubicBezTo>
                      <a:pt x="2657" y="350"/>
                      <a:pt x="2493" y="362"/>
                      <a:pt x="2340" y="372"/>
                    </a:cubicBezTo>
                    <a:cubicBezTo>
                      <a:pt x="2123" y="380"/>
                      <a:pt x="1906" y="388"/>
                      <a:pt x="1700" y="388"/>
                    </a:cubicBezTo>
                    <a:cubicBezTo>
                      <a:pt x="1616" y="388"/>
                      <a:pt x="1534" y="387"/>
                      <a:pt x="1455" y="384"/>
                    </a:cubicBezTo>
                    <a:cubicBezTo>
                      <a:pt x="1171" y="372"/>
                      <a:pt x="919" y="350"/>
                      <a:pt x="712" y="329"/>
                    </a:cubicBezTo>
                    <a:cubicBezTo>
                      <a:pt x="503" y="296"/>
                      <a:pt x="318" y="263"/>
                      <a:pt x="197" y="241"/>
                    </a:cubicBezTo>
                    <a:cubicBezTo>
                      <a:pt x="143" y="231"/>
                      <a:pt x="99" y="219"/>
                      <a:pt x="66" y="219"/>
                    </a:cubicBezTo>
                    <a:cubicBezTo>
                      <a:pt x="50" y="214"/>
                      <a:pt x="36" y="211"/>
                      <a:pt x="27" y="211"/>
                    </a:cubicBezTo>
                    <a:cubicBezTo>
                      <a:pt x="17" y="211"/>
                      <a:pt x="12" y="214"/>
                      <a:pt x="12" y="219"/>
                    </a:cubicBezTo>
                    <a:cubicBezTo>
                      <a:pt x="1" y="219"/>
                      <a:pt x="12" y="231"/>
                      <a:pt x="44" y="263"/>
                    </a:cubicBezTo>
                    <a:cubicBezTo>
                      <a:pt x="66" y="285"/>
                      <a:pt x="99" y="307"/>
                      <a:pt x="143" y="350"/>
                    </a:cubicBezTo>
                    <a:cubicBezTo>
                      <a:pt x="241" y="427"/>
                      <a:pt x="384" y="547"/>
                      <a:pt x="525" y="700"/>
                    </a:cubicBezTo>
                    <a:cubicBezTo>
                      <a:pt x="678" y="843"/>
                      <a:pt x="865" y="1040"/>
                      <a:pt x="1040" y="1247"/>
                    </a:cubicBezTo>
                    <a:cubicBezTo>
                      <a:pt x="1214" y="1455"/>
                      <a:pt x="1400" y="1695"/>
                      <a:pt x="1586" y="1946"/>
                    </a:cubicBezTo>
                    <a:cubicBezTo>
                      <a:pt x="2308" y="2952"/>
                      <a:pt x="2920" y="4220"/>
                      <a:pt x="3248" y="4625"/>
                    </a:cubicBezTo>
                    <a:cubicBezTo>
                      <a:pt x="3423" y="4832"/>
                      <a:pt x="3641" y="4997"/>
                      <a:pt x="3904" y="5073"/>
                    </a:cubicBezTo>
                    <a:cubicBezTo>
                      <a:pt x="4031" y="5105"/>
                      <a:pt x="4170" y="5124"/>
                      <a:pt x="4318" y="5124"/>
                    </a:cubicBezTo>
                    <a:cubicBezTo>
                      <a:pt x="4475" y="5124"/>
                      <a:pt x="4641" y="5102"/>
                      <a:pt x="4810" y="5051"/>
                    </a:cubicBezTo>
                    <a:cubicBezTo>
                      <a:pt x="4975" y="5007"/>
                      <a:pt x="5138" y="4942"/>
                      <a:pt x="5313" y="4844"/>
                    </a:cubicBezTo>
                    <a:cubicBezTo>
                      <a:pt x="5488" y="4756"/>
                      <a:pt x="5641" y="4636"/>
                      <a:pt x="5806" y="4504"/>
                    </a:cubicBezTo>
                    <a:cubicBezTo>
                      <a:pt x="5981" y="4363"/>
                      <a:pt x="6122" y="4198"/>
                      <a:pt x="6265" y="4013"/>
                    </a:cubicBezTo>
                    <a:cubicBezTo>
                      <a:pt x="6330" y="3925"/>
                      <a:pt x="6396" y="3827"/>
                      <a:pt x="6462" y="3729"/>
                    </a:cubicBezTo>
                    <a:cubicBezTo>
                      <a:pt x="6527" y="3630"/>
                      <a:pt x="6581" y="3521"/>
                      <a:pt x="6636" y="3411"/>
                    </a:cubicBezTo>
                    <a:cubicBezTo>
                      <a:pt x="6691" y="3302"/>
                      <a:pt x="6734" y="3193"/>
                      <a:pt x="6778" y="3083"/>
                    </a:cubicBezTo>
                    <a:cubicBezTo>
                      <a:pt x="6822" y="2964"/>
                      <a:pt x="6844" y="2854"/>
                      <a:pt x="6877" y="2745"/>
                    </a:cubicBezTo>
                    <a:cubicBezTo>
                      <a:pt x="6931" y="2515"/>
                      <a:pt x="6975" y="2296"/>
                      <a:pt x="6975" y="2089"/>
                    </a:cubicBezTo>
                    <a:cubicBezTo>
                      <a:pt x="6975" y="1870"/>
                      <a:pt x="6975" y="1662"/>
                      <a:pt x="6942" y="1477"/>
                    </a:cubicBezTo>
                    <a:cubicBezTo>
                      <a:pt x="6899" y="1291"/>
                      <a:pt x="6855" y="1116"/>
                      <a:pt x="6778" y="952"/>
                    </a:cubicBezTo>
                    <a:cubicBezTo>
                      <a:pt x="6746" y="875"/>
                      <a:pt x="6712" y="799"/>
                      <a:pt x="6680" y="733"/>
                    </a:cubicBezTo>
                    <a:cubicBezTo>
                      <a:pt x="6636" y="657"/>
                      <a:pt x="6593" y="591"/>
                      <a:pt x="6538" y="537"/>
                    </a:cubicBezTo>
                    <a:cubicBezTo>
                      <a:pt x="6440" y="416"/>
                      <a:pt x="6341" y="318"/>
                      <a:pt x="6232" y="231"/>
                    </a:cubicBezTo>
                    <a:cubicBezTo>
                      <a:pt x="6002" y="78"/>
                      <a:pt x="5751" y="1"/>
                      <a:pt x="5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2"/>
              <p:cNvSpPr/>
              <p:nvPr/>
            </p:nvSpPr>
            <p:spPr>
              <a:xfrm>
                <a:off x="4553675" y="102825"/>
                <a:ext cx="133925" cy="181700"/>
              </a:xfrm>
              <a:custGeom>
                <a:avLst/>
                <a:gdLst/>
                <a:ahLst/>
                <a:cxnLst/>
                <a:rect l="l" t="t" r="r" b="b"/>
                <a:pathLst>
                  <a:path w="5357" h="7268" extrusionOk="0">
                    <a:moveTo>
                      <a:pt x="1489" y="1"/>
                    </a:moveTo>
                    <a:cubicBezTo>
                      <a:pt x="1488" y="1"/>
                      <a:pt x="1487" y="1"/>
                      <a:pt x="1487" y="2"/>
                    </a:cubicBezTo>
                    <a:cubicBezTo>
                      <a:pt x="1476" y="13"/>
                      <a:pt x="1476" y="23"/>
                      <a:pt x="1476" y="57"/>
                    </a:cubicBezTo>
                    <a:cubicBezTo>
                      <a:pt x="1476" y="89"/>
                      <a:pt x="1476" y="133"/>
                      <a:pt x="1465" y="198"/>
                    </a:cubicBezTo>
                    <a:cubicBezTo>
                      <a:pt x="1465" y="330"/>
                      <a:pt x="1454" y="494"/>
                      <a:pt x="1432" y="713"/>
                    </a:cubicBezTo>
                    <a:cubicBezTo>
                      <a:pt x="1389" y="1150"/>
                      <a:pt x="1279" y="1707"/>
                      <a:pt x="1115" y="2319"/>
                    </a:cubicBezTo>
                    <a:cubicBezTo>
                      <a:pt x="940" y="2909"/>
                      <a:pt x="711" y="3533"/>
                      <a:pt x="503" y="4058"/>
                    </a:cubicBezTo>
                    <a:cubicBezTo>
                      <a:pt x="296" y="4593"/>
                      <a:pt x="121" y="5030"/>
                      <a:pt x="55" y="5292"/>
                    </a:cubicBezTo>
                    <a:cubicBezTo>
                      <a:pt x="0" y="5555"/>
                      <a:pt x="11" y="5829"/>
                      <a:pt x="121" y="6080"/>
                    </a:cubicBezTo>
                    <a:cubicBezTo>
                      <a:pt x="230" y="6331"/>
                      <a:pt x="427" y="6572"/>
                      <a:pt x="700" y="6779"/>
                    </a:cubicBezTo>
                    <a:cubicBezTo>
                      <a:pt x="973" y="6965"/>
                      <a:pt x="1334" y="7140"/>
                      <a:pt x="1749" y="7216"/>
                    </a:cubicBezTo>
                    <a:cubicBezTo>
                      <a:pt x="1910" y="7242"/>
                      <a:pt x="2083" y="7267"/>
                      <a:pt x="2260" y="7267"/>
                    </a:cubicBezTo>
                    <a:cubicBezTo>
                      <a:pt x="2312" y="7267"/>
                      <a:pt x="2364" y="7265"/>
                      <a:pt x="2416" y="7260"/>
                    </a:cubicBezTo>
                    <a:cubicBezTo>
                      <a:pt x="2526" y="7260"/>
                      <a:pt x="2645" y="7250"/>
                      <a:pt x="2766" y="7238"/>
                    </a:cubicBezTo>
                    <a:cubicBezTo>
                      <a:pt x="2886" y="7228"/>
                      <a:pt x="2995" y="7206"/>
                      <a:pt x="3116" y="7184"/>
                    </a:cubicBezTo>
                    <a:cubicBezTo>
                      <a:pt x="3356" y="7118"/>
                      <a:pt x="3586" y="7053"/>
                      <a:pt x="3794" y="6954"/>
                    </a:cubicBezTo>
                    <a:cubicBezTo>
                      <a:pt x="4001" y="6856"/>
                      <a:pt x="4198" y="6747"/>
                      <a:pt x="4373" y="6626"/>
                    </a:cubicBezTo>
                    <a:cubicBezTo>
                      <a:pt x="4712" y="6364"/>
                      <a:pt x="4974" y="6069"/>
                      <a:pt x="5138" y="5763"/>
                    </a:cubicBezTo>
                    <a:cubicBezTo>
                      <a:pt x="5215" y="5610"/>
                      <a:pt x="5269" y="5467"/>
                      <a:pt x="5313" y="5314"/>
                    </a:cubicBezTo>
                    <a:cubicBezTo>
                      <a:pt x="5346" y="5161"/>
                      <a:pt x="5356" y="5020"/>
                      <a:pt x="5346" y="4877"/>
                    </a:cubicBezTo>
                    <a:cubicBezTo>
                      <a:pt x="5335" y="4604"/>
                      <a:pt x="5237" y="4364"/>
                      <a:pt x="5062" y="4145"/>
                    </a:cubicBezTo>
                    <a:cubicBezTo>
                      <a:pt x="4897" y="3937"/>
                      <a:pt x="4547" y="3620"/>
                      <a:pt x="4122" y="3237"/>
                    </a:cubicBezTo>
                    <a:cubicBezTo>
                      <a:pt x="3913" y="3041"/>
                      <a:pt x="3695" y="2833"/>
                      <a:pt x="3476" y="2615"/>
                    </a:cubicBezTo>
                    <a:cubicBezTo>
                      <a:pt x="3247" y="2396"/>
                      <a:pt x="3028" y="2156"/>
                      <a:pt x="2820" y="1926"/>
                    </a:cubicBezTo>
                    <a:cubicBezTo>
                      <a:pt x="2405" y="1466"/>
                      <a:pt x="2055" y="985"/>
                      <a:pt x="1836" y="625"/>
                    </a:cubicBezTo>
                    <a:cubicBezTo>
                      <a:pt x="1727" y="439"/>
                      <a:pt x="1640" y="275"/>
                      <a:pt x="1585" y="177"/>
                    </a:cubicBezTo>
                    <a:cubicBezTo>
                      <a:pt x="1534" y="74"/>
                      <a:pt x="1502" y="1"/>
                      <a:pt x="1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 name="Google Shape;72;p2"/>
              <p:cNvSpPr/>
              <p:nvPr/>
            </p:nvSpPr>
            <p:spPr>
              <a:xfrm>
                <a:off x="4435350" y="100625"/>
                <a:ext cx="145400" cy="161900"/>
              </a:xfrm>
              <a:custGeom>
                <a:avLst/>
                <a:gdLst/>
                <a:ahLst/>
                <a:cxnLst/>
                <a:rect l="l" t="t" r="r" b="b"/>
                <a:pathLst>
                  <a:path w="5816" h="6476" extrusionOk="0">
                    <a:moveTo>
                      <a:pt x="5790" y="0"/>
                    </a:moveTo>
                    <a:cubicBezTo>
                      <a:pt x="5760" y="0"/>
                      <a:pt x="5556" y="179"/>
                      <a:pt x="5214" y="396"/>
                    </a:cubicBezTo>
                    <a:cubicBezTo>
                      <a:pt x="5127" y="451"/>
                      <a:pt x="5017" y="516"/>
                      <a:pt x="4908" y="582"/>
                    </a:cubicBezTo>
                    <a:cubicBezTo>
                      <a:pt x="4810" y="648"/>
                      <a:pt x="4689" y="702"/>
                      <a:pt x="4569" y="767"/>
                    </a:cubicBezTo>
                    <a:cubicBezTo>
                      <a:pt x="4318" y="899"/>
                      <a:pt x="4045" y="1030"/>
                      <a:pt x="3761" y="1150"/>
                    </a:cubicBezTo>
                    <a:cubicBezTo>
                      <a:pt x="3192" y="1391"/>
                      <a:pt x="2558" y="1598"/>
                      <a:pt x="2012" y="1763"/>
                    </a:cubicBezTo>
                    <a:cubicBezTo>
                      <a:pt x="1475" y="1926"/>
                      <a:pt x="1016" y="2057"/>
                      <a:pt x="776" y="2178"/>
                    </a:cubicBezTo>
                    <a:cubicBezTo>
                      <a:pt x="535" y="2298"/>
                      <a:pt x="339" y="2473"/>
                      <a:pt x="197" y="2713"/>
                    </a:cubicBezTo>
                    <a:cubicBezTo>
                      <a:pt x="66" y="2965"/>
                      <a:pt x="0" y="3260"/>
                      <a:pt x="11" y="3610"/>
                    </a:cubicBezTo>
                    <a:cubicBezTo>
                      <a:pt x="11" y="3784"/>
                      <a:pt x="54" y="3959"/>
                      <a:pt x="109" y="4146"/>
                    </a:cubicBezTo>
                    <a:cubicBezTo>
                      <a:pt x="131" y="4233"/>
                      <a:pt x="164" y="4331"/>
                      <a:pt x="197" y="4430"/>
                    </a:cubicBezTo>
                    <a:cubicBezTo>
                      <a:pt x="241" y="4517"/>
                      <a:pt x="284" y="4615"/>
                      <a:pt x="328" y="4703"/>
                    </a:cubicBezTo>
                    <a:cubicBezTo>
                      <a:pt x="525" y="5086"/>
                      <a:pt x="831" y="5446"/>
                      <a:pt x="1203" y="5752"/>
                    </a:cubicBezTo>
                    <a:cubicBezTo>
                      <a:pt x="1399" y="5895"/>
                      <a:pt x="1596" y="6026"/>
                      <a:pt x="1803" y="6135"/>
                    </a:cubicBezTo>
                    <a:cubicBezTo>
                      <a:pt x="2012" y="6233"/>
                      <a:pt x="2219" y="6310"/>
                      <a:pt x="2416" y="6376"/>
                    </a:cubicBezTo>
                    <a:cubicBezTo>
                      <a:pt x="2684" y="6439"/>
                      <a:pt x="2944" y="6475"/>
                      <a:pt x="3185" y="6475"/>
                    </a:cubicBezTo>
                    <a:cubicBezTo>
                      <a:pt x="3317" y="6475"/>
                      <a:pt x="3444" y="6464"/>
                      <a:pt x="3564" y="6441"/>
                    </a:cubicBezTo>
                    <a:cubicBezTo>
                      <a:pt x="3739" y="6408"/>
                      <a:pt x="3892" y="6364"/>
                      <a:pt x="4033" y="6299"/>
                    </a:cubicBezTo>
                    <a:cubicBezTo>
                      <a:pt x="4165" y="6233"/>
                      <a:pt x="4296" y="6146"/>
                      <a:pt x="4395" y="6058"/>
                    </a:cubicBezTo>
                    <a:cubicBezTo>
                      <a:pt x="4602" y="5873"/>
                      <a:pt x="4733" y="5643"/>
                      <a:pt x="4788" y="5380"/>
                    </a:cubicBezTo>
                    <a:cubicBezTo>
                      <a:pt x="4854" y="5118"/>
                      <a:pt x="4876" y="4637"/>
                      <a:pt x="4919" y="4080"/>
                    </a:cubicBezTo>
                    <a:cubicBezTo>
                      <a:pt x="4941" y="3796"/>
                      <a:pt x="4963" y="3490"/>
                      <a:pt x="4995" y="3184"/>
                    </a:cubicBezTo>
                    <a:cubicBezTo>
                      <a:pt x="5029" y="2866"/>
                      <a:pt x="5072" y="2550"/>
                      <a:pt x="5127" y="2244"/>
                    </a:cubicBezTo>
                    <a:cubicBezTo>
                      <a:pt x="5225" y="1631"/>
                      <a:pt x="5389" y="1052"/>
                      <a:pt x="5542" y="658"/>
                    </a:cubicBezTo>
                    <a:cubicBezTo>
                      <a:pt x="5608" y="451"/>
                      <a:pt x="5684" y="298"/>
                      <a:pt x="5728" y="188"/>
                    </a:cubicBezTo>
                    <a:cubicBezTo>
                      <a:pt x="5782" y="68"/>
                      <a:pt x="5816" y="2"/>
                      <a:pt x="5794" y="2"/>
                    </a:cubicBezTo>
                    <a:cubicBezTo>
                      <a:pt x="5793" y="1"/>
                      <a:pt x="5792" y="0"/>
                      <a:pt x="5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 name="Google Shape;73;p2"/>
              <p:cNvSpPr/>
              <p:nvPr/>
            </p:nvSpPr>
            <p:spPr>
              <a:xfrm>
                <a:off x="4391625" y="23425"/>
                <a:ext cx="184200" cy="135075"/>
              </a:xfrm>
              <a:custGeom>
                <a:avLst/>
                <a:gdLst/>
                <a:ahLst/>
                <a:cxnLst/>
                <a:rect l="l" t="t" r="r" b="b"/>
                <a:pathLst>
                  <a:path w="7368" h="5403" extrusionOk="0">
                    <a:moveTo>
                      <a:pt x="1976" y="0"/>
                    </a:moveTo>
                    <a:cubicBezTo>
                      <a:pt x="1902" y="0"/>
                      <a:pt x="1826" y="7"/>
                      <a:pt x="1749" y="19"/>
                    </a:cubicBezTo>
                    <a:cubicBezTo>
                      <a:pt x="1465" y="63"/>
                      <a:pt x="1203" y="194"/>
                      <a:pt x="929" y="423"/>
                    </a:cubicBezTo>
                    <a:cubicBezTo>
                      <a:pt x="798" y="532"/>
                      <a:pt x="678" y="675"/>
                      <a:pt x="569" y="828"/>
                    </a:cubicBezTo>
                    <a:cubicBezTo>
                      <a:pt x="459" y="991"/>
                      <a:pt x="350" y="1166"/>
                      <a:pt x="273" y="1363"/>
                    </a:cubicBezTo>
                    <a:cubicBezTo>
                      <a:pt x="197" y="1560"/>
                      <a:pt x="120" y="1768"/>
                      <a:pt x="76" y="1997"/>
                    </a:cubicBezTo>
                    <a:cubicBezTo>
                      <a:pt x="32" y="2216"/>
                      <a:pt x="0" y="2456"/>
                      <a:pt x="0" y="2697"/>
                    </a:cubicBezTo>
                    <a:cubicBezTo>
                      <a:pt x="0" y="2937"/>
                      <a:pt x="32" y="3178"/>
                      <a:pt x="76" y="3396"/>
                    </a:cubicBezTo>
                    <a:cubicBezTo>
                      <a:pt x="120" y="3626"/>
                      <a:pt x="197" y="3834"/>
                      <a:pt x="273" y="4030"/>
                    </a:cubicBezTo>
                    <a:cubicBezTo>
                      <a:pt x="350" y="4227"/>
                      <a:pt x="459" y="4402"/>
                      <a:pt x="569" y="4566"/>
                    </a:cubicBezTo>
                    <a:cubicBezTo>
                      <a:pt x="678" y="4719"/>
                      <a:pt x="798" y="4861"/>
                      <a:pt x="929" y="4970"/>
                    </a:cubicBezTo>
                    <a:cubicBezTo>
                      <a:pt x="1203" y="5200"/>
                      <a:pt x="1465" y="5342"/>
                      <a:pt x="1749" y="5386"/>
                    </a:cubicBezTo>
                    <a:cubicBezTo>
                      <a:pt x="1819" y="5397"/>
                      <a:pt x="1887" y="5402"/>
                      <a:pt x="1955" y="5402"/>
                    </a:cubicBezTo>
                    <a:cubicBezTo>
                      <a:pt x="2154" y="5402"/>
                      <a:pt x="2345" y="5355"/>
                      <a:pt x="2525" y="5266"/>
                    </a:cubicBezTo>
                    <a:cubicBezTo>
                      <a:pt x="2765" y="5157"/>
                      <a:pt x="3159" y="4872"/>
                      <a:pt x="3618" y="4555"/>
                    </a:cubicBezTo>
                    <a:cubicBezTo>
                      <a:pt x="4088" y="4238"/>
                      <a:pt x="4646" y="3867"/>
                      <a:pt x="5192" y="3571"/>
                    </a:cubicBezTo>
                    <a:cubicBezTo>
                      <a:pt x="5454" y="3429"/>
                      <a:pt x="5739" y="3287"/>
                      <a:pt x="5991" y="3178"/>
                    </a:cubicBezTo>
                    <a:cubicBezTo>
                      <a:pt x="6242" y="3068"/>
                      <a:pt x="6472" y="2981"/>
                      <a:pt x="6679" y="2905"/>
                    </a:cubicBezTo>
                    <a:cubicBezTo>
                      <a:pt x="6887" y="2839"/>
                      <a:pt x="7050" y="2795"/>
                      <a:pt x="7171" y="2762"/>
                    </a:cubicBezTo>
                    <a:cubicBezTo>
                      <a:pt x="7291" y="2730"/>
                      <a:pt x="7368" y="2719"/>
                      <a:pt x="7357" y="2697"/>
                    </a:cubicBezTo>
                    <a:cubicBezTo>
                      <a:pt x="7368" y="2686"/>
                      <a:pt x="7291" y="2664"/>
                      <a:pt x="7171" y="2631"/>
                    </a:cubicBezTo>
                    <a:cubicBezTo>
                      <a:pt x="7050" y="2599"/>
                      <a:pt x="6887" y="2555"/>
                      <a:pt x="6679" y="2489"/>
                    </a:cubicBezTo>
                    <a:cubicBezTo>
                      <a:pt x="6472" y="2412"/>
                      <a:pt x="6242" y="2325"/>
                      <a:pt x="5991" y="2216"/>
                    </a:cubicBezTo>
                    <a:cubicBezTo>
                      <a:pt x="5739" y="2106"/>
                      <a:pt x="5454" y="1965"/>
                      <a:pt x="5192" y="1822"/>
                    </a:cubicBezTo>
                    <a:cubicBezTo>
                      <a:pt x="4646" y="1527"/>
                      <a:pt x="4088" y="1156"/>
                      <a:pt x="3618" y="838"/>
                    </a:cubicBezTo>
                    <a:cubicBezTo>
                      <a:pt x="3159" y="522"/>
                      <a:pt x="2765" y="248"/>
                      <a:pt x="2525" y="128"/>
                    </a:cubicBezTo>
                    <a:cubicBezTo>
                      <a:pt x="2352" y="41"/>
                      <a:pt x="2168" y="0"/>
                      <a:pt x="19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 name="Google Shape;74;p2"/>
              <p:cNvSpPr/>
              <p:nvPr/>
            </p:nvSpPr>
            <p:spPr>
              <a:xfrm>
                <a:off x="4435350" y="-80825"/>
                <a:ext cx="145400" cy="161875"/>
              </a:xfrm>
              <a:custGeom>
                <a:avLst/>
                <a:gdLst/>
                <a:ahLst/>
                <a:cxnLst/>
                <a:rect l="l" t="t" r="r" b="b"/>
                <a:pathLst>
                  <a:path w="5816" h="6475" extrusionOk="0">
                    <a:moveTo>
                      <a:pt x="3183" y="1"/>
                    </a:moveTo>
                    <a:cubicBezTo>
                      <a:pt x="2942" y="1"/>
                      <a:pt x="2683" y="37"/>
                      <a:pt x="2416" y="101"/>
                    </a:cubicBezTo>
                    <a:cubicBezTo>
                      <a:pt x="2219" y="166"/>
                      <a:pt x="2012" y="242"/>
                      <a:pt x="1803" y="341"/>
                    </a:cubicBezTo>
                    <a:cubicBezTo>
                      <a:pt x="1596" y="450"/>
                      <a:pt x="1399" y="582"/>
                      <a:pt x="1203" y="723"/>
                    </a:cubicBezTo>
                    <a:cubicBezTo>
                      <a:pt x="831" y="1029"/>
                      <a:pt x="525" y="1401"/>
                      <a:pt x="328" y="1773"/>
                    </a:cubicBezTo>
                    <a:cubicBezTo>
                      <a:pt x="284" y="1871"/>
                      <a:pt x="241" y="1959"/>
                      <a:pt x="197" y="2046"/>
                    </a:cubicBezTo>
                    <a:cubicBezTo>
                      <a:pt x="164" y="2144"/>
                      <a:pt x="131" y="2243"/>
                      <a:pt x="109" y="2331"/>
                    </a:cubicBezTo>
                    <a:cubicBezTo>
                      <a:pt x="54" y="2516"/>
                      <a:pt x="11" y="2691"/>
                      <a:pt x="11" y="2866"/>
                    </a:cubicBezTo>
                    <a:cubicBezTo>
                      <a:pt x="0" y="3216"/>
                      <a:pt x="66" y="3511"/>
                      <a:pt x="197" y="3762"/>
                    </a:cubicBezTo>
                    <a:cubicBezTo>
                      <a:pt x="339" y="4003"/>
                      <a:pt x="535" y="4178"/>
                      <a:pt x="776" y="4298"/>
                    </a:cubicBezTo>
                    <a:cubicBezTo>
                      <a:pt x="1016" y="4418"/>
                      <a:pt x="1475" y="4549"/>
                      <a:pt x="2012" y="4714"/>
                    </a:cubicBezTo>
                    <a:cubicBezTo>
                      <a:pt x="2558" y="4877"/>
                      <a:pt x="3192" y="5096"/>
                      <a:pt x="3761" y="5326"/>
                    </a:cubicBezTo>
                    <a:cubicBezTo>
                      <a:pt x="4045" y="5446"/>
                      <a:pt x="4318" y="5577"/>
                      <a:pt x="4569" y="5708"/>
                    </a:cubicBezTo>
                    <a:cubicBezTo>
                      <a:pt x="4689" y="5774"/>
                      <a:pt x="4810" y="5839"/>
                      <a:pt x="4908" y="5894"/>
                    </a:cubicBezTo>
                    <a:cubicBezTo>
                      <a:pt x="5017" y="5960"/>
                      <a:pt x="5127" y="6025"/>
                      <a:pt x="5214" y="6080"/>
                    </a:cubicBezTo>
                    <a:cubicBezTo>
                      <a:pt x="5556" y="6297"/>
                      <a:pt x="5760" y="6475"/>
                      <a:pt x="5790" y="6475"/>
                    </a:cubicBezTo>
                    <a:cubicBezTo>
                      <a:pt x="5792" y="6475"/>
                      <a:pt x="5793" y="6474"/>
                      <a:pt x="5794" y="6473"/>
                    </a:cubicBezTo>
                    <a:cubicBezTo>
                      <a:pt x="5816" y="6473"/>
                      <a:pt x="5782" y="6408"/>
                      <a:pt x="5728" y="6288"/>
                    </a:cubicBezTo>
                    <a:cubicBezTo>
                      <a:pt x="5684" y="6189"/>
                      <a:pt x="5608" y="6025"/>
                      <a:pt x="5542" y="5817"/>
                    </a:cubicBezTo>
                    <a:cubicBezTo>
                      <a:pt x="5389" y="5424"/>
                      <a:pt x="5225" y="4845"/>
                      <a:pt x="5127" y="4233"/>
                    </a:cubicBezTo>
                    <a:cubicBezTo>
                      <a:pt x="5072" y="3927"/>
                      <a:pt x="5029" y="3609"/>
                      <a:pt x="4995" y="3293"/>
                    </a:cubicBezTo>
                    <a:cubicBezTo>
                      <a:pt x="4963" y="2986"/>
                      <a:pt x="4941" y="2680"/>
                      <a:pt x="4919" y="2407"/>
                    </a:cubicBezTo>
                    <a:cubicBezTo>
                      <a:pt x="4876" y="1838"/>
                      <a:pt x="4854" y="1357"/>
                      <a:pt x="4788" y="1095"/>
                    </a:cubicBezTo>
                    <a:cubicBezTo>
                      <a:pt x="4733" y="833"/>
                      <a:pt x="4602" y="603"/>
                      <a:pt x="4395" y="417"/>
                    </a:cubicBezTo>
                    <a:cubicBezTo>
                      <a:pt x="4296" y="330"/>
                      <a:pt x="4165" y="242"/>
                      <a:pt x="4033" y="177"/>
                    </a:cubicBezTo>
                    <a:cubicBezTo>
                      <a:pt x="3892" y="111"/>
                      <a:pt x="3739" y="67"/>
                      <a:pt x="3564" y="35"/>
                    </a:cubicBezTo>
                    <a:cubicBezTo>
                      <a:pt x="3443" y="12"/>
                      <a:pt x="3316" y="1"/>
                      <a:pt x="3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 name="Google Shape;75;p2"/>
              <p:cNvSpPr/>
              <p:nvPr/>
            </p:nvSpPr>
            <p:spPr>
              <a:xfrm>
                <a:off x="4553675" y="-102725"/>
                <a:ext cx="133925" cy="181575"/>
              </a:xfrm>
              <a:custGeom>
                <a:avLst/>
                <a:gdLst/>
                <a:ahLst/>
                <a:cxnLst/>
                <a:rect l="l" t="t" r="r" b="b"/>
                <a:pathLst>
                  <a:path w="5357" h="7263" extrusionOk="0">
                    <a:moveTo>
                      <a:pt x="2301" y="1"/>
                    </a:moveTo>
                    <a:cubicBezTo>
                      <a:pt x="2110" y="1"/>
                      <a:pt x="1922" y="22"/>
                      <a:pt x="1749" y="58"/>
                    </a:cubicBezTo>
                    <a:cubicBezTo>
                      <a:pt x="1334" y="124"/>
                      <a:pt x="973" y="299"/>
                      <a:pt x="700" y="484"/>
                    </a:cubicBezTo>
                    <a:cubicBezTo>
                      <a:pt x="427" y="692"/>
                      <a:pt x="230" y="933"/>
                      <a:pt x="121" y="1184"/>
                    </a:cubicBezTo>
                    <a:cubicBezTo>
                      <a:pt x="11" y="1436"/>
                      <a:pt x="0" y="1709"/>
                      <a:pt x="55" y="1971"/>
                    </a:cubicBezTo>
                    <a:cubicBezTo>
                      <a:pt x="121" y="2233"/>
                      <a:pt x="296" y="2670"/>
                      <a:pt x="503" y="3207"/>
                    </a:cubicBezTo>
                    <a:cubicBezTo>
                      <a:pt x="711" y="3731"/>
                      <a:pt x="940" y="4354"/>
                      <a:pt x="1115" y="4944"/>
                    </a:cubicBezTo>
                    <a:cubicBezTo>
                      <a:pt x="1279" y="5556"/>
                      <a:pt x="1389" y="6114"/>
                      <a:pt x="1432" y="6552"/>
                    </a:cubicBezTo>
                    <a:cubicBezTo>
                      <a:pt x="1454" y="6770"/>
                      <a:pt x="1465" y="6934"/>
                      <a:pt x="1465" y="7065"/>
                    </a:cubicBezTo>
                    <a:cubicBezTo>
                      <a:pt x="1476" y="7130"/>
                      <a:pt x="1476" y="7174"/>
                      <a:pt x="1476" y="7207"/>
                    </a:cubicBezTo>
                    <a:cubicBezTo>
                      <a:pt x="1476" y="7240"/>
                      <a:pt x="1476" y="7251"/>
                      <a:pt x="1487" y="7262"/>
                    </a:cubicBezTo>
                    <a:cubicBezTo>
                      <a:pt x="1487" y="7262"/>
                      <a:pt x="1488" y="7263"/>
                      <a:pt x="1489" y="7263"/>
                    </a:cubicBezTo>
                    <a:cubicBezTo>
                      <a:pt x="1502" y="7263"/>
                      <a:pt x="1534" y="7189"/>
                      <a:pt x="1585" y="7087"/>
                    </a:cubicBezTo>
                    <a:cubicBezTo>
                      <a:pt x="1640" y="6989"/>
                      <a:pt x="1727" y="6824"/>
                      <a:pt x="1836" y="6639"/>
                    </a:cubicBezTo>
                    <a:cubicBezTo>
                      <a:pt x="2055" y="6278"/>
                      <a:pt x="2405" y="5797"/>
                      <a:pt x="2820" y="5338"/>
                    </a:cubicBezTo>
                    <a:cubicBezTo>
                      <a:pt x="3028" y="5109"/>
                      <a:pt x="3247" y="4868"/>
                      <a:pt x="3476" y="4649"/>
                    </a:cubicBezTo>
                    <a:cubicBezTo>
                      <a:pt x="3695" y="4431"/>
                      <a:pt x="3913" y="4223"/>
                      <a:pt x="4122" y="4037"/>
                    </a:cubicBezTo>
                    <a:cubicBezTo>
                      <a:pt x="4547" y="3644"/>
                      <a:pt x="4897" y="3326"/>
                      <a:pt x="5062" y="3119"/>
                    </a:cubicBezTo>
                    <a:cubicBezTo>
                      <a:pt x="5237" y="2911"/>
                      <a:pt x="5335" y="2660"/>
                      <a:pt x="5346" y="2386"/>
                    </a:cubicBezTo>
                    <a:cubicBezTo>
                      <a:pt x="5356" y="2245"/>
                      <a:pt x="5346" y="2102"/>
                      <a:pt x="5313" y="1949"/>
                    </a:cubicBezTo>
                    <a:cubicBezTo>
                      <a:pt x="5269" y="1807"/>
                      <a:pt x="5215" y="1654"/>
                      <a:pt x="5138" y="1501"/>
                    </a:cubicBezTo>
                    <a:cubicBezTo>
                      <a:pt x="4974" y="1195"/>
                      <a:pt x="4712" y="911"/>
                      <a:pt x="4373" y="649"/>
                    </a:cubicBezTo>
                    <a:cubicBezTo>
                      <a:pt x="4198" y="528"/>
                      <a:pt x="4001" y="408"/>
                      <a:pt x="3794" y="309"/>
                    </a:cubicBezTo>
                    <a:cubicBezTo>
                      <a:pt x="3586" y="211"/>
                      <a:pt x="3356" y="146"/>
                      <a:pt x="3116" y="91"/>
                    </a:cubicBezTo>
                    <a:cubicBezTo>
                      <a:pt x="2995" y="58"/>
                      <a:pt x="2886" y="36"/>
                      <a:pt x="2766" y="25"/>
                    </a:cubicBezTo>
                    <a:cubicBezTo>
                      <a:pt x="2645" y="15"/>
                      <a:pt x="2526" y="3"/>
                      <a:pt x="2416" y="3"/>
                    </a:cubicBezTo>
                    <a:cubicBezTo>
                      <a:pt x="2378" y="1"/>
                      <a:pt x="2340" y="1"/>
                      <a:pt x="23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 name="Google Shape;76;p2"/>
              <p:cNvSpPr/>
              <p:nvPr/>
            </p:nvSpPr>
            <p:spPr>
              <a:xfrm>
                <a:off x="4599025" y="-37200"/>
                <a:ext cx="174375" cy="128050"/>
              </a:xfrm>
              <a:custGeom>
                <a:avLst/>
                <a:gdLst/>
                <a:ahLst/>
                <a:cxnLst/>
                <a:rect l="l" t="t" r="r" b="b"/>
                <a:pathLst>
                  <a:path w="6975" h="5122" extrusionOk="0">
                    <a:moveTo>
                      <a:pt x="4332" y="1"/>
                    </a:moveTo>
                    <a:cubicBezTo>
                      <a:pt x="4179" y="1"/>
                      <a:pt x="4035" y="22"/>
                      <a:pt x="3904" y="61"/>
                    </a:cubicBezTo>
                    <a:cubicBezTo>
                      <a:pt x="3641" y="126"/>
                      <a:pt x="3423" y="290"/>
                      <a:pt x="3248" y="498"/>
                    </a:cubicBezTo>
                    <a:cubicBezTo>
                      <a:pt x="2920" y="902"/>
                      <a:pt x="2308" y="2170"/>
                      <a:pt x="1586" y="3176"/>
                    </a:cubicBezTo>
                    <a:cubicBezTo>
                      <a:pt x="1400" y="3428"/>
                      <a:pt x="1214" y="3668"/>
                      <a:pt x="1040" y="3875"/>
                    </a:cubicBezTo>
                    <a:cubicBezTo>
                      <a:pt x="865" y="4094"/>
                      <a:pt x="678" y="4280"/>
                      <a:pt x="525" y="4433"/>
                    </a:cubicBezTo>
                    <a:cubicBezTo>
                      <a:pt x="384" y="4575"/>
                      <a:pt x="241" y="4696"/>
                      <a:pt x="143" y="4772"/>
                    </a:cubicBezTo>
                    <a:lnTo>
                      <a:pt x="44" y="4871"/>
                    </a:lnTo>
                    <a:cubicBezTo>
                      <a:pt x="12" y="4893"/>
                      <a:pt x="1" y="4903"/>
                      <a:pt x="12" y="4914"/>
                    </a:cubicBezTo>
                    <a:lnTo>
                      <a:pt x="66" y="4914"/>
                    </a:lnTo>
                    <a:cubicBezTo>
                      <a:pt x="99" y="4903"/>
                      <a:pt x="143" y="4893"/>
                      <a:pt x="197" y="4881"/>
                    </a:cubicBezTo>
                    <a:cubicBezTo>
                      <a:pt x="318" y="4859"/>
                      <a:pt x="503" y="4827"/>
                      <a:pt x="712" y="4794"/>
                    </a:cubicBezTo>
                    <a:cubicBezTo>
                      <a:pt x="919" y="4772"/>
                      <a:pt x="1171" y="4750"/>
                      <a:pt x="1455" y="4739"/>
                    </a:cubicBezTo>
                    <a:cubicBezTo>
                      <a:pt x="1535" y="4736"/>
                      <a:pt x="1619" y="4735"/>
                      <a:pt x="1704" y="4735"/>
                    </a:cubicBezTo>
                    <a:cubicBezTo>
                      <a:pt x="1909" y="4735"/>
                      <a:pt x="2124" y="4743"/>
                      <a:pt x="2340" y="4750"/>
                    </a:cubicBezTo>
                    <a:cubicBezTo>
                      <a:pt x="2493" y="4761"/>
                      <a:pt x="2657" y="4772"/>
                      <a:pt x="2821" y="4783"/>
                    </a:cubicBezTo>
                    <a:cubicBezTo>
                      <a:pt x="2974" y="4805"/>
                      <a:pt x="3127" y="4816"/>
                      <a:pt x="3280" y="4837"/>
                    </a:cubicBezTo>
                    <a:cubicBezTo>
                      <a:pt x="3586" y="4871"/>
                      <a:pt x="3892" y="4914"/>
                      <a:pt x="4176" y="4958"/>
                    </a:cubicBezTo>
                    <a:cubicBezTo>
                      <a:pt x="4745" y="5046"/>
                      <a:pt x="5215" y="5122"/>
                      <a:pt x="5478" y="5122"/>
                    </a:cubicBezTo>
                    <a:cubicBezTo>
                      <a:pt x="5751" y="5122"/>
                      <a:pt x="6002" y="5046"/>
                      <a:pt x="6232" y="4893"/>
                    </a:cubicBezTo>
                    <a:cubicBezTo>
                      <a:pt x="6341" y="4805"/>
                      <a:pt x="6440" y="4706"/>
                      <a:pt x="6538" y="4586"/>
                    </a:cubicBezTo>
                    <a:cubicBezTo>
                      <a:pt x="6593" y="4531"/>
                      <a:pt x="6636" y="4466"/>
                      <a:pt x="6680" y="4390"/>
                    </a:cubicBezTo>
                    <a:cubicBezTo>
                      <a:pt x="6712" y="4324"/>
                      <a:pt x="6746" y="4247"/>
                      <a:pt x="6778" y="4171"/>
                    </a:cubicBezTo>
                    <a:cubicBezTo>
                      <a:pt x="6855" y="4018"/>
                      <a:pt x="6899" y="3832"/>
                      <a:pt x="6942" y="3646"/>
                    </a:cubicBezTo>
                    <a:cubicBezTo>
                      <a:pt x="6975" y="3460"/>
                      <a:pt x="6975" y="3253"/>
                      <a:pt x="6975" y="3034"/>
                    </a:cubicBezTo>
                    <a:cubicBezTo>
                      <a:pt x="6975" y="2826"/>
                      <a:pt x="6931" y="2607"/>
                      <a:pt x="6877" y="2378"/>
                    </a:cubicBezTo>
                    <a:cubicBezTo>
                      <a:pt x="6844" y="2269"/>
                      <a:pt x="6822" y="2160"/>
                      <a:pt x="6778" y="2039"/>
                    </a:cubicBezTo>
                    <a:cubicBezTo>
                      <a:pt x="6734" y="1930"/>
                      <a:pt x="6691" y="1820"/>
                      <a:pt x="6636" y="1711"/>
                    </a:cubicBezTo>
                    <a:cubicBezTo>
                      <a:pt x="6581" y="1602"/>
                      <a:pt x="6527" y="1492"/>
                      <a:pt x="6462" y="1394"/>
                    </a:cubicBezTo>
                    <a:cubicBezTo>
                      <a:pt x="6396" y="1296"/>
                      <a:pt x="6330" y="1198"/>
                      <a:pt x="6265" y="1110"/>
                    </a:cubicBezTo>
                    <a:cubicBezTo>
                      <a:pt x="6122" y="924"/>
                      <a:pt x="5981" y="760"/>
                      <a:pt x="5806" y="629"/>
                    </a:cubicBezTo>
                    <a:cubicBezTo>
                      <a:pt x="5641" y="487"/>
                      <a:pt x="5488" y="367"/>
                      <a:pt x="5313" y="279"/>
                    </a:cubicBezTo>
                    <a:cubicBezTo>
                      <a:pt x="5138" y="181"/>
                      <a:pt x="4975" y="115"/>
                      <a:pt x="4810" y="71"/>
                    </a:cubicBezTo>
                    <a:cubicBezTo>
                      <a:pt x="4646" y="22"/>
                      <a:pt x="4485" y="1"/>
                      <a:pt x="4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 name="Google Shape;77;p2"/>
              <p:cNvSpPr/>
              <p:nvPr/>
            </p:nvSpPr>
            <p:spPr>
              <a:xfrm>
                <a:off x="4544100" y="44650"/>
                <a:ext cx="96775" cy="96775"/>
              </a:xfrm>
              <a:custGeom>
                <a:avLst/>
                <a:gdLst/>
                <a:ahLst/>
                <a:cxnLst/>
                <a:rect l="l" t="t" r="r" b="b"/>
                <a:pathLst>
                  <a:path w="3871" h="3871" extrusionOk="0">
                    <a:moveTo>
                      <a:pt x="1935" y="1"/>
                    </a:moveTo>
                    <a:cubicBezTo>
                      <a:pt x="875" y="1"/>
                      <a:pt x="1" y="864"/>
                      <a:pt x="1" y="1935"/>
                    </a:cubicBezTo>
                    <a:cubicBezTo>
                      <a:pt x="1" y="3006"/>
                      <a:pt x="875" y="3870"/>
                      <a:pt x="1935" y="3870"/>
                    </a:cubicBezTo>
                    <a:cubicBezTo>
                      <a:pt x="3007" y="3870"/>
                      <a:pt x="3871" y="3006"/>
                      <a:pt x="3871" y="1935"/>
                    </a:cubicBezTo>
                    <a:cubicBezTo>
                      <a:pt x="3871" y="864"/>
                      <a:pt x="3007" y="1"/>
                      <a:pt x="19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78" name="Google Shape;78;p2"/>
          <p:cNvGrpSpPr/>
          <p:nvPr/>
        </p:nvGrpSpPr>
        <p:grpSpPr>
          <a:xfrm rot="10800000">
            <a:off x="7608720" y="598702"/>
            <a:ext cx="612408" cy="612823"/>
            <a:chOff x="4670075" y="543975"/>
            <a:chExt cx="638975" cy="637825"/>
          </a:xfrm>
        </p:grpSpPr>
        <p:sp>
          <p:nvSpPr>
            <p:cNvPr id="79" name="Google Shape;79;p2"/>
            <p:cNvSpPr/>
            <p:nvPr/>
          </p:nvSpPr>
          <p:spPr>
            <a:xfrm>
              <a:off x="4670075" y="543975"/>
              <a:ext cx="638975" cy="637825"/>
            </a:xfrm>
            <a:custGeom>
              <a:avLst/>
              <a:gdLst/>
              <a:ahLst/>
              <a:cxnLst/>
              <a:rect l="l" t="t" r="r" b="b"/>
              <a:pathLst>
                <a:path w="25559" h="25513" extrusionOk="0">
                  <a:moveTo>
                    <a:pt x="10559" y="1"/>
                  </a:moveTo>
                  <a:cubicBezTo>
                    <a:pt x="10195" y="1"/>
                    <a:pt x="9811" y="57"/>
                    <a:pt x="9413" y="163"/>
                  </a:cubicBezTo>
                  <a:lnTo>
                    <a:pt x="9402" y="163"/>
                  </a:lnTo>
                  <a:cubicBezTo>
                    <a:pt x="8177" y="491"/>
                    <a:pt x="7565" y="1114"/>
                    <a:pt x="7271" y="1573"/>
                  </a:cubicBezTo>
                  <a:cubicBezTo>
                    <a:pt x="7074" y="1869"/>
                    <a:pt x="6943" y="2207"/>
                    <a:pt x="6899" y="2568"/>
                  </a:cubicBezTo>
                  <a:cubicBezTo>
                    <a:pt x="6603" y="2454"/>
                    <a:pt x="6298" y="2389"/>
                    <a:pt x="5986" y="2389"/>
                  </a:cubicBezTo>
                  <a:cubicBezTo>
                    <a:pt x="5941" y="2389"/>
                    <a:pt x="5895" y="2391"/>
                    <a:pt x="5850" y="2393"/>
                  </a:cubicBezTo>
                  <a:cubicBezTo>
                    <a:pt x="5303" y="2426"/>
                    <a:pt x="4461" y="2644"/>
                    <a:pt x="3564" y="3530"/>
                  </a:cubicBezTo>
                  <a:cubicBezTo>
                    <a:pt x="3564" y="3530"/>
                    <a:pt x="3564" y="3541"/>
                    <a:pt x="3554" y="3541"/>
                  </a:cubicBezTo>
                  <a:cubicBezTo>
                    <a:pt x="2668" y="4437"/>
                    <a:pt x="2449" y="5268"/>
                    <a:pt x="2417" y="5826"/>
                  </a:cubicBezTo>
                  <a:cubicBezTo>
                    <a:pt x="2395" y="6176"/>
                    <a:pt x="2461" y="6536"/>
                    <a:pt x="2592" y="6875"/>
                  </a:cubicBezTo>
                  <a:cubicBezTo>
                    <a:pt x="2231" y="6919"/>
                    <a:pt x="1892" y="7050"/>
                    <a:pt x="1597" y="7247"/>
                  </a:cubicBezTo>
                  <a:cubicBezTo>
                    <a:pt x="1138" y="7542"/>
                    <a:pt x="515" y="8154"/>
                    <a:pt x="187" y="9378"/>
                  </a:cubicBezTo>
                  <a:lnTo>
                    <a:pt x="187" y="9389"/>
                  </a:lnTo>
                  <a:cubicBezTo>
                    <a:pt x="56" y="9870"/>
                    <a:pt x="1" y="10351"/>
                    <a:pt x="34" y="10789"/>
                  </a:cubicBezTo>
                  <a:cubicBezTo>
                    <a:pt x="66" y="11215"/>
                    <a:pt x="165" y="11598"/>
                    <a:pt x="340" y="11947"/>
                  </a:cubicBezTo>
                  <a:cubicBezTo>
                    <a:pt x="504" y="12264"/>
                    <a:pt x="734" y="12538"/>
                    <a:pt x="1006" y="12756"/>
                  </a:cubicBezTo>
                  <a:cubicBezTo>
                    <a:pt x="734" y="12975"/>
                    <a:pt x="504" y="13248"/>
                    <a:pt x="340" y="13565"/>
                  </a:cubicBezTo>
                  <a:lnTo>
                    <a:pt x="340" y="13576"/>
                  </a:lnTo>
                  <a:cubicBezTo>
                    <a:pt x="165" y="13915"/>
                    <a:pt x="66" y="14297"/>
                    <a:pt x="34" y="14724"/>
                  </a:cubicBezTo>
                  <a:cubicBezTo>
                    <a:pt x="1" y="15161"/>
                    <a:pt x="56" y="15642"/>
                    <a:pt x="187" y="16123"/>
                  </a:cubicBezTo>
                  <a:lnTo>
                    <a:pt x="187" y="16134"/>
                  </a:lnTo>
                  <a:cubicBezTo>
                    <a:pt x="515" y="17358"/>
                    <a:pt x="1138" y="17970"/>
                    <a:pt x="1597" y="18266"/>
                  </a:cubicBezTo>
                  <a:cubicBezTo>
                    <a:pt x="1892" y="18463"/>
                    <a:pt x="2231" y="18594"/>
                    <a:pt x="2592" y="18648"/>
                  </a:cubicBezTo>
                  <a:cubicBezTo>
                    <a:pt x="2461" y="18976"/>
                    <a:pt x="2395" y="19337"/>
                    <a:pt x="2417" y="19697"/>
                  </a:cubicBezTo>
                  <a:cubicBezTo>
                    <a:pt x="2449" y="20244"/>
                    <a:pt x="2668" y="21075"/>
                    <a:pt x="3554" y="21971"/>
                  </a:cubicBezTo>
                  <a:cubicBezTo>
                    <a:pt x="3554" y="21982"/>
                    <a:pt x="3564" y="21982"/>
                    <a:pt x="3564" y="21982"/>
                  </a:cubicBezTo>
                  <a:cubicBezTo>
                    <a:pt x="4461" y="22867"/>
                    <a:pt x="5292" y="23086"/>
                    <a:pt x="5850" y="23119"/>
                  </a:cubicBezTo>
                  <a:cubicBezTo>
                    <a:pt x="5899" y="23122"/>
                    <a:pt x="5948" y="23124"/>
                    <a:pt x="5998" y="23124"/>
                  </a:cubicBezTo>
                  <a:cubicBezTo>
                    <a:pt x="6300" y="23124"/>
                    <a:pt x="6607" y="23066"/>
                    <a:pt x="6899" y="22944"/>
                  </a:cubicBezTo>
                  <a:cubicBezTo>
                    <a:pt x="6943" y="23316"/>
                    <a:pt x="7074" y="23644"/>
                    <a:pt x="7271" y="23939"/>
                  </a:cubicBezTo>
                  <a:cubicBezTo>
                    <a:pt x="7565" y="24398"/>
                    <a:pt x="8177" y="25021"/>
                    <a:pt x="9402" y="25349"/>
                  </a:cubicBezTo>
                  <a:lnTo>
                    <a:pt x="9413" y="25349"/>
                  </a:lnTo>
                  <a:cubicBezTo>
                    <a:pt x="9803" y="25456"/>
                    <a:pt x="10193" y="25512"/>
                    <a:pt x="10560" y="25512"/>
                  </a:cubicBezTo>
                  <a:cubicBezTo>
                    <a:pt x="10646" y="25512"/>
                    <a:pt x="10730" y="25508"/>
                    <a:pt x="10812" y="25502"/>
                  </a:cubicBezTo>
                  <a:cubicBezTo>
                    <a:pt x="11238" y="25481"/>
                    <a:pt x="11621" y="25371"/>
                    <a:pt x="11971" y="25196"/>
                  </a:cubicBezTo>
                  <a:cubicBezTo>
                    <a:pt x="12288" y="25032"/>
                    <a:pt x="12561" y="24803"/>
                    <a:pt x="12780" y="24529"/>
                  </a:cubicBezTo>
                  <a:cubicBezTo>
                    <a:pt x="12999" y="24803"/>
                    <a:pt x="13271" y="25032"/>
                    <a:pt x="13589" y="25196"/>
                  </a:cubicBezTo>
                  <a:lnTo>
                    <a:pt x="13599" y="25196"/>
                  </a:lnTo>
                  <a:cubicBezTo>
                    <a:pt x="13939" y="25371"/>
                    <a:pt x="14321" y="25481"/>
                    <a:pt x="14748" y="25502"/>
                  </a:cubicBezTo>
                  <a:cubicBezTo>
                    <a:pt x="14835" y="25513"/>
                    <a:pt x="14911" y="25513"/>
                    <a:pt x="14999" y="25513"/>
                  </a:cubicBezTo>
                  <a:cubicBezTo>
                    <a:pt x="15370" y="25513"/>
                    <a:pt x="15753" y="25459"/>
                    <a:pt x="16147" y="25349"/>
                  </a:cubicBezTo>
                  <a:lnTo>
                    <a:pt x="16157" y="25349"/>
                  </a:lnTo>
                  <a:cubicBezTo>
                    <a:pt x="17382" y="25021"/>
                    <a:pt x="17994" y="24398"/>
                    <a:pt x="18289" y="23939"/>
                  </a:cubicBezTo>
                  <a:cubicBezTo>
                    <a:pt x="18486" y="23644"/>
                    <a:pt x="18617" y="23316"/>
                    <a:pt x="18672" y="22944"/>
                  </a:cubicBezTo>
                  <a:cubicBezTo>
                    <a:pt x="18953" y="23066"/>
                    <a:pt x="19260" y="23124"/>
                    <a:pt x="19569" y="23124"/>
                  </a:cubicBezTo>
                  <a:cubicBezTo>
                    <a:pt x="19620" y="23124"/>
                    <a:pt x="19670" y="23122"/>
                    <a:pt x="19721" y="23119"/>
                  </a:cubicBezTo>
                  <a:cubicBezTo>
                    <a:pt x="20268" y="23097"/>
                    <a:pt x="21098" y="22867"/>
                    <a:pt x="21995" y="21982"/>
                  </a:cubicBezTo>
                  <a:lnTo>
                    <a:pt x="22006" y="21982"/>
                  </a:lnTo>
                  <a:cubicBezTo>
                    <a:pt x="22891" y="21075"/>
                    <a:pt x="23121" y="20244"/>
                    <a:pt x="23143" y="19697"/>
                  </a:cubicBezTo>
                  <a:cubicBezTo>
                    <a:pt x="23165" y="19337"/>
                    <a:pt x="23110" y="18976"/>
                    <a:pt x="22968" y="18648"/>
                  </a:cubicBezTo>
                  <a:cubicBezTo>
                    <a:pt x="23340" y="18594"/>
                    <a:pt x="23668" y="18463"/>
                    <a:pt x="23962" y="18266"/>
                  </a:cubicBezTo>
                  <a:cubicBezTo>
                    <a:pt x="24421" y="17970"/>
                    <a:pt x="25045" y="17358"/>
                    <a:pt x="25373" y="16134"/>
                  </a:cubicBezTo>
                  <a:cubicBezTo>
                    <a:pt x="25504" y="15642"/>
                    <a:pt x="25558" y="15161"/>
                    <a:pt x="25526" y="14724"/>
                  </a:cubicBezTo>
                  <a:cubicBezTo>
                    <a:pt x="25504" y="14297"/>
                    <a:pt x="25395" y="13915"/>
                    <a:pt x="25220" y="13576"/>
                  </a:cubicBezTo>
                  <a:lnTo>
                    <a:pt x="25220" y="13565"/>
                  </a:lnTo>
                  <a:cubicBezTo>
                    <a:pt x="25056" y="13248"/>
                    <a:pt x="24826" y="12975"/>
                    <a:pt x="24553" y="12756"/>
                  </a:cubicBezTo>
                  <a:cubicBezTo>
                    <a:pt x="24826" y="12538"/>
                    <a:pt x="25056" y="12264"/>
                    <a:pt x="25220" y="11947"/>
                  </a:cubicBezTo>
                  <a:cubicBezTo>
                    <a:pt x="25395" y="11598"/>
                    <a:pt x="25504" y="11215"/>
                    <a:pt x="25526" y="10789"/>
                  </a:cubicBezTo>
                  <a:cubicBezTo>
                    <a:pt x="25558" y="10351"/>
                    <a:pt x="25504" y="9881"/>
                    <a:pt x="25373" y="9389"/>
                  </a:cubicBezTo>
                  <a:lnTo>
                    <a:pt x="25373" y="9378"/>
                  </a:lnTo>
                  <a:cubicBezTo>
                    <a:pt x="25045" y="8154"/>
                    <a:pt x="24421" y="7542"/>
                    <a:pt x="23962" y="7247"/>
                  </a:cubicBezTo>
                  <a:cubicBezTo>
                    <a:pt x="23668" y="7050"/>
                    <a:pt x="23340" y="6919"/>
                    <a:pt x="22968" y="6875"/>
                  </a:cubicBezTo>
                  <a:cubicBezTo>
                    <a:pt x="23110" y="6536"/>
                    <a:pt x="23165" y="6186"/>
                    <a:pt x="23143" y="5826"/>
                  </a:cubicBezTo>
                  <a:cubicBezTo>
                    <a:pt x="23121" y="5279"/>
                    <a:pt x="22891" y="4437"/>
                    <a:pt x="22006" y="3541"/>
                  </a:cubicBezTo>
                  <a:lnTo>
                    <a:pt x="22006" y="3530"/>
                  </a:lnTo>
                  <a:cubicBezTo>
                    <a:pt x="21098" y="2644"/>
                    <a:pt x="20268" y="2426"/>
                    <a:pt x="19721" y="2393"/>
                  </a:cubicBezTo>
                  <a:cubicBezTo>
                    <a:pt x="19675" y="2391"/>
                    <a:pt x="19629" y="2389"/>
                    <a:pt x="19584" y="2389"/>
                  </a:cubicBezTo>
                  <a:cubicBezTo>
                    <a:pt x="19269" y="2389"/>
                    <a:pt x="18958" y="2454"/>
                    <a:pt x="18672" y="2568"/>
                  </a:cubicBezTo>
                  <a:cubicBezTo>
                    <a:pt x="18617" y="2207"/>
                    <a:pt x="18486" y="1869"/>
                    <a:pt x="18289" y="1573"/>
                  </a:cubicBezTo>
                  <a:cubicBezTo>
                    <a:pt x="17994" y="1114"/>
                    <a:pt x="17382" y="491"/>
                    <a:pt x="16157" y="163"/>
                  </a:cubicBezTo>
                  <a:cubicBezTo>
                    <a:pt x="15760" y="57"/>
                    <a:pt x="15369" y="1"/>
                    <a:pt x="15002" y="1"/>
                  </a:cubicBezTo>
                  <a:cubicBezTo>
                    <a:pt x="14916" y="1"/>
                    <a:pt x="14831" y="4"/>
                    <a:pt x="14748" y="10"/>
                  </a:cubicBezTo>
                  <a:cubicBezTo>
                    <a:pt x="14321" y="43"/>
                    <a:pt x="13939" y="141"/>
                    <a:pt x="13599" y="316"/>
                  </a:cubicBezTo>
                  <a:lnTo>
                    <a:pt x="13589" y="316"/>
                  </a:lnTo>
                  <a:cubicBezTo>
                    <a:pt x="13271" y="480"/>
                    <a:pt x="12999" y="710"/>
                    <a:pt x="12780" y="983"/>
                  </a:cubicBezTo>
                  <a:cubicBezTo>
                    <a:pt x="12561" y="710"/>
                    <a:pt x="12288" y="480"/>
                    <a:pt x="11971" y="316"/>
                  </a:cubicBezTo>
                  <a:cubicBezTo>
                    <a:pt x="11621" y="141"/>
                    <a:pt x="11238" y="43"/>
                    <a:pt x="10812" y="10"/>
                  </a:cubicBezTo>
                  <a:cubicBezTo>
                    <a:pt x="10729" y="4"/>
                    <a:pt x="10644" y="1"/>
                    <a:pt x="10559" y="1"/>
                  </a:cubicBezTo>
                  <a:close/>
                </a:path>
              </a:pathLst>
            </a:custGeom>
            <a:solidFill>
              <a:schemeClr val="dk2"/>
            </a:solidFill>
            <a:ln w="28575" cap="flat" cmpd="sng">
              <a:solidFill>
                <a:schemeClr val="dk2"/>
              </a:solidFill>
              <a:prstDash val="solid"/>
              <a:round/>
              <a:headEnd type="none" w="sm" len="sm"/>
              <a:tailEnd type="none" w="sm" len="sm"/>
            </a:ln>
            <a:effectLst>
              <a:outerShdw blurRad="28575" dist="47625" dir="4200000" algn="bl" rotWithShape="0">
                <a:schemeClr val="lt2">
                  <a:alpha val="9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80" name="Google Shape;80;p2"/>
            <p:cNvGrpSpPr/>
            <p:nvPr/>
          </p:nvGrpSpPr>
          <p:grpSpPr>
            <a:xfrm>
              <a:off x="4683750" y="559625"/>
              <a:ext cx="611625" cy="606575"/>
              <a:chOff x="4683750" y="559625"/>
              <a:chExt cx="611625" cy="606575"/>
            </a:xfrm>
          </p:grpSpPr>
          <p:sp>
            <p:nvSpPr>
              <p:cNvPr id="81" name="Google Shape;81;p2"/>
              <p:cNvSpPr/>
              <p:nvPr/>
            </p:nvSpPr>
            <p:spPr>
              <a:xfrm>
                <a:off x="5020975" y="862850"/>
                <a:ext cx="274400" cy="132150"/>
              </a:xfrm>
              <a:custGeom>
                <a:avLst/>
                <a:gdLst/>
                <a:ahLst/>
                <a:cxnLst/>
                <a:rect l="l" t="t" r="r" b="b"/>
                <a:pathLst>
                  <a:path w="10976" h="5286" extrusionOk="0">
                    <a:moveTo>
                      <a:pt x="8254" y="1"/>
                    </a:moveTo>
                    <a:cubicBezTo>
                      <a:pt x="8056" y="1"/>
                      <a:pt x="7852" y="9"/>
                      <a:pt x="7642" y="23"/>
                    </a:cubicBezTo>
                    <a:cubicBezTo>
                      <a:pt x="6986" y="77"/>
                      <a:pt x="6297" y="187"/>
                      <a:pt x="5598" y="286"/>
                    </a:cubicBezTo>
                    <a:cubicBezTo>
                      <a:pt x="4898" y="384"/>
                      <a:pt x="4188" y="471"/>
                      <a:pt x="3532" y="515"/>
                    </a:cubicBezTo>
                    <a:cubicBezTo>
                      <a:pt x="3130" y="548"/>
                      <a:pt x="2744" y="562"/>
                      <a:pt x="2382" y="562"/>
                    </a:cubicBezTo>
                    <a:cubicBezTo>
                      <a:pt x="2154" y="562"/>
                      <a:pt x="1935" y="556"/>
                      <a:pt x="1728" y="548"/>
                    </a:cubicBezTo>
                    <a:cubicBezTo>
                      <a:pt x="1214" y="526"/>
                      <a:pt x="777" y="471"/>
                      <a:pt x="471" y="427"/>
                    </a:cubicBezTo>
                    <a:cubicBezTo>
                      <a:pt x="176" y="384"/>
                      <a:pt x="1" y="340"/>
                      <a:pt x="1" y="340"/>
                    </a:cubicBezTo>
                    <a:lnTo>
                      <a:pt x="1" y="340"/>
                    </a:lnTo>
                    <a:cubicBezTo>
                      <a:pt x="1" y="340"/>
                      <a:pt x="165" y="395"/>
                      <a:pt x="449" y="504"/>
                    </a:cubicBezTo>
                    <a:cubicBezTo>
                      <a:pt x="744" y="613"/>
                      <a:pt x="1138" y="788"/>
                      <a:pt x="1608" y="1029"/>
                    </a:cubicBezTo>
                    <a:cubicBezTo>
                      <a:pt x="1837" y="1149"/>
                      <a:pt x="2089" y="1291"/>
                      <a:pt x="2351" y="1444"/>
                    </a:cubicBezTo>
                    <a:cubicBezTo>
                      <a:pt x="2614" y="1597"/>
                      <a:pt x="2876" y="1772"/>
                      <a:pt x="3149" y="1958"/>
                    </a:cubicBezTo>
                    <a:cubicBezTo>
                      <a:pt x="3423" y="2133"/>
                      <a:pt x="3707" y="2341"/>
                      <a:pt x="3980" y="2548"/>
                    </a:cubicBezTo>
                    <a:cubicBezTo>
                      <a:pt x="4264" y="2756"/>
                      <a:pt x="4538" y="2963"/>
                      <a:pt x="4822" y="3182"/>
                    </a:cubicBezTo>
                    <a:cubicBezTo>
                      <a:pt x="5379" y="3619"/>
                      <a:pt x="5925" y="4056"/>
                      <a:pt x="6462" y="4428"/>
                    </a:cubicBezTo>
                    <a:cubicBezTo>
                      <a:pt x="6997" y="4800"/>
                      <a:pt x="7533" y="5095"/>
                      <a:pt x="8058" y="5215"/>
                    </a:cubicBezTo>
                    <a:cubicBezTo>
                      <a:pt x="8239" y="5261"/>
                      <a:pt x="8421" y="5285"/>
                      <a:pt x="8603" y="5285"/>
                    </a:cubicBezTo>
                    <a:cubicBezTo>
                      <a:pt x="8683" y="5285"/>
                      <a:pt x="8764" y="5280"/>
                      <a:pt x="8845" y="5270"/>
                    </a:cubicBezTo>
                    <a:cubicBezTo>
                      <a:pt x="9096" y="5237"/>
                      <a:pt x="9347" y="5150"/>
                      <a:pt x="9588" y="4986"/>
                    </a:cubicBezTo>
                    <a:cubicBezTo>
                      <a:pt x="10069" y="4680"/>
                      <a:pt x="10495" y="4100"/>
                      <a:pt x="10735" y="3215"/>
                    </a:cubicBezTo>
                    <a:cubicBezTo>
                      <a:pt x="10976" y="2319"/>
                      <a:pt x="10888" y="1608"/>
                      <a:pt x="10626" y="1105"/>
                    </a:cubicBezTo>
                    <a:cubicBezTo>
                      <a:pt x="10375" y="592"/>
                      <a:pt x="9938" y="296"/>
                      <a:pt x="9424" y="143"/>
                    </a:cubicBezTo>
                    <a:cubicBezTo>
                      <a:pt x="9067" y="39"/>
                      <a:pt x="8675" y="1"/>
                      <a:pt x="82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 name="Google Shape;82;p2"/>
              <p:cNvSpPr/>
              <p:nvPr/>
            </p:nvSpPr>
            <p:spPr>
              <a:xfrm>
                <a:off x="5012525" y="885825"/>
                <a:ext cx="220825" cy="220600"/>
              </a:xfrm>
              <a:custGeom>
                <a:avLst/>
                <a:gdLst/>
                <a:ahLst/>
                <a:cxnLst/>
                <a:rect l="l" t="t" r="r" b="b"/>
                <a:pathLst>
                  <a:path w="8833" h="8824" extrusionOk="0">
                    <a:moveTo>
                      <a:pt x="0" y="1"/>
                    </a:moveTo>
                    <a:lnTo>
                      <a:pt x="0" y="1"/>
                    </a:lnTo>
                    <a:cubicBezTo>
                      <a:pt x="0" y="1"/>
                      <a:pt x="120" y="132"/>
                      <a:pt x="306" y="372"/>
                    </a:cubicBezTo>
                    <a:cubicBezTo>
                      <a:pt x="404" y="492"/>
                      <a:pt x="514" y="635"/>
                      <a:pt x="645" y="810"/>
                    </a:cubicBezTo>
                    <a:cubicBezTo>
                      <a:pt x="765" y="984"/>
                      <a:pt x="907" y="1181"/>
                      <a:pt x="1050" y="1400"/>
                    </a:cubicBezTo>
                    <a:cubicBezTo>
                      <a:pt x="1191" y="1629"/>
                      <a:pt x="1334" y="1869"/>
                      <a:pt x="1476" y="2132"/>
                    </a:cubicBezTo>
                    <a:cubicBezTo>
                      <a:pt x="1629" y="2394"/>
                      <a:pt x="1782" y="2678"/>
                      <a:pt x="1924" y="2974"/>
                    </a:cubicBezTo>
                    <a:cubicBezTo>
                      <a:pt x="2066" y="3269"/>
                      <a:pt x="2208" y="3586"/>
                      <a:pt x="2350" y="3903"/>
                    </a:cubicBezTo>
                    <a:cubicBezTo>
                      <a:pt x="2481" y="4220"/>
                      <a:pt x="2624" y="4548"/>
                      <a:pt x="2755" y="4876"/>
                    </a:cubicBezTo>
                    <a:cubicBezTo>
                      <a:pt x="3017" y="5532"/>
                      <a:pt x="3268" y="6188"/>
                      <a:pt x="3552" y="6778"/>
                    </a:cubicBezTo>
                    <a:cubicBezTo>
                      <a:pt x="3837" y="7357"/>
                      <a:pt x="4154" y="7882"/>
                      <a:pt x="4548" y="8253"/>
                    </a:cubicBezTo>
                    <a:cubicBezTo>
                      <a:pt x="4744" y="8440"/>
                      <a:pt x="4963" y="8593"/>
                      <a:pt x="5204" y="8691"/>
                    </a:cubicBezTo>
                    <a:cubicBezTo>
                      <a:pt x="5409" y="8779"/>
                      <a:pt x="5650" y="8824"/>
                      <a:pt x="5895" y="8824"/>
                    </a:cubicBezTo>
                    <a:cubicBezTo>
                      <a:pt x="5923" y="8824"/>
                      <a:pt x="5951" y="8823"/>
                      <a:pt x="5979" y="8822"/>
                    </a:cubicBezTo>
                    <a:cubicBezTo>
                      <a:pt x="6548" y="8789"/>
                      <a:pt x="7215" y="8505"/>
                      <a:pt x="7859" y="7860"/>
                    </a:cubicBezTo>
                    <a:cubicBezTo>
                      <a:pt x="8505" y="7215"/>
                      <a:pt x="8789" y="6548"/>
                      <a:pt x="8821" y="5980"/>
                    </a:cubicBezTo>
                    <a:cubicBezTo>
                      <a:pt x="8833" y="5707"/>
                      <a:pt x="8789" y="5433"/>
                      <a:pt x="8690" y="5204"/>
                    </a:cubicBezTo>
                    <a:cubicBezTo>
                      <a:pt x="8592" y="4963"/>
                      <a:pt x="8439" y="4745"/>
                      <a:pt x="8253" y="4548"/>
                    </a:cubicBezTo>
                    <a:cubicBezTo>
                      <a:pt x="7881" y="4155"/>
                      <a:pt x="7357" y="3837"/>
                      <a:pt x="6778" y="3553"/>
                    </a:cubicBezTo>
                    <a:cubicBezTo>
                      <a:pt x="6187" y="3269"/>
                      <a:pt x="5532" y="3018"/>
                      <a:pt x="4876" y="2755"/>
                    </a:cubicBezTo>
                    <a:cubicBezTo>
                      <a:pt x="4548" y="2624"/>
                      <a:pt x="4220" y="2482"/>
                      <a:pt x="3902" y="2350"/>
                    </a:cubicBezTo>
                    <a:cubicBezTo>
                      <a:pt x="3586" y="2209"/>
                      <a:pt x="3268" y="2066"/>
                      <a:pt x="2974" y="1925"/>
                    </a:cubicBezTo>
                    <a:cubicBezTo>
                      <a:pt x="2678" y="1782"/>
                      <a:pt x="2394" y="1629"/>
                      <a:pt x="2131" y="1476"/>
                    </a:cubicBezTo>
                    <a:cubicBezTo>
                      <a:pt x="1869" y="1334"/>
                      <a:pt x="1629" y="1192"/>
                      <a:pt x="1399" y="1050"/>
                    </a:cubicBezTo>
                    <a:cubicBezTo>
                      <a:pt x="1181" y="907"/>
                      <a:pt x="984" y="766"/>
                      <a:pt x="809" y="645"/>
                    </a:cubicBezTo>
                    <a:cubicBezTo>
                      <a:pt x="634" y="514"/>
                      <a:pt x="492" y="405"/>
                      <a:pt x="372" y="307"/>
                    </a:cubicBezTo>
                    <a:cubicBezTo>
                      <a:pt x="132" y="120"/>
                      <a:pt x="0"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 name="Google Shape;83;p2"/>
              <p:cNvSpPr/>
              <p:nvPr/>
            </p:nvSpPr>
            <p:spPr>
              <a:xfrm>
                <a:off x="4989025" y="894300"/>
                <a:ext cx="133100" cy="271900"/>
              </a:xfrm>
              <a:custGeom>
                <a:avLst/>
                <a:gdLst/>
                <a:ahLst/>
                <a:cxnLst/>
                <a:rect l="l" t="t" r="r" b="b"/>
                <a:pathLst>
                  <a:path w="5324" h="10876" extrusionOk="0">
                    <a:moveTo>
                      <a:pt x="360" y="0"/>
                    </a:moveTo>
                    <a:lnTo>
                      <a:pt x="360" y="0"/>
                    </a:lnTo>
                    <a:cubicBezTo>
                      <a:pt x="360" y="0"/>
                      <a:pt x="404" y="175"/>
                      <a:pt x="448" y="471"/>
                    </a:cubicBezTo>
                    <a:cubicBezTo>
                      <a:pt x="492" y="777"/>
                      <a:pt x="547" y="1214"/>
                      <a:pt x="569" y="1739"/>
                    </a:cubicBezTo>
                    <a:cubicBezTo>
                      <a:pt x="590" y="2263"/>
                      <a:pt x="579" y="2875"/>
                      <a:pt x="535" y="3531"/>
                    </a:cubicBezTo>
                    <a:cubicBezTo>
                      <a:pt x="492" y="4187"/>
                      <a:pt x="404" y="4897"/>
                      <a:pt x="306" y="5597"/>
                    </a:cubicBezTo>
                    <a:cubicBezTo>
                      <a:pt x="207" y="6297"/>
                      <a:pt x="98" y="6986"/>
                      <a:pt x="44" y="7642"/>
                    </a:cubicBezTo>
                    <a:cubicBezTo>
                      <a:pt x="0" y="8297"/>
                      <a:pt x="11" y="8898"/>
                      <a:pt x="164" y="9423"/>
                    </a:cubicBezTo>
                    <a:cubicBezTo>
                      <a:pt x="317" y="9937"/>
                      <a:pt x="612" y="10374"/>
                      <a:pt x="1126" y="10625"/>
                    </a:cubicBezTo>
                    <a:cubicBezTo>
                      <a:pt x="1425" y="10781"/>
                      <a:pt x="1798" y="10876"/>
                      <a:pt x="2240" y="10876"/>
                    </a:cubicBezTo>
                    <a:cubicBezTo>
                      <a:pt x="2540" y="10876"/>
                      <a:pt x="2873" y="10832"/>
                      <a:pt x="3236" y="10735"/>
                    </a:cubicBezTo>
                    <a:cubicBezTo>
                      <a:pt x="4121" y="10494"/>
                      <a:pt x="4701" y="10068"/>
                      <a:pt x="5007" y="9587"/>
                    </a:cubicBezTo>
                    <a:cubicBezTo>
                      <a:pt x="5170" y="9347"/>
                      <a:pt x="5258" y="9095"/>
                      <a:pt x="5291" y="8844"/>
                    </a:cubicBezTo>
                    <a:cubicBezTo>
                      <a:pt x="5323" y="8582"/>
                      <a:pt x="5301" y="8319"/>
                      <a:pt x="5236" y="8057"/>
                    </a:cubicBezTo>
                    <a:cubicBezTo>
                      <a:pt x="5116" y="7532"/>
                      <a:pt x="4820" y="6996"/>
                      <a:pt x="4449" y="6461"/>
                    </a:cubicBezTo>
                    <a:cubicBezTo>
                      <a:pt x="4077" y="5925"/>
                      <a:pt x="3640" y="5378"/>
                      <a:pt x="3203" y="4821"/>
                    </a:cubicBezTo>
                    <a:cubicBezTo>
                      <a:pt x="2984" y="4537"/>
                      <a:pt x="2777" y="4263"/>
                      <a:pt x="2569" y="3979"/>
                    </a:cubicBezTo>
                    <a:cubicBezTo>
                      <a:pt x="2361" y="3706"/>
                      <a:pt x="2153" y="3422"/>
                      <a:pt x="1978" y="3148"/>
                    </a:cubicBezTo>
                    <a:cubicBezTo>
                      <a:pt x="1793" y="2875"/>
                      <a:pt x="1618" y="2613"/>
                      <a:pt x="1465" y="2351"/>
                    </a:cubicBezTo>
                    <a:cubicBezTo>
                      <a:pt x="1312" y="2088"/>
                      <a:pt x="1169" y="1836"/>
                      <a:pt x="1050" y="1607"/>
                    </a:cubicBezTo>
                    <a:cubicBezTo>
                      <a:pt x="809" y="1137"/>
                      <a:pt x="634" y="743"/>
                      <a:pt x="525" y="449"/>
                    </a:cubicBezTo>
                    <a:cubicBezTo>
                      <a:pt x="416" y="165"/>
                      <a:pt x="361" y="0"/>
                      <a:pt x="3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 name="Google Shape;84;p2"/>
              <p:cNvSpPr/>
              <p:nvPr/>
            </p:nvSpPr>
            <p:spPr>
              <a:xfrm>
                <a:off x="4857000" y="894300"/>
                <a:ext cx="133125" cy="271900"/>
              </a:xfrm>
              <a:custGeom>
                <a:avLst/>
                <a:gdLst/>
                <a:ahLst/>
                <a:cxnLst/>
                <a:rect l="l" t="t" r="r" b="b"/>
                <a:pathLst>
                  <a:path w="5325" h="10876" extrusionOk="0">
                    <a:moveTo>
                      <a:pt x="4964" y="0"/>
                    </a:moveTo>
                    <a:lnTo>
                      <a:pt x="4964" y="0"/>
                    </a:lnTo>
                    <a:cubicBezTo>
                      <a:pt x="4964" y="0"/>
                      <a:pt x="4909" y="165"/>
                      <a:pt x="4800" y="449"/>
                    </a:cubicBezTo>
                    <a:cubicBezTo>
                      <a:pt x="4691" y="743"/>
                      <a:pt x="4516" y="1137"/>
                      <a:pt x="4275" y="1607"/>
                    </a:cubicBezTo>
                    <a:cubicBezTo>
                      <a:pt x="4155" y="1836"/>
                      <a:pt x="4024" y="2088"/>
                      <a:pt x="3860" y="2351"/>
                    </a:cubicBezTo>
                    <a:cubicBezTo>
                      <a:pt x="3707" y="2613"/>
                      <a:pt x="3532" y="2875"/>
                      <a:pt x="3357" y="3148"/>
                    </a:cubicBezTo>
                    <a:cubicBezTo>
                      <a:pt x="3171" y="3422"/>
                      <a:pt x="2964" y="3706"/>
                      <a:pt x="2756" y="3979"/>
                    </a:cubicBezTo>
                    <a:cubicBezTo>
                      <a:pt x="2559" y="4263"/>
                      <a:pt x="2340" y="4537"/>
                      <a:pt x="2122" y="4821"/>
                    </a:cubicBezTo>
                    <a:cubicBezTo>
                      <a:pt x="1684" y="5378"/>
                      <a:pt x="1247" y="5925"/>
                      <a:pt x="875" y="6461"/>
                    </a:cubicBezTo>
                    <a:cubicBezTo>
                      <a:pt x="504" y="6996"/>
                      <a:pt x="209" y="7532"/>
                      <a:pt x="88" y="8057"/>
                    </a:cubicBezTo>
                    <a:cubicBezTo>
                      <a:pt x="23" y="8319"/>
                      <a:pt x="1" y="8582"/>
                      <a:pt x="34" y="8844"/>
                    </a:cubicBezTo>
                    <a:cubicBezTo>
                      <a:pt x="66" y="9095"/>
                      <a:pt x="154" y="9347"/>
                      <a:pt x="318" y="9587"/>
                    </a:cubicBezTo>
                    <a:cubicBezTo>
                      <a:pt x="624" y="10068"/>
                      <a:pt x="1203" y="10494"/>
                      <a:pt x="2089" y="10735"/>
                    </a:cubicBezTo>
                    <a:cubicBezTo>
                      <a:pt x="2452" y="10832"/>
                      <a:pt x="2786" y="10876"/>
                      <a:pt x="3089" y="10876"/>
                    </a:cubicBezTo>
                    <a:cubicBezTo>
                      <a:pt x="3534" y="10876"/>
                      <a:pt x="3911" y="10781"/>
                      <a:pt x="4210" y="10625"/>
                    </a:cubicBezTo>
                    <a:cubicBezTo>
                      <a:pt x="4713" y="10374"/>
                      <a:pt x="5007" y="9937"/>
                      <a:pt x="5160" y="9423"/>
                    </a:cubicBezTo>
                    <a:cubicBezTo>
                      <a:pt x="5313" y="8898"/>
                      <a:pt x="5325" y="8297"/>
                      <a:pt x="5281" y="7642"/>
                    </a:cubicBezTo>
                    <a:cubicBezTo>
                      <a:pt x="5226" y="6986"/>
                      <a:pt x="5117" y="6297"/>
                      <a:pt x="5019" y="5597"/>
                    </a:cubicBezTo>
                    <a:cubicBezTo>
                      <a:pt x="4920" y="4897"/>
                      <a:pt x="4833" y="4187"/>
                      <a:pt x="4789" y="3531"/>
                    </a:cubicBezTo>
                    <a:cubicBezTo>
                      <a:pt x="4745" y="2875"/>
                      <a:pt x="4735" y="2263"/>
                      <a:pt x="4756" y="1739"/>
                    </a:cubicBezTo>
                    <a:cubicBezTo>
                      <a:pt x="4778" y="1214"/>
                      <a:pt x="4833" y="777"/>
                      <a:pt x="4876" y="471"/>
                    </a:cubicBezTo>
                    <a:cubicBezTo>
                      <a:pt x="4931" y="175"/>
                      <a:pt x="4964" y="0"/>
                      <a:pt x="49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 name="Google Shape;85;p2"/>
              <p:cNvSpPr/>
              <p:nvPr/>
            </p:nvSpPr>
            <p:spPr>
              <a:xfrm>
                <a:off x="4745800" y="885825"/>
                <a:ext cx="220825" cy="220600"/>
              </a:xfrm>
              <a:custGeom>
                <a:avLst/>
                <a:gdLst/>
                <a:ahLst/>
                <a:cxnLst/>
                <a:rect l="l" t="t" r="r" b="b"/>
                <a:pathLst>
                  <a:path w="8833" h="8824" extrusionOk="0">
                    <a:moveTo>
                      <a:pt x="8833" y="1"/>
                    </a:moveTo>
                    <a:lnTo>
                      <a:pt x="8833" y="1"/>
                    </a:lnTo>
                    <a:cubicBezTo>
                      <a:pt x="8833" y="1"/>
                      <a:pt x="8701" y="120"/>
                      <a:pt x="8461" y="307"/>
                    </a:cubicBezTo>
                    <a:cubicBezTo>
                      <a:pt x="8340" y="405"/>
                      <a:pt x="8199" y="514"/>
                      <a:pt x="8024" y="645"/>
                    </a:cubicBezTo>
                    <a:cubicBezTo>
                      <a:pt x="7849" y="766"/>
                      <a:pt x="7652" y="907"/>
                      <a:pt x="7434" y="1050"/>
                    </a:cubicBezTo>
                    <a:cubicBezTo>
                      <a:pt x="7204" y="1192"/>
                      <a:pt x="6963" y="1334"/>
                      <a:pt x="6701" y="1476"/>
                    </a:cubicBezTo>
                    <a:cubicBezTo>
                      <a:pt x="6438" y="1629"/>
                      <a:pt x="6154" y="1782"/>
                      <a:pt x="5859" y="1925"/>
                    </a:cubicBezTo>
                    <a:cubicBezTo>
                      <a:pt x="5564" y="2066"/>
                      <a:pt x="5247" y="2209"/>
                      <a:pt x="4930" y="2350"/>
                    </a:cubicBezTo>
                    <a:cubicBezTo>
                      <a:pt x="4613" y="2482"/>
                      <a:pt x="4285" y="2624"/>
                      <a:pt x="3957" y="2755"/>
                    </a:cubicBezTo>
                    <a:cubicBezTo>
                      <a:pt x="3301" y="3018"/>
                      <a:pt x="2646" y="3269"/>
                      <a:pt x="2055" y="3553"/>
                    </a:cubicBezTo>
                    <a:cubicBezTo>
                      <a:pt x="1476" y="3837"/>
                      <a:pt x="951" y="4155"/>
                      <a:pt x="579" y="4548"/>
                    </a:cubicBezTo>
                    <a:cubicBezTo>
                      <a:pt x="394" y="4745"/>
                      <a:pt x="241" y="4963"/>
                      <a:pt x="142" y="5204"/>
                    </a:cubicBezTo>
                    <a:cubicBezTo>
                      <a:pt x="44" y="5433"/>
                      <a:pt x="0" y="5707"/>
                      <a:pt x="11" y="5980"/>
                    </a:cubicBezTo>
                    <a:cubicBezTo>
                      <a:pt x="44" y="6548"/>
                      <a:pt x="328" y="7215"/>
                      <a:pt x="973" y="7860"/>
                    </a:cubicBezTo>
                    <a:cubicBezTo>
                      <a:pt x="1618" y="8505"/>
                      <a:pt x="2284" y="8789"/>
                      <a:pt x="2853" y="8822"/>
                    </a:cubicBezTo>
                    <a:cubicBezTo>
                      <a:pt x="2882" y="8823"/>
                      <a:pt x="2911" y="8824"/>
                      <a:pt x="2940" y="8824"/>
                    </a:cubicBezTo>
                    <a:cubicBezTo>
                      <a:pt x="3191" y="8824"/>
                      <a:pt x="3424" y="8779"/>
                      <a:pt x="3640" y="8691"/>
                    </a:cubicBezTo>
                    <a:cubicBezTo>
                      <a:pt x="3870" y="8593"/>
                      <a:pt x="4089" y="8440"/>
                      <a:pt x="4285" y="8253"/>
                    </a:cubicBezTo>
                    <a:cubicBezTo>
                      <a:pt x="4679" y="7882"/>
                      <a:pt x="4995" y="7357"/>
                      <a:pt x="5280" y="6778"/>
                    </a:cubicBezTo>
                    <a:cubicBezTo>
                      <a:pt x="5564" y="6188"/>
                      <a:pt x="5816" y="5532"/>
                      <a:pt x="6078" y="4876"/>
                    </a:cubicBezTo>
                    <a:cubicBezTo>
                      <a:pt x="6220" y="4548"/>
                      <a:pt x="6351" y="4220"/>
                      <a:pt x="6493" y="3903"/>
                    </a:cubicBezTo>
                    <a:cubicBezTo>
                      <a:pt x="6625" y="3586"/>
                      <a:pt x="6766" y="3269"/>
                      <a:pt x="6919" y="2974"/>
                    </a:cubicBezTo>
                    <a:cubicBezTo>
                      <a:pt x="7062" y="2678"/>
                      <a:pt x="7204" y="2394"/>
                      <a:pt x="7357" y="2132"/>
                    </a:cubicBezTo>
                    <a:cubicBezTo>
                      <a:pt x="7499" y="1869"/>
                      <a:pt x="7652" y="1629"/>
                      <a:pt x="7794" y="1400"/>
                    </a:cubicBezTo>
                    <a:cubicBezTo>
                      <a:pt x="7936" y="1181"/>
                      <a:pt x="8068" y="984"/>
                      <a:pt x="8187" y="810"/>
                    </a:cubicBezTo>
                    <a:cubicBezTo>
                      <a:pt x="8319" y="635"/>
                      <a:pt x="8428" y="492"/>
                      <a:pt x="8527" y="372"/>
                    </a:cubicBezTo>
                    <a:cubicBezTo>
                      <a:pt x="8712" y="132"/>
                      <a:pt x="8833" y="1"/>
                      <a:pt x="88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 name="Google Shape;86;p2"/>
              <p:cNvSpPr/>
              <p:nvPr/>
            </p:nvSpPr>
            <p:spPr>
              <a:xfrm>
                <a:off x="4683750" y="862850"/>
                <a:ext cx="274400" cy="132150"/>
              </a:xfrm>
              <a:custGeom>
                <a:avLst/>
                <a:gdLst/>
                <a:ahLst/>
                <a:cxnLst/>
                <a:rect l="l" t="t" r="r" b="b"/>
                <a:pathLst>
                  <a:path w="10976" h="5286" extrusionOk="0">
                    <a:moveTo>
                      <a:pt x="2723" y="1"/>
                    </a:moveTo>
                    <a:cubicBezTo>
                      <a:pt x="2303" y="1"/>
                      <a:pt x="1913" y="39"/>
                      <a:pt x="1564" y="143"/>
                    </a:cubicBezTo>
                    <a:cubicBezTo>
                      <a:pt x="1039" y="296"/>
                      <a:pt x="613" y="592"/>
                      <a:pt x="350" y="1105"/>
                    </a:cubicBezTo>
                    <a:cubicBezTo>
                      <a:pt x="99" y="1608"/>
                      <a:pt x="0" y="2319"/>
                      <a:pt x="241" y="3215"/>
                    </a:cubicBezTo>
                    <a:cubicBezTo>
                      <a:pt x="481" y="4100"/>
                      <a:pt x="908" y="4680"/>
                      <a:pt x="1389" y="4986"/>
                    </a:cubicBezTo>
                    <a:cubicBezTo>
                      <a:pt x="1630" y="5150"/>
                      <a:pt x="1881" y="5237"/>
                      <a:pt x="2132" y="5270"/>
                    </a:cubicBezTo>
                    <a:cubicBezTo>
                      <a:pt x="2213" y="5280"/>
                      <a:pt x="2294" y="5285"/>
                      <a:pt x="2374" y="5285"/>
                    </a:cubicBezTo>
                    <a:cubicBezTo>
                      <a:pt x="2556" y="5285"/>
                      <a:pt x="2738" y="5261"/>
                      <a:pt x="2919" y="5215"/>
                    </a:cubicBezTo>
                    <a:cubicBezTo>
                      <a:pt x="3444" y="5095"/>
                      <a:pt x="3979" y="4800"/>
                      <a:pt x="4515" y="4428"/>
                    </a:cubicBezTo>
                    <a:cubicBezTo>
                      <a:pt x="5051" y="4056"/>
                      <a:pt x="5597" y="3619"/>
                      <a:pt x="6155" y="3182"/>
                    </a:cubicBezTo>
                    <a:cubicBezTo>
                      <a:pt x="6439" y="2963"/>
                      <a:pt x="6712" y="2756"/>
                      <a:pt x="6996" y="2548"/>
                    </a:cubicBezTo>
                    <a:cubicBezTo>
                      <a:pt x="7270" y="2341"/>
                      <a:pt x="7554" y="2133"/>
                      <a:pt x="7827" y="1958"/>
                    </a:cubicBezTo>
                    <a:cubicBezTo>
                      <a:pt x="8101" y="1772"/>
                      <a:pt x="8374" y="1597"/>
                      <a:pt x="8626" y="1444"/>
                    </a:cubicBezTo>
                    <a:cubicBezTo>
                      <a:pt x="8888" y="1291"/>
                      <a:pt x="9139" y="1149"/>
                      <a:pt x="9369" y="1029"/>
                    </a:cubicBezTo>
                    <a:cubicBezTo>
                      <a:pt x="9839" y="788"/>
                      <a:pt x="10243" y="613"/>
                      <a:pt x="10528" y="504"/>
                    </a:cubicBezTo>
                    <a:cubicBezTo>
                      <a:pt x="10812" y="395"/>
                      <a:pt x="10975" y="340"/>
                      <a:pt x="10975" y="340"/>
                    </a:cubicBezTo>
                    <a:lnTo>
                      <a:pt x="10975" y="340"/>
                    </a:lnTo>
                    <a:cubicBezTo>
                      <a:pt x="10975" y="340"/>
                      <a:pt x="10800" y="384"/>
                      <a:pt x="10506" y="427"/>
                    </a:cubicBezTo>
                    <a:cubicBezTo>
                      <a:pt x="10200" y="471"/>
                      <a:pt x="9763" y="526"/>
                      <a:pt x="9248" y="548"/>
                    </a:cubicBezTo>
                    <a:cubicBezTo>
                      <a:pt x="9071" y="555"/>
                      <a:pt x="8886" y="559"/>
                      <a:pt x="8694" y="559"/>
                    </a:cubicBezTo>
                    <a:cubicBezTo>
                      <a:pt x="8304" y="559"/>
                      <a:pt x="7884" y="544"/>
                      <a:pt x="7445" y="515"/>
                    </a:cubicBezTo>
                    <a:cubicBezTo>
                      <a:pt x="6789" y="471"/>
                      <a:pt x="6078" y="384"/>
                      <a:pt x="5379" y="286"/>
                    </a:cubicBezTo>
                    <a:cubicBezTo>
                      <a:pt x="4690" y="187"/>
                      <a:pt x="3991" y="77"/>
                      <a:pt x="3335" y="23"/>
                    </a:cubicBezTo>
                    <a:cubicBezTo>
                      <a:pt x="3125" y="9"/>
                      <a:pt x="2921" y="1"/>
                      <a:pt x="2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 name="Google Shape;87;p2"/>
              <p:cNvSpPr/>
              <p:nvPr/>
            </p:nvSpPr>
            <p:spPr>
              <a:xfrm>
                <a:off x="4683750" y="730775"/>
                <a:ext cx="274400" cy="132125"/>
              </a:xfrm>
              <a:custGeom>
                <a:avLst/>
                <a:gdLst/>
                <a:ahLst/>
                <a:cxnLst/>
                <a:rect l="l" t="t" r="r" b="b"/>
                <a:pathLst>
                  <a:path w="10976" h="5285" extrusionOk="0">
                    <a:moveTo>
                      <a:pt x="2378" y="0"/>
                    </a:moveTo>
                    <a:cubicBezTo>
                      <a:pt x="2296" y="0"/>
                      <a:pt x="2214" y="5"/>
                      <a:pt x="2132" y="15"/>
                    </a:cubicBezTo>
                    <a:cubicBezTo>
                      <a:pt x="1881" y="48"/>
                      <a:pt x="1630" y="135"/>
                      <a:pt x="1389" y="300"/>
                    </a:cubicBezTo>
                    <a:cubicBezTo>
                      <a:pt x="908" y="606"/>
                      <a:pt x="481" y="1185"/>
                      <a:pt x="241" y="2071"/>
                    </a:cubicBezTo>
                    <a:cubicBezTo>
                      <a:pt x="0" y="2967"/>
                      <a:pt x="99" y="3688"/>
                      <a:pt x="350" y="4191"/>
                    </a:cubicBezTo>
                    <a:cubicBezTo>
                      <a:pt x="613" y="4694"/>
                      <a:pt x="1039" y="4989"/>
                      <a:pt x="1564" y="5142"/>
                    </a:cubicBezTo>
                    <a:cubicBezTo>
                      <a:pt x="1914" y="5246"/>
                      <a:pt x="2306" y="5285"/>
                      <a:pt x="2727" y="5285"/>
                    </a:cubicBezTo>
                    <a:cubicBezTo>
                      <a:pt x="2924" y="5285"/>
                      <a:pt x="3127" y="5276"/>
                      <a:pt x="3335" y="5262"/>
                    </a:cubicBezTo>
                    <a:cubicBezTo>
                      <a:pt x="3991" y="5207"/>
                      <a:pt x="4690" y="5098"/>
                      <a:pt x="5379" y="5000"/>
                    </a:cubicBezTo>
                    <a:cubicBezTo>
                      <a:pt x="6078" y="4901"/>
                      <a:pt x="6789" y="4814"/>
                      <a:pt x="7445" y="4770"/>
                    </a:cubicBezTo>
                    <a:cubicBezTo>
                      <a:pt x="7880" y="4741"/>
                      <a:pt x="8296" y="4727"/>
                      <a:pt x="8683" y="4727"/>
                    </a:cubicBezTo>
                    <a:cubicBezTo>
                      <a:pt x="8880" y="4727"/>
                      <a:pt x="9068" y="4730"/>
                      <a:pt x="9248" y="4738"/>
                    </a:cubicBezTo>
                    <a:cubicBezTo>
                      <a:pt x="9763" y="4760"/>
                      <a:pt x="10200" y="4814"/>
                      <a:pt x="10506" y="4858"/>
                    </a:cubicBezTo>
                    <a:cubicBezTo>
                      <a:pt x="10801" y="4913"/>
                      <a:pt x="10975" y="4945"/>
                      <a:pt x="10975" y="4945"/>
                    </a:cubicBezTo>
                    <a:cubicBezTo>
                      <a:pt x="10975" y="4945"/>
                      <a:pt x="10812" y="4891"/>
                      <a:pt x="10528" y="4781"/>
                    </a:cubicBezTo>
                    <a:cubicBezTo>
                      <a:pt x="10243" y="4672"/>
                      <a:pt x="9839" y="4497"/>
                      <a:pt x="9369" y="4257"/>
                    </a:cubicBezTo>
                    <a:cubicBezTo>
                      <a:pt x="9139" y="4136"/>
                      <a:pt x="8888" y="4005"/>
                      <a:pt x="8626" y="3841"/>
                    </a:cubicBezTo>
                    <a:cubicBezTo>
                      <a:pt x="8374" y="3688"/>
                      <a:pt x="8101" y="3513"/>
                      <a:pt x="7827" y="3339"/>
                    </a:cubicBezTo>
                    <a:cubicBezTo>
                      <a:pt x="7554" y="3152"/>
                      <a:pt x="7270" y="2945"/>
                      <a:pt x="6996" y="2737"/>
                    </a:cubicBezTo>
                    <a:cubicBezTo>
                      <a:pt x="6712" y="2540"/>
                      <a:pt x="6439" y="2321"/>
                      <a:pt x="6155" y="2103"/>
                    </a:cubicBezTo>
                    <a:cubicBezTo>
                      <a:pt x="5597" y="1666"/>
                      <a:pt x="5051" y="1228"/>
                      <a:pt x="4515" y="857"/>
                    </a:cubicBezTo>
                    <a:cubicBezTo>
                      <a:pt x="3979" y="485"/>
                      <a:pt x="3444" y="190"/>
                      <a:pt x="2919" y="70"/>
                    </a:cubicBezTo>
                    <a:cubicBezTo>
                      <a:pt x="2739" y="24"/>
                      <a:pt x="2558" y="0"/>
                      <a:pt x="23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 name="Google Shape;88;p2"/>
              <p:cNvSpPr/>
              <p:nvPr/>
            </p:nvSpPr>
            <p:spPr>
              <a:xfrm>
                <a:off x="4745800" y="619325"/>
                <a:ext cx="220825" cy="220625"/>
              </a:xfrm>
              <a:custGeom>
                <a:avLst/>
                <a:gdLst/>
                <a:ahLst/>
                <a:cxnLst/>
                <a:rect l="l" t="t" r="r" b="b"/>
                <a:pathLst>
                  <a:path w="8833" h="8825" extrusionOk="0">
                    <a:moveTo>
                      <a:pt x="2935" y="0"/>
                    </a:moveTo>
                    <a:cubicBezTo>
                      <a:pt x="2908" y="0"/>
                      <a:pt x="2880" y="1"/>
                      <a:pt x="2853" y="2"/>
                    </a:cubicBezTo>
                    <a:cubicBezTo>
                      <a:pt x="2284" y="35"/>
                      <a:pt x="1618" y="319"/>
                      <a:pt x="973" y="964"/>
                    </a:cubicBezTo>
                    <a:cubicBezTo>
                      <a:pt x="328" y="1609"/>
                      <a:pt x="44" y="2276"/>
                      <a:pt x="11" y="2844"/>
                    </a:cubicBezTo>
                    <a:cubicBezTo>
                      <a:pt x="0" y="3128"/>
                      <a:pt x="44" y="3391"/>
                      <a:pt x="142" y="3631"/>
                    </a:cubicBezTo>
                    <a:cubicBezTo>
                      <a:pt x="241" y="3861"/>
                      <a:pt x="394" y="4080"/>
                      <a:pt x="579" y="4277"/>
                    </a:cubicBezTo>
                    <a:cubicBezTo>
                      <a:pt x="951" y="4670"/>
                      <a:pt x="1476" y="4987"/>
                      <a:pt x="2055" y="5271"/>
                    </a:cubicBezTo>
                    <a:cubicBezTo>
                      <a:pt x="2646" y="5555"/>
                      <a:pt x="3301" y="5807"/>
                      <a:pt x="3957" y="6069"/>
                    </a:cubicBezTo>
                    <a:cubicBezTo>
                      <a:pt x="4285" y="6211"/>
                      <a:pt x="4613" y="6342"/>
                      <a:pt x="4930" y="6485"/>
                    </a:cubicBezTo>
                    <a:cubicBezTo>
                      <a:pt x="5247" y="6616"/>
                      <a:pt x="5564" y="6758"/>
                      <a:pt x="5859" y="6911"/>
                    </a:cubicBezTo>
                    <a:cubicBezTo>
                      <a:pt x="6154" y="7053"/>
                      <a:pt x="6438" y="7195"/>
                      <a:pt x="6701" y="7348"/>
                    </a:cubicBezTo>
                    <a:cubicBezTo>
                      <a:pt x="6963" y="7490"/>
                      <a:pt x="7204" y="7644"/>
                      <a:pt x="7434" y="7785"/>
                    </a:cubicBezTo>
                    <a:cubicBezTo>
                      <a:pt x="7652" y="7928"/>
                      <a:pt x="7849" y="8059"/>
                      <a:pt x="8024" y="8179"/>
                    </a:cubicBezTo>
                    <a:cubicBezTo>
                      <a:pt x="8199" y="8310"/>
                      <a:pt x="8340" y="8419"/>
                      <a:pt x="8461" y="8518"/>
                    </a:cubicBezTo>
                    <a:cubicBezTo>
                      <a:pt x="8702" y="8703"/>
                      <a:pt x="8833" y="8824"/>
                      <a:pt x="8833" y="8824"/>
                    </a:cubicBezTo>
                    <a:cubicBezTo>
                      <a:pt x="8833" y="8824"/>
                      <a:pt x="8712" y="8693"/>
                      <a:pt x="8527" y="8452"/>
                    </a:cubicBezTo>
                    <a:cubicBezTo>
                      <a:pt x="8428" y="8332"/>
                      <a:pt x="8319" y="8190"/>
                      <a:pt x="8187" y="8015"/>
                    </a:cubicBezTo>
                    <a:cubicBezTo>
                      <a:pt x="8068" y="7840"/>
                      <a:pt x="7936" y="7644"/>
                      <a:pt x="7794" y="7425"/>
                    </a:cubicBezTo>
                    <a:cubicBezTo>
                      <a:pt x="7652" y="7195"/>
                      <a:pt x="7499" y="6954"/>
                      <a:pt x="7357" y="6692"/>
                    </a:cubicBezTo>
                    <a:cubicBezTo>
                      <a:pt x="7204" y="6430"/>
                      <a:pt x="7062" y="6145"/>
                      <a:pt x="6919" y="5851"/>
                    </a:cubicBezTo>
                    <a:cubicBezTo>
                      <a:pt x="6766" y="5555"/>
                      <a:pt x="6625" y="5239"/>
                      <a:pt x="6493" y="4921"/>
                    </a:cubicBezTo>
                    <a:cubicBezTo>
                      <a:pt x="6351" y="4605"/>
                      <a:pt x="6220" y="4277"/>
                      <a:pt x="6078" y="3949"/>
                    </a:cubicBezTo>
                    <a:cubicBezTo>
                      <a:pt x="5816" y="3293"/>
                      <a:pt x="5564" y="2637"/>
                      <a:pt x="5280" y="2047"/>
                    </a:cubicBezTo>
                    <a:cubicBezTo>
                      <a:pt x="4995" y="1467"/>
                      <a:pt x="4679" y="942"/>
                      <a:pt x="4285" y="570"/>
                    </a:cubicBezTo>
                    <a:cubicBezTo>
                      <a:pt x="4089" y="385"/>
                      <a:pt x="3870" y="232"/>
                      <a:pt x="3640" y="133"/>
                    </a:cubicBezTo>
                    <a:cubicBezTo>
                      <a:pt x="3423" y="45"/>
                      <a:pt x="3188" y="0"/>
                      <a:pt x="29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 name="Google Shape;89;p2"/>
              <p:cNvSpPr/>
              <p:nvPr/>
            </p:nvSpPr>
            <p:spPr>
              <a:xfrm>
                <a:off x="4857000" y="559625"/>
                <a:ext cx="133125" cy="271825"/>
              </a:xfrm>
              <a:custGeom>
                <a:avLst/>
                <a:gdLst/>
                <a:ahLst/>
                <a:cxnLst/>
                <a:rect l="l" t="t" r="r" b="b"/>
                <a:pathLst>
                  <a:path w="5325" h="10873" extrusionOk="0">
                    <a:moveTo>
                      <a:pt x="3074" y="0"/>
                    </a:moveTo>
                    <a:cubicBezTo>
                      <a:pt x="2775" y="0"/>
                      <a:pt x="2446" y="42"/>
                      <a:pt x="2089" y="138"/>
                    </a:cubicBezTo>
                    <a:cubicBezTo>
                      <a:pt x="1203" y="379"/>
                      <a:pt x="624" y="805"/>
                      <a:pt x="318" y="1286"/>
                    </a:cubicBezTo>
                    <a:cubicBezTo>
                      <a:pt x="154" y="1527"/>
                      <a:pt x="66" y="1778"/>
                      <a:pt x="34" y="2030"/>
                    </a:cubicBezTo>
                    <a:cubicBezTo>
                      <a:pt x="1" y="2292"/>
                      <a:pt x="23" y="2554"/>
                      <a:pt x="88" y="2817"/>
                    </a:cubicBezTo>
                    <a:cubicBezTo>
                      <a:pt x="209" y="3341"/>
                      <a:pt x="504" y="3877"/>
                      <a:pt x="875" y="4413"/>
                    </a:cubicBezTo>
                    <a:cubicBezTo>
                      <a:pt x="1247" y="4948"/>
                      <a:pt x="1684" y="5495"/>
                      <a:pt x="2122" y="6052"/>
                    </a:cubicBezTo>
                    <a:cubicBezTo>
                      <a:pt x="2340" y="6337"/>
                      <a:pt x="2559" y="6610"/>
                      <a:pt x="2756" y="6894"/>
                    </a:cubicBezTo>
                    <a:cubicBezTo>
                      <a:pt x="2964" y="7167"/>
                      <a:pt x="3171" y="7452"/>
                      <a:pt x="3357" y="7725"/>
                    </a:cubicBezTo>
                    <a:cubicBezTo>
                      <a:pt x="3532" y="7998"/>
                      <a:pt x="3707" y="8271"/>
                      <a:pt x="3860" y="8523"/>
                    </a:cubicBezTo>
                    <a:cubicBezTo>
                      <a:pt x="4024" y="8785"/>
                      <a:pt x="4155" y="9036"/>
                      <a:pt x="4275" y="9266"/>
                    </a:cubicBezTo>
                    <a:cubicBezTo>
                      <a:pt x="4516" y="9736"/>
                      <a:pt x="4691" y="10141"/>
                      <a:pt x="4800" y="10425"/>
                    </a:cubicBezTo>
                    <a:cubicBezTo>
                      <a:pt x="4909" y="10709"/>
                      <a:pt x="4964" y="10873"/>
                      <a:pt x="4964" y="10873"/>
                    </a:cubicBezTo>
                    <a:cubicBezTo>
                      <a:pt x="4964" y="10873"/>
                      <a:pt x="4931" y="10698"/>
                      <a:pt x="4876" y="10403"/>
                    </a:cubicBezTo>
                    <a:cubicBezTo>
                      <a:pt x="4833" y="10097"/>
                      <a:pt x="4778" y="9660"/>
                      <a:pt x="4756" y="9146"/>
                    </a:cubicBezTo>
                    <a:cubicBezTo>
                      <a:pt x="4735" y="8610"/>
                      <a:pt x="4745" y="7998"/>
                      <a:pt x="4789" y="7342"/>
                    </a:cubicBezTo>
                    <a:cubicBezTo>
                      <a:pt x="4833" y="6686"/>
                      <a:pt x="4920" y="5976"/>
                      <a:pt x="5019" y="5276"/>
                    </a:cubicBezTo>
                    <a:cubicBezTo>
                      <a:pt x="5117" y="4588"/>
                      <a:pt x="5226" y="3888"/>
                      <a:pt x="5281" y="3232"/>
                    </a:cubicBezTo>
                    <a:cubicBezTo>
                      <a:pt x="5325" y="2576"/>
                      <a:pt x="5313" y="1975"/>
                      <a:pt x="5160" y="1461"/>
                    </a:cubicBezTo>
                    <a:cubicBezTo>
                      <a:pt x="5007" y="937"/>
                      <a:pt x="4713" y="510"/>
                      <a:pt x="4210" y="247"/>
                    </a:cubicBezTo>
                    <a:cubicBezTo>
                      <a:pt x="3907" y="96"/>
                      <a:pt x="3525" y="0"/>
                      <a:pt x="30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 name="Google Shape;90;p2"/>
              <p:cNvSpPr/>
              <p:nvPr/>
            </p:nvSpPr>
            <p:spPr>
              <a:xfrm>
                <a:off x="4989025" y="559625"/>
                <a:ext cx="133100" cy="271825"/>
              </a:xfrm>
              <a:custGeom>
                <a:avLst/>
                <a:gdLst/>
                <a:ahLst/>
                <a:cxnLst/>
                <a:rect l="l" t="t" r="r" b="b"/>
                <a:pathLst>
                  <a:path w="5324" h="10873" extrusionOk="0">
                    <a:moveTo>
                      <a:pt x="2255" y="0"/>
                    </a:moveTo>
                    <a:cubicBezTo>
                      <a:pt x="1806" y="0"/>
                      <a:pt x="1428" y="96"/>
                      <a:pt x="1126" y="247"/>
                    </a:cubicBezTo>
                    <a:cubicBezTo>
                      <a:pt x="612" y="510"/>
                      <a:pt x="317" y="937"/>
                      <a:pt x="164" y="1461"/>
                    </a:cubicBezTo>
                    <a:cubicBezTo>
                      <a:pt x="11" y="1975"/>
                      <a:pt x="0" y="2576"/>
                      <a:pt x="44" y="3232"/>
                    </a:cubicBezTo>
                    <a:cubicBezTo>
                      <a:pt x="98" y="3888"/>
                      <a:pt x="207" y="4588"/>
                      <a:pt x="306" y="5276"/>
                    </a:cubicBezTo>
                    <a:cubicBezTo>
                      <a:pt x="404" y="5976"/>
                      <a:pt x="492" y="6686"/>
                      <a:pt x="535" y="7342"/>
                    </a:cubicBezTo>
                    <a:cubicBezTo>
                      <a:pt x="590" y="7998"/>
                      <a:pt x="590" y="8610"/>
                      <a:pt x="569" y="9146"/>
                    </a:cubicBezTo>
                    <a:cubicBezTo>
                      <a:pt x="547" y="9660"/>
                      <a:pt x="492" y="10097"/>
                      <a:pt x="448" y="10403"/>
                    </a:cubicBezTo>
                    <a:cubicBezTo>
                      <a:pt x="404" y="10698"/>
                      <a:pt x="360" y="10873"/>
                      <a:pt x="360" y="10873"/>
                    </a:cubicBezTo>
                    <a:cubicBezTo>
                      <a:pt x="360" y="10873"/>
                      <a:pt x="416" y="10709"/>
                      <a:pt x="525" y="10425"/>
                    </a:cubicBezTo>
                    <a:cubicBezTo>
                      <a:pt x="634" y="10141"/>
                      <a:pt x="809" y="9736"/>
                      <a:pt x="1050" y="9266"/>
                    </a:cubicBezTo>
                    <a:cubicBezTo>
                      <a:pt x="1169" y="9036"/>
                      <a:pt x="1312" y="8785"/>
                      <a:pt x="1465" y="8523"/>
                    </a:cubicBezTo>
                    <a:cubicBezTo>
                      <a:pt x="1618" y="8271"/>
                      <a:pt x="1793" y="7998"/>
                      <a:pt x="1978" y="7725"/>
                    </a:cubicBezTo>
                    <a:cubicBezTo>
                      <a:pt x="2153" y="7452"/>
                      <a:pt x="2361" y="7167"/>
                      <a:pt x="2569" y="6894"/>
                    </a:cubicBezTo>
                    <a:cubicBezTo>
                      <a:pt x="2777" y="6610"/>
                      <a:pt x="2984" y="6337"/>
                      <a:pt x="3203" y="6052"/>
                    </a:cubicBezTo>
                    <a:cubicBezTo>
                      <a:pt x="3640" y="5495"/>
                      <a:pt x="4077" y="4948"/>
                      <a:pt x="4449" y="4413"/>
                    </a:cubicBezTo>
                    <a:cubicBezTo>
                      <a:pt x="4820" y="3877"/>
                      <a:pt x="5116" y="3341"/>
                      <a:pt x="5236" y="2817"/>
                    </a:cubicBezTo>
                    <a:cubicBezTo>
                      <a:pt x="5301" y="2554"/>
                      <a:pt x="5323" y="2292"/>
                      <a:pt x="5291" y="2030"/>
                    </a:cubicBezTo>
                    <a:cubicBezTo>
                      <a:pt x="5258" y="1778"/>
                      <a:pt x="5170" y="1527"/>
                      <a:pt x="5007" y="1286"/>
                    </a:cubicBezTo>
                    <a:cubicBezTo>
                      <a:pt x="4701" y="805"/>
                      <a:pt x="4121" y="379"/>
                      <a:pt x="3236" y="138"/>
                    </a:cubicBezTo>
                    <a:cubicBezTo>
                      <a:pt x="2879" y="42"/>
                      <a:pt x="2552" y="0"/>
                      <a:pt x="22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 name="Google Shape;91;p2"/>
              <p:cNvSpPr/>
              <p:nvPr/>
            </p:nvSpPr>
            <p:spPr>
              <a:xfrm>
                <a:off x="5012525" y="619325"/>
                <a:ext cx="220825" cy="220625"/>
              </a:xfrm>
              <a:custGeom>
                <a:avLst/>
                <a:gdLst/>
                <a:ahLst/>
                <a:cxnLst/>
                <a:rect l="l" t="t" r="r" b="b"/>
                <a:pathLst>
                  <a:path w="8833" h="8825" extrusionOk="0">
                    <a:moveTo>
                      <a:pt x="5900" y="0"/>
                    </a:moveTo>
                    <a:cubicBezTo>
                      <a:pt x="5654" y="0"/>
                      <a:pt x="5411" y="45"/>
                      <a:pt x="5204" y="133"/>
                    </a:cubicBezTo>
                    <a:cubicBezTo>
                      <a:pt x="4963" y="232"/>
                      <a:pt x="4744" y="385"/>
                      <a:pt x="4548" y="570"/>
                    </a:cubicBezTo>
                    <a:cubicBezTo>
                      <a:pt x="4154" y="942"/>
                      <a:pt x="3837" y="1467"/>
                      <a:pt x="3552" y="2047"/>
                    </a:cubicBezTo>
                    <a:cubicBezTo>
                      <a:pt x="3268" y="2637"/>
                      <a:pt x="3017" y="3293"/>
                      <a:pt x="2755" y="3949"/>
                    </a:cubicBezTo>
                    <a:cubicBezTo>
                      <a:pt x="2624" y="4277"/>
                      <a:pt x="2481" y="4605"/>
                      <a:pt x="2350" y="4921"/>
                    </a:cubicBezTo>
                    <a:cubicBezTo>
                      <a:pt x="2208" y="5239"/>
                      <a:pt x="2066" y="5555"/>
                      <a:pt x="1924" y="5851"/>
                    </a:cubicBezTo>
                    <a:cubicBezTo>
                      <a:pt x="1782" y="6145"/>
                      <a:pt x="1629" y="6430"/>
                      <a:pt x="1476" y="6692"/>
                    </a:cubicBezTo>
                    <a:cubicBezTo>
                      <a:pt x="1334" y="6954"/>
                      <a:pt x="1191" y="7195"/>
                      <a:pt x="1050" y="7425"/>
                    </a:cubicBezTo>
                    <a:cubicBezTo>
                      <a:pt x="907" y="7644"/>
                      <a:pt x="765" y="7840"/>
                      <a:pt x="645" y="8015"/>
                    </a:cubicBezTo>
                    <a:cubicBezTo>
                      <a:pt x="514" y="8190"/>
                      <a:pt x="404" y="8332"/>
                      <a:pt x="306" y="8452"/>
                    </a:cubicBezTo>
                    <a:cubicBezTo>
                      <a:pt x="120" y="8693"/>
                      <a:pt x="0" y="8824"/>
                      <a:pt x="0" y="8824"/>
                    </a:cubicBezTo>
                    <a:cubicBezTo>
                      <a:pt x="0" y="8824"/>
                      <a:pt x="131" y="8703"/>
                      <a:pt x="372" y="8518"/>
                    </a:cubicBezTo>
                    <a:cubicBezTo>
                      <a:pt x="492" y="8419"/>
                      <a:pt x="634" y="8310"/>
                      <a:pt x="809" y="8179"/>
                    </a:cubicBezTo>
                    <a:cubicBezTo>
                      <a:pt x="984" y="8059"/>
                      <a:pt x="1181" y="7928"/>
                      <a:pt x="1399" y="7785"/>
                    </a:cubicBezTo>
                    <a:cubicBezTo>
                      <a:pt x="1629" y="7644"/>
                      <a:pt x="1869" y="7490"/>
                      <a:pt x="2131" y="7348"/>
                    </a:cubicBezTo>
                    <a:cubicBezTo>
                      <a:pt x="2394" y="7195"/>
                      <a:pt x="2678" y="7053"/>
                      <a:pt x="2974" y="6911"/>
                    </a:cubicBezTo>
                    <a:cubicBezTo>
                      <a:pt x="3268" y="6758"/>
                      <a:pt x="3586" y="6616"/>
                      <a:pt x="3902" y="6485"/>
                    </a:cubicBezTo>
                    <a:cubicBezTo>
                      <a:pt x="4220" y="6342"/>
                      <a:pt x="4548" y="6211"/>
                      <a:pt x="4876" y="6069"/>
                    </a:cubicBezTo>
                    <a:cubicBezTo>
                      <a:pt x="5532" y="5807"/>
                      <a:pt x="6187" y="5555"/>
                      <a:pt x="6778" y="5271"/>
                    </a:cubicBezTo>
                    <a:cubicBezTo>
                      <a:pt x="7357" y="4987"/>
                      <a:pt x="7881" y="4670"/>
                      <a:pt x="8253" y="4277"/>
                    </a:cubicBezTo>
                    <a:cubicBezTo>
                      <a:pt x="8439" y="4080"/>
                      <a:pt x="8592" y="3861"/>
                      <a:pt x="8690" y="3631"/>
                    </a:cubicBezTo>
                    <a:cubicBezTo>
                      <a:pt x="8789" y="3391"/>
                      <a:pt x="8833" y="3128"/>
                      <a:pt x="8821" y="2844"/>
                    </a:cubicBezTo>
                    <a:cubicBezTo>
                      <a:pt x="8789" y="2276"/>
                      <a:pt x="8505" y="1609"/>
                      <a:pt x="7859" y="964"/>
                    </a:cubicBezTo>
                    <a:cubicBezTo>
                      <a:pt x="7215" y="319"/>
                      <a:pt x="6548" y="35"/>
                      <a:pt x="5979" y="2"/>
                    </a:cubicBezTo>
                    <a:cubicBezTo>
                      <a:pt x="5953" y="1"/>
                      <a:pt x="5926" y="0"/>
                      <a:pt x="59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 name="Google Shape;92;p2"/>
              <p:cNvSpPr/>
              <p:nvPr/>
            </p:nvSpPr>
            <p:spPr>
              <a:xfrm>
                <a:off x="5020975" y="730775"/>
                <a:ext cx="274400" cy="132125"/>
              </a:xfrm>
              <a:custGeom>
                <a:avLst/>
                <a:gdLst/>
                <a:ahLst/>
                <a:cxnLst/>
                <a:rect l="l" t="t" r="r" b="b"/>
                <a:pathLst>
                  <a:path w="10976" h="5285" extrusionOk="0">
                    <a:moveTo>
                      <a:pt x="8599" y="0"/>
                    </a:moveTo>
                    <a:cubicBezTo>
                      <a:pt x="8419" y="0"/>
                      <a:pt x="8238" y="24"/>
                      <a:pt x="8058" y="70"/>
                    </a:cubicBezTo>
                    <a:cubicBezTo>
                      <a:pt x="7533" y="190"/>
                      <a:pt x="6997" y="485"/>
                      <a:pt x="6462" y="857"/>
                    </a:cubicBezTo>
                    <a:cubicBezTo>
                      <a:pt x="5925" y="1228"/>
                      <a:pt x="5379" y="1666"/>
                      <a:pt x="4822" y="2103"/>
                    </a:cubicBezTo>
                    <a:cubicBezTo>
                      <a:pt x="4538" y="2321"/>
                      <a:pt x="4264" y="2540"/>
                      <a:pt x="3980" y="2737"/>
                    </a:cubicBezTo>
                    <a:cubicBezTo>
                      <a:pt x="3707" y="2945"/>
                      <a:pt x="3423" y="3152"/>
                      <a:pt x="3149" y="3339"/>
                    </a:cubicBezTo>
                    <a:cubicBezTo>
                      <a:pt x="2876" y="3513"/>
                      <a:pt x="2614" y="3688"/>
                      <a:pt x="2351" y="3841"/>
                    </a:cubicBezTo>
                    <a:cubicBezTo>
                      <a:pt x="2089" y="4005"/>
                      <a:pt x="1837" y="4136"/>
                      <a:pt x="1608" y="4257"/>
                    </a:cubicBezTo>
                    <a:cubicBezTo>
                      <a:pt x="1138" y="4497"/>
                      <a:pt x="744" y="4672"/>
                      <a:pt x="449" y="4781"/>
                    </a:cubicBezTo>
                    <a:cubicBezTo>
                      <a:pt x="165" y="4891"/>
                      <a:pt x="1" y="4945"/>
                      <a:pt x="1" y="4945"/>
                    </a:cubicBezTo>
                    <a:cubicBezTo>
                      <a:pt x="1" y="4945"/>
                      <a:pt x="176" y="4913"/>
                      <a:pt x="471" y="4858"/>
                    </a:cubicBezTo>
                    <a:cubicBezTo>
                      <a:pt x="777" y="4814"/>
                      <a:pt x="1214" y="4760"/>
                      <a:pt x="1739" y="4738"/>
                    </a:cubicBezTo>
                    <a:cubicBezTo>
                      <a:pt x="1916" y="4730"/>
                      <a:pt x="2102" y="4727"/>
                      <a:pt x="2297" y="4727"/>
                    </a:cubicBezTo>
                    <a:cubicBezTo>
                      <a:pt x="2681" y="4727"/>
                      <a:pt x="3097" y="4741"/>
                      <a:pt x="3532" y="4770"/>
                    </a:cubicBezTo>
                    <a:cubicBezTo>
                      <a:pt x="4188" y="4814"/>
                      <a:pt x="4898" y="4901"/>
                      <a:pt x="5598" y="5000"/>
                    </a:cubicBezTo>
                    <a:cubicBezTo>
                      <a:pt x="6297" y="5098"/>
                      <a:pt x="6986" y="5207"/>
                      <a:pt x="7642" y="5262"/>
                    </a:cubicBezTo>
                    <a:cubicBezTo>
                      <a:pt x="7850" y="5276"/>
                      <a:pt x="8053" y="5285"/>
                      <a:pt x="8250" y="5285"/>
                    </a:cubicBezTo>
                    <a:cubicBezTo>
                      <a:pt x="8672" y="5285"/>
                      <a:pt x="9065" y="5246"/>
                      <a:pt x="9424" y="5142"/>
                    </a:cubicBezTo>
                    <a:cubicBezTo>
                      <a:pt x="9938" y="4989"/>
                      <a:pt x="10375" y="4694"/>
                      <a:pt x="10626" y="4191"/>
                    </a:cubicBezTo>
                    <a:cubicBezTo>
                      <a:pt x="10888" y="3688"/>
                      <a:pt x="10976" y="2967"/>
                      <a:pt x="10735" y="2071"/>
                    </a:cubicBezTo>
                    <a:cubicBezTo>
                      <a:pt x="10495" y="1185"/>
                      <a:pt x="10069" y="606"/>
                      <a:pt x="9588" y="300"/>
                    </a:cubicBezTo>
                    <a:cubicBezTo>
                      <a:pt x="9347" y="135"/>
                      <a:pt x="9096" y="48"/>
                      <a:pt x="8845" y="15"/>
                    </a:cubicBezTo>
                    <a:cubicBezTo>
                      <a:pt x="8763" y="5"/>
                      <a:pt x="8681" y="0"/>
                      <a:pt x="85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3" name="Google Shape;93;p2"/>
            <p:cNvGrpSpPr/>
            <p:nvPr/>
          </p:nvGrpSpPr>
          <p:grpSpPr>
            <a:xfrm>
              <a:off x="4787050" y="660625"/>
              <a:ext cx="405025" cy="404500"/>
              <a:chOff x="4787050" y="660625"/>
              <a:chExt cx="405025" cy="404500"/>
            </a:xfrm>
          </p:grpSpPr>
          <p:sp>
            <p:nvSpPr>
              <p:cNvPr id="94" name="Google Shape;94;p2"/>
              <p:cNvSpPr/>
              <p:nvPr/>
            </p:nvSpPr>
            <p:spPr>
              <a:xfrm>
                <a:off x="5033000" y="874600"/>
                <a:ext cx="159075" cy="61925"/>
              </a:xfrm>
              <a:custGeom>
                <a:avLst/>
                <a:gdLst/>
                <a:ahLst/>
                <a:cxnLst/>
                <a:rect l="l" t="t" r="r" b="b"/>
                <a:pathLst>
                  <a:path w="6363" h="2477" extrusionOk="0">
                    <a:moveTo>
                      <a:pt x="1" y="1"/>
                    </a:moveTo>
                    <a:lnTo>
                      <a:pt x="263" y="100"/>
                    </a:lnTo>
                    <a:cubicBezTo>
                      <a:pt x="427" y="165"/>
                      <a:pt x="668" y="263"/>
                      <a:pt x="941" y="394"/>
                    </a:cubicBezTo>
                    <a:cubicBezTo>
                      <a:pt x="1225" y="526"/>
                      <a:pt x="1553" y="679"/>
                      <a:pt x="1892" y="865"/>
                    </a:cubicBezTo>
                    <a:cubicBezTo>
                      <a:pt x="2231" y="1050"/>
                      <a:pt x="2580" y="1259"/>
                      <a:pt x="2942" y="1466"/>
                    </a:cubicBezTo>
                    <a:cubicBezTo>
                      <a:pt x="3652" y="1871"/>
                      <a:pt x="4363" y="2297"/>
                      <a:pt x="4975" y="2428"/>
                    </a:cubicBezTo>
                    <a:cubicBezTo>
                      <a:pt x="5102" y="2460"/>
                      <a:pt x="5224" y="2476"/>
                      <a:pt x="5340" y="2476"/>
                    </a:cubicBezTo>
                    <a:cubicBezTo>
                      <a:pt x="5502" y="2476"/>
                      <a:pt x="5654" y="2443"/>
                      <a:pt x="5794" y="2374"/>
                    </a:cubicBezTo>
                    <a:cubicBezTo>
                      <a:pt x="6024" y="2264"/>
                      <a:pt x="6210" y="2034"/>
                      <a:pt x="6308" y="1684"/>
                    </a:cubicBezTo>
                    <a:cubicBezTo>
                      <a:pt x="6352" y="1509"/>
                      <a:pt x="6363" y="1346"/>
                      <a:pt x="6341" y="1203"/>
                    </a:cubicBezTo>
                    <a:cubicBezTo>
                      <a:pt x="6330" y="1062"/>
                      <a:pt x="6275" y="941"/>
                      <a:pt x="6199" y="832"/>
                    </a:cubicBezTo>
                    <a:cubicBezTo>
                      <a:pt x="6057" y="613"/>
                      <a:pt x="5816" y="471"/>
                      <a:pt x="5521" y="373"/>
                    </a:cubicBezTo>
                    <a:cubicBezTo>
                      <a:pt x="4991" y="206"/>
                      <a:pt x="4267" y="198"/>
                      <a:pt x="3530" y="198"/>
                    </a:cubicBezTo>
                    <a:cubicBezTo>
                      <a:pt x="3447" y="198"/>
                      <a:pt x="3363" y="198"/>
                      <a:pt x="3280" y="198"/>
                    </a:cubicBezTo>
                    <a:cubicBezTo>
                      <a:pt x="2865" y="198"/>
                      <a:pt x="2461" y="198"/>
                      <a:pt x="2067" y="187"/>
                    </a:cubicBezTo>
                    <a:cubicBezTo>
                      <a:pt x="1684" y="176"/>
                      <a:pt x="1324" y="165"/>
                      <a:pt x="1018" y="132"/>
                    </a:cubicBezTo>
                    <a:cubicBezTo>
                      <a:pt x="712" y="100"/>
                      <a:pt x="449" y="67"/>
                      <a:pt x="274" y="45"/>
                    </a:cubicBezTo>
                    <a:cubicBezTo>
                      <a:pt x="100" y="23"/>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 name="Google Shape;95;p2"/>
              <p:cNvSpPr/>
              <p:nvPr/>
            </p:nvSpPr>
            <p:spPr>
              <a:xfrm>
                <a:off x="5021275" y="894575"/>
                <a:ext cx="124075" cy="124100"/>
              </a:xfrm>
              <a:custGeom>
                <a:avLst/>
                <a:gdLst/>
                <a:ahLst/>
                <a:cxnLst/>
                <a:rect l="l" t="t" r="r" b="b"/>
                <a:pathLst>
                  <a:path w="4963" h="4964" extrusionOk="0">
                    <a:moveTo>
                      <a:pt x="0" y="0"/>
                    </a:moveTo>
                    <a:cubicBezTo>
                      <a:pt x="0" y="0"/>
                      <a:pt x="66" y="88"/>
                      <a:pt x="175" y="219"/>
                    </a:cubicBezTo>
                    <a:cubicBezTo>
                      <a:pt x="284" y="361"/>
                      <a:pt x="448" y="569"/>
                      <a:pt x="623" y="820"/>
                    </a:cubicBezTo>
                    <a:cubicBezTo>
                      <a:pt x="798" y="1072"/>
                      <a:pt x="994" y="1366"/>
                      <a:pt x="1202" y="1706"/>
                    </a:cubicBezTo>
                    <a:cubicBezTo>
                      <a:pt x="1410" y="2034"/>
                      <a:pt x="1607" y="2383"/>
                      <a:pt x="1815" y="2744"/>
                    </a:cubicBezTo>
                    <a:cubicBezTo>
                      <a:pt x="2230" y="3465"/>
                      <a:pt x="2634" y="4176"/>
                      <a:pt x="3093" y="4592"/>
                    </a:cubicBezTo>
                    <a:cubicBezTo>
                      <a:pt x="3323" y="4810"/>
                      <a:pt x="3564" y="4941"/>
                      <a:pt x="3826" y="4963"/>
                    </a:cubicBezTo>
                    <a:cubicBezTo>
                      <a:pt x="3957" y="4963"/>
                      <a:pt x="4088" y="4941"/>
                      <a:pt x="4230" y="4886"/>
                    </a:cubicBezTo>
                    <a:cubicBezTo>
                      <a:pt x="4361" y="4843"/>
                      <a:pt x="4492" y="4745"/>
                      <a:pt x="4624" y="4624"/>
                    </a:cubicBezTo>
                    <a:cubicBezTo>
                      <a:pt x="4744" y="4493"/>
                      <a:pt x="4842" y="4362"/>
                      <a:pt x="4886" y="4230"/>
                    </a:cubicBezTo>
                    <a:cubicBezTo>
                      <a:pt x="4941" y="4089"/>
                      <a:pt x="4963" y="3958"/>
                      <a:pt x="4963" y="3826"/>
                    </a:cubicBezTo>
                    <a:cubicBezTo>
                      <a:pt x="4941" y="3564"/>
                      <a:pt x="4810" y="3324"/>
                      <a:pt x="4591" y="3094"/>
                    </a:cubicBezTo>
                    <a:cubicBezTo>
                      <a:pt x="4176" y="2634"/>
                      <a:pt x="3465" y="2230"/>
                      <a:pt x="2743" y="1815"/>
                    </a:cubicBezTo>
                    <a:cubicBezTo>
                      <a:pt x="2383" y="1607"/>
                      <a:pt x="2033" y="1410"/>
                      <a:pt x="1705" y="1203"/>
                    </a:cubicBezTo>
                    <a:cubicBezTo>
                      <a:pt x="1366" y="995"/>
                      <a:pt x="1071" y="798"/>
                      <a:pt x="819" y="623"/>
                    </a:cubicBezTo>
                    <a:cubicBezTo>
                      <a:pt x="568" y="448"/>
                      <a:pt x="360" y="285"/>
                      <a:pt x="219" y="175"/>
                    </a:cubicBezTo>
                    <a:cubicBezTo>
                      <a:pt x="88" y="66"/>
                      <a:pt x="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 name="Google Shape;96;p2"/>
              <p:cNvSpPr/>
              <p:nvPr/>
            </p:nvSpPr>
            <p:spPr>
              <a:xfrm>
                <a:off x="5001300" y="906300"/>
                <a:ext cx="62625" cy="158825"/>
              </a:xfrm>
              <a:custGeom>
                <a:avLst/>
                <a:gdLst/>
                <a:ahLst/>
                <a:cxnLst/>
                <a:rect l="l" t="t" r="r" b="b"/>
                <a:pathLst>
                  <a:path w="2505" h="6353" extrusionOk="0">
                    <a:moveTo>
                      <a:pt x="1" y="1"/>
                    </a:moveTo>
                    <a:cubicBezTo>
                      <a:pt x="1" y="1"/>
                      <a:pt x="22" y="100"/>
                      <a:pt x="44" y="275"/>
                    </a:cubicBezTo>
                    <a:cubicBezTo>
                      <a:pt x="66" y="450"/>
                      <a:pt x="99" y="712"/>
                      <a:pt x="132" y="1018"/>
                    </a:cubicBezTo>
                    <a:cubicBezTo>
                      <a:pt x="165" y="1324"/>
                      <a:pt x="176" y="1684"/>
                      <a:pt x="187" y="2067"/>
                    </a:cubicBezTo>
                    <a:cubicBezTo>
                      <a:pt x="197" y="2461"/>
                      <a:pt x="197" y="2865"/>
                      <a:pt x="197" y="3280"/>
                    </a:cubicBezTo>
                    <a:cubicBezTo>
                      <a:pt x="197" y="4101"/>
                      <a:pt x="187" y="4932"/>
                      <a:pt x="372" y="5522"/>
                    </a:cubicBezTo>
                    <a:cubicBezTo>
                      <a:pt x="471" y="5817"/>
                      <a:pt x="613" y="6057"/>
                      <a:pt x="831" y="6200"/>
                    </a:cubicBezTo>
                    <a:cubicBezTo>
                      <a:pt x="941" y="6276"/>
                      <a:pt x="1061" y="6331"/>
                      <a:pt x="1203" y="6341"/>
                    </a:cubicBezTo>
                    <a:cubicBezTo>
                      <a:pt x="1251" y="6349"/>
                      <a:pt x="1301" y="6352"/>
                      <a:pt x="1354" y="6352"/>
                    </a:cubicBezTo>
                    <a:cubicBezTo>
                      <a:pt x="1457" y="6352"/>
                      <a:pt x="1568" y="6338"/>
                      <a:pt x="1684" y="6309"/>
                    </a:cubicBezTo>
                    <a:cubicBezTo>
                      <a:pt x="2034" y="6210"/>
                      <a:pt x="2264" y="6025"/>
                      <a:pt x="2373" y="5795"/>
                    </a:cubicBezTo>
                    <a:cubicBezTo>
                      <a:pt x="2493" y="5554"/>
                      <a:pt x="2504" y="5281"/>
                      <a:pt x="2427" y="4975"/>
                    </a:cubicBezTo>
                    <a:cubicBezTo>
                      <a:pt x="2296" y="4363"/>
                      <a:pt x="1870" y="3652"/>
                      <a:pt x="1465" y="2942"/>
                    </a:cubicBezTo>
                    <a:cubicBezTo>
                      <a:pt x="1258" y="2581"/>
                      <a:pt x="1050" y="2231"/>
                      <a:pt x="865" y="1893"/>
                    </a:cubicBezTo>
                    <a:cubicBezTo>
                      <a:pt x="678" y="1553"/>
                      <a:pt x="525" y="1225"/>
                      <a:pt x="394" y="941"/>
                    </a:cubicBezTo>
                    <a:cubicBezTo>
                      <a:pt x="263" y="668"/>
                      <a:pt x="165" y="428"/>
                      <a:pt x="99" y="263"/>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 name="Google Shape;97;p2"/>
              <p:cNvSpPr/>
              <p:nvPr/>
            </p:nvSpPr>
            <p:spPr>
              <a:xfrm>
                <a:off x="4915500" y="906300"/>
                <a:ext cx="62325" cy="158825"/>
              </a:xfrm>
              <a:custGeom>
                <a:avLst/>
                <a:gdLst/>
                <a:ahLst/>
                <a:cxnLst/>
                <a:rect l="l" t="t" r="r" b="b"/>
                <a:pathLst>
                  <a:path w="2493" h="6353" extrusionOk="0">
                    <a:moveTo>
                      <a:pt x="2493" y="1"/>
                    </a:moveTo>
                    <a:lnTo>
                      <a:pt x="2395" y="263"/>
                    </a:lnTo>
                    <a:cubicBezTo>
                      <a:pt x="2329" y="428"/>
                      <a:pt x="2230" y="668"/>
                      <a:pt x="2099" y="941"/>
                    </a:cubicBezTo>
                    <a:cubicBezTo>
                      <a:pt x="1968" y="1225"/>
                      <a:pt x="1815" y="1553"/>
                      <a:pt x="1629" y="1893"/>
                    </a:cubicBezTo>
                    <a:cubicBezTo>
                      <a:pt x="1443" y="2231"/>
                      <a:pt x="1236" y="2581"/>
                      <a:pt x="1028" y="2942"/>
                    </a:cubicBezTo>
                    <a:cubicBezTo>
                      <a:pt x="624" y="3652"/>
                      <a:pt x="197" y="4363"/>
                      <a:pt x="66" y="4975"/>
                    </a:cubicBezTo>
                    <a:cubicBezTo>
                      <a:pt x="0" y="5281"/>
                      <a:pt x="0" y="5554"/>
                      <a:pt x="121" y="5795"/>
                    </a:cubicBezTo>
                    <a:cubicBezTo>
                      <a:pt x="230" y="6025"/>
                      <a:pt x="459" y="6210"/>
                      <a:pt x="809" y="6309"/>
                    </a:cubicBezTo>
                    <a:cubicBezTo>
                      <a:pt x="925" y="6338"/>
                      <a:pt x="1037" y="6352"/>
                      <a:pt x="1140" y="6352"/>
                    </a:cubicBezTo>
                    <a:cubicBezTo>
                      <a:pt x="1192" y="6352"/>
                      <a:pt x="1242" y="6349"/>
                      <a:pt x="1290" y="6341"/>
                    </a:cubicBezTo>
                    <a:cubicBezTo>
                      <a:pt x="1433" y="6331"/>
                      <a:pt x="1552" y="6276"/>
                      <a:pt x="1662" y="6200"/>
                    </a:cubicBezTo>
                    <a:cubicBezTo>
                      <a:pt x="1880" y="6057"/>
                      <a:pt x="2023" y="5817"/>
                      <a:pt x="2121" y="5522"/>
                    </a:cubicBezTo>
                    <a:cubicBezTo>
                      <a:pt x="2307" y="4932"/>
                      <a:pt x="2296" y="4101"/>
                      <a:pt x="2296" y="3280"/>
                    </a:cubicBezTo>
                    <a:cubicBezTo>
                      <a:pt x="2296" y="2865"/>
                      <a:pt x="2296" y="2461"/>
                      <a:pt x="2307" y="2067"/>
                    </a:cubicBezTo>
                    <a:cubicBezTo>
                      <a:pt x="2318" y="1684"/>
                      <a:pt x="2339" y="1324"/>
                      <a:pt x="2361" y="1018"/>
                    </a:cubicBezTo>
                    <a:cubicBezTo>
                      <a:pt x="2395" y="712"/>
                      <a:pt x="2427" y="450"/>
                      <a:pt x="2449" y="275"/>
                    </a:cubicBezTo>
                    <a:cubicBezTo>
                      <a:pt x="2482" y="100"/>
                      <a:pt x="2493" y="1"/>
                      <a:pt x="24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 name="Google Shape;98;p2"/>
              <p:cNvSpPr/>
              <p:nvPr/>
            </p:nvSpPr>
            <p:spPr>
              <a:xfrm>
                <a:off x="4833800" y="894575"/>
                <a:ext cx="124075" cy="124100"/>
              </a:xfrm>
              <a:custGeom>
                <a:avLst/>
                <a:gdLst/>
                <a:ahLst/>
                <a:cxnLst/>
                <a:rect l="l" t="t" r="r" b="b"/>
                <a:pathLst>
                  <a:path w="4963" h="4964" extrusionOk="0">
                    <a:moveTo>
                      <a:pt x="4963" y="0"/>
                    </a:moveTo>
                    <a:lnTo>
                      <a:pt x="4963" y="0"/>
                    </a:lnTo>
                    <a:cubicBezTo>
                      <a:pt x="4963" y="0"/>
                      <a:pt x="4886" y="66"/>
                      <a:pt x="4744" y="175"/>
                    </a:cubicBezTo>
                    <a:cubicBezTo>
                      <a:pt x="4602" y="285"/>
                      <a:pt x="4395" y="448"/>
                      <a:pt x="4143" y="623"/>
                    </a:cubicBezTo>
                    <a:cubicBezTo>
                      <a:pt x="3892" y="798"/>
                      <a:pt x="3596" y="995"/>
                      <a:pt x="3258" y="1203"/>
                    </a:cubicBezTo>
                    <a:cubicBezTo>
                      <a:pt x="2930" y="1410"/>
                      <a:pt x="2580" y="1607"/>
                      <a:pt x="2219" y="1815"/>
                    </a:cubicBezTo>
                    <a:cubicBezTo>
                      <a:pt x="1509" y="2230"/>
                      <a:pt x="798" y="2634"/>
                      <a:pt x="372" y="3094"/>
                    </a:cubicBezTo>
                    <a:cubicBezTo>
                      <a:pt x="153" y="3324"/>
                      <a:pt x="22" y="3564"/>
                      <a:pt x="11" y="3826"/>
                    </a:cubicBezTo>
                    <a:cubicBezTo>
                      <a:pt x="0" y="3958"/>
                      <a:pt x="22" y="4089"/>
                      <a:pt x="76" y="4230"/>
                    </a:cubicBezTo>
                    <a:cubicBezTo>
                      <a:pt x="131" y="4362"/>
                      <a:pt x="219" y="4493"/>
                      <a:pt x="339" y="4624"/>
                    </a:cubicBezTo>
                    <a:cubicBezTo>
                      <a:pt x="470" y="4745"/>
                      <a:pt x="601" y="4843"/>
                      <a:pt x="743" y="4886"/>
                    </a:cubicBezTo>
                    <a:cubicBezTo>
                      <a:pt x="875" y="4941"/>
                      <a:pt x="1006" y="4963"/>
                      <a:pt x="1137" y="4963"/>
                    </a:cubicBezTo>
                    <a:cubicBezTo>
                      <a:pt x="1399" y="4941"/>
                      <a:pt x="1640" y="4810"/>
                      <a:pt x="1869" y="4592"/>
                    </a:cubicBezTo>
                    <a:cubicBezTo>
                      <a:pt x="2339" y="4176"/>
                      <a:pt x="2733" y="3465"/>
                      <a:pt x="3148" y="2744"/>
                    </a:cubicBezTo>
                    <a:cubicBezTo>
                      <a:pt x="3356" y="2383"/>
                      <a:pt x="3564" y="2034"/>
                      <a:pt x="3761" y="1706"/>
                    </a:cubicBezTo>
                    <a:cubicBezTo>
                      <a:pt x="3968" y="1366"/>
                      <a:pt x="4165" y="1072"/>
                      <a:pt x="4339" y="820"/>
                    </a:cubicBezTo>
                    <a:cubicBezTo>
                      <a:pt x="4514" y="569"/>
                      <a:pt x="4679" y="361"/>
                      <a:pt x="4788" y="219"/>
                    </a:cubicBezTo>
                    <a:cubicBezTo>
                      <a:pt x="4897" y="88"/>
                      <a:pt x="4963" y="0"/>
                      <a:pt x="49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 name="Google Shape;99;p2"/>
              <p:cNvSpPr/>
              <p:nvPr/>
            </p:nvSpPr>
            <p:spPr>
              <a:xfrm>
                <a:off x="4787050" y="874600"/>
                <a:ext cx="159075" cy="61925"/>
              </a:xfrm>
              <a:custGeom>
                <a:avLst/>
                <a:gdLst/>
                <a:ahLst/>
                <a:cxnLst/>
                <a:rect l="l" t="t" r="r" b="b"/>
                <a:pathLst>
                  <a:path w="6363" h="2477" extrusionOk="0">
                    <a:moveTo>
                      <a:pt x="6362" y="1"/>
                    </a:moveTo>
                    <a:cubicBezTo>
                      <a:pt x="6362" y="1"/>
                      <a:pt x="6264" y="23"/>
                      <a:pt x="6090" y="45"/>
                    </a:cubicBezTo>
                    <a:cubicBezTo>
                      <a:pt x="5915" y="67"/>
                      <a:pt x="5663" y="100"/>
                      <a:pt x="5346" y="132"/>
                    </a:cubicBezTo>
                    <a:cubicBezTo>
                      <a:pt x="5040" y="165"/>
                      <a:pt x="4690" y="176"/>
                      <a:pt x="4297" y="187"/>
                    </a:cubicBezTo>
                    <a:cubicBezTo>
                      <a:pt x="3903" y="198"/>
                      <a:pt x="3498" y="198"/>
                      <a:pt x="3083" y="198"/>
                    </a:cubicBezTo>
                    <a:cubicBezTo>
                      <a:pt x="3000" y="198"/>
                      <a:pt x="2916" y="198"/>
                      <a:pt x="2833" y="198"/>
                    </a:cubicBezTo>
                    <a:cubicBezTo>
                      <a:pt x="2099" y="198"/>
                      <a:pt x="1382" y="206"/>
                      <a:pt x="843" y="373"/>
                    </a:cubicBezTo>
                    <a:cubicBezTo>
                      <a:pt x="547" y="471"/>
                      <a:pt x="306" y="613"/>
                      <a:pt x="165" y="832"/>
                    </a:cubicBezTo>
                    <a:cubicBezTo>
                      <a:pt x="88" y="941"/>
                      <a:pt x="44" y="1062"/>
                      <a:pt x="22" y="1203"/>
                    </a:cubicBezTo>
                    <a:cubicBezTo>
                      <a:pt x="0" y="1346"/>
                      <a:pt x="12" y="1509"/>
                      <a:pt x="56" y="1684"/>
                    </a:cubicBezTo>
                    <a:cubicBezTo>
                      <a:pt x="153" y="2034"/>
                      <a:pt x="340" y="2264"/>
                      <a:pt x="569" y="2374"/>
                    </a:cubicBezTo>
                    <a:cubicBezTo>
                      <a:pt x="709" y="2443"/>
                      <a:pt x="861" y="2476"/>
                      <a:pt x="1024" y="2476"/>
                    </a:cubicBezTo>
                    <a:cubicBezTo>
                      <a:pt x="1140" y="2476"/>
                      <a:pt x="1262" y="2460"/>
                      <a:pt x="1389" y="2428"/>
                    </a:cubicBezTo>
                    <a:cubicBezTo>
                      <a:pt x="2001" y="2297"/>
                      <a:pt x="2711" y="1871"/>
                      <a:pt x="3422" y="1466"/>
                    </a:cubicBezTo>
                    <a:cubicBezTo>
                      <a:pt x="3783" y="1259"/>
                      <a:pt x="4132" y="1050"/>
                      <a:pt x="4472" y="865"/>
                    </a:cubicBezTo>
                    <a:cubicBezTo>
                      <a:pt x="4822" y="679"/>
                      <a:pt x="5138" y="526"/>
                      <a:pt x="5422" y="394"/>
                    </a:cubicBezTo>
                    <a:cubicBezTo>
                      <a:pt x="5696" y="263"/>
                      <a:pt x="5937" y="165"/>
                      <a:pt x="6100" y="100"/>
                    </a:cubicBezTo>
                    <a:lnTo>
                      <a:pt x="636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 name="Google Shape;100;p2"/>
              <p:cNvSpPr/>
              <p:nvPr/>
            </p:nvSpPr>
            <p:spPr>
              <a:xfrm>
                <a:off x="4787050" y="789350"/>
                <a:ext cx="159075" cy="61775"/>
              </a:xfrm>
              <a:custGeom>
                <a:avLst/>
                <a:gdLst/>
                <a:ahLst/>
                <a:cxnLst/>
                <a:rect l="l" t="t" r="r" b="b"/>
                <a:pathLst>
                  <a:path w="6363" h="2471" extrusionOk="0">
                    <a:moveTo>
                      <a:pt x="1017" y="0"/>
                    </a:moveTo>
                    <a:cubicBezTo>
                      <a:pt x="857" y="0"/>
                      <a:pt x="707" y="30"/>
                      <a:pt x="569" y="99"/>
                    </a:cubicBezTo>
                    <a:cubicBezTo>
                      <a:pt x="340" y="208"/>
                      <a:pt x="153" y="438"/>
                      <a:pt x="56" y="787"/>
                    </a:cubicBezTo>
                    <a:cubicBezTo>
                      <a:pt x="12" y="962"/>
                      <a:pt x="0" y="1127"/>
                      <a:pt x="22" y="1268"/>
                    </a:cubicBezTo>
                    <a:cubicBezTo>
                      <a:pt x="44" y="1411"/>
                      <a:pt x="88" y="1531"/>
                      <a:pt x="165" y="1640"/>
                    </a:cubicBezTo>
                    <a:cubicBezTo>
                      <a:pt x="306" y="1859"/>
                      <a:pt x="547" y="2001"/>
                      <a:pt x="843" y="2099"/>
                    </a:cubicBezTo>
                    <a:cubicBezTo>
                      <a:pt x="1378" y="2265"/>
                      <a:pt x="2088" y="2274"/>
                      <a:pt x="2816" y="2274"/>
                    </a:cubicBezTo>
                    <a:cubicBezTo>
                      <a:pt x="2905" y="2274"/>
                      <a:pt x="2994" y="2274"/>
                      <a:pt x="3083" y="2274"/>
                    </a:cubicBezTo>
                    <a:cubicBezTo>
                      <a:pt x="3498" y="2274"/>
                      <a:pt x="3903" y="2274"/>
                      <a:pt x="4297" y="2285"/>
                    </a:cubicBezTo>
                    <a:cubicBezTo>
                      <a:pt x="4690" y="2296"/>
                      <a:pt x="5040" y="2318"/>
                      <a:pt x="5346" y="2340"/>
                    </a:cubicBezTo>
                    <a:cubicBezTo>
                      <a:pt x="5663" y="2373"/>
                      <a:pt x="5915" y="2405"/>
                      <a:pt x="6090" y="2427"/>
                    </a:cubicBezTo>
                    <a:cubicBezTo>
                      <a:pt x="6265" y="2460"/>
                      <a:pt x="6362" y="2471"/>
                      <a:pt x="6362" y="2471"/>
                    </a:cubicBezTo>
                    <a:lnTo>
                      <a:pt x="6100" y="2373"/>
                    </a:lnTo>
                    <a:cubicBezTo>
                      <a:pt x="5937" y="2307"/>
                      <a:pt x="5696" y="2208"/>
                      <a:pt x="5422" y="2077"/>
                    </a:cubicBezTo>
                    <a:cubicBezTo>
                      <a:pt x="5138" y="1946"/>
                      <a:pt x="4822" y="1793"/>
                      <a:pt x="4472" y="1608"/>
                    </a:cubicBezTo>
                    <a:cubicBezTo>
                      <a:pt x="4132" y="1421"/>
                      <a:pt x="3783" y="1214"/>
                      <a:pt x="3422" y="1006"/>
                    </a:cubicBezTo>
                    <a:cubicBezTo>
                      <a:pt x="2711" y="602"/>
                      <a:pt x="2001" y="175"/>
                      <a:pt x="1389" y="44"/>
                    </a:cubicBezTo>
                    <a:cubicBezTo>
                      <a:pt x="1259" y="16"/>
                      <a:pt x="1135" y="0"/>
                      <a:pt x="10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1" name="Google Shape;101;p2"/>
              <p:cNvSpPr/>
              <p:nvPr/>
            </p:nvSpPr>
            <p:spPr>
              <a:xfrm>
                <a:off x="4833800" y="707300"/>
                <a:ext cx="124075" cy="123900"/>
              </a:xfrm>
              <a:custGeom>
                <a:avLst/>
                <a:gdLst/>
                <a:ahLst/>
                <a:cxnLst/>
                <a:rect l="l" t="t" r="r" b="b"/>
                <a:pathLst>
                  <a:path w="4963" h="4956" extrusionOk="0">
                    <a:moveTo>
                      <a:pt x="1073" y="0"/>
                    </a:moveTo>
                    <a:cubicBezTo>
                      <a:pt x="963" y="0"/>
                      <a:pt x="853" y="23"/>
                      <a:pt x="743" y="69"/>
                    </a:cubicBezTo>
                    <a:cubicBezTo>
                      <a:pt x="601" y="124"/>
                      <a:pt x="470" y="211"/>
                      <a:pt x="339" y="331"/>
                    </a:cubicBezTo>
                    <a:cubicBezTo>
                      <a:pt x="219" y="462"/>
                      <a:pt x="131" y="593"/>
                      <a:pt x="76" y="736"/>
                    </a:cubicBezTo>
                    <a:cubicBezTo>
                      <a:pt x="22" y="867"/>
                      <a:pt x="0" y="998"/>
                      <a:pt x="11" y="1129"/>
                    </a:cubicBezTo>
                    <a:cubicBezTo>
                      <a:pt x="22" y="1392"/>
                      <a:pt x="153" y="1632"/>
                      <a:pt x="372" y="1861"/>
                    </a:cubicBezTo>
                    <a:cubicBezTo>
                      <a:pt x="798" y="2332"/>
                      <a:pt x="1509" y="2725"/>
                      <a:pt x="2219" y="3141"/>
                    </a:cubicBezTo>
                    <a:cubicBezTo>
                      <a:pt x="2580" y="3348"/>
                      <a:pt x="2930" y="3556"/>
                      <a:pt x="3258" y="3753"/>
                    </a:cubicBezTo>
                    <a:cubicBezTo>
                      <a:pt x="3596" y="3960"/>
                      <a:pt x="3892" y="4157"/>
                      <a:pt x="4143" y="4332"/>
                    </a:cubicBezTo>
                    <a:cubicBezTo>
                      <a:pt x="4395" y="4507"/>
                      <a:pt x="4602" y="4671"/>
                      <a:pt x="4744" y="4780"/>
                    </a:cubicBezTo>
                    <a:cubicBezTo>
                      <a:pt x="4886" y="4890"/>
                      <a:pt x="4963" y="4955"/>
                      <a:pt x="4963" y="4955"/>
                    </a:cubicBezTo>
                    <a:cubicBezTo>
                      <a:pt x="4963" y="4955"/>
                      <a:pt x="4897" y="4878"/>
                      <a:pt x="4788" y="4737"/>
                    </a:cubicBezTo>
                    <a:cubicBezTo>
                      <a:pt x="4679" y="4594"/>
                      <a:pt x="4514" y="4387"/>
                      <a:pt x="4339" y="4135"/>
                    </a:cubicBezTo>
                    <a:cubicBezTo>
                      <a:pt x="4165" y="3884"/>
                      <a:pt x="3968" y="3588"/>
                      <a:pt x="3761" y="3250"/>
                    </a:cubicBezTo>
                    <a:cubicBezTo>
                      <a:pt x="3564" y="2922"/>
                      <a:pt x="3356" y="2572"/>
                      <a:pt x="3148" y="2211"/>
                    </a:cubicBezTo>
                    <a:cubicBezTo>
                      <a:pt x="2733" y="1501"/>
                      <a:pt x="2339" y="790"/>
                      <a:pt x="1869" y="364"/>
                    </a:cubicBezTo>
                    <a:cubicBezTo>
                      <a:pt x="1640" y="145"/>
                      <a:pt x="1399" y="14"/>
                      <a:pt x="1137" y="3"/>
                    </a:cubicBezTo>
                    <a:cubicBezTo>
                      <a:pt x="1116" y="1"/>
                      <a:pt x="1094" y="0"/>
                      <a:pt x="10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2" name="Google Shape;102;p2"/>
              <p:cNvSpPr/>
              <p:nvPr/>
            </p:nvSpPr>
            <p:spPr>
              <a:xfrm>
                <a:off x="4915500" y="660625"/>
                <a:ext cx="62325" cy="158800"/>
              </a:xfrm>
              <a:custGeom>
                <a:avLst/>
                <a:gdLst/>
                <a:ahLst/>
                <a:cxnLst/>
                <a:rect l="l" t="t" r="r" b="b"/>
                <a:pathLst>
                  <a:path w="2493" h="6352" extrusionOk="0">
                    <a:moveTo>
                      <a:pt x="1143" y="1"/>
                    </a:moveTo>
                    <a:cubicBezTo>
                      <a:pt x="1039" y="1"/>
                      <a:pt x="926" y="16"/>
                      <a:pt x="809" y="45"/>
                    </a:cubicBezTo>
                    <a:cubicBezTo>
                      <a:pt x="459" y="143"/>
                      <a:pt x="230" y="329"/>
                      <a:pt x="121" y="558"/>
                    </a:cubicBezTo>
                    <a:cubicBezTo>
                      <a:pt x="0" y="799"/>
                      <a:pt x="0" y="1072"/>
                      <a:pt x="66" y="1378"/>
                    </a:cubicBezTo>
                    <a:cubicBezTo>
                      <a:pt x="197" y="1991"/>
                      <a:pt x="624" y="2701"/>
                      <a:pt x="1028" y="3412"/>
                    </a:cubicBezTo>
                    <a:cubicBezTo>
                      <a:pt x="1236" y="3772"/>
                      <a:pt x="1443" y="4122"/>
                      <a:pt x="1629" y="4461"/>
                    </a:cubicBezTo>
                    <a:cubicBezTo>
                      <a:pt x="1815" y="4811"/>
                      <a:pt x="1968" y="5127"/>
                      <a:pt x="2099" y="5412"/>
                    </a:cubicBezTo>
                    <a:cubicBezTo>
                      <a:pt x="2230" y="5685"/>
                      <a:pt x="2329" y="5926"/>
                      <a:pt x="2395" y="6089"/>
                    </a:cubicBezTo>
                    <a:lnTo>
                      <a:pt x="2493" y="6352"/>
                    </a:lnTo>
                    <a:cubicBezTo>
                      <a:pt x="2493" y="6352"/>
                      <a:pt x="2482" y="6254"/>
                      <a:pt x="2449" y="6079"/>
                    </a:cubicBezTo>
                    <a:cubicBezTo>
                      <a:pt x="2427" y="5904"/>
                      <a:pt x="2395" y="5652"/>
                      <a:pt x="2361" y="5336"/>
                    </a:cubicBezTo>
                    <a:cubicBezTo>
                      <a:pt x="2339" y="5030"/>
                      <a:pt x="2318" y="4680"/>
                      <a:pt x="2307" y="4286"/>
                    </a:cubicBezTo>
                    <a:cubicBezTo>
                      <a:pt x="2296" y="3893"/>
                      <a:pt x="2296" y="3488"/>
                      <a:pt x="2296" y="3072"/>
                    </a:cubicBezTo>
                    <a:cubicBezTo>
                      <a:pt x="2296" y="2253"/>
                      <a:pt x="2307" y="1433"/>
                      <a:pt x="2121" y="832"/>
                    </a:cubicBezTo>
                    <a:cubicBezTo>
                      <a:pt x="2023" y="536"/>
                      <a:pt x="1880" y="296"/>
                      <a:pt x="1662" y="154"/>
                    </a:cubicBezTo>
                    <a:cubicBezTo>
                      <a:pt x="1552" y="77"/>
                      <a:pt x="1433" y="33"/>
                      <a:pt x="1290" y="12"/>
                    </a:cubicBezTo>
                    <a:cubicBezTo>
                      <a:pt x="1243" y="4"/>
                      <a:pt x="1194" y="1"/>
                      <a:pt x="1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3" name="Google Shape;103;p2"/>
              <p:cNvSpPr/>
              <p:nvPr/>
            </p:nvSpPr>
            <p:spPr>
              <a:xfrm>
                <a:off x="5001300" y="660625"/>
                <a:ext cx="62625" cy="158800"/>
              </a:xfrm>
              <a:custGeom>
                <a:avLst/>
                <a:gdLst/>
                <a:ahLst/>
                <a:cxnLst/>
                <a:rect l="l" t="t" r="r" b="b"/>
                <a:pathLst>
                  <a:path w="2505" h="6352" extrusionOk="0">
                    <a:moveTo>
                      <a:pt x="1351" y="1"/>
                    </a:moveTo>
                    <a:cubicBezTo>
                      <a:pt x="1300" y="1"/>
                      <a:pt x="1250" y="4"/>
                      <a:pt x="1203" y="12"/>
                    </a:cubicBezTo>
                    <a:cubicBezTo>
                      <a:pt x="1061" y="33"/>
                      <a:pt x="941" y="77"/>
                      <a:pt x="831" y="154"/>
                    </a:cubicBezTo>
                    <a:cubicBezTo>
                      <a:pt x="613" y="296"/>
                      <a:pt x="471" y="536"/>
                      <a:pt x="372" y="832"/>
                    </a:cubicBezTo>
                    <a:cubicBezTo>
                      <a:pt x="187" y="1433"/>
                      <a:pt x="197" y="2253"/>
                      <a:pt x="197" y="3072"/>
                    </a:cubicBezTo>
                    <a:cubicBezTo>
                      <a:pt x="197" y="3488"/>
                      <a:pt x="197" y="3893"/>
                      <a:pt x="187" y="4286"/>
                    </a:cubicBezTo>
                    <a:cubicBezTo>
                      <a:pt x="176" y="4680"/>
                      <a:pt x="165" y="5030"/>
                      <a:pt x="132" y="5336"/>
                    </a:cubicBezTo>
                    <a:cubicBezTo>
                      <a:pt x="99" y="5652"/>
                      <a:pt x="66" y="5904"/>
                      <a:pt x="44" y="6079"/>
                    </a:cubicBezTo>
                    <a:cubicBezTo>
                      <a:pt x="22" y="6254"/>
                      <a:pt x="1" y="6352"/>
                      <a:pt x="1" y="6352"/>
                    </a:cubicBezTo>
                    <a:lnTo>
                      <a:pt x="99" y="6089"/>
                    </a:lnTo>
                    <a:cubicBezTo>
                      <a:pt x="165" y="5926"/>
                      <a:pt x="263" y="5685"/>
                      <a:pt x="394" y="5412"/>
                    </a:cubicBezTo>
                    <a:cubicBezTo>
                      <a:pt x="525" y="5127"/>
                      <a:pt x="678" y="4811"/>
                      <a:pt x="865" y="4461"/>
                    </a:cubicBezTo>
                    <a:cubicBezTo>
                      <a:pt x="1050" y="4122"/>
                      <a:pt x="1258" y="3772"/>
                      <a:pt x="1465" y="3412"/>
                    </a:cubicBezTo>
                    <a:cubicBezTo>
                      <a:pt x="1870" y="2701"/>
                      <a:pt x="2296" y="1991"/>
                      <a:pt x="2427" y="1378"/>
                    </a:cubicBezTo>
                    <a:cubicBezTo>
                      <a:pt x="2504" y="1072"/>
                      <a:pt x="2493" y="799"/>
                      <a:pt x="2373" y="558"/>
                    </a:cubicBezTo>
                    <a:cubicBezTo>
                      <a:pt x="2264" y="329"/>
                      <a:pt x="2034" y="143"/>
                      <a:pt x="1684" y="45"/>
                    </a:cubicBezTo>
                    <a:cubicBezTo>
                      <a:pt x="1567" y="16"/>
                      <a:pt x="1455" y="1"/>
                      <a:pt x="13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4" name="Google Shape;104;p2"/>
              <p:cNvSpPr/>
              <p:nvPr/>
            </p:nvSpPr>
            <p:spPr>
              <a:xfrm>
                <a:off x="5021275" y="707300"/>
                <a:ext cx="124075" cy="123900"/>
              </a:xfrm>
              <a:custGeom>
                <a:avLst/>
                <a:gdLst/>
                <a:ahLst/>
                <a:cxnLst/>
                <a:rect l="l" t="t" r="r" b="b"/>
                <a:pathLst>
                  <a:path w="4963" h="4956" extrusionOk="0">
                    <a:moveTo>
                      <a:pt x="3890" y="0"/>
                    </a:moveTo>
                    <a:cubicBezTo>
                      <a:pt x="3869" y="0"/>
                      <a:pt x="3847" y="1"/>
                      <a:pt x="3826" y="3"/>
                    </a:cubicBezTo>
                    <a:cubicBezTo>
                      <a:pt x="3564" y="14"/>
                      <a:pt x="3323" y="145"/>
                      <a:pt x="3093" y="364"/>
                    </a:cubicBezTo>
                    <a:cubicBezTo>
                      <a:pt x="2634" y="790"/>
                      <a:pt x="2230" y="1501"/>
                      <a:pt x="1815" y="2211"/>
                    </a:cubicBezTo>
                    <a:cubicBezTo>
                      <a:pt x="1607" y="2572"/>
                      <a:pt x="1410" y="2922"/>
                      <a:pt x="1202" y="3250"/>
                    </a:cubicBezTo>
                    <a:cubicBezTo>
                      <a:pt x="994" y="3588"/>
                      <a:pt x="798" y="3884"/>
                      <a:pt x="623" y="4135"/>
                    </a:cubicBezTo>
                    <a:cubicBezTo>
                      <a:pt x="448" y="4387"/>
                      <a:pt x="284" y="4594"/>
                      <a:pt x="175" y="4737"/>
                    </a:cubicBezTo>
                    <a:cubicBezTo>
                      <a:pt x="66" y="4878"/>
                      <a:pt x="0" y="4955"/>
                      <a:pt x="0" y="4955"/>
                    </a:cubicBezTo>
                    <a:cubicBezTo>
                      <a:pt x="0" y="4955"/>
                      <a:pt x="87" y="4890"/>
                      <a:pt x="219" y="4780"/>
                    </a:cubicBezTo>
                    <a:cubicBezTo>
                      <a:pt x="360" y="4671"/>
                      <a:pt x="568" y="4507"/>
                      <a:pt x="819" y="4332"/>
                    </a:cubicBezTo>
                    <a:cubicBezTo>
                      <a:pt x="1071" y="4157"/>
                      <a:pt x="1366" y="3960"/>
                      <a:pt x="1705" y="3753"/>
                    </a:cubicBezTo>
                    <a:cubicBezTo>
                      <a:pt x="2033" y="3556"/>
                      <a:pt x="2383" y="3348"/>
                      <a:pt x="2743" y="3141"/>
                    </a:cubicBezTo>
                    <a:cubicBezTo>
                      <a:pt x="3465" y="2725"/>
                      <a:pt x="4176" y="2332"/>
                      <a:pt x="4591" y="1861"/>
                    </a:cubicBezTo>
                    <a:cubicBezTo>
                      <a:pt x="4810" y="1632"/>
                      <a:pt x="4941" y="1392"/>
                      <a:pt x="4963" y="1129"/>
                    </a:cubicBezTo>
                    <a:cubicBezTo>
                      <a:pt x="4963" y="998"/>
                      <a:pt x="4941" y="867"/>
                      <a:pt x="4886" y="736"/>
                    </a:cubicBezTo>
                    <a:cubicBezTo>
                      <a:pt x="4842" y="593"/>
                      <a:pt x="4744" y="462"/>
                      <a:pt x="4624" y="331"/>
                    </a:cubicBezTo>
                    <a:cubicBezTo>
                      <a:pt x="4492" y="211"/>
                      <a:pt x="4361" y="124"/>
                      <a:pt x="4230" y="69"/>
                    </a:cubicBezTo>
                    <a:cubicBezTo>
                      <a:pt x="4111" y="23"/>
                      <a:pt x="4000" y="0"/>
                      <a:pt x="38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5" name="Google Shape;105;p2"/>
              <p:cNvSpPr/>
              <p:nvPr/>
            </p:nvSpPr>
            <p:spPr>
              <a:xfrm>
                <a:off x="5033000" y="789350"/>
                <a:ext cx="159075" cy="61775"/>
              </a:xfrm>
              <a:custGeom>
                <a:avLst/>
                <a:gdLst/>
                <a:ahLst/>
                <a:cxnLst/>
                <a:rect l="l" t="t" r="r" b="b"/>
                <a:pathLst>
                  <a:path w="6363" h="2471" extrusionOk="0">
                    <a:moveTo>
                      <a:pt x="5347" y="0"/>
                    </a:moveTo>
                    <a:cubicBezTo>
                      <a:pt x="5229" y="0"/>
                      <a:pt x="5105" y="16"/>
                      <a:pt x="4975" y="44"/>
                    </a:cubicBezTo>
                    <a:cubicBezTo>
                      <a:pt x="4363" y="175"/>
                      <a:pt x="3652" y="602"/>
                      <a:pt x="2942" y="1006"/>
                    </a:cubicBezTo>
                    <a:cubicBezTo>
                      <a:pt x="2580" y="1214"/>
                      <a:pt x="2231" y="1421"/>
                      <a:pt x="1892" y="1608"/>
                    </a:cubicBezTo>
                    <a:cubicBezTo>
                      <a:pt x="1553" y="1793"/>
                      <a:pt x="1225" y="1946"/>
                      <a:pt x="941" y="2077"/>
                    </a:cubicBezTo>
                    <a:cubicBezTo>
                      <a:pt x="668" y="2208"/>
                      <a:pt x="427" y="2307"/>
                      <a:pt x="263" y="2373"/>
                    </a:cubicBezTo>
                    <a:lnTo>
                      <a:pt x="1" y="2471"/>
                    </a:lnTo>
                    <a:cubicBezTo>
                      <a:pt x="1" y="2471"/>
                      <a:pt x="99" y="2460"/>
                      <a:pt x="274" y="2427"/>
                    </a:cubicBezTo>
                    <a:cubicBezTo>
                      <a:pt x="449" y="2405"/>
                      <a:pt x="712" y="2373"/>
                      <a:pt x="1018" y="2340"/>
                    </a:cubicBezTo>
                    <a:cubicBezTo>
                      <a:pt x="1324" y="2318"/>
                      <a:pt x="1684" y="2296"/>
                      <a:pt x="2067" y="2285"/>
                    </a:cubicBezTo>
                    <a:cubicBezTo>
                      <a:pt x="2461" y="2274"/>
                      <a:pt x="2865" y="2274"/>
                      <a:pt x="3280" y="2274"/>
                    </a:cubicBezTo>
                    <a:cubicBezTo>
                      <a:pt x="3369" y="2274"/>
                      <a:pt x="3459" y="2274"/>
                      <a:pt x="3548" y="2274"/>
                    </a:cubicBezTo>
                    <a:cubicBezTo>
                      <a:pt x="4278" y="2274"/>
                      <a:pt x="4995" y="2265"/>
                      <a:pt x="5521" y="2099"/>
                    </a:cubicBezTo>
                    <a:cubicBezTo>
                      <a:pt x="5816" y="2001"/>
                      <a:pt x="6057" y="1859"/>
                      <a:pt x="6199" y="1640"/>
                    </a:cubicBezTo>
                    <a:cubicBezTo>
                      <a:pt x="6275" y="1531"/>
                      <a:pt x="6330" y="1411"/>
                      <a:pt x="6341" y="1268"/>
                    </a:cubicBezTo>
                    <a:cubicBezTo>
                      <a:pt x="6363" y="1127"/>
                      <a:pt x="6352" y="962"/>
                      <a:pt x="6308" y="787"/>
                    </a:cubicBezTo>
                    <a:cubicBezTo>
                      <a:pt x="6210" y="438"/>
                      <a:pt x="6024" y="208"/>
                      <a:pt x="5794" y="99"/>
                    </a:cubicBezTo>
                    <a:cubicBezTo>
                      <a:pt x="5656" y="30"/>
                      <a:pt x="5507" y="0"/>
                      <a:pt x="5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06" name="Google Shape;106;p2"/>
            <p:cNvSpPr/>
            <p:nvPr/>
          </p:nvSpPr>
          <p:spPr>
            <a:xfrm>
              <a:off x="4851825" y="725125"/>
              <a:ext cx="275750" cy="275775"/>
            </a:xfrm>
            <a:custGeom>
              <a:avLst/>
              <a:gdLst/>
              <a:ahLst/>
              <a:cxnLst/>
              <a:rect l="l" t="t" r="r" b="b"/>
              <a:pathLst>
                <a:path w="11030" h="11031" extrusionOk="0">
                  <a:moveTo>
                    <a:pt x="4417" y="1"/>
                  </a:moveTo>
                  <a:cubicBezTo>
                    <a:pt x="4417" y="1"/>
                    <a:pt x="4395" y="23"/>
                    <a:pt x="4362" y="88"/>
                  </a:cubicBezTo>
                  <a:cubicBezTo>
                    <a:pt x="4329" y="143"/>
                    <a:pt x="4296" y="220"/>
                    <a:pt x="4252" y="317"/>
                  </a:cubicBezTo>
                  <a:cubicBezTo>
                    <a:pt x="4198" y="416"/>
                    <a:pt x="4155" y="536"/>
                    <a:pt x="4121" y="667"/>
                  </a:cubicBezTo>
                  <a:cubicBezTo>
                    <a:pt x="4099" y="722"/>
                    <a:pt x="4078" y="788"/>
                    <a:pt x="4056" y="854"/>
                  </a:cubicBezTo>
                  <a:cubicBezTo>
                    <a:pt x="4045" y="930"/>
                    <a:pt x="4034" y="995"/>
                    <a:pt x="4023" y="1072"/>
                  </a:cubicBezTo>
                  <a:cubicBezTo>
                    <a:pt x="3968" y="1356"/>
                    <a:pt x="3980" y="1641"/>
                    <a:pt x="4034" y="1881"/>
                  </a:cubicBezTo>
                  <a:cubicBezTo>
                    <a:pt x="4045" y="1957"/>
                    <a:pt x="4067" y="2034"/>
                    <a:pt x="4099" y="2100"/>
                  </a:cubicBezTo>
                  <a:cubicBezTo>
                    <a:pt x="4067" y="2034"/>
                    <a:pt x="4034" y="1957"/>
                    <a:pt x="3990" y="1892"/>
                  </a:cubicBezTo>
                  <a:cubicBezTo>
                    <a:pt x="3859" y="1684"/>
                    <a:pt x="3652" y="1488"/>
                    <a:pt x="3422" y="1313"/>
                  </a:cubicBezTo>
                  <a:cubicBezTo>
                    <a:pt x="3193" y="1138"/>
                    <a:pt x="2930" y="1028"/>
                    <a:pt x="2733" y="952"/>
                  </a:cubicBezTo>
                  <a:cubicBezTo>
                    <a:pt x="2537" y="875"/>
                    <a:pt x="2384" y="842"/>
                    <a:pt x="2384" y="842"/>
                  </a:cubicBezTo>
                  <a:cubicBezTo>
                    <a:pt x="2384" y="842"/>
                    <a:pt x="2384" y="875"/>
                    <a:pt x="2372" y="941"/>
                  </a:cubicBezTo>
                  <a:cubicBezTo>
                    <a:pt x="2362" y="1007"/>
                    <a:pt x="2362" y="1094"/>
                    <a:pt x="2350" y="1203"/>
                  </a:cubicBezTo>
                  <a:cubicBezTo>
                    <a:pt x="2350" y="1422"/>
                    <a:pt x="2362" y="1695"/>
                    <a:pt x="2427" y="1979"/>
                  </a:cubicBezTo>
                  <a:cubicBezTo>
                    <a:pt x="2503" y="2253"/>
                    <a:pt x="2613" y="2526"/>
                    <a:pt x="2755" y="2722"/>
                  </a:cubicBezTo>
                  <a:cubicBezTo>
                    <a:pt x="2788" y="2777"/>
                    <a:pt x="2821" y="2821"/>
                    <a:pt x="2865" y="2865"/>
                  </a:cubicBezTo>
                  <a:cubicBezTo>
                    <a:pt x="2821" y="2821"/>
                    <a:pt x="2777" y="2788"/>
                    <a:pt x="2722" y="2756"/>
                  </a:cubicBezTo>
                  <a:cubicBezTo>
                    <a:pt x="2525" y="2613"/>
                    <a:pt x="2252" y="2504"/>
                    <a:pt x="1979" y="2428"/>
                  </a:cubicBezTo>
                  <a:cubicBezTo>
                    <a:pt x="1695" y="2362"/>
                    <a:pt x="1422" y="2351"/>
                    <a:pt x="1203" y="2351"/>
                  </a:cubicBezTo>
                  <a:cubicBezTo>
                    <a:pt x="1094" y="2362"/>
                    <a:pt x="995" y="2362"/>
                    <a:pt x="941" y="2373"/>
                  </a:cubicBezTo>
                  <a:cubicBezTo>
                    <a:pt x="875" y="2384"/>
                    <a:pt x="831" y="2384"/>
                    <a:pt x="831" y="2384"/>
                  </a:cubicBezTo>
                  <a:cubicBezTo>
                    <a:pt x="831" y="2384"/>
                    <a:pt x="875" y="2537"/>
                    <a:pt x="951" y="2734"/>
                  </a:cubicBezTo>
                  <a:cubicBezTo>
                    <a:pt x="1028" y="2941"/>
                    <a:pt x="1137" y="3193"/>
                    <a:pt x="1312" y="3422"/>
                  </a:cubicBezTo>
                  <a:cubicBezTo>
                    <a:pt x="1487" y="3652"/>
                    <a:pt x="1684" y="3859"/>
                    <a:pt x="1891" y="3990"/>
                  </a:cubicBezTo>
                  <a:cubicBezTo>
                    <a:pt x="1957" y="4034"/>
                    <a:pt x="2034" y="4067"/>
                    <a:pt x="2099" y="4100"/>
                  </a:cubicBezTo>
                  <a:cubicBezTo>
                    <a:pt x="2034" y="4067"/>
                    <a:pt x="1957" y="4046"/>
                    <a:pt x="1881" y="4034"/>
                  </a:cubicBezTo>
                  <a:cubicBezTo>
                    <a:pt x="1749" y="4004"/>
                    <a:pt x="1600" y="3988"/>
                    <a:pt x="1447" y="3988"/>
                  </a:cubicBezTo>
                  <a:cubicBezTo>
                    <a:pt x="1322" y="3988"/>
                    <a:pt x="1195" y="3999"/>
                    <a:pt x="1072" y="4024"/>
                  </a:cubicBezTo>
                  <a:cubicBezTo>
                    <a:pt x="995" y="4034"/>
                    <a:pt x="929" y="4046"/>
                    <a:pt x="853" y="4056"/>
                  </a:cubicBezTo>
                  <a:cubicBezTo>
                    <a:pt x="788" y="4078"/>
                    <a:pt x="722" y="4100"/>
                    <a:pt x="667" y="4122"/>
                  </a:cubicBezTo>
                  <a:cubicBezTo>
                    <a:pt x="536" y="4155"/>
                    <a:pt x="416" y="4209"/>
                    <a:pt x="317" y="4253"/>
                  </a:cubicBezTo>
                  <a:cubicBezTo>
                    <a:pt x="219" y="4297"/>
                    <a:pt x="142" y="4330"/>
                    <a:pt x="88" y="4362"/>
                  </a:cubicBezTo>
                  <a:cubicBezTo>
                    <a:pt x="22" y="4395"/>
                    <a:pt x="1" y="4417"/>
                    <a:pt x="1" y="4417"/>
                  </a:cubicBezTo>
                  <a:cubicBezTo>
                    <a:pt x="1" y="4417"/>
                    <a:pt x="88" y="4537"/>
                    <a:pt x="230" y="4690"/>
                  </a:cubicBezTo>
                  <a:cubicBezTo>
                    <a:pt x="383" y="4854"/>
                    <a:pt x="591" y="5040"/>
                    <a:pt x="831" y="5193"/>
                  </a:cubicBezTo>
                  <a:cubicBezTo>
                    <a:pt x="1082" y="5335"/>
                    <a:pt x="1345" y="5445"/>
                    <a:pt x="1585" y="5488"/>
                  </a:cubicBezTo>
                  <a:cubicBezTo>
                    <a:pt x="1673" y="5499"/>
                    <a:pt x="1750" y="5510"/>
                    <a:pt x="1815" y="5510"/>
                  </a:cubicBezTo>
                  <a:cubicBezTo>
                    <a:pt x="1750" y="5510"/>
                    <a:pt x="1673" y="5521"/>
                    <a:pt x="1585" y="5532"/>
                  </a:cubicBezTo>
                  <a:cubicBezTo>
                    <a:pt x="1345" y="5576"/>
                    <a:pt x="1082" y="5685"/>
                    <a:pt x="831" y="5838"/>
                  </a:cubicBezTo>
                  <a:cubicBezTo>
                    <a:pt x="591" y="5980"/>
                    <a:pt x="383" y="6166"/>
                    <a:pt x="230" y="6330"/>
                  </a:cubicBezTo>
                  <a:cubicBezTo>
                    <a:pt x="88" y="6483"/>
                    <a:pt x="1" y="6603"/>
                    <a:pt x="1" y="6603"/>
                  </a:cubicBezTo>
                  <a:cubicBezTo>
                    <a:pt x="1" y="6603"/>
                    <a:pt x="22" y="6625"/>
                    <a:pt x="88" y="6658"/>
                  </a:cubicBezTo>
                  <a:cubicBezTo>
                    <a:pt x="142" y="6691"/>
                    <a:pt x="219" y="6735"/>
                    <a:pt x="317" y="6778"/>
                  </a:cubicBezTo>
                  <a:cubicBezTo>
                    <a:pt x="416" y="6822"/>
                    <a:pt x="536" y="6866"/>
                    <a:pt x="667" y="6910"/>
                  </a:cubicBezTo>
                  <a:cubicBezTo>
                    <a:pt x="722" y="6931"/>
                    <a:pt x="788" y="6942"/>
                    <a:pt x="853" y="6964"/>
                  </a:cubicBezTo>
                  <a:cubicBezTo>
                    <a:pt x="929" y="6975"/>
                    <a:pt x="995" y="6997"/>
                    <a:pt x="1072" y="7008"/>
                  </a:cubicBezTo>
                  <a:cubicBezTo>
                    <a:pt x="1201" y="7028"/>
                    <a:pt x="1335" y="7039"/>
                    <a:pt x="1466" y="7039"/>
                  </a:cubicBezTo>
                  <a:cubicBezTo>
                    <a:pt x="1612" y="7039"/>
                    <a:pt x="1754" y="7026"/>
                    <a:pt x="1881" y="6997"/>
                  </a:cubicBezTo>
                  <a:cubicBezTo>
                    <a:pt x="1957" y="6975"/>
                    <a:pt x="2034" y="6953"/>
                    <a:pt x="2099" y="6920"/>
                  </a:cubicBezTo>
                  <a:lnTo>
                    <a:pt x="2099" y="6920"/>
                  </a:lnTo>
                  <a:cubicBezTo>
                    <a:pt x="2034" y="6953"/>
                    <a:pt x="1957" y="6986"/>
                    <a:pt x="1891" y="7029"/>
                  </a:cubicBezTo>
                  <a:cubicBezTo>
                    <a:pt x="1684" y="7161"/>
                    <a:pt x="1487" y="7369"/>
                    <a:pt x="1312" y="7598"/>
                  </a:cubicBezTo>
                  <a:cubicBezTo>
                    <a:pt x="1137" y="7828"/>
                    <a:pt x="1028" y="8090"/>
                    <a:pt x="951" y="8287"/>
                  </a:cubicBezTo>
                  <a:cubicBezTo>
                    <a:pt x="875" y="8494"/>
                    <a:pt x="831" y="8637"/>
                    <a:pt x="831" y="8637"/>
                  </a:cubicBezTo>
                  <a:cubicBezTo>
                    <a:pt x="831" y="8637"/>
                    <a:pt x="875" y="8647"/>
                    <a:pt x="941" y="8647"/>
                  </a:cubicBezTo>
                  <a:cubicBezTo>
                    <a:pt x="995" y="8659"/>
                    <a:pt x="1094" y="8659"/>
                    <a:pt x="1203" y="8669"/>
                  </a:cubicBezTo>
                  <a:cubicBezTo>
                    <a:pt x="1422" y="8669"/>
                    <a:pt x="1695" y="8659"/>
                    <a:pt x="1979" y="8593"/>
                  </a:cubicBezTo>
                  <a:cubicBezTo>
                    <a:pt x="2252" y="8527"/>
                    <a:pt x="2525" y="8407"/>
                    <a:pt x="2722" y="8265"/>
                  </a:cubicBezTo>
                  <a:cubicBezTo>
                    <a:pt x="2777" y="8232"/>
                    <a:pt x="2821" y="8199"/>
                    <a:pt x="2865" y="8156"/>
                  </a:cubicBezTo>
                  <a:lnTo>
                    <a:pt x="2865" y="8156"/>
                  </a:lnTo>
                  <a:cubicBezTo>
                    <a:pt x="2821" y="8200"/>
                    <a:pt x="2788" y="8254"/>
                    <a:pt x="2755" y="8297"/>
                  </a:cubicBezTo>
                  <a:cubicBezTo>
                    <a:pt x="2613" y="8506"/>
                    <a:pt x="2503" y="8768"/>
                    <a:pt x="2427" y="9041"/>
                  </a:cubicBezTo>
                  <a:cubicBezTo>
                    <a:pt x="2362" y="9325"/>
                    <a:pt x="2350" y="9599"/>
                    <a:pt x="2350" y="9817"/>
                  </a:cubicBezTo>
                  <a:cubicBezTo>
                    <a:pt x="2362" y="9927"/>
                    <a:pt x="2362" y="10025"/>
                    <a:pt x="2372" y="10090"/>
                  </a:cubicBezTo>
                  <a:cubicBezTo>
                    <a:pt x="2384" y="10145"/>
                    <a:pt x="2384" y="10189"/>
                    <a:pt x="2384" y="10189"/>
                  </a:cubicBezTo>
                  <a:cubicBezTo>
                    <a:pt x="2384" y="10189"/>
                    <a:pt x="2537" y="10145"/>
                    <a:pt x="2733" y="10068"/>
                  </a:cubicBezTo>
                  <a:cubicBezTo>
                    <a:pt x="2930" y="10003"/>
                    <a:pt x="3193" y="9883"/>
                    <a:pt x="3422" y="9708"/>
                  </a:cubicBezTo>
                  <a:cubicBezTo>
                    <a:pt x="3652" y="9544"/>
                    <a:pt x="3859" y="9336"/>
                    <a:pt x="3990" y="9128"/>
                  </a:cubicBezTo>
                  <a:cubicBezTo>
                    <a:pt x="4024" y="9077"/>
                    <a:pt x="4052" y="9026"/>
                    <a:pt x="4078" y="8975"/>
                  </a:cubicBezTo>
                  <a:lnTo>
                    <a:pt x="4078" y="8975"/>
                  </a:lnTo>
                  <a:cubicBezTo>
                    <a:pt x="4057" y="9023"/>
                    <a:pt x="4042" y="9081"/>
                    <a:pt x="4034" y="9140"/>
                  </a:cubicBezTo>
                  <a:cubicBezTo>
                    <a:pt x="3980" y="9380"/>
                    <a:pt x="3968" y="9675"/>
                    <a:pt x="4023" y="9959"/>
                  </a:cubicBezTo>
                  <a:cubicBezTo>
                    <a:pt x="4034" y="10025"/>
                    <a:pt x="4045" y="10102"/>
                    <a:pt x="4056" y="10167"/>
                  </a:cubicBezTo>
                  <a:lnTo>
                    <a:pt x="4121" y="10364"/>
                  </a:lnTo>
                  <a:cubicBezTo>
                    <a:pt x="4155" y="10484"/>
                    <a:pt x="4198" y="10604"/>
                    <a:pt x="4252" y="10702"/>
                  </a:cubicBezTo>
                  <a:cubicBezTo>
                    <a:pt x="4296" y="10801"/>
                    <a:pt x="4329" y="10877"/>
                    <a:pt x="4362" y="10943"/>
                  </a:cubicBezTo>
                  <a:cubicBezTo>
                    <a:pt x="4395" y="10998"/>
                    <a:pt x="4417" y="11030"/>
                    <a:pt x="4417" y="11030"/>
                  </a:cubicBezTo>
                  <a:cubicBezTo>
                    <a:pt x="4417" y="11030"/>
                    <a:pt x="4537" y="10932"/>
                    <a:pt x="4690" y="10790"/>
                  </a:cubicBezTo>
                  <a:cubicBezTo>
                    <a:pt x="4854" y="10637"/>
                    <a:pt x="5040" y="10429"/>
                    <a:pt x="5193" y="10189"/>
                  </a:cubicBezTo>
                  <a:cubicBezTo>
                    <a:pt x="5335" y="9937"/>
                    <a:pt x="5444" y="9675"/>
                    <a:pt x="5488" y="9434"/>
                  </a:cubicBezTo>
                  <a:cubicBezTo>
                    <a:pt x="5499" y="9369"/>
                    <a:pt x="5510" y="9303"/>
                    <a:pt x="5510" y="9238"/>
                  </a:cubicBezTo>
                  <a:cubicBezTo>
                    <a:pt x="5510" y="9303"/>
                    <a:pt x="5520" y="9369"/>
                    <a:pt x="5532" y="9434"/>
                  </a:cubicBezTo>
                  <a:cubicBezTo>
                    <a:pt x="5576" y="9675"/>
                    <a:pt x="5685" y="9937"/>
                    <a:pt x="5838" y="10189"/>
                  </a:cubicBezTo>
                  <a:cubicBezTo>
                    <a:pt x="5980" y="10429"/>
                    <a:pt x="6166" y="10637"/>
                    <a:pt x="6329" y="10790"/>
                  </a:cubicBezTo>
                  <a:cubicBezTo>
                    <a:pt x="6482" y="10932"/>
                    <a:pt x="6603" y="11030"/>
                    <a:pt x="6603" y="11030"/>
                  </a:cubicBezTo>
                  <a:cubicBezTo>
                    <a:pt x="6603" y="11030"/>
                    <a:pt x="6625" y="10998"/>
                    <a:pt x="6657" y="10943"/>
                  </a:cubicBezTo>
                  <a:cubicBezTo>
                    <a:pt x="6691" y="10877"/>
                    <a:pt x="6734" y="10801"/>
                    <a:pt x="6778" y="10702"/>
                  </a:cubicBezTo>
                  <a:cubicBezTo>
                    <a:pt x="6822" y="10604"/>
                    <a:pt x="6865" y="10484"/>
                    <a:pt x="6909" y="10364"/>
                  </a:cubicBezTo>
                  <a:cubicBezTo>
                    <a:pt x="6931" y="10298"/>
                    <a:pt x="6942" y="10233"/>
                    <a:pt x="6963" y="10167"/>
                  </a:cubicBezTo>
                  <a:cubicBezTo>
                    <a:pt x="6975" y="10102"/>
                    <a:pt x="6997" y="10025"/>
                    <a:pt x="7007" y="9959"/>
                  </a:cubicBezTo>
                  <a:cubicBezTo>
                    <a:pt x="7051" y="9675"/>
                    <a:pt x="7051" y="9380"/>
                    <a:pt x="6997" y="9140"/>
                  </a:cubicBezTo>
                  <a:cubicBezTo>
                    <a:pt x="6981" y="9083"/>
                    <a:pt x="6964" y="9027"/>
                    <a:pt x="6944" y="8979"/>
                  </a:cubicBezTo>
                  <a:lnTo>
                    <a:pt x="6944" y="8979"/>
                  </a:lnTo>
                  <a:cubicBezTo>
                    <a:pt x="6969" y="9029"/>
                    <a:pt x="6996" y="9078"/>
                    <a:pt x="7029" y="9128"/>
                  </a:cubicBezTo>
                  <a:cubicBezTo>
                    <a:pt x="7160" y="9336"/>
                    <a:pt x="7368" y="9544"/>
                    <a:pt x="7597" y="9708"/>
                  </a:cubicBezTo>
                  <a:cubicBezTo>
                    <a:pt x="7827" y="9883"/>
                    <a:pt x="8090" y="10003"/>
                    <a:pt x="8287" y="10068"/>
                  </a:cubicBezTo>
                  <a:cubicBezTo>
                    <a:pt x="8494" y="10145"/>
                    <a:pt x="8636" y="10189"/>
                    <a:pt x="8636" y="10189"/>
                  </a:cubicBezTo>
                  <a:cubicBezTo>
                    <a:pt x="8636" y="10189"/>
                    <a:pt x="8647" y="10145"/>
                    <a:pt x="8647" y="10090"/>
                  </a:cubicBezTo>
                  <a:cubicBezTo>
                    <a:pt x="8658" y="10025"/>
                    <a:pt x="8658" y="9927"/>
                    <a:pt x="8669" y="9817"/>
                  </a:cubicBezTo>
                  <a:cubicBezTo>
                    <a:pt x="8669" y="9599"/>
                    <a:pt x="8658" y="9325"/>
                    <a:pt x="8593" y="9041"/>
                  </a:cubicBezTo>
                  <a:cubicBezTo>
                    <a:pt x="8527" y="8768"/>
                    <a:pt x="8406" y="8506"/>
                    <a:pt x="8265" y="8297"/>
                  </a:cubicBezTo>
                  <a:cubicBezTo>
                    <a:pt x="8221" y="8222"/>
                    <a:pt x="8156" y="8157"/>
                    <a:pt x="8101" y="8102"/>
                  </a:cubicBezTo>
                  <a:lnTo>
                    <a:pt x="8101" y="8102"/>
                  </a:lnTo>
                  <a:cubicBezTo>
                    <a:pt x="8156" y="8157"/>
                    <a:pt x="8221" y="8222"/>
                    <a:pt x="8297" y="8265"/>
                  </a:cubicBezTo>
                  <a:cubicBezTo>
                    <a:pt x="8505" y="8407"/>
                    <a:pt x="8768" y="8527"/>
                    <a:pt x="9040" y="8593"/>
                  </a:cubicBezTo>
                  <a:cubicBezTo>
                    <a:pt x="9325" y="8659"/>
                    <a:pt x="9598" y="8669"/>
                    <a:pt x="9817" y="8669"/>
                  </a:cubicBezTo>
                  <a:cubicBezTo>
                    <a:pt x="9926" y="8659"/>
                    <a:pt x="10024" y="8659"/>
                    <a:pt x="10090" y="8647"/>
                  </a:cubicBezTo>
                  <a:cubicBezTo>
                    <a:pt x="10145" y="8647"/>
                    <a:pt x="10189" y="8637"/>
                    <a:pt x="10189" y="8637"/>
                  </a:cubicBezTo>
                  <a:cubicBezTo>
                    <a:pt x="10189" y="8637"/>
                    <a:pt x="10145" y="8494"/>
                    <a:pt x="10068" y="8287"/>
                  </a:cubicBezTo>
                  <a:cubicBezTo>
                    <a:pt x="10002" y="8090"/>
                    <a:pt x="9883" y="7828"/>
                    <a:pt x="9708" y="7598"/>
                  </a:cubicBezTo>
                  <a:cubicBezTo>
                    <a:pt x="9543" y="7369"/>
                    <a:pt x="9336" y="7161"/>
                    <a:pt x="9128" y="7029"/>
                  </a:cubicBezTo>
                  <a:cubicBezTo>
                    <a:pt x="9078" y="6996"/>
                    <a:pt x="9028" y="6970"/>
                    <a:pt x="8979" y="6944"/>
                  </a:cubicBezTo>
                  <a:lnTo>
                    <a:pt x="8979" y="6944"/>
                  </a:lnTo>
                  <a:cubicBezTo>
                    <a:pt x="9026" y="6965"/>
                    <a:pt x="9083" y="6981"/>
                    <a:pt x="9139" y="6997"/>
                  </a:cubicBezTo>
                  <a:cubicBezTo>
                    <a:pt x="9266" y="7026"/>
                    <a:pt x="9408" y="7039"/>
                    <a:pt x="9555" y="7039"/>
                  </a:cubicBezTo>
                  <a:cubicBezTo>
                    <a:pt x="9687" y="7039"/>
                    <a:pt x="9824" y="7028"/>
                    <a:pt x="9959" y="7008"/>
                  </a:cubicBezTo>
                  <a:cubicBezTo>
                    <a:pt x="10024" y="6997"/>
                    <a:pt x="10101" y="6975"/>
                    <a:pt x="10167" y="6964"/>
                  </a:cubicBezTo>
                  <a:cubicBezTo>
                    <a:pt x="10232" y="6942"/>
                    <a:pt x="10298" y="6931"/>
                    <a:pt x="10364" y="6910"/>
                  </a:cubicBezTo>
                  <a:cubicBezTo>
                    <a:pt x="10483" y="6866"/>
                    <a:pt x="10604" y="6822"/>
                    <a:pt x="10702" y="6778"/>
                  </a:cubicBezTo>
                  <a:cubicBezTo>
                    <a:pt x="10801" y="6735"/>
                    <a:pt x="10877" y="6691"/>
                    <a:pt x="10942" y="6658"/>
                  </a:cubicBezTo>
                  <a:cubicBezTo>
                    <a:pt x="10998" y="6625"/>
                    <a:pt x="11030" y="6603"/>
                    <a:pt x="11030" y="6603"/>
                  </a:cubicBezTo>
                  <a:cubicBezTo>
                    <a:pt x="11030" y="6603"/>
                    <a:pt x="10932" y="6483"/>
                    <a:pt x="10789" y="6330"/>
                  </a:cubicBezTo>
                  <a:cubicBezTo>
                    <a:pt x="10636" y="6166"/>
                    <a:pt x="10429" y="5980"/>
                    <a:pt x="10189" y="5838"/>
                  </a:cubicBezTo>
                  <a:cubicBezTo>
                    <a:pt x="9937" y="5685"/>
                    <a:pt x="9674" y="5576"/>
                    <a:pt x="9434" y="5532"/>
                  </a:cubicBezTo>
                  <a:cubicBezTo>
                    <a:pt x="9358" y="5521"/>
                    <a:pt x="9281" y="5510"/>
                    <a:pt x="9205" y="5510"/>
                  </a:cubicBezTo>
                  <a:cubicBezTo>
                    <a:pt x="9281" y="5510"/>
                    <a:pt x="9358" y="5499"/>
                    <a:pt x="9434" y="5488"/>
                  </a:cubicBezTo>
                  <a:cubicBezTo>
                    <a:pt x="9674" y="5445"/>
                    <a:pt x="9937" y="5335"/>
                    <a:pt x="10189" y="5193"/>
                  </a:cubicBezTo>
                  <a:cubicBezTo>
                    <a:pt x="10429" y="5040"/>
                    <a:pt x="10636" y="4854"/>
                    <a:pt x="10789" y="4690"/>
                  </a:cubicBezTo>
                  <a:cubicBezTo>
                    <a:pt x="10932" y="4537"/>
                    <a:pt x="11030" y="4417"/>
                    <a:pt x="11030" y="4417"/>
                  </a:cubicBezTo>
                  <a:cubicBezTo>
                    <a:pt x="11030" y="4417"/>
                    <a:pt x="10998" y="4395"/>
                    <a:pt x="10942" y="4362"/>
                  </a:cubicBezTo>
                  <a:cubicBezTo>
                    <a:pt x="10877" y="4330"/>
                    <a:pt x="10801" y="4297"/>
                    <a:pt x="10702" y="4253"/>
                  </a:cubicBezTo>
                  <a:cubicBezTo>
                    <a:pt x="10604" y="4209"/>
                    <a:pt x="10483" y="4155"/>
                    <a:pt x="10364" y="4122"/>
                  </a:cubicBezTo>
                  <a:lnTo>
                    <a:pt x="10167" y="4056"/>
                  </a:lnTo>
                  <a:cubicBezTo>
                    <a:pt x="10101" y="4046"/>
                    <a:pt x="10024" y="4034"/>
                    <a:pt x="9959" y="4024"/>
                  </a:cubicBezTo>
                  <a:cubicBezTo>
                    <a:pt x="9831" y="3999"/>
                    <a:pt x="9700" y="3988"/>
                    <a:pt x="9574" y="3988"/>
                  </a:cubicBezTo>
                  <a:cubicBezTo>
                    <a:pt x="9420" y="3988"/>
                    <a:pt x="9271" y="4004"/>
                    <a:pt x="9139" y="4034"/>
                  </a:cubicBezTo>
                  <a:cubicBezTo>
                    <a:pt x="9081" y="4043"/>
                    <a:pt x="9023" y="4057"/>
                    <a:pt x="8975" y="4078"/>
                  </a:cubicBezTo>
                  <a:lnTo>
                    <a:pt x="8975" y="4078"/>
                  </a:lnTo>
                  <a:cubicBezTo>
                    <a:pt x="9026" y="4052"/>
                    <a:pt x="9077" y="4025"/>
                    <a:pt x="9128" y="3990"/>
                  </a:cubicBezTo>
                  <a:cubicBezTo>
                    <a:pt x="9336" y="3859"/>
                    <a:pt x="9543" y="3652"/>
                    <a:pt x="9708" y="3422"/>
                  </a:cubicBezTo>
                  <a:cubicBezTo>
                    <a:pt x="9883" y="3193"/>
                    <a:pt x="10002" y="2941"/>
                    <a:pt x="10068" y="2734"/>
                  </a:cubicBezTo>
                  <a:cubicBezTo>
                    <a:pt x="10145" y="2537"/>
                    <a:pt x="10189" y="2384"/>
                    <a:pt x="10189" y="2384"/>
                  </a:cubicBezTo>
                  <a:cubicBezTo>
                    <a:pt x="10189" y="2384"/>
                    <a:pt x="10145" y="2384"/>
                    <a:pt x="10090" y="2373"/>
                  </a:cubicBezTo>
                  <a:cubicBezTo>
                    <a:pt x="10024" y="2362"/>
                    <a:pt x="9926" y="2362"/>
                    <a:pt x="9817" y="2351"/>
                  </a:cubicBezTo>
                  <a:cubicBezTo>
                    <a:pt x="9598" y="2351"/>
                    <a:pt x="9325" y="2362"/>
                    <a:pt x="9040" y="2428"/>
                  </a:cubicBezTo>
                  <a:cubicBezTo>
                    <a:pt x="8768" y="2504"/>
                    <a:pt x="8505" y="2613"/>
                    <a:pt x="8297" y="2756"/>
                  </a:cubicBezTo>
                  <a:cubicBezTo>
                    <a:pt x="8221" y="2810"/>
                    <a:pt x="8155" y="2865"/>
                    <a:pt x="8100" y="2919"/>
                  </a:cubicBezTo>
                  <a:cubicBezTo>
                    <a:pt x="8155" y="2865"/>
                    <a:pt x="8221" y="2799"/>
                    <a:pt x="8265" y="2722"/>
                  </a:cubicBezTo>
                  <a:cubicBezTo>
                    <a:pt x="8406" y="2526"/>
                    <a:pt x="8527" y="2253"/>
                    <a:pt x="8593" y="1979"/>
                  </a:cubicBezTo>
                  <a:cubicBezTo>
                    <a:pt x="8658" y="1695"/>
                    <a:pt x="8669" y="1422"/>
                    <a:pt x="8669" y="1203"/>
                  </a:cubicBezTo>
                  <a:cubicBezTo>
                    <a:pt x="8658" y="1094"/>
                    <a:pt x="8658" y="1007"/>
                    <a:pt x="8647" y="941"/>
                  </a:cubicBezTo>
                  <a:cubicBezTo>
                    <a:pt x="8647" y="875"/>
                    <a:pt x="8636" y="842"/>
                    <a:pt x="8636" y="842"/>
                  </a:cubicBezTo>
                  <a:cubicBezTo>
                    <a:pt x="8636" y="842"/>
                    <a:pt x="8494" y="875"/>
                    <a:pt x="8287" y="952"/>
                  </a:cubicBezTo>
                  <a:cubicBezTo>
                    <a:pt x="8090" y="1028"/>
                    <a:pt x="7827" y="1138"/>
                    <a:pt x="7597" y="1313"/>
                  </a:cubicBezTo>
                  <a:cubicBezTo>
                    <a:pt x="7368" y="1488"/>
                    <a:pt x="7160" y="1684"/>
                    <a:pt x="7029" y="1892"/>
                  </a:cubicBezTo>
                  <a:cubicBezTo>
                    <a:pt x="6985" y="1957"/>
                    <a:pt x="6953" y="2034"/>
                    <a:pt x="6920" y="2100"/>
                  </a:cubicBezTo>
                  <a:cubicBezTo>
                    <a:pt x="6953" y="2034"/>
                    <a:pt x="6975" y="1957"/>
                    <a:pt x="6997" y="1881"/>
                  </a:cubicBezTo>
                  <a:cubicBezTo>
                    <a:pt x="7051" y="1641"/>
                    <a:pt x="7051" y="1356"/>
                    <a:pt x="7007" y="1072"/>
                  </a:cubicBezTo>
                  <a:cubicBezTo>
                    <a:pt x="6997" y="995"/>
                    <a:pt x="6975" y="930"/>
                    <a:pt x="6963" y="854"/>
                  </a:cubicBezTo>
                  <a:cubicBezTo>
                    <a:pt x="6942" y="788"/>
                    <a:pt x="6931" y="722"/>
                    <a:pt x="6909" y="667"/>
                  </a:cubicBezTo>
                  <a:cubicBezTo>
                    <a:pt x="6865" y="536"/>
                    <a:pt x="6822" y="416"/>
                    <a:pt x="6778" y="317"/>
                  </a:cubicBezTo>
                  <a:cubicBezTo>
                    <a:pt x="6734" y="220"/>
                    <a:pt x="6691" y="143"/>
                    <a:pt x="6657" y="88"/>
                  </a:cubicBezTo>
                  <a:cubicBezTo>
                    <a:pt x="6625" y="23"/>
                    <a:pt x="6603" y="1"/>
                    <a:pt x="6603" y="1"/>
                  </a:cubicBezTo>
                  <a:cubicBezTo>
                    <a:pt x="6603" y="1"/>
                    <a:pt x="6482" y="88"/>
                    <a:pt x="6329" y="230"/>
                  </a:cubicBezTo>
                  <a:cubicBezTo>
                    <a:pt x="6166" y="383"/>
                    <a:pt x="5980" y="591"/>
                    <a:pt x="5838" y="832"/>
                  </a:cubicBezTo>
                  <a:cubicBezTo>
                    <a:pt x="5685" y="1083"/>
                    <a:pt x="5576" y="1345"/>
                    <a:pt x="5532" y="1586"/>
                  </a:cubicBezTo>
                  <a:cubicBezTo>
                    <a:pt x="5520" y="1662"/>
                    <a:pt x="5510" y="1728"/>
                    <a:pt x="5510" y="1794"/>
                  </a:cubicBezTo>
                  <a:cubicBezTo>
                    <a:pt x="5510" y="1728"/>
                    <a:pt x="5499" y="1662"/>
                    <a:pt x="5488" y="1586"/>
                  </a:cubicBezTo>
                  <a:cubicBezTo>
                    <a:pt x="5444" y="1345"/>
                    <a:pt x="5335" y="1083"/>
                    <a:pt x="5193" y="832"/>
                  </a:cubicBezTo>
                  <a:cubicBezTo>
                    <a:pt x="5040" y="591"/>
                    <a:pt x="4854" y="383"/>
                    <a:pt x="4690" y="230"/>
                  </a:cubicBezTo>
                  <a:cubicBezTo>
                    <a:pt x="4537" y="88"/>
                    <a:pt x="4417" y="1"/>
                    <a:pt x="4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7" name="Google Shape;107;p2"/>
            <p:cNvSpPr/>
            <p:nvPr/>
          </p:nvSpPr>
          <p:spPr>
            <a:xfrm>
              <a:off x="4900725" y="774050"/>
              <a:ext cx="177675" cy="177650"/>
            </a:xfrm>
            <a:custGeom>
              <a:avLst/>
              <a:gdLst/>
              <a:ahLst/>
              <a:cxnLst/>
              <a:rect l="l" t="t" r="r" b="b"/>
              <a:pathLst>
                <a:path w="7107" h="7106" extrusionOk="0">
                  <a:moveTo>
                    <a:pt x="3554" y="0"/>
                  </a:moveTo>
                  <a:cubicBezTo>
                    <a:pt x="1597" y="0"/>
                    <a:pt x="1" y="1596"/>
                    <a:pt x="1" y="3553"/>
                  </a:cubicBezTo>
                  <a:cubicBezTo>
                    <a:pt x="1" y="5521"/>
                    <a:pt x="1597" y="7106"/>
                    <a:pt x="3554" y="7106"/>
                  </a:cubicBezTo>
                  <a:cubicBezTo>
                    <a:pt x="5522" y="7106"/>
                    <a:pt x="7106" y="5521"/>
                    <a:pt x="7106" y="3553"/>
                  </a:cubicBezTo>
                  <a:cubicBezTo>
                    <a:pt x="7106" y="1596"/>
                    <a:pt x="5522" y="0"/>
                    <a:pt x="35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08" name="Google Shape;108;p2"/>
            <p:cNvGrpSpPr/>
            <p:nvPr/>
          </p:nvGrpSpPr>
          <p:grpSpPr>
            <a:xfrm>
              <a:off x="4907300" y="779800"/>
              <a:ext cx="163450" cy="161800"/>
              <a:chOff x="4907300" y="779800"/>
              <a:chExt cx="163450" cy="161800"/>
            </a:xfrm>
          </p:grpSpPr>
          <p:sp>
            <p:nvSpPr>
              <p:cNvPr id="109" name="Google Shape;109;p2"/>
              <p:cNvSpPr/>
              <p:nvPr/>
            </p:nvSpPr>
            <p:spPr>
              <a:xfrm>
                <a:off x="4977000" y="850500"/>
                <a:ext cx="24600" cy="25025"/>
              </a:xfrm>
              <a:custGeom>
                <a:avLst/>
                <a:gdLst/>
                <a:ahLst/>
                <a:cxnLst/>
                <a:rect l="l" t="t" r="r" b="b"/>
                <a:pathLst>
                  <a:path w="984" h="1001" extrusionOk="0">
                    <a:moveTo>
                      <a:pt x="527" y="0"/>
                    </a:moveTo>
                    <a:cubicBezTo>
                      <a:pt x="515" y="0"/>
                      <a:pt x="503" y="1"/>
                      <a:pt x="492" y="3"/>
                    </a:cubicBezTo>
                    <a:cubicBezTo>
                      <a:pt x="448" y="3"/>
                      <a:pt x="404" y="14"/>
                      <a:pt x="360" y="14"/>
                    </a:cubicBezTo>
                    <a:cubicBezTo>
                      <a:pt x="273" y="36"/>
                      <a:pt x="207" y="80"/>
                      <a:pt x="142" y="146"/>
                    </a:cubicBezTo>
                    <a:cubicBezTo>
                      <a:pt x="120" y="178"/>
                      <a:pt x="88" y="211"/>
                      <a:pt x="66" y="243"/>
                    </a:cubicBezTo>
                    <a:cubicBezTo>
                      <a:pt x="22" y="320"/>
                      <a:pt x="0" y="408"/>
                      <a:pt x="0" y="495"/>
                    </a:cubicBezTo>
                    <a:lnTo>
                      <a:pt x="0" y="506"/>
                    </a:lnTo>
                    <a:cubicBezTo>
                      <a:pt x="0" y="583"/>
                      <a:pt x="11" y="637"/>
                      <a:pt x="44" y="703"/>
                    </a:cubicBezTo>
                    <a:cubicBezTo>
                      <a:pt x="54" y="758"/>
                      <a:pt x="98" y="812"/>
                      <a:pt x="142" y="856"/>
                    </a:cubicBezTo>
                    <a:cubicBezTo>
                      <a:pt x="186" y="911"/>
                      <a:pt x="241" y="943"/>
                      <a:pt x="295" y="954"/>
                    </a:cubicBezTo>
                    <a:cubicBezTo>
                      <a:pt x="349" y="981"/>
                      <a:pt x="403" y="1001"/>
                      <a:pt x="458" y="1001"/>
                    </a:cubicBezTo>
                    <a:cubicBezTo>
                      <a:pt x="469" y="1001"/>
                      <a:pt x="480" y="1000"/>
                      <a:pt x="492" y="998"/>
                    </a:cubicBezTo>
                    <a:cubicBezTo>
                      <a:pt x="535" y="998"/>
                      <a:pt x="579" y="987"/>
                      <a:pt x="623" y="987"/>
                    </a:cubicBezTo>
                    <a:cubicBezTo>
                      <a:pt x="700" y="965"/>
                      <a:pt x="776" y="921"/>
                      <a:pt x="841" y="856"/>
                    </a:cubicBezTo>
                    <a:cubicBezTo>
                      <a:pt x="863" y="823"/>
                      <a:pt x="885" y="790"/>
                      <a:pt x="918" y="758"/>
                    </a:cubicBezTo>
                    <a:cubicBezTo>
                      <a:pt x="962" y="681"/>
                      <a:pt x="984" y="593"/>
                      <a:pt x="984" y="506"/>
                    </a:cubicBezTo>
                    <a:lnTo>
                      <a:pt x="984" y="495"/>
                    </a:lnTo>
                    <a:cubicBezTo>
                      <a:pt x="984" y="418"/>
                      <a:pt x="973" y="364"/>
                      <a:pt x="940" y="299"/>
                    </a:cubicBezTo>
                    <a:cubicBezTo>
                      <a:pt x="918" y="243"/>
                      <a:pt x="885" y="189"/>
                      <a:pt x="841" y="146"/>
                    </a:cubicBezTo>
                    <a:cubicBezTo>
                      <a:pt x="798" y="90"/>
                      <a:pt x="743" y="58"/>
                      <a:pt x="678" y="36"/>
                    </a:cubicBezTo>
                    <a:cubicBezTo>
                      <a:pt x="633" y="18"/>
                      <a:pt x="580" y="0"/>
                      <a:pt x="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 name="Google Shape;110;p2"/>
              <p:cNvSpPr/>
              <p:nvPr/>
            </p:nvSpPr>
            <p:spPr>
              <a:xfrm>
                <a:off x="4965525" y="889375"/>
                <a:ext cx="31975" cy="24625"/>
              </a:xfrm>
              <a:custGeom>
                <a:avLst/>
                <a:gdLst/>
                <a:ahLst/>
                <a:cxnLst/>
                <a:rect l="l" t="t" r="r" b="b"/>
                <a:pathLst>
                  <a:path w="1279" h="985" extrusionOk="0">
                    <a:moveTo>
                      <a:pt x="634" y="0"/>
                    </a:moveTo>
                    <a:cubicBezTo>
                      <a:pt x="0" y="0"/>
                      <a:pt x="0" y="984"/>
                      <a:pt x="634" y="984"/>
                    </a:cubicBezTo>
                    <a:cubicBezTo>
                      <a:pt x="1268" y="984"/>
                      <a:pt x="1279" y="0"/>
                      <a:pt x="6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 name="Google Shape;111;p2"/>
              <p:cNvSpPr/>
              <p:nvPr/>
            </p:nvSpPr>
            <p:spPr>
              <a:xfrm>
                <a:off x="5008700" y="875450"/>
                <a:ext cx="25425" cy="25150"/>
              </a:xfrm>
              <a:custGeom>
                <a:avLst/>
                <a:gdLst/>
                <a:ahLst/>
                <a:cxnLst/>
                <a:rect l="l" t="t" r="r" b="b"/>
                <a:pathLst>
                  <a:path w="1017" h="1006" extrusionOk="0">
                    <a:moveTo>
                      <a:pt x="514" y="0"/>
                    </a:moveTo>
                    <a:cubicBezTo>
                      <a:pt x="470" y="11"/>
                      <a:pt x="426" y="22"/>
                      <a:pt x="382" y="22"/>
                    </a:cubicBezTo>
                    <a:cubicBezTo>
                      <a:pt x="306" y="44"/>
                      <a:pt x="229" y="88"/>
                      <a:pt x="175" y="153"/>
                    </a:cubicBezTo>
                    <a:lnTo>
                      <a:pt x="153" y="164"/>
                    </a:lnTo>
                    <a:cubicBezTo>
                      <a:pt x="98" y="207"/>
                      <a:pt x="66" y="263"/>
                      <a:pt x="54" y="328"/>
                    </a:cubicBezTo>
                    <a:cubicBezTo>
                      <a:pt x="22" y="382"/>
                      <a:pt x="0" y="448"/>
                      <a:pt x="11" y="514"/>
                    </a:cubicBezTo>
                    <a:cubicBezTo>
                      <a:pt x="0" y="579"/>
                      <a:pt x="22" y="645"/>
                      <a:pt x="54" y="710"/>
                    </a:cubicBezTo>
                    <a:cubicBezTo>
                      <a:pt x="66" y="765"/>
                      <a:pt x="98" y="820"/>
                      <a:pt x="153" y="863"/>
                    </a:cubicBezTo>
                    <a:cubicBezTo>
                      <a:pt x="186" y="885"/>
                      <a:pt x="219" y="918"/>
                      <a:pt x="251" y="940"/>
                    </a:cubicBezTo>
                    <a:cubicBezTo>
                      <a:pt x="328" y="984"/>
                      <a:pt x="416" y="1006"/>
                      <a:pt x="503" y="1006"/>
                    </a:cubicBezTo>
                    <a:cubicBezTo>
                      <a:pt x="547" y="1006"/>
                      <a:pt x="590" y="995"/>
                      <a:pt x="634" y="995"/>
                    </a:cubicBezTo>
                    <a:cubicBezTo>
                      <a:pt x="710" y="962"/>
                      <a:pt x="787" y="929"/>
                      <a:pt x="853" y="863"/>
                    </a:cubicBezTo>
                    <a:lnTo>
                      <a:pt x="863" y="841"/>
                    </a:lnTo>
                    <a:cubicBezTo>
                      <a:pt x="918" y="798"/>
                      <a:pt x="951" y="744"/>
                      <a:pt x="973" y="688"/>
                    </a:cubicBezTo>
                    <a:cubicBezTo>
                      <a:pt x="995" y="623"/>
                      <a:pt x="1016" y="569"/>
                      <a:pt x="1006" y="492"/>
                    </a:cubicBezTo>
                    <a:cubicBezTo>
                      <a:pt x="1016" y="426"/>
                      <a:pt x="995" y="372"/>
                      <a:pt x="973" y="306"/>
                    </a:cubicBezTo>
                    <a:cubicBezTo>
                      <a:pt x="951" y="251"/>
                      <a:pt x="918" y="197"/>
                      <a:pt x="863" y="153"/>
                    </a:cubicBezTo>
                    <a:cubicBezTo>
                      <a:pt x="831" y="120"/>
                      <a:pt x="798" y="98"/>
                      <a:pt x="765" y="76"/>
                    </a:cubicBezTo>
                    <a:cubicBezTo>
                      <a:pt x="688" y="33"/>
                      <a:pt x="612" y="0"/>
                      <a:pt x="5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 name="Google Shape;112;p2"/>
              <p:cNvSpPr/>
              <p:nvPr/>
            </p:nvSpPr>
            <p:spPr>
              <a:xfrm>
                <a:off x="5013600" y="833625"/>
                <a:ext cx="31725" cy="24625"/>
              </a:xfrm>
              <a:custGeom>
                <a:avLst/>
                <a:gdLst/>
                <a:ahLst/>
                <a:cxnLst/>
                <a:rect l="l" t="t" r="r" b="b"/>
                <a:pathLst>
                  <a:path w="1269" h="985" extrusionOk="0">
                    <a:moveTo>
                      <a:pt x="635" y="0"/>
                    </a:moveTo>
                    <a:cubicBezTo>
                      <a:pt x="1" y="0"/>
                      <a:pt x="1" y="984"/>
                      <a:pt x="635" y="984"/>
                    </a:cubicBezTo>
                    <a:cubicBezTo>
                      <a:pt x="1269" y="984"/>
                      <a:pt x="1269" y="0"/>
                      <a:pt x="6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 name="Google Shape;113;p2"/>
              <p:cNvSpPr/>
              <p:nvPr/>
            </p:nvSpPr>
            <p:spPr>
              <a:xfrm>
                <a:off x="4982450" y="803550"/>
                <a:ext cx="31725" cy="24625"/>
              </a:xfrm>
              <a:custGeom>
                <a:avLst/>
                <a:gdLst/>
                <a:ahLst/>
                <a:cxnLst/>
                <a:rect l="l" t="t" r="r" b="b"/>
                <a:pathLst>
                  <a:path w="1269" h="985" extrusionOk="0">
                    <a:moveTo>
                      <a:pt x="635" y="1"/>
                    </a:moveTo>
                    <a:cubicBezTo>
                      <a:pt x="1" y="1"/>
                      <a:pt x="1" y="985"/>
                      <a:pt x="635" y="985"/>
                    </a:cubicBezTo>
                    <a:cubicBezTo>
                      <a:pt x="1269" y="985"/>
                      <a:pt x="1269" y="1"/>
                      <a:pt x="6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4" name="Google Shape;114;p2"/>
              <p:cNvSpPr/>
              <p:nvPr/>
            </p:nvSpPr>
            <p:spPr>
              <a:xfrm>
                <a:off x="4940625" y="812050"/>
                <a:ext cx="31725" cy="24600"/>
              </a:xfrm>
              <a:custGeom>
                <a:avLst/>
                <a:gdLst/>
                <a:ahLst/>
                <a:cxnLst/>
                <a:rect l="l" t="t" r="r" b="b"/>
                <a:pathLst>
                  <a:path w="1269" h="984" extrusionOk="0">
                    <a:moveTo>
                      <a:pt x="635" y="0"/>
                    </a:moveTo>
                    <a:cubicBezTo>
                      <a:pt x="1" y="0"/>
                      <a:pt x="1" y="984"/>
                      <a:pt x="635" y="984"/>
                    </a:cubicBezTo>
                    <a:cubicBezTo>
                      <a:pt x="1269" y="984"/>
                      <a:pt x="1269" y="0"/>
                      <a:pt x="6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5" name="Google Shape;115;p2"/>
              <p:cNvSpPr/>
              <p:nvPr/>
            </p:nvSpPr>
            <p:spPr>
              <a:xfrm>
                <a:off x="4936800" y="855475"/>
                <a:ext cx="25175" cy="25175"/>
              </a:xfrm>
              <a:custGeom>
                <a:avLst/>
                <a:gdLst/>
                <a:ahLst/>
                <a:cxnLst/>
                <a:rect l="l" t="t" r="r" b="b"/>
                <a:pathLst>
                  <a:path w="1007" h="1007" extrusionOk="0">
                    <a:moveTo>
                      <a:pt x="493" y="1"/>
                    </a:moveTo>
                    <a:cubicBezTo>
                      <a:pt x="428" y="1"/>
                      <a:pt x="362" y="12"/>
                      <a:pt x="307" y="44"/>
                    </a:cubicBezTo>
                    <a:cubicBezTo>
                      <a:pt x="241" y="66"/>
                      <a:pt x="187" y="100"/>
                      <a:pt x="143" y="143"/>
                    </a:cubicBezTo>
                    <a:cubicBezTo>
                      <a:pt x="121" y="176"/>
                      <a:pt x="88" y="209"/>
                      <a:pt x="66" y="241"/>
                    </a:cubicBezTo>
                    <a:cubicBezTo>
                      <a:pt x="23" y="318"/>
                      <a:pt x="1" y="406"/>
                      <a:pt x="1" y="493"/>
                    </a:cubicBezTo>
                    <a:cubicBezTo>
                      <a:pt x="1" y="537"/>
                      <a:pt x="12" y="581"/>
                      <a:pt x="12" y="624"/>
                    </a:cubicBezTo>
                    <a:cubicBezTo>
                      <a:pt x="45" y="712"/>
                      <a:pt x="78" y="777"/>
                      <a:pt x="143" y="843"/>
                    </a:cubicBezTo>
                    <a:lnTo>
                      <a:pt x="165" y="865"/>
                    </a:lnTo>
                    <a:cubicBezTo>
                      <a:pt x="209" y="908"/>
                      <a:pt x="263" y="941"/>
                      <a:pt x="318" y="963"/>
                    </a:cubicBezTo>
                    <a:cubicBezTo>
                      <a:pt x="384" y="996"/>
                      <a:pt x="438" y="1006"/>
                      <a:pt x="515" y="1006"/>
                    </a:cubicBezTo>
                    <a:cubicBezTo>
                      <a:pt x="581" y="1006"/>
                      <a:pt x="646" y="996"/>
                      <a:pt x="700" y="963"/>
                    </a:cubicBezTo>
                    <a:cubicBezTo>
                      <a:pt x="766" y="941"/>
                      <a:pt x="810" y="908"/>
                      <a:pt x="853" y="865"/>
                    </a:cubicBezTo>
                    <a:cubicBezTo>
                      <a:pt x="887" y="832"/>
                      <a:pt x="909" y="788"/>
                      <a:pt x="930" y="755"/>
                    </a:cubicBezTo>
                    <a:cubicBezTo>
                      <a:pt x="985" y="679"/>
                      <a:pt x="1006" y="602"/>
                      <a:pt x="1006" y="515"/>
                    </a:cubicBezTo>
                    <a:cubicBezTo>
                      <a:pt x="996" y="471"/>
                      <a:pt x="996" y="428"/>
                      <a:pt x="985" y="384"/>
                    </a:cubicBezTo>
                    <a:cubicBezTo>
                      <a:pt x="963" y="296"/>
                      <a:pt x="919" y="219"/>
                      <a:pt x="853" y="165"/>
                    </a:cubicBezTo>
                    <a:cubicBezTo>
                      <a:pt x="853" y="154"/>
                      <a:pt x="843" y="154"/>
                      <a:pt x="843" y="143"/>
                    </a:cubicBezTo>
                    <a:cubicBezTo>
                      <a:pt x="799" y="100"/>
                      <a:pt x="744" y="66"/>
                      <a:pt x="679" y="44"/>
                    </a:cubicBezTo>
                    <a:cubicBezTo>
                      <a:pt x="624" y="12"/>
                      <a:pt x="559" y="1"/>
                      <a:pt x="4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6" name="Google Shape;116;p2"/>
              <p:cNvSpPr/>
              <p:nvPr/>
            </p:nvSpPr>
            <p:spPr>
              <a:xfrm>
                <a:off x="4920950" y="893750"/>
                <a:ext cx="31725" cy="24600"/>
              </a:xfrm>
              <a:custGeom>
                <a:avLst/>
                <a:gdLst/>
                <a:ahLst/>
                <a:cxnLst/>
                <a:rect l="l" t="t" r="r" b="b"/>
                <a:pathLst>
                  <a:path w="1269" h="984" extrusionOk="0">
                    <a:moveTo>
                      <a:pt x="635" y="0"/>
                    </a:moveTo>
                    <a:cubicBezTo>
                      <a:pt x="1" y="0"/>
                      <a:pt x="1" y="984"/>
                      <a:pt x="635" y="984"/>
                    </a:cubicBezTo>
                    <a:cubicBezTo>
                      <a:pt x="1269" y="984"/>
                      <a:pt x="1269" y="0"/>
                      <a:pt x="6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7" name="Google Shape;117;p2"/>
              <p:cNvSpPr/>
              <p:nvPr/>
            </p:nvSpPr>
            <p:spPr>
              <a:xfrm>
                <a:off x="4987100" y="916975"/>
                <a:ext cx="31725" cy="24625"/>
              </a:xfrm>
              <a:custGeom>
                <a:avLst/>
                <a:gdLst/>
                <a:ahLst/>
                <a:cxnLst/>
                <a:rect l="l" t="t" r="r" b="b"/>
                <a:pathLst>
                  <a:path w="1269" h="985" extrusionOk="0">
                    <a:moveTo>
                      <a:pt x="634" y="1"/>
                    </a:moveTo>
                    <a:cubicBezTo>
                      <a:pt x="0" y="1"/>
                      <a:pt x="0" y="985"/>
                      <a:pt x="634" y="985"/>
                    </a:cubicBezTo>
                    <a:cubicBezTo>
                      <a:pt x="1268" y="985"/>
                      <a:pt x="1268" y="1"/>
                      <a:pt x="6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8" name="Google Shape;118;p2"/>
              <p:cNvSpPr/>
              <p:nvPr/>
            </p:nvSpPr>
            <p:spPr>
              <a:xfrm>
                <a:off x="5039025" y="857400"/>
                <a:ext cx="31725" cy="24625"/>
              </a:xfrm>
              <a:custGeom>
                <a:avLst/>
                <a:gdLst/>
                <a:ahLst/>
                <a:cxnLst/>
                <a:rect l="l" t="t" r="r" b="b"/>
                <a:pathLst>
                  <a:path w="1269" h="985" extrusionOk="0">
                    <a:moveTo>
                      <a:pt x="634" y="1"/>
                    </a:moveTo>
                    <a:cubicBezTo>
                      <a:pt x="0" y="1"/>
                      <a:pt x="0" y="985"/>
                      <a:pt x="634" y="985"/>
                    </a:cubicBezTo>
                    <a:cubicBezTo>
                      <a:pt x="1268" y="985"/>
                      <a:pt x="1268" y="1"/>
                      <a:pt x="6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9" name="Google Shape;119;p2"/>
              <p:cNvSpPr/>
              <p:nvPr/>
            </p:nvSpPr>
            <p:spPr>
              <a:xfrm>
                <a:off x="5018525" y="795650"/>
                <a:ext cx="31725" cy="24625"/>
              </a:xfrm>
              <a:custGeom>
                <a:avLst/>
                <a:gdLst/>
                <a:ahLst/>
                <a:cxnLst/>
                <a:rect l="l" t="t" r="r" b="b"/>
                <a:pathLst>
                  <a:path w="1269" h="985" extrusionOk="0">
                    <a:moveTo>
                      <a:pt x="635" y="0"/>
                    </a:moveTo>
                    <a:cubicBezTo>
                      <a:pt x="1" y="0"/>
                      <a:pt x="1" y="984"/>
                      <a:pt x="635" y="984"/>
                    </a:cubicBezTo>
                    <a:cubicBezTo>
                      <a:pt x="1269" y="984"/>
                      <a:pt x="1269" y="0"/>
                      <a:pt x="6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0" name="Google Shape;120;p2"/>
              <p:cNvSpPr/>
              <p:nvPr/>
            </p:nvSpPr>
            <p:spPr>
              <a:xfrm>
                <a:off x="4954300" y="779800"/>
                <a:ext cx="31725" cy="24625"/>
              </a:xfrm>
              <a:custGeom>
                <a:avLst/>
                <a:gdLst/>
                <a:ahLst/>
                <a:cxnLst/>
                <a:rect l="l" t="t" r="r" b="b"/>
                <a:pathLst>
                  <a:path w="1269" h="985" extrusionOk="0">
                    <a:moveTo>
                      <a:pt x="634" y="0"/>
                    </a:moveTo>
                    <a:cubicBezTo>
                      <a:pt x="0" y="0"/>
                      <a:pt x="0" y="984"/>
                      <a:pt x="634" y="984"/>
                    </a:cubicBezTo>
                    <a:cubicBezTo>
                      <a:pt x="1268" y="984"/>
                      <a:pt x="1268" y="0"/>
                      <a:pt x="6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1" name="Google Shape;121;p2"/>
              <p:cNvSpPr/>
              <p:nvPr/>
            </p:nvSpPr>
            <p:spPr>
              <a:xfrm>
                <a:off x="4907300" y="831175"/>
                <a:ext cx="31725" cy="24875"/>
              </a:xfrm>
              <a:custGeom>
                <a:avLst/>
                <a:gdLst/>
                <a:ahLst/>
                <a:cxnLst/>
                <a:rect l="l" t="t" r="r" b="b"/>
                <a:pathLst>
                  <a:path w="1269" h="995" extrusionOk="0">
                    <a:moveTo>
                      <a:pt x="634" y="0"/>
                    </a:moveTo>
                    <a:cubicBezTo>
                      <a:pt x="0" y="0"/>
                      <a:pt x="0" y="995"/>
                      <a:pt x="634" y="995"/>
                    </a:cubicBezTo>
                    <a:cubicBezTo>
                      <a:pt x="1268" y="995"/>
                      <a:pt x="1268" y="0"/>
                      <a:pt x="6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122" name="Google Shape;122;p2"/>
          <p:cNvGrpSpPr/>
          <p:nvPr/>
        </p:nvGrpSpPr>
        <p:grpSpPr>
          <a:xfrm rot="10800000">
            <a:off x="8708442" y="457386"/>
            <a:ext cx="338721" cy="344045"/>
            <a:chOff x="4376025" y="-118550"/>
            <a:chExt cx="413225" cy="418750"/>
          </a:xfrm>
        </p:grpSpPr>
        <p:sp>
          <p:nvSpPr>
            <p:cNvPr id="123" name="Google Shape;123;p2"/>
            <p:cNvSpPr/>
            <p:nvPr/>
          </p:nvSpPr>
          <p:spPr>
            <a:xfrm>
              <a:off x="4376025" y="-118550"/>
              <a:ext cx="413225" cy="418750"/>
            </a:xfrm>
            <a:custGeom>
              <a:avLst/>
              <a:gdLst/>
              <a:ahLst/>
              <a:cxnLst/>
              <a:rect l="l" t="t" r="r" b="b"/>
              <a:pathLst>
                <a:path w="16529" h="16750" extrusionOk="0">
                  <a:moveTo>
                    <a:pt x="9447" y="1"/>
                  </a:moveTo>
                  <a:cubicBezTo>
                    <a:pt x="9169" y="1"/>
                    <a:pt x="8923" y="39"/>
                    <a:pt x="8757" y="68"/>
                  </a:cubicBezTo>
                  <a:cubicBezTo>
                    <a:pt x="8298" y="145"/>
                    <a:pt x="7849" y="330"/>
                    <a:pt x="7456" y="604"/>
                  </a:cubicBezTo>
                  <a:cubicBezTo>
                    <a:pt x="7445" y="604"/>
                    <a:pt x="7445" y="614"/>
                    <a:pt x="7434" y="614"/>
                  </a:cubicBezTo>
                  <a:cubicBezTo>
                    <a:pt x="7205" y="789"/>
                    <a:pt x="6997" y="986"/>
                    <a:pt x="6844" y="1216"/>
                  </a:cubicBezTo>
                  <a:lnTo>
                    <a:pt x="6680" y="1117"/>
                  </a:lnTo>
                  <a:lnTo>
                    <a:pt x="6658" y="1117"/>
                  </a:lnTo>
                  <a:cubicBezTo>
                    <a:pt x="6483" y="1030"/>
                    <a:pt x="6275" y="976"/>
                    <a:pt x="6057" y="932"/>
                  </a:cubicBezTo>
                  <a:cubicBezTo>
                    <a:pt x="5897" y="898"/>
                    <a:pt x="5729" y="882"/>
                    <a:pt x="5554" y="882"/>
                  </a:cubicBezTo>
                  <a:cubicBezTo>
                    <a:pt x="5272" y="882"/>
                    <a:pt x="4970" y="923"/>
                    <a:pt x="4647" y="997"/>
                  </a:cubicBezTo>
                  <a:cubicBezTo>
                    <a:pt x="4636" y="1008"/>
                    <a:pt x="4625" y="1008"/>
                    <a:pt x="4614" y="1008"/>
                  </a:cubicBezTo>
                  <a:cubicBezTo>
                    <a:pt x="4373" y="1085"/>
                    <a:pt x="4133" y="1172"/>
                    <a:pt x="3904" y="1292"/>
                  </a:cubicBezTo>
                  <a:lnTo>
                    <a:pt x="3892" y="1292"/>
                  </a:lnTo>
                  <a:cubicBezTo>
                    <a:pt x="3685" y="1401"/>
                    <a:pt x="3466" y="1533"/>
                    <a:pt x="3204" y="1741"/>
                  </a:cubicBezTo>
                  <a:cubicBezTo>
                    <a:pt x="3193" y="1741"/>
                    <a:pt x="3193" y="1751"/>
                    <a:pt x="3182" y="1751"/>
                  </a:cubicBezTo>
                  <a:cubicBezTo>
                    <a:pt x="2745" y="2101"/>
                    <a:pt x="2395" y="2538"/>
                    <a:pt x="2155" y="2987"/>
                  </a:cubicBezTo>
                  <a:cubicBezTo>
                    <a:pt x="2099" y="3085"/>
                    <a:pt x="2034" y="3206"/>
                    <a:pt x="1990" y="3337"/>
                  </a:cubicBezTo>
                  <a:cubicBezTo>
                    <a:pt x="1946" y="3446"/>
                    <a:pt x="1903" y="3566"/>
                    <a:pt x="1870" y="3675"/>
                  </a:cubicBezTo>
                  <a:cubicBezTo>
                    <a:pt x="1815" y="3872"/>
                    <a:pt x="1761" y="4112"/>
                    <a:pt x="1761" y="4364"/>
                  </a:cubicBezTo>
                  <a:cubicBezTo>
                    <a:pt x="1750" y="4659"/>
                    <a:pt x="1783" y="4943"/>
                    <a:pt x="1859" y="5184"/>
                  </a:cubicBezTo>
                  <a:cubicBezTo>
                    <a:pt x="1618" y="5282"/>
                    <a:pt x="1389" y="5424"/>
                    <a:pt x="1149" y="5621"/>
                  </a:cubicBezTo>
                  <a:cubicBezTo>
                    <a:pt x="974" y="5763"/>
                    <a:pt x="831" y="5938"/>
                    <a:pt x="690" y="6146"/>
                  </a:cubicBezTo>
                  <a:lnTo>
                    <a:pt x="678" y="6146"/>
                  </a:lnTo>
                  <a:cubicBezTo>
                    <a:pt x="515" y="6386"/>
                    <a:pt x="394" y="6594"/>
                    <a:pt x="318" y="6813"/>
                  </a:cubicBezTo>
                  <a:cubicBezTo>
                    <a:pt x="231" y="7010"/>
                    <a:pt x="132" y="7261"/>
                    <a:pt x="78" y="7556"/>
                  </a:cubicBezTo>
                  <a:cubicBezTo>
                    <a:pt x="34" y="7819"/>
                    <a:pt x="1" y="8091"/>
                    <a:pt x="1" y="8365"/>
                  </a:cubicBezTo>
                  <a:lnTo>
                    <a:pt x="1" y="8398"/>
                  </a:lnTo>
                  <a:cubicBezTo>
                    <a:pt x="1" y="8660"/>
                    <a:pt x="34" y="8934"/>
                    <a:pt x="78" y="9196"/>
                  </a:cubicBezTo>
                  <a:cubicBezTo>
                    <a:pt x="132" y="9491"/>
                    <a:pt x="231" y="9753"/>
                    <a:pt x="318" y="9939"/>
                  </a:cubicBezTo>
                  <a:cubicBezTo>
                    <a:pt x="394" y="10158"/>
                    <a:pt x="515" y="10365"/>
                    <a:pt x="678" y="10606"/>
                  </a:cubicBezTo>
                  <a:cubicBezTo>
                    <a:pt x="678" y="10606"/>
                    <a:pt x="690" y="10606"/>
                    <a:pt x="690" y="10617"/>
                  </a:cubicBezTo>
                  <a:cubicBezTo>
                    <a:pt x="831" y="10814"/>
                    <a:pt x="974" y="10989"/>
                    <a:pt x="1149" y="11130"/>
                  </a:cubicBezTo>
                  <a:cubicBezTo>
                    <a:pt x="1389" y="11327"/>
                    <a:pt x="1618" y="11470"/>
                    <a:pt x="1859" y="11568"/>
                  </a:cubicBezTo>
                  <a:cubicBezTo>
                    <a:pt x="1783" y="11819"/>
                    <a:pt x="1750" y="12092"/>
                    <a:pt x="1761" y="12388"/>
                  </a:cubicBezTo>
                  <a:cubicBezTo>
                    <a:pt x="1761" y="12639"/>
                    <a:pt x="1815" y="12879"/>
                    <a:pt x="1870" y="13076"/>
                  </a:cubicBezTo>
                  <a:cubicBezTo>
                    <a:pt x="1903" y="13197"/>
                    <a:pt x="1946" y="13306"/>
                    <a:pt x="1990" y="13415"/>
                  </a:cubicBezTo>
                  <a:cubicBezTo>
                    <a:pt x="2034" y="13547"/>
                    <a:pt x="2099" y="13666"/>
                    <a:pt x="2155" y="13765"/>
                  </a:cubicBezTo>
                  <a:cubicBezTo>
                    <a:pt x="2395" y="14224"/>
                    <a:pt x="2745" y="14650"/>
                    <a:pt x="3182" y="15000"/>
                  </a:cubicBezTo>
                  <a:cubicBezTo>
                    <a:pt x="3193" y="15011"/>
                    <a:pt x="3193" y="15011"/>
                    <a:pt x="3204" y="15011"/>
                  </a:cubicBezTo>
                  <a:cubicBezTo>
                    <a:pt x="3466" y="15219"/>
                    <a:pt x="3685" y="15350"/>
                    <a:pt x="3892" y="15459"/>
                  </a:cubicBezTo>
                  <a:lnTo>
                    <a:pt x="3904" y="15459"/>
                  </a:lnTo>
                  <a:cubicBezTo>
                    <a:pt x="4133" y="15580"/>
                    <a:pt x="4373" y="15667"/>
                    <a:pt x="4614" y="15743"/>
                  </a:cubicBezTo>
                  <a:cubicBezTo>
                    <a:pt x="4625" y="15743"/>
                    <a:pt x="4636" y="15743"/>
                    <a:pt x="4647" y="15755"/>
                  </a:cubicBezTo>
                  <a:cubicBezTo>
                    <a:pt x="4962" y="15834"/>
                    <a:pt x="5257" y="15873"/>
                    <a:pt x="5532" y="15873"/>
                  </a:cubicBezTo>
                  <a:cubicBezTo>
                    <a:pt x="5716" y="15873"/>
                    <a:pt x="5890" y="15855"/>
                    <a:pt x="6057" y="15820"/>
                  </a:cubicBezTo>
                  <a:cubicBezTo>
                    <a:pt x="6275" y="15787"/>
                    <a:pt x="6483" y="15722"/>
                    <a:pt x="6658" y="15634"/>
                  </a:cubicBezTo>
                  <a:lnTo>
                    <a:pt x="6680" y="15634"/>
                  </a:lnTo>
                  <a:lnTo>
                    <a:pt x="6844" y="15536"/>
                  </a:lnTo>
                  <a:cubicBezTo>
                    <a:pt x="6997" y="15765"/>
                    <a:pt x="7205" y="15962"/>
                    <a:pt x="7434" y="16137"/>
                  </a:cubicBezTo>
                  <a:cubicBezTo>
                    <a:pt x="7445" y="16148"/>
                    <a:pt x="7445" y="16148"/>
                    <a:pt x="7456" y="16148"/>
                  </a:cubicBezTo>
                  <a:cubicBezTo>
                    <a:pt x="7849" y="16421"/>
                    <a:pt x="8298" y="16607"/>
                    <a:pt x="8757" y="16684"/>
                  </a:cubicBezTo>
                  <a:cubicBezTo>
                    <a:pt x="8921" y="16717"/>
                    <a:pt x="9151" y="16749"/>
                    <a:pt x="9413" y="16749"/>
                  </a:cubicBezTo>
                  <a:lnTo>
                    <a:pt x="9544" y="16749"/>
                  </a:lnTo>
                  <a:cubicBezTo>
                    <a:pt x="9675" y="16739"/>
                    <a:pt x="9806" y="16739"/>
                    <a:pt x="9938" y="16717"/>
                  </a:cubicBezTo>
                  <a:cubicBezTo>
                    <a:pt x="10091" y="16705"/>
                    <a:pt x="10244" y="16684"/>
                    <a:pt x="10385" y="16640"/>
                  </a:cubicBezTo>
                  <a:cubicBezTo>
                    <a:pt x="10615" y="16586"/>
                    <a:pt x="10900" y="16498"/>
                    <a:pt x="11162" y="16377"/>
                  </a:cubicBezTo>
                  <a:lnTo>
                    <a:pt x="11172" y="16377"/>
                  </a:lnTo>
                  <a:cubicBezTo>
                    <a:pt x="11402" y="16258"/>
                    <a:pt x="11632" y="16137"/>
                    <a:pt x="11828" y="15995"/>
                  </a:cubicBezTo>
                  <a:cubicBezTo>
                    <a:pt x="11840" y="15984"/>
                    <a:pt x="11850" y="15984"/>
                    <a:pt x="11862" y="15973"/>
                  </a:cubicBezTo>
                  <a:cubicBezTo>
                    <a:pt x="12287" y="15645"/>
                    <a:pt x="12605" y="15284"/>
                    <a:pt x="12790" y="14913"/>
                  </a:cubicBezTo>
                  <a:cubicBezTo>
                    <a:pt x="12900" y="14705"/>
                    <a:pt x="12977" y="14509"/>
                    <a:pt x="13020" y="14312"/>
                  </a:cubicBezTo>
                  <a:cubicBezTo>
                    <a:pt x="13031" y="14312"/>
                    <a:pt x="13031" y="14312"/>
                    <a:pt x="13031" y="14300"/>
                  </a:cubicBezTo>
                  <a:cubicBezTo>
                    <a:pt x="13042" y="14246"/>
                    <a:pt x="13053" y="14181"/>
                    <a:pt x="13064" y="14115"/>
                  </a:cubicBezTo>
                  <a:cubicBezTo>
                    <a:pt x="13128" y="14120"/>
                    <a:pt x="13194" y="14123"/>
                    <a:pt x="13260" y="14123"/>
                  </a:cubicBezTo>
                  <a:cubicBezTo>
                    <a:pt x="13475" y="14123"/>
                    <a:pt x="13697" y="14094"/>
                    <a:pt x="13905" y="14028"/>
                  </a:cubicBezTo>
                  <a:cubicBezTo>
                    <a:pt x="14113" y="13973"/>
                    <a:pt x="14321" y="13885"/>
                    <a:pt x="14529" y="13776"/>
                  </a:cubicBezTo>
                  <a:cubicBezTo>
                    <a:pt x="14769" y="13645"/>
                    <a:pt x="14977" y="13492"/>
                    <a:pt x="15130" y="13360"/>
                  </a:cubicBezTo>
                  <a:cubicBezTo>
                    <a:pt x="15316" y="13207"/>
                    <a:pt x="15491" y="13022"/>
                    <a:pt x="15676" y="12770"/>
                  </a:cubicBezTo>
                  <a:cubicBezTo>
                    <a:pt x="15775" y="12650"/>
                    <a:pt x="15851" y="12541"/>
                    <a:pt x="15917" y="12442"/>
                  </a:cubicBezTo>
                  <a:cubicBezTo>
                    <a:pt x="15917" y="12432"/>
                    <a:pt x="15917" y="12432"/>
                    <a:pt x="15928" y="12420"/>
                  </a:cubicBezTo>
                  <a:cubicBezTo>
                    <a:pt x="15994" y="12300"/>
                    <a:pt x="16059" y="12180"/>
                    <a:pt x="16113" y="12060"/>
                  </a:cubicBezTo>
                  <a:cubicBezTo>
                    <a:pt x="16179" y="11939"/>
                    <a:pt x="16234" y="11808"/>
                    <a:pt x="16278" y="11688"/>
                  </a:cubicBezTo>
                  <a:cubicBezTo>
                    <a:pt x="16288" y="11677"/>
                    <a:pt x="16288" y="11666"/>
                    <a:pt x="16288" y="11666"/>
                  </a:cubicBezTo>
                  <a:cubicBezTo>
                    <a:pt x="16343" y="11524"/>
                    <a:pt x="16376" y="11382"/>
                    <a:pt x="16409" y="11273"/>
                  </a:cubicBezTo>
                  <a:lnTo>
                    <a:pt x="16409" y="11262"/>
                  </a:lnTo>
                  <a:cubicBezTo>
                    <a:pt x="16453" y="11054"/>
                    <a:pt x="16518" y="10770"/>
                    <a:pt x="16518" y="10474"/>
                  </a:cubicBezTo>
                  <a:cubicBezTo>
                    <a:pt x="16529" y="10202"/>
                    <a:pt x="16518" y="9961"/>
                    <a:pt x="16475" y="9753"/>
                  </a:cubicBezTo>
                  <a:lnTo>
                    <a:pt x="16475" y="9731"/>
                  </a:lnTo>
                  <a:cubicBezTo>
                    <a:pt x="16431" y="9502"/>
                    <a:pt x="16365" y="9283"/>
                    <a:pt x="16278" y="9087"/>
                  </a:cubicBezTo>
                  <a:cubicBezTo>
                    <a:pt x="16245" y="8988"/>
                    <a:pt x="16190" y="8890"/>
                    <a:pt x="16147" y="8802"/>
                  </a:cubicBezTo>
                  <a:cubicBezTo>
                    <a:pt x="16135" y="8791"/>
                    <a:pt x="16135" y="8781"/>
                    <a:pt x="16125" y="8781"/>
                  </a:cubicBezTo>
                  <a:cubicBezTo>
                    <a:pt x="16070" y="8682"/>
                    <a:pt x="16016" y="8606"/>
                    <a:pt x="15950" y="8518"/>
                  </a:cubicBezTo>
                  <a:cubicBezTo>
                    <a:pt x="15906" y="8474"/>
                    <a:pt x="15873" y="8419"/>
                    <a:pt x="15829" y="8376"/>
                  </a:cubicBezTo>
                  <a:cubicBezTo>
                    <a:pt x="15873" y="8332"/>
                    <a:pt x="15906" y="8288"/>
                    <a:pt x="15950" y="8234"/>
                  </a:cubicBezTo>
                  <a:cubicBezTo>
                    <a:pt x="16016" y="8157"/>
                    <a:pt x="16070" y="8070"/>
                    <a:pt x="16125" y="7972"/>
                  </a:cubicBezTo>
                  <a:cubicBezTo>
                    <a:pt x="16135" y="7972"/>
                    <a:pt x="16135" y="7960"/>
                    <a:pt x="16147" y="7950"/>
                  </a:cubicBezTo>
                  <a:cubicBezTo>
                    <a:pt x="16190" y="7862"/>
                    <a:pt x="16245" y="7763"/>
                    <a:pt x="16278" y="7666"/>
                  </a:cubicBezTo>
                  <a:cubicBezTo>
                    <a:pt x="16365" y="7469"/>
                    <a:pt x="16431" y="7250"/>
                    <a:pt x="16475" y="7020"/>
                  </a:cubicBezTo>
                  <a:lnTo>
                    <a:pt x="16475" y="6998"/>
                  </a:lnTo>
                  <a:cubicBezTo>
                    <a:pt x="16518" y="6791"/>
                    <a:pt x="16529" y="6551"/>
                    <a:pt x="16518" y="6277"/>
                  </a:cubicBezTo>
                  <a:cubicBezTo>
                    <a:pt x="16518" y="5982"/>
                    <a:pt x="16453" y="5698"/>
                    <a:pt x="16409" y="5490"/>
                  </a:cubicBezTo>
                  <a:lnTo>
                    <a:pt x="16409" y="5479"/>
                  </a:lnTo>
                  <a:cubicBezTo>
                    <a:pt x="16376" y="5370"/>
                    <a:pt x="16343" y="5227"/>
                    <a:pt x="16288" y="5086"/>
                  </a:cubicBezTo>
                  <a:cubicBezTo>
                    <a:pt x="16288" y="5086"/>
                    <a:pt x="16288" y="5074"/>
                    <a:pt x="16278" y="5074"/>
                  </a:cubicBezTo>
                  <a:cubicBezTo>
                    <a:pt x="16234" y="4943"/>
                    <a:pt x="16179" y="4823"/>
                    <a:pt x="16113" y="4692"/>
                  </a:cubicBezTo>
                  <a:cubicBezTo>
                    <a:pt x="16059" y="4572"/>
                    <a:pt x="15994" y="4452"/>
                    <a:pt x="15928" y="4331"/>
                  </a:cubicBezTo>
                  <a:cubicBezTo>
                    <a:pt x="15928" y="4331"/>
                    <a:pt x="15917" y="4321"/>
                    <a:pt x="15917" y="4309"/>
                  </a:cubicBezTo>
                  <a:cubicBezTo>
                    <a:pt x="15851" y="4211"/>
                    <a:pt x="15775" y="4102"/>
                    <a:pt x="15676" y="3981"/>
                  </a:cubicBezTo>
                  <a:cubicBezTo>
                    <a:pt x="15491" y="3730"/>
                    <a:pt x="15316" y="3544"/>
                    <a:pt x="15130" y="3391"/>
                  </a:cubicBezTo>
                  <a:cubicBezTo>
                    <a:pt x="14977" y="3271"/>
                    <a:pt x="14769" y="3107"/>
                    <a:pt x="14529" y="2976"/>
                  </a:cubicBezTo>
                  <a:cubicBezTo>
                    <a:pt x="14321" y="2866"/>
                    <a:pt x="14113" y="2779"/>
                    <a:pt x="13905" y="2725"/>
                  </a:cubicBezTo>
                  <a:cubicBezTo>
                    <a:pt x="13697" y="2658"/>
                    <a:pt x="13475" y="2629"/>
                    <a:pt x="13260" y="2629"/>
                  </a:cubicBezTo>
                  <a:cubicBezTo>
                    <a:pt x="13194" y="2629"/>
                    <a:pt x="13128" y="2632"/>
                    <a:pt x="13064" y="2637"/>
                  </a:cubicBezTo>
                  <a:cubicBezTo>
                    <a:pt x="13053" y="2572"/>
                    <a:pt x="13042" y="2506"/>
                    <a:pt x="13031" y="2451"/>
                  </a:cubicBezTo>
                  <a:cubicBezTo>
                    <a:pt x="13031" y="2440"/>
                    <a:pt x="13031" y="2440"/>
                    <a:pt x="13020" y="2440"/>
                  </a:cubicBezTo>
                  <a:cubicBezTo>
                    <a:pt x="12977" y="2244"/>
                    <a:pt x="12900" y="2047"/>
                    <a:pt x="12790" y="1850"/>
                  </a:cubicBezTo>
                  <a:cubicBezTo>
                    <a:pt x="12605" y="1467"/>
                    <a:pt x="12287" y="1107"/>
                    <a:pt x="11862" y="779"/>
                  </a:cubicBezTo>
                  <a:cubicBezTo>
                    <a:pt x="11850" y="779"/>
                    <a:pt x="11840" y="767"/>
                    <a:pt x="11828" y="757"/>
                  </a:cubicBezTo>
                  <a:cubicBezTo>
                    <a:pt x="11632" y="626"/>
                    <a:pt x="11402" y="495"/>
                    <a:pt x="11172" y="374"/>
                  </a:cubicBezTo>
                  <a:lnTo>
                    <a:pt x="11162" y="374"/>
                  </a:lnTo>
                  <a:cubicBezTo>
                    <a:pt x="10900" y="254"/>
                    <a:pt x="10615" y="177"/>
                    <a:pt x="10385" y="112"/>
                  </a:cubicBezTo>
                  <a:cubicBezTo>
                    <a:pt x="10244" y="79"/>
                    <a:pt x="10091" y="46"/>
                    <a:pt x="9938" y="35"/>
                  </a:cubicBezTo>
                  <a:lnTo>
                    <a:pt x="9544" y="2"/>
                  </a:lnTo>
                  <a:cubicBezTo>
                    <a:pt x="9511" y="1"/>
                    <a:pt x="9479" y="1"/>
                    <a:pt x="9447" y="1"/>
                  </a:cubicBezTo>
                  <a:close/>
                </a:path>
              </a:pathLst>
            </a:custGeom>
            <a:solidFill>
              <a:schemeClr val="dk2"/>
            </a:solidFill>
            <a:ln w="28575" cap="flat" cmpd="sng">
              <a:solidFill>
                <a:schemeClr val="dk2"/>
              </a:solidFill>
              <a:prstDash val="solid"/>
              <a:round/>
              <a:headEnd type="none" w="sm" len="sm"/>
              <a:tailEnd type="none" w="sm" len="sm"/>
            </a:ln>
            <a:effectLst>
              <a:outerShdw blurRad="28575" dist="47625" dir="4200000" algn="bl" rotWithShape="0">
                <a:schemeClr val="lt2">
                  <a:alpha val="9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 name="Google Shape;124;p2"/>
            <p:cNvSpPr/>
            <p:nvPr/>
          </p:nvSpPr>
          <p:spPr>
            <a:xfrm>
              <a:off x="4599025" y="90825"/>
              <a:ext cx="174375" cy="128100"/>
            </a:xfrm>
            <a:custGeom>
              <a:avLst/>
              <a:gdLst/>
              <a:ahLst/>
              <a:cxnLst/>
              <a:rect l="l" t="t" r="r" b="b"/>
              <a:pathLst>
                <a:path w="6975" h="5124" extrusionOk="0">
                  <a:moveTo>
                    <a:pt x="5478" y="1"/>
                  </a:moveTo>
                  <a:cubicBezTo>
                    <a:pt x="5215" y="1"/>
                    <a:pt x="4745" y="78"/>
                    <a:pt x="4176" y="165"/>
                  </a:cubicBezTo>
                  <a:cubicBezTo>
                    <a:pt x="3892" y="209"/>
                    <a:pt x="3586" y="253"/>
                    <a:pt x="3280" y="285"/>
                  </a:cubicBezTo>
                  <a:cubicBezTo>
                    <a:pt x="3127" y="307"/>
                    <a:pt x="2974" y="318"/>
                    <a:pt x="2821" y="340"/>
                  </a:cubicBezTo>
                  <a:cubicBezTo>
                    <a:pt x="2657" y="350"/>
                    <a:pt x="2493" y="362"/>
                    <a:pt x="2340" y="372"/>
                  </a:cubicBezTo>
                  <a:cubicBezTo>
                    <a:pt x="2123" y="380"/>
                    <a:pt x="1906" y="388"/>
                    <a:pt x="1700" y="388"/>
                  </a:cubicBezTo>
                  <a:cubicBezTo>
                    <a:pt x="1616" y="388"/>
                    <a:pt x="1534" y="387"/>
                    <a:pt x="1455" y="384"/>
                  </a:cubicBezTo>
                  <a:cubicBezTo>
                    <a:pt x="1171" y="372"/>
                    <a:pt x="919" y="350"/>
                    <a:pt x="712" y="329"/>
                  </a:cubicBezTo>
                  <a:cubicBezTo>
                    <a:pt x="503" y="296"/>
                    <a:pt x="318" y="263"/>
                    <a:pt x="197" y="241"/>
                  </a:cubicBezTo>
                  <a:cubicBezTo>
                    <a:pt x="143" y="231"/>
                    <a:pt x="99" y="219"/>
                    <a:pt x="66" y="219"/>
                  </a:cubicBezTo>
                  <a:cubicBezTo>
                    <a:pt x="50" y="214"/>
                    <a:pt x="36" y="211"/>
                    <a:pt x="27" y="211"/>
                  </a:cubicBezTo>
                  <a:cubicBezTo>
                    <a:pt x="17" y="211"/>
                    <a:pt x="12" y="214"/>
                    <a:pt x="12" y="219"/>
                  </a:cubicBezTo>
                  <a:cubicBezTo>
                    <a:pt x="1" y="219"/>
                    <a:pt x="12" y="231"/>
                    <a:pt x="44" y="263"/>
                  </a:cubicBezTo>
                  <a:cubicBezTo>
                    <a:pt x="66" y="285"/>
                    <a:pt x="99" y="307"/>
                    <a:pt x="143" y="350"/>
                  </a:cubicBezTo>
                  <a:cubicBezTo>
                    <a:pt x="241" y="427"/>
                    <a:pt x="384" y="547"/>
                    <a:pt x="525" y="700"/>
                  </a:cubicBezTo>
                  <a:cubicBezTo>
                    <a:pt x="678" y="843"/>
                    <a:pt x="865" y="1040"/>
                    <a:pt x="1040" y="1247"/>
                  </a:cubicBezTo>
                  <a:cubicBezTo>
                    <a:pt x="1214" y="1455"/>
                    <a:pt x="1400" y="1695"/>
                    <a:pt x="1586" y="1946"/>
                  </a:cubicBezTo>
                  <a:cubicBezTo>
                    <a:pt x="2308" y="2952"/>
                    <a:pt x="2920" y="4220"/>
                    <a:pt x="3248" y="4625"/>
                  </a:cubicBezTo>
                  <a:cubicBezTo>
                    <a:pt x="3423" y="4832"/>
                    <a:pt x="3641" y="4997"/>
                    <a:pt x="3904" y="5073"/>
                  </a:cubicBezTo>
                  <a:cubicBezTo>
                    <a:pt x="4031" y="5105"/>
                    <a:pt x="4170" y="5124"/>
                    <a:pt x="4318" y="5124"/>
                  </a:cubicBezTo>
                  <a:cubicBezTo>
                    <a:pt x="4475" y="5124"/>
                    <a:pt x="4641" y="5102"/>
                    <a:pt x="4810" y="5051"/>
                  </a:cubicBezTo>
                  <a:cubicBezTo>
                    <a:pt x="4975" y="5007"/>
                    <a:pt x="5138" y="4942"/>
                    <a:pt x="5313" y="4844"/>
                  </a:cubicBezTo>
                  <a:cubicBezTo>
                    <a:pt x="5488" y="4756"/>
                    <a:pt x="5641" y="4636"/>
                    <a:pt x="5806" y="4504"/>
                  </a:cubicBezTo>
                  <a:cubicBezTo>
                    <a:pt x="5981" y="4363"/>
                    <a:pt x="6122" y="4198"/>
                    <a:pt x="6265" y="4013"/>
                  </a:cubicBezTo>
                  <a:cubicBezTo>
                    <a:pt x="6330" y="3925"/>
                    <a:pt x="6396" y="3827"/>
                    <a:pt x="6462" y="3729"/>
                  </a:cubicBezTo>
                  <a:cubicBezTo>
                    <a:pt x="6527" y="3630"/>
                    <a:pt x="6581" y="3521"/>
                    <a:pt x="6636" y="3411"/>
                  </a:cubicBezTo>
                  <a:cubicBezTo>
                    <a:pt x="6691" y="3302"/>
                    <a:pt x="6734" y="3193"/>
                    <a:pt x="6778" y="3083"/>
                  </a:cubicBezTo>
                  <a:cubicBezTo>
                    <a:pt x="6822" y="2964"/>
                    <a:pt x="6844" y="2854"/>
                    <a:pt x="6877" y="2745"/>
                  </a:cubicBezTo>
                  <a:cubicBezTo>
                    <a:pt x="6931" y="2515"/>
                    <a:pt x="6975" y="2296"/>
                    <a:pt x="6975" y="2089"/>
                  </a:cubicBezTo>
                  <a:cubicBezTo>
                    <a:pt x="6975" y="1870"/>
                    <a:pt x="6975" y="1662"/>
                    <a:pt x="6942" y="1477"/>
                  </a:cubicBezTo>
                  <a:cubicBezTo>
                    <a:pt x="6899" y="1291"/>
                    <a:pt x="6855" y="1116"/>
                    <a:pt x="6778" y="952"/>
                  </a:cubicBezTo>
                  <a:cubicBezTo>
                    <a:pt x="6746" y="875"/>
                    <a:pt x="6712" y="799"/>
                    <a:pt x="6680" y="733"/>
                  </a:cubicBezTo>
                  <a:cubicBezTo>
                    <a:pt x="6636" y="657"/>
                    <a:pt x="6593" y="591"/>
                    <a:pt x="6538" y="537"/>
                  </a:cubicBezTo>
                  <a:cubicBezTo>
                    <a:pt x="6440" y="416"/>
                    <a:pt x="6341" y="318"/>
                    <a:pt x="6232" y="231"/>
                  </a:cubicBezTo>
                  <a:cubicBezTo>
                    <a:pt x="6002" y="78"/>
                    <a:pt x="5751" y="1"/>
                    <a:pt x="5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 name="Google Shape;125;p2"/>
            <p:cNvSpPr/>
            <p:nvPr/>
          </p:nvSpPr>
          <p:spPr>
            <a:xfrm>
              <a:off x="4553675" y="102825"/>
              <a:ext cx="133925" cy="181700"/>
            </a:xfrm>
            <a:custGeom>
              <a:avLst/>
              <a:gdLst/>
              <a:ahLst/>
              <a:cxnLst/>
              <a:rect l="l" t="t" r="r" b="b"/>
              <a:pathLst>
                <a:path w="5357" h="7268" extrusionOk="0">
                  <a:moveTo>
                    <a:pt x="1489" y="1"/>
                  </a:moveTo>
                  <a:cubicBezTo>
                    <a:pt x="1488" y="1"/>
                    <a:pt x="1487" y="1"/>
                    <a:pt x="1487" y="2"/>
                  </a:cubicBezTo>
                  <a:cubicBezTo>
                    <a:pt x="1476" y="13"/>
                    <a:pt x="1476" y="23"/>
                    <a:pt x="1476" y="57"/>
                  </a:cubicBezTo>
                  <a:cubicBezTo>
                    <a:pt x="1476" y="89"/>
                    <a:pt x="1476" y="133"/>
                    <a:pt x="1465" y="198"/>
                  </a:cubicBezTo>
                  <a:cubicBezTo>
                    <a:pt x="1465" y="330"/>
                    <a:pt x="1454" y="494"/>
                    <a:pt x="1432" y="713"/>
                  </a:cubicBezTo>
                  <a:cubicBezTo>
                    <a:pt x="1389" y="1150"/>
                    <a:pt x="1279" y="1707"/>
                    <a:pt x="1115" y="2319"/>
                  </a:cubicBezTo>
                  <a:cubicBezTo>
                    <a:pt x="940" y="2909"/>
                    <a:pt x="711" y="3533"/>
                    <a:pt x="503" y="4058"/>
                  </a:cubicBezTo>
                  <a:cubicBezTo>
                    <a:pt x="296" y="4593"/>
                    <a:pt x="121" y="5030"/>
                    <a:pt x="55" y="5292"/>
                  </a:cubicBezTo>
                  <a:cubicBezTo>
                    <a:pt x="0" y="5555"/>
                    <a:pt x="11" y="5829"/>
                    <a:pt x="121" y="6080"/>
                  </a:cubicBezTo>
                  <a:cubicBezTo>
                    <a:pt x="230" y="6331"/>
                    <a:pt x="427" y="6572"/>
                    <a:pt x="700" y="6779"/>
                  </a:cubicBezTo>
                  <a:cubicBezTo>
                    <a:pt x="973" y="6965"/>
                    <a:pt x="1334" y="7140"/>
                    <a:pt x="1749" y="7216"/>
                  </a:cubicBezTo>
                  <a:cubicBezTo>
                    <a:pt x="1910" y="7242"/>
                    <a:pt x="2083" y="7267"/>
                    <a:pt x="2260" y="7267"/>
                  </a:cubicBezTo>
                  <a:cubicBezTo>
                    <a:pt x="2312" y="7267"/>
                    <a:pt x="2364" y="7265"/>
                    <a:pt x="2416" y="7260"/>
                  </a:cubicBezTo>
                  <a:cubicBezTo>
                    <a:pt x="2526" y="7260"/>
                    <a:pt x="2645" y="7250"/>
                    <a:pt x="2766" y="7238"/>
                  </a:cubicBezTo>
                  <a:cubicBezTo>
                    <a:pt x="2886" y="7228"/>
                    <a:pt x="2995" y="7206"/>
                    <a:pt x="3116" y="7184"/>
                  </a:cubicBezTo>
                  <a:cubicBezTo>
                    <a:pt x="3356" y="7118"/>
                    <a:pt x="3586" y="7053"/>
                    <a:pt x="3794" y="6954"/>
                  </a:cubicBezTo>
                  <a:cubicBezTo>
                    <a:pt x="4001" y="6856"/>
                    <a:pt x="4198" y="6747"/>
                    <a:pt x="4373" y="6626"/>
                  </a:cubicBezTo>
                  <a:cubicBezTo>
                    <a:pt x="4712" y="6364"/>
                    <a:pt x="4974" y="6069"/>
                    <a:pt x="5138" y="5763"/>
                  </a:cubicBezTo>
                  <a:cubicBezTo>
                    <a:pt x="5215" y="5610"/>
                    <a:pt x="5269" y="5467"/>
                    <a:pt x="5313" y="5314"/>
                  </a:cubicBezTo>
                  <a:cubicBezTo>
                    <a:pt x="5346" y="5161"/>
                    <a:pt x="5356" y="5020"/>
                    <a:pt x="5346" y="4877"/>
                  </a:cubicBezTo>
                  <a:cubicBezTo>
                    <a:pt x="5335" y="4604"/>
                    <a:pt x="5237" y="4364"/>
                    <a:pt x="5062" y="4145"/>
                  </a:cubicBezTo>
                  <a:cubicBezTo>
                    <a:pt x="4897" y="3937"/>
                    <a:pt x="4547" y="3620"/>
                    <a:pt x="4122" y="3237"/>
                  </a:cubicBezTo>
                  <a:cubicBezTo>
                    <a:pt x="3913" y="3041"/>
                    <a:pt x="3695" y="2833"/>
                    <a:pt x="3476" y="2615"/>
                  </a:cubicBezTo>
                  <a:cubicBezTo>
                    <a:pt x="3247" y="2396"/>
                    <a:pt x="3028" y="2156"/>
                    <a:pt x="2820" y="1926"/>
                  </a:cubicBezTo>
                  <a:cubicBezTo>
                    <a:pt x="2405" y="1466"/>
                    <a:pt x="2055" y="985"/>
                    <a:pt x="1836" y="625"/>
                  </a:cubicBezTo>
                  <a:cubicBezTo>
                    <a:pt x="1727" y="439"/>
                    <a:pt x="1640" y="275"/>
                    <a:pt x="1585" y="177"/>
                  </a:cubicBezTo>
                  <a:cubicBezTo>
                    <a:pt x="1534" y="74"/>
                    <a:pt x="1502" y="1"/>
                    <a:pt x="1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 name="Google Shape;126;p2"/>
            <p:cNvSpPr/>
            <p:nvPr/>
          </p:nvSpPr>
          <p:spPr>
            <a:xfrm>
              <a:off x="4435350" y="100625"/>
              <a:ext cx="145400" cy="161900"/>
            </a:xfrm>
            <a:custGeom>
              <a:avLst/>
              <a:gdLst/>
              <a:ahLst/>
              <a:cxnLst/>
              <a:rect l="l" t="t" r="r" b="b"/>
              <a:pathLst>
                <a:path w="5816" h="6476" extrusionOk="0">
                  <a:moveTo>
                    <a:pt x="5790" y="0"/>
                  </a:moveTo>
                  <a:cubicBezTo>
                    <a:pt x="5760" y="0"/>
                    <a:pt x="5556" y="179"/>
                    <a:pt x="5214" y="396"/>
                  </a:cubicBezTo>
                  <a:cubicBezTo>
                    <a:pt x="5127" y="451"/>
                    <a:pt x="5017" y="516"/>
                    <a:pt x="4908" y="582"/>
                  </a:cubicBezTo>
                  <a:cubicBezTo>
                    <a:pt x="4810" y="648"/>
                    <a:pt x="4689" y="702"/>
                    <a:pt x="4569" y="767"/>
                  </a:cubicBezTo>
                  <a:cubicBezTo>
                    <a:pt x="4318" y="899"/>
                    <a:pt x="4045" y="1030"/>
                    <a:pt x="3761" y="1150"/>
                  </a:cubicBezTo>
                  <a:cubicBezTo>
                    <a:pt x="3192" y="1391"/>
                    <a:pt x="2558" y="1598"/>
                    <a:pt x="2012" y="1763"/>
                  </a:cubicBezTo>
                  <a:cubicBezTo>
                    <a:pt x="1475" y="1926"/>
                    <a:pt x="1016" y="2057"/>
                    <a:pt x="776" y="2178"/>
                  </a:cubicBezTo>
                  <a:cubicBezTo>
                    <a:pt x="535" y="2298"/>
                    <a:pt x="339" y="2473"/>
                    <a:pt x="197" y="2713"/>
                  </a:cubicBezTo>
                  <a:cubicBezTo>
                    <a:pt x="66" y="2965"/>
                    <a:pt x="0" y="3260"/>
                    <a:pt x="11" y="3610"/>
                  </a:cubicBezTo>
                  <a:cubicBezTo>
                    <a:pt x="11" y="3784"/>
                    <a:pt x="54" y="3959"/>
                    <a:pt x="109" y="4146"/>
                  </a:cubicBezTo>
                  <a:cubicBezTo>
                    <a:pt x="131" y="4233"/>
                    <a:pt x="164" y="4331"/>
                    <a:pt x="197" y="4430"/>
                  </a:cubicBezTo>
                  <a:cubicBezTo>
                    <a:pt x="241" y="4517"/>
                    <a:pt x="284" y="4615"/>
                    <a:pt x="328" y="4703"/>
                  </a:cubicBezTo>
                  <a:cubicBezTo>
                    <a:pt x="525" y="5086"/>
                    <a:pt x="831" y="5446"/>
                    <a:pt x="1203" y="5752"/>
                  </a:cubicBezTo>
                  <a:cubicBezTo>
                    <a:pt x="1399" y="5895"/>
                    <a:pt x="1596" y="6026"/>
                    <a:pt x="1803" y="6135"/>
                  </a:cubicBezTo>
                  <a:cubicBezTo>
                    <a:pt x="2012" y="6233"/>
                    <a:pt x="2219" y="6310"/>
                    <a:pt x="2416" y="6376"/>
                  </a:cubicBezTo>
                  <a:cubicBezTo>
                    <a:pt x="2684" y="6439"/>
                    <a:pt x="2944" y="6475"/>
                    <a:pt x="3185" y="6475"/>
                  </a:cubicBezTo>
                  <a:cubicBezTo>
                    <a:pt x="3317" y="6475"/>
                    <a:pt x="3444" y="6464"/>
                    <a:pt x="3564" y="6441"/>
                  </a:cubicBezTo>
                  <a:cubicBezTo>
                    <a:pt x="3739" y="6408"/>
                    <a:pt x="3892" y="6364"/>
                    <a:pt x="4033" y="6299"/>
                  </a:cubicBezTo>
                  <a:cubicBezTo>
                    <a:pt x="4165" y="6233"/>
                    <a:pt x="4296" y="6146"/>
                    <a:pt x="4395" y="6058"/>
                  </a:cubicBezTo>
                  <a:cubicBezTo>
                    <a:pt x="4602" y="5873"/>
                    <a:pt x="4733" y="5643"/>
                    <a:pt x="4788" y="5380"/>
                  </a:cubicBezTo>
                  <a:cubicBezTo>
                    <a:pt x="4854" y="5118"/>
                    <a:pt x="4876" y="4637"/>
                    <a:pt x="4919" y="4080"/>
                  </a:cubicBezTo>
                  <a:cubicBezTo>
                    <a:pt x="4941" y="3796"/>
                    <a:pt x="4963" y="3490"/>
                    <a:pt x="4995" y="3184"/>
                  </a:cubicBezTo>
                  <a:cubicBezTo>
                    <a:pt x="5029" y="2866"/>
                    <a:pt x="5072" y="2550"/>
                    <a:pt x="5127" y="2244"/>
                  </a:cubicBezTo>
                  <a:cubicBezTo>
                    <a:pt x="5225" y="1631"/>
                    <a:pt x="5389" y="1052"/>
                    <a:pt x="5542" y="658"/>
                  </a:cubicBezTo>
                  <a:cubicBezTo>
                    <a:pt x="5608" y="451"/>
                    <a:pt x="5684" y="298"/>
                    <a:pt x="5728" y="188"/>
                  </a:cubicBezTo>
                  <a:cubicBezTo>
                    <a:pt x="5782" y="68"/>
                    <a:pt x="5816" y="2"/>
                    <a:pt x="5794" y="2"/>
                  </a:cubicBezTo>
                  <a:cubicBezTo>
                    <a:pt x="5793" y="1"/>
                    <a:pt x="5792" y="0"/>
                    <a:pt x="5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 name="Google Shape;127;p2"/>
            <p:cNvSpPr/>
            <p:nvPr/>
          </p:nvSpPr>
          <p:spPr>
            <a:xfrm>
              <a:off x="4391625" y="23425"/>
              <a:ext cx="184200" cy="135075"/>
            </a:xfrm>
            <a:custGeom>
              <a:avLst/>
              <a:gdLst/>
              <a:ahLst/>
              <a:cxnLst/>
              <a:rect l="l" t="t" r="r" b="b"/>
              <a:pathLst>
                <a:path w="7368" h="5403" extrusionOk="0">
                  <a:moveTo>
                    <a:pt x="1976" y="0"/>
                  </a:moveTo>
                  <a:cubicBezTo>
                    <a:pt x="1902" y="0"/>
                    <a:pt x="1826" y="7"/>
                    <a:pt x="1749" y="19"/>
                  </a:cubicBezTo>
                  <a:cubicBezTo>
                    <a:pt x="1465" y="63"/>
                    <a:pt x="1203" y="194"/>
                    <a:pt x="929" y="423"/>
                  </a:cubicBezTo>
                  <a:cubicBezTo>
                    <a:pt x="798" y="532"/>
                    <a:pt x="678" y="675"/>
                    <a:pt x="569" y="828"/>
                  </a:cubicBezTo>
                  <a:cubicBezTo>
                    <a:pt x="459" y="991"/>
                    <a:pt x="350" y="1166"/>
                    <a:pt x="273" y="1363"/>
                  </a:cubicBezTo>
                  <a:cubicBezTo>
                    <a:pt x="197" y="1560"/>
                    <a:pt x="120" y="1768"/>
                    <a:pt x="76" y="1997"/>
                  </a:cubicBezTo>
                  <a:cubicBezTo>
                    <a:pt x="32" y="2216"/>
                    <a:pt x="0" y="2456"/>
                    <a:pt x="0" y="2697"/>
                  </a:cubicBezTo>
                  <a:cubicBezTo>
                    <a:pt x="0" y="2937"/>
                    <a:pt x="32" y="3178"/>
                    <a:pt x="76" y="3396"/>
                  </a:cubicBezTo>
                  <a:cubicBezTo>
                    <a:pt x="120" y="3626"/>
                    <a:pt x="197" y="3834"/>
                    <a:pt x="273" y="4030"/>
                  </a:cubicBezTo>
                  <a:cubicBezTo>
                    <a:pt x="350" y="4227"/>
                    <a:pt x="459" y="4402"/>
                    <a:pt x="569" y="4566"/>
                  </a:cubicBezTo>
                  <a:cubicBezTo>
                    <a:pt x="678" y="4719"/>
                    <a:pt x="798" y="4861"/>
                    <a:pt x="929" y="4970"/>
                  </a:cubicBezTo>
                  <a:cubicBezTo>
                    <a:pt x="1203" y="5200"/>
                    <a:pt x="1465" y="5342"/>
                    <a:pt x="1749" y="5386"/>
                  </a:cubicBezTo>
                  <a:cubicBezTo>
                    <a:pt x="1819" y="5397"/>
                    <a:pt x="1887" y="5402"/>
                    <a:pt x="1955" y="5402"/>
                  </a:cubicBezTo>
                  <a:cubicBezTo>
                    <a:pt x="2154" y="5402"/>
                    <a:pt x="2345" y="5355"/>
                    <a:pt x="2525" y="5266"/>
                  </a:cubicBezTo>
                  <a:cubicBezTo>
                    <a:pt x="2765" y="5157"/>
                    <a:pt x="3159" y="4872"/>
                    <a:pt x="3618" y="4555"/>
                  </a:cubicBezTo>
                  <a:cubicBezTo>
                    <a:pt x="4088" y="4238"/>
                    <a:pt x="4646" y="3867"/>
                    <a:pt x="5192" y="3571"/>
                  </a:cubicBezTo>
                  <a:cubicBezTo>
                    <a:pt x="5454" y="3429"/>
                    <a:pt x="5739" y="3287"/>
                    <a:pt x="5991" y="3178"/>
                  </a:cubicBezTo>
                  <a:cubicBezTo>
                    <a:pt x="6242" y="3068"/>
                    <a:pt x="6472" y="2981"/>
                    <a:pt x="6679" y="2905"/>
                  </a:cubicBezTo>
                  <a:cubicBezTo>
                    <a:pt x="6887" y="2839"/>
                    <a:pt x="7050" y="2795"/>
                    <a:pt x="7171" y="2762"/>
                  </a:cubicBezTo>
                  <a:cubicBezTo>
                    <a:pt x="7291" y="2730"/>
                    <a:pt x="7368" y="2719"/>
                    <a:pt x="7357" y="2697"/>
                  </a:cubicBezTo>
                  <a:cubicBezTo>
                    <a:pt x="7368" y="2686"/>
                    <a:pt x="7291" y="2664"/>
                    <a:pt x="7171" y="2631"/>
                  </a:cubicBezTo>
                  <a:cubicBezTo>
                    <a:pt x="7050" y="2599"/>
                    <a:pt x="6887" y="2555"/>
                    <a:pt x="6679" y="2489"/>
                  </a:cubicBezTo>
                  <a:cubicBezTo>
                    <a:pt x="6472" y="2412"/>
                    <a:pt x="6242" y="2325"/>
                    <a:pt x="5991" y="2216"/>
                  </a:cubicBezTo>
                  <a:cubicBezTo>
                    <a:pt x="5739" y="2106"/>
                    <a:pt x="5454" y="1965"/>
                    <a:pt x="5192" y="1822"/>
                  </a:cubicBezTo>
                  <a:cubicBezTo>
                    <a:pt x="4646" y="1527"/>
                    <a:pt x="4088" y="1156"/>
                    <a:pt x="3618" y="838"/>
                  </a:cubicBezTo>
                  <a:cubicBezTo>
                    <a:pt x="3159" y="522"/>
                    <a:pt x="2765" y="248"/>
                    <a:pt x="2525" y="128"/>
                  </a:cubicBezTo>
                  <a:cubicBezTo>
                    <a:pt x="2352" y="41"/>
                    <a:pt x="2168" y="0"/>
                    <a:pt x="19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 name="Google Shape;128;p2"/>
            <p:cNvSpPr/>
            <p:nvPr/>
          </p:nvSpPr>
          <p:spPr>
            <a:xfrm>
              <a:off x="4435350" y="-80825"/>
              <a:ext cx="145400" cy="161875"/>
            </a:xfrm>
            <a:custGeom>
              <a:avLst/>
              <a:gdLst/>
              <a:ahLst/>
              <a:cxnLst/>
              <a:rect l="l" t="t" r="r" b="b"/>
              <a:pathLst>
                <a:path w="5816" h="6475" extrusionOk="0">
                  <a:moveTo>
                    <a:pt x="3183" y="1"/>
                  </a:moveTo>
                  <a:cubicBezTo>
                    <a:pt x="2942" y="1"/>
                    <a:pt x="2683" y="37"/>
                    <a:pt x="2416" y="101"/>
                  </a:cubicBezTo>
                  <a:cubicBezTo>
                    <a:pt x="2219" y="166"/>
                    <a:pt x="2012" y="242"/>
                    <a:pt x="1803" y="341"/>
                  </a:cubicBezTo>
                  <a:cubicBezTo>
                    <a:pt x="1596" y="450"/>
                    <a:pt x="1399" y="582"/>
                    <a:pt x="1203" y="723"/>
                  </a:cubicBezTo>
                  <a:cubicBezTo>
                    <a:pt x="831" y="1029"/>
                    <a:pt x="525" y="1401"/>
                    <a:pt x="328" y="1773"/>
                  </a:cubicBezTo>
                  <a:cubicBezTo>
                    <a:pt x="284" y="1871"/>
                    <a:pt x="241" y="1959"/>
                    <a:pt x="197" y="2046"/>
                  </a:cubicBezTo>
                  <a:cubicBezTo>
                    <a:pt x="164" y="2144"/>
                    <a:pt x="131" y="2243"/>
                    <a:pt x="109" y="2331"/>
                  </a:cubicBezTo>
                  <a:cubicBezTo>
                    <a:pt x="54" y="2516"/>
                    <a:pt x="11" y="2691"/>
                    <a:pt x="11" y="2866"/>
                  </a:cubicBezTo>
                  <a:cubicBezTo>
                    <a:pt x="0" y="3216"/>
                    <a:pt x="66" y="3511"/>
                    <a:pt x="197" y="3762"/>
                  </a:cubicBezTo>
                  <a:cubicBezTo>
                    <a:pt x="339" y="4003"/>
                    <a:pt x="535" y="4178"/>
                    <a:pt x="776" y="4298"/>
                  </a:cubicBezTo>
                  <a:cubicBezTo>
                    <a:pt x="1016" y="4418"/>
                    <a:pt x="1475" y="4549"/>
                    <a:pt x="2012" y="4714"/>
                  </a:cubicBezTo>
                  <a:cubicBezTo>
                    <a:pt x="2558" y="4877"/>
                    <a:pt x="3192" y="5096"/>
                    <a:pt x="3761" y="5326"/>
                  </a:cubicBezTo>
                  <a:cubicBezTo>
                    <a:pt x="4045" y="5446"/>
                    <a:pt x="4318" y="5577"/>
                    <a:pt x="4569" y="5708"/>
                  </a:cubicBezTo>
                  <a:cubicBezTo>
                    <a:pt x="4689" y="5774"/>
                    <a:pt x="4810" y="5839"/>
                    <a:pt x="4908" y="5894"/>
                  </a:cubicBezTo>
                  <a:cubicBezTo>
                    <a:pt x="5017" y="5960"/>
                    <a:pt x="5127" y="6025"/>
                    <a:pt x="5214" y="6080"/>
                  </a:cubicBezTo>
                  <a:cubicBezTo>
                    <a:pt x="5556" y="6297"/>
                    <a:pt x="5760" y="6475"/>
                    <a:pt x="5790" y="6475"/>
                  </a:cubicBezTo>
                  <a:cubicBezTo>
                    <a:pt x="5792" y="6475"/>
                    <a:pt x="5793" y="6474"/>
                    <a:pt x="5794" y="6473"/>
                  </a:cubicBezTo>
                  <a:cubicBezTo>
                    <a:pt x="5816" y="6473"/>
                    <a:pt x="5782" y="6408"/>
                    <a:pt x="5728" y="6288"/>
                  </a:cubicBezTo>
                  <a:cubicBezTo>
                    <a:pt x="5684" y="6189"/>
                    <a:pt x="5608" y="6025"/>
                    <a:pt x="5542" y="5817"/>
                  </a:cubicBezTo>
                  <a:cubicBezTo>
                    <a:pt x="5389" y="5424"/>
                    <a:pt x="5225" y="4845"/>
                    <a:pt x="5127" y="4233"/>
                  </a:cubicBezTo>
                  <a:cubicBezTo>
                    <a:pt x="5072" y="3927"/>
                    <a:pt x="5029" y="3609"/>
                    <a:pt x="4995" y="3293"/>
                  </a:cubicBezTo>
                  <a:cubicBezTo>
                    <a:pt x="4963" y="2986"/>
                    <a:pt x="4941" y="2680"/>
                    <a:pt x="4919" y="2407"/>
                  </a:cubicBezTo>
                  <a:cubicBezTo>
                    <a:pt x="4876" y="1838"/>
                    <a:pt x="4854" y="1357"/>
                    <a:pt x="4788" y="1095"/>
                  </a:cubicBezTo>
                  <a:cubicBezTo>
                    <a:pt x="4733" y="833"/>
                    <a:pt x="4602" y="603"/>
                    <a:pt x="4395" y="417"/>
                  </a:cubicBezTo>
                  <a:cubicBezTo>
                    <a:pt x="4296" y="330"/>
                    <a:pt x="4165" y="242"/>
                    <a:pt x="4033" y="177"/>
                  </a:cubicBezTo>
                  <a:cubicBezTo>
                    <a:pt x="3892" y="111"/>
                    <a:pt x="3739" y="67"/>
                    <a:pt x="3564" y="35"/>
                  </a:cubicBezTo>
                  <a:cubicBezTo>
                    <a:pt x="3443" y="12"/>
                    <a:pt x="3316" y="1"/>
                    <a:pt x="3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 name="Google Shape;129;p2"/>
            <p:cNvSpPr/>
            <p:nvPr/>
          </p:nvSpPr>
          <p:spPr>
            <a:xfrm>
              <a:off x="4553675" y="-102725"/>
              <a:ext cx="133925" cy="181575"/>
            </a:xfrm>
            <a:custGeom>
              <a:avLst/>
              <a:gdLst/>
              <a:ahLst/>
              <a:cxnLst/>
              <a:rect l="l" t="t" r="r" b="b"/>
              <a:pathLst>
                <a:path w="5357" h="7263" extrusionOk="0">
                  <a:moveTo>
                    <a:pt x="2301" y="1"/>
                  </a:moveTo>
                  <a:cubicBezTo>
                    <a:pt x="2110" y="1"/>
                    <a:pt x="1922" y="22"/>
                    <a:pt x="1749" y="58"/>
                  </a:cubicBezTo>
                  <a:cubicBezTo>
                    <a:pt x="1334" y="124"/>
                    <a:pt x="973" y="299"/>
                    <a:pt x="700" y="484"/>
                  </a:cubicBezTo>
                  <a:cubicBezTo>
                    <a:pt x="427" y="692"/>
                    <a:pt x="230" y="933"/>
                    <a:pt x="121" y="1184"/>
                  </a:cubicBezTo>
                  <a:cubicBezTo>
                    <a:pt x="11" y="1436"/>
                    <a:pt x="0" y="1709"/>
                    <a:pt x="55" y="1971"/>
                  </a:cubicBezTo>
                  <a:cubicBezTo>
                    <a:pt x="121" y="2233"/>
                    <a:pt x="296" y="2670"/>
                    <a:pt x="503" y="3207"/>
                  </a:cubicBezTo>
                  <a:cubicBezTo>
                    <a:pt x="711" y="3731"/>
                    <a:pt x="940" y="4354"/>
                    <a:pt x="1115" y="4944"/>
                  </a:cubicBezTo>
                  <a:cubicBezTo>
                    <a:pt x="1279" y="5556"/>
                    <a:pt x="1389" y="6114"/>
                    <a:pt x="1432" y="6552"/>
                  </a:cubicBezTo>
                  <a:cubicBezTo>
                    <a:pt x="1454" y="6770"/>
                    <a:pt x="1465" y="6934"/>
                    <a:pt x="1465" y="7065"/>
                  </a:cubicBezTo>
                  <a:cubicBezTo>
                    <a:pt x="1476" y="7130"/>
                    <a:pt x="1476" y="7174"/>
                    <a:pt x="1476" y="7207"/>
                  </a:cubicBezTo>
                  <a:cubicBezTo>
                    <a:pt x="1476" y="7240"/>
                    <a:pt x="1476" y="7251"/>
                    <a:pt x="1487" y="7262"/>
                  </a:cubicBezTo>
                  <a:cubicBezTo>
                    <a:pt x="1487" y="7262"/>
                    <a:pt x="1488" y="7263"/>
                    <a:pt x="1489" y="7263"/>
                  </a:cubicBezTo>
                  <a:cubicBezTo>
                    <a:pt x="1502" y="7263"/>
                    <a:pt x="1534" y="7189"/>
                    <a:pt x="1585" y="7087"/>
                  </a:cubicBezTo>
                  <a:cubicBezTo>
                    <a:pt x="1640" y="6989"/>
                    <a:pt x="1727" y="6824"/>
                    <a:pt x="1836" y="6639"/>
                  </a:cubicBezTo>
                  <a:cubicBezTo>
                    <a:pt x="2055" y="6278"/>
                    <a:pt x="2405" y="5797"/>
                    <a:pt x="2820" y="5338"/>
                  </a:cubicBezTo>
                  <a:cubicBezTo>
                    <a:pt x="3028" y="5109"/>
                    <a:pt x="3247" y="4868"/>
                    <a:pt x="3476" y="4649"/>
                  </a:cubicBezTo>
                  <a:cubicBezTo>
                    <a:pt x="3695" y="4431"/>
                    <a:pt x="3913" y="4223"/>
                    <a:pt x="4122" y="4037"/>
                  </a:cubicBezTo>
                  <a:cubicBezTo>
                    <a:pt x="4547" y="3644"/>
                    <a:pt x="4897" y="3326"/>
                    <a:pt x="5062" y="3119"/>
                  </a:cubicBezTo>
                  <a:cubicBezTo>
                    <a:pt x="5237" y="2911"/>
                    <a:pt x="5335" y="2660"/>
                    <a:pt x="5346" y="2386"/>
                  </a:cubicBezTo>
                  <a:cubicBezTo>
                    <a:pt x="5356" y="2245"/>
                    <a:pt x="5346" y="2102"/>
                    <a:pt x="5313" y="1949"/>
                  </a:cubicBezTo>
                  <a:cubicBezTo>
                    <a:pt x="5269" y="1807"/>
                    <a:pt x="5215" y="1654"/>
                    <a:pt x="5138" y="1501"/>
                  </a:cubicBezTo>
                  <a:cubicBezTo>
                    <a:pt x="4974" y="1195"/>
                    <a:pt x="4712" y="911"/>
                    <a:pt x="4373" y="649"/>
                  </a:cubicBezTo>
                  <a:cubicBezTo>
                    <a:pt x="4198" y="528"/>
                    <a:pt x="4001" y="408"/>
                    <a:pt x="3794" y="309"/>
                  </a:cubicBezTo>
                  <a:cubicBezTo>
                    <a:pt x="3586" y="211"/>
                    <a:pt x="3356" y="146"/>
                    <a:pt x="3116" y="91"/>
                  </a:cubicBezTo>
                  <a:cubicBezTo>
                    <a:pt x="2995" y="58"/>
                    <a:pt x="2886" y="36"/>
                    <a:pt x="2766" y="25"/>
                  </a:cubicBezTo>
                  <a:cubicBezTo>
                    <a:pt x="2645" y="15"/>
                    <a:pt x="2526" y="3"/>
                    <a:pt x="2416" y="3"/>
                  </a:cubicBezTo>
                  <a:cubicBezTo>
                    <a:pt x="2378" y="1"/>
                    <a:pt x="2340" y="1"/>
                    <a:pt x="23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 name="Google Shape;130;p2"/>
            <p:cNvSpPr/>
            <p:nvPr/>
          </p:nvSpPr>
          <p:spPr>
            <a:xfrm>
              <a:off x="4599025" y="-37200"/>
              <a:ext cx="174375" cy="128050"/>
            </a:xfrm>
            <a:custGeom>
              <a:avLst/>
              <a:gdLst/>
              <a:ahLst/>
              <a:cxnLst/>
              <a:rect l="l" t="t" r="r" b="b"/>
              <a:pathLst>
                <a:path w="6975" h="5122" extrusionOk="0">
                  <a:moveTo>
                    <a:pt x="4332" y="1"/>
                  </a:moveTo>
                  <a:cubicBezTo>
                    <a:pt x="4179" y="1"/>
                    <a:pt x="4035" y="22"/>
                    <a:pt x="3904" y="61"/>
                  </a:cubicBezTo>
                  <a:cubicBezTo>
                    <a:pt x="3641" y="126"/>
                    <a:pt x="3423" y="290"/>
                    <a:pt x="3248" y="498"/>
                  </a:cubicBezTo>
                  <a:cubicBezTo>
                    <a:pt x="2920" y="902"/>
                    <a:pt x="2308" y="2170"/>
                    <a:pt x="1586" y="3176"/>
                  </a:cubicBezTo>
                  <a:cubicBezTo>
                    <a:pt x="1400" y="3428"/>
                    <a:pt x="1214" y="3668"/>
                    <a:pt x="1040" y="3875"/>
                  </a:cubicBezTo>
                  <a:cubicBezTo>
                    <a:pt x="865" y="4094"/>
                    <a:pt x="678" y="4280"/>
                    <a:pt x="525" y="4433"/>
                  </a:cubicBezTo>
                  <a:cubicBezTo>
                    <a:pt x="384" y="4575"/>
                    <a:pt x="241" y="4696"/>
                    <a:pt x="143" y="4772"/>
                  </a:cubicBezTo>
                  <a:lnTo>
                    <a:pt x="44" y="4871"/>
                  </a:lnTo>
                  <a:cubicBezTo>
                    <a:pt x="12" y="4893"/>
                    <a:pt x="1" y="4903"/>
                    <a:pt x="12" y="4914"/>
                  </a:cubicBezTo>
                  <a:lnTo>
                    <a:pt x="66" y="4914"/>
                  </a:lnTo>
                  <a:cubicBezTo>
                    <a:pt x="99" y="4903"/>
                    <a:pt x="143" y="4893"/>
                    <a:pt x="197" y="4881"/>
                  </a:cubicBezTo>
                  <a:cubicBezTo>
                    <a:pt x="318" y="4859"/>
                    <a:pt x="503" y="4827"/>
                    <a:pt x="712" y="4794"/>
                  </a:cubicBezTo>
                  <a:cubicBezTo>
                    <a:pt x="919" y="4772"/>
                    <a:pt x="1171" y="4750"/>
                    <a:pt x="1455" y="4739"/>
                  </a:cubicBezTo>
                  <a:cubicBezTo>
                    <a:pt x="1535" y="4736"/>
                    <a:pt x="1619" y="4735"/>
                    <a:pt x="1704" y="4735"/>
                  </a:cubicBezTo>
                  <a:cubicBezTo>
                    <a:pt x="1909" y="4735"/>
                    <a:pt x="2124" y="4743"/>
                    <a:pt x="2340" y="4750"/>
                  </a:cubicBezTo>
                  <a:cubicBezTo>
                    <a:pt x="2493" y="4761"/>
                    <a:pt x="2657" y="4772"/>
                    <a:pt x="2821" y="4783"/>
                  </a:cubicBezTo>
                  <a:cubicBezTo>
                    <a:pt x="2974" y="4805"/>
                    <a:pt x="3127" y="4816"/>
                    <a:pt x="3280" y="4837"/>
                  </a:cubicBezTo>
                  <a:cubicBezTo>
                    <a:pt x="3586" y="4871"/>
                    <a:pt x="3892" y="4914"/>
                    <a:pt x="4176" y="4958"/>
                  </a:cubicBezTo>
                  <a:cubicBezTo>
                    <a:pt x="4745" y="5046"/>
                    <a:pt x="5215" y="5122"/>
                    <a:pt x="5478" y="5122"/>
                  </a:cubicBezTo>
                  <a:cubicBezTo>
                    <a:pt x="5751" y="5122"/>
                    <a:pt x="6002" y="5046"/>
                    <a:pt x="6232" y="4893"/>
                  </a:cubicBezTo>
                  <a:cubicBezTo>
                    <a:pt x="6341" y="4805"/>
                    <a:pt x="6440" y="4706"/>
                    <a:pt x="6538" y="4586"/>
                  </a:cubicBezTo>
                  <a:cubicBezTo>
                    <a:pt x="6593" y="4531"/>
                    <a:pt x="6636" y="4466"/>
                    <a:pt x="6680" y="4390"/>
                  </a:cubicBezTo>
                  <a:cubicBezTo>
                    <a:pt x="6712" y="4324"/>
                    <a:pt x="6746" y="4247"/>
                    <a:pt x="6778" y="4171"/>
                  </a:cubicBezTo>
                  <a:cubicBezTo>
                    <a:pt x="6855" y="4018"/>
                    <a:pt x="6899" y="3832"/>
                    <a:pt x="6942" y="3646"/>
                  </a:cubicBezTo>
                  <a:cubicBezTo>
                    <a:pt x="6975" y="3460"/>
                    <a:pt x="6975" y="3253"/>
                    <a:pt x="6975" y="3034"/>
                  </a:cubicBezTo>
                  <a:cubicBezTo>
                    <a:pt x="6975" y="2826"/>
                    <a:pt x="6931" y="2607"/>
                    <a:pt x="6877" y="2378"/>
                  </a:cubicBezTo>
                  <a:cubicBezTo>
                    <a:pt x="6844" y="2269"/>
                    <a:pt x="6822" y="2160"/>
                    <a:pt x="6778" y="2039"/>
                  </a:cubicBezTo>
                  <a:cubicBezTo>
                    <a:pt x="6734" y="1930"/>
                    <a:pt x="6691" y="1820"/>
                    <a:pt x="6636" y="1711"/>
                  </a:cubicBezTo>
                  <a:cubicBezTo>
                    <a:pt x="6581" y="1602"/>
                    <a:pt x="6527" y="1492"/>
                    <a:pt x="6462" y="1394"/>
                  </a:cubicBezTo>
                  <a:cubicBezTo>
                    <a:pt x="6396" y="1296"/>
                    <a:pt x="6330" y="1198"/>
                    <a:pt x="6265" y="1110"/>
                  </a:cubicBezTo>
                  <a:cubicBezTo>
                    <a:pt x="6122" y="924"/>
                    <a:pt x="5981" y="760"/>
                    <a:pt x="5806" y="629"/>
                  </a:cubicBezTo>
                  <a:cubicBezTo>
                    <a:pt x="5641" y="487"/>
                    <a:pt x="5488" y="367"/>
                    <a:pt x="5313" y="279"/>
                  </a:cubicBezTo>
                  <a:cubicBezTo>
                    <a:pt x="5138" y="181"/>
                    <a:pt x="4975" y="115"/>
                    <a:pt x="4810" y="71"/>
                  </a:cubicBezTo>
                  <a:cubicBezTo>
                    <a:pt x="4646" y="22"/>
                    <a:pt x="4485" y="1"/>
                    <a:pt x="4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 name="Google Shape;131;p2"/>
            <p:cNvSpPr/>
            <p:nvPr/>
          </p:nvSpPr>
          <p:spPr>
            <a:xfrm>
              <a:off x="4544100" y="44650"/>
              <a:ext cx="96775" cy="96775"/>
            </a:xfrm>
            <a:custGeom>
              <a:avLst/>
              <a:gdLst/>
              <a:ahLst/>
              <a:cxnLst/>
              <a:rect l="l" t="t" r="r" b="b"/>
              <a:pathLst>
                <a:path w="3871" h="3871" extrusionOk="0">
                  <a:moveTo>
                    <a:pt x="1935" y="1"/>
                  </a:moveTo>
                  <a:cubicBezTo>
                    <a:pt x="875" y="1"/>
                    <a:pt x="1" y="864"/>
                    <a:pt x="1" y="1935"/>
                  </a:cubicBezTo>
                  <a:cubicBezTo>
                    <a:pt x="1" y="3006"/>
                    <a:pt x="875" y="3870"/>
                    <a:pt x="1935" y="3870"/>
                  </a:cubicBezTo>
                  <a:cubicBezTo>
                    <a:pt x="3007" y="3870"/>
                    <a:pt x="3871" y="3006"/>
                    <a:pt x="3871" y="1935"/>
                  </a:cubicBezTo>
                  <a:cubicBezTo>
                    <a:pt x="3871" y="864"/>
                    <a:pt x="3007" y="1"/>
                    <a:pt x="19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2" name="Google Shape;132;p2"/>
          <p:cNvGrpSpPr/>
          <p:nvPr/>
        </p:nvGrpSpPr>
        <p:grpSpPr>
          <a:xfrm rot="10800000">
            <a:off x="6782721" y="457419"/>
            <a:ext cx="338665" cy="343989"/>
            <a:chOff x="4376025" y="-118550"/>
            <a:chExt cx="413225" cy="418750"/>
          </a:xfrm>
        </p:grpSpPr>
        <p:sp>
          <p:nvSpPr>
            <p:cNvPr id="133" name="Google Shape;133;p2"/>
            <p:cNvSpPr/>
            <p:nvPr/>
          </p:nvSpPr>
          <p:spPr>
            <a:xfrm>
              <a:off x="4376025" y="-118550"/>
              <a:ext cx="413225" cy="418750"/>
            </a:xfrm>
            <a:custGeom>
              <a:avLst/>
              <a:gdLst/>
              <a:ahLst/>
              <a:cxnLst/>
              <a:rect l="l" t="t" r="r" b="b"/>
              <a:pathLst>
                <a:path w="16529" h="16750" extrusionOk="0">
                  <a:moveTo>
                    <a:pt x="9447" y="1"/>
                  </a:moveTo>
                  <a:cubicBezTo>
                    <a:pt x="9169" y="1"/>
                    <a:pt x="8923" y="39"/>
                    <a:pt x="8757" y="68"/>
                  </a:cubicBezTo>
                  <a:cubicBezTo>
                    <a:pt x="8298" y="145"/>
                    <a:pt x="7849" y="330"/>
                    <a:pt x="7456" y="604"/>
                  </a:cubicBezTo>
                  <a:cubicBezTo>
                    <a:pt x="7445" y="604"/>
                    <a:pt x="7445" y="614"/>
                    <a:pt x="7434" y="614"/>
                  </a:cubicBezTo>
                  <a:cubicBezTo>
                    <a:pt x="7205" y="789"/>
                    <a:pt x="6997" y="986"/>
                    <a:pt x="6844" y="1216"/>
                  </a:cubicBezTo>
                  <a:lnTo>
                    <a:pt x="6680" y="1117"/>
                  </a:lnTo>
                  <a:lnTo>
                    <a:pt x="6658" y="1117"/>
                  </a:lnTo>
                  <a:cubicBezTo>
                    <a:pt x="6483" y="1030"/>
                    <a:pt x="6275" y="976"/>
                    <a:pt x="6057" y="932"/>
                  </a:cubicBezTo>
                  <a:cubicBezTo>
                    <a:pt x="5897" y="898"/>
                    <a:pt x="5729" y="882"/>
                    <a:pt x="5554" y="882"/>
                  </a:cubicBezTo>
                  <a:cubicBezTo>
                    <a:pt x="5272" y="882"/>
                    <a:pt x="4970" y="923"/>
                    <a:pt x="4647" y="997"/>
                  </a:cubicBezTo>
                  <a:cubicBezTo>
                    <a:pt x="4636" y="1008"/>
                    <a:pt x="4625" y="1008"/>
                    <a:pt x="4614" y="1008"/>
                  </a:cubicBezTo>
                  <a:cubicBezTo>
                    <a:pt x="4373" y="1085"/>
                    <a:pt x="4133" y="1172"/>
                    <a:pt x="3904" y="1292"/>
                  </a:cubicBezTo>
                  <a:lnTo>
                    <a:pt x="3892" y="1292"/>
                  </a:lnTo>
                  <a:cubicBezTo>
                    <a:pt x="3685" y="1401"/>
                    <a:pt x="3466" y="1533"/>
                    <a:pt x="3204" y="1741"/>
                  </a:cubicBezTo>
                  <a:cubicBezTo>
                    <a:pt x="3193" y="1741"/>
                    <a:pt x="3193" y="1751"/>
                    <a:pt x="3182" y="1751"/>
                  </a:cubicBezTo>
                  <a:cubicBezTo>
                    <a:pt x="2745" y="2101"/>
                    <a:pt x="2395" y="2538"/>
                    <a:pt x="2155" y="2987"/>
                  </a:cubicBezTo>
                  <a:cubicBezTo>
                    <a:pt x="2099" y="3085"/>
                    <a:pt x="2034" y="3206"/>
                    <a:pt x="1990" y="3337"/>
                  </a:cubicBezTo>
                  <a:cubicBezTo>
                    <a:pt x="1946" y="3446"/>
                    <a:pt x="1903" y="3566"/>
                    <a:pt x="1870" y="3675"/>
                  </a:cubicBezTo>
                  <a:cubicBezTo>
                    <a:pt x="1815" y="3872"/>
                    <a:pt x="1761" y="4112"/>
                    <a:pt x="1761" y="4364"/>
                  </a:cubicBezTo>
                  <a:cubicBezTo>
                    <a:pt x="1750" y="4659"/>
                    <a:pt x="1783" y="4943"/>
                    <a:pt x="1859" y="5184"/>
                  </a:cubicBezTo>
                  <a:cubicBezTo>
                    <a:pt x="1618" y="5282"/>
                    <a:pt x="1389" y="5424"/>
                    <a:pt x="1149" y="5621"/>
                  </a:cubicBezTo>
                  <a:cubicBezTo>
                    <a:pt x="974" y="5763"/>
                    <a:pt x="831" y="5938"/>
                    <a:pt x="690" y="6146"/>
                  </a:cubicBezTo>
                  <a:lnTo>
                    <a:pt x="678" y="6146"/>
                  </a:lnTo>
                  <a:cubicBezTo>
                    <a:pt x="515" y="6386"/>
                    <a:pt x="394" y="6594"/>
                    <a:pt x="318" y="6813"/>
                  </a:cubicBezTo>
                  <a:cubicBezTo>
                    <a:pt x="231" y="7010"/>
                    <a:pt x="132" y="7261"/>
                    <a:pt x="78" y="7556"/>
                  </a:cubicBezTo>
                  <a:cubicBezTo>
                    <a:pt x="34" y="7819"/>
                    <a:pt x="1" y="8091"/>
                    <a:pt x="1" y="8365"/>
                  </a:cubicBezTo>
                  <a:lnTo>
                    <a:pt x="1" y="8398"/>
                  </a:lnTo>
                  <a:cubicBezTo>
                    <a:pt x="1" y="8660"/>
                    <a:pt x="34" y="8934"/>
                    <a:pt x="78" y="9196"/>
                  </a:cubicBezTo>
                  <a:cubicBezTo>
                    <a:pt x="132" y="9491"/>
                    <a:pt x="231" y="9753"/>
                    <a:pt x="318" y="9939"/>
                  </a:cubicBezTo>
                  <a:cubicBezTo>
                    <a:pt x="394" y="10158"/>
                    <a:pt x="515" y="10365"/>
                    <a:pt x="678" y="10606"/>
                  </a:cubicBezTo>
                  <a:cubicBezTo>
                    <a:pt x="678" y="10606"/>
                    <a:pt x="690" y="10606"/>
                    <a:pt x="690" y="10617"/>
                  </a:cubicBezTo>
                  <a:cubicBezTo>
                    <a:pt x="831" y="10814"/>
                    <a:pt x="974" y="10989"/>
                    <a:pt x="1149" y="11130"/>
                  </a:cubicBezTo>
                  <a:cubicBezTo>
                    <a:pt x="1389" y="11327"/>
                    <a:pt x="1618" y="11470"/>
                    <a:pt x="1859" y="11568"/>
                  </a:cubicBezTo>
                  <a:cubicBezTo>
                    <a:pt x="1783" y="11819"/>
                    <a:pt x="1750" y="12092"/>
                    <a:pt x="1761" y="12388"/>
                  </a:cubicBezTo>
                  <a:cubicBezTo>
                    <a:pt x="1761" y="12639"/>
                    <a:pt x="1815" y="12879"/>
                    <a:pt x="1870" y="13076"/>
                  </a:cubicBezTo>
                  <a:cubicBezTo>
                    <a:pt x="1903" y="13197"/>
                    <a:pt x="1946" y="13306"/>
                    <a:pt x="1990" y="13415"/>
                  </a:cubicBezTo>
                  <a:cubicBezTo>
                    <a:pt x="2034" y="13547"/>
                    <a:pt x="2099" y="13666"/>
                    <a:pt x="2155" y="13765"/>
                  </a:cubicBezTo>
                  <a:cubicBezTo>
                    <a:pt x="2395" y="14224"/>
                    <a:pt x="2745" y="14650"/>
                    <a:pt x="3182" y="15000"/>
                  </a:cubicBezTo>
                  <a:cubicBezTo>
                    <a:pt x="3193" y="15011"/>
                    <a:pt x="3193" y="15011"/>
                    <a:pt x="3204" y="15011"/>
                  </a:cubicBezTo>
                  <a:cubicBezTo>
                    <a:pt x="3466" y="15219"/>
                    <a:pt x="3685" y="15350"/>
                    <a:pt x="3892" y="15459"/>
                  </a:cubicBezTo>
                  <a:lnTo>
                    <a:pt x="3904" y="15459"/>
                  </a:lnTo>
                  <a:cubicBezTo>
                    <a:pt x="4133" y="15580"/>
                    <a:pt x="4373" y="15667"/>
                    <a:pt x="4614" y="15743"/>
                  </a:cubicBezTo>
                  <a:cubicBezTo>
                    <a:pt x="4625" y="15743"/>
                    <a:pt x="4636" y="15743"/>
                    <a:pt x="4647" y="15755"/>
                  </a:cubicBezTo>
                  <a:cubicBezTo>
                    <a:pt x="4962" y="15834"/>
                    <a:pt x="5257" y="15873"/>
                    <a:pt x="5532" y="15873"/>
                  </a:cubicBezTo>
                  <a:cubicBezTo>
                    <a:pt x="5716" y="15873"/>
                    <a:pt x="5890" y="15855"/>
                    <a:pt x="6057" y="15820"/>
                  </a:cubicBezTo>
                  <a:cubicBezTo>
                    <a:pt x="6275" y="15787"/>
                    <a:pt x="6483" y="15722"/>
                    <a:pt x="6658" y="15634"/>
                  </a:cubicBezTo>
                  <a:lnTo>
                    <a:pt x="6680" y="15634"/>
                  </a:lnTo>
                  <a:lnTo>
                    <a:pt x="6844" y="15536"/>
                  </a:lnTo>
                  <a:cubicBezTo>
                    <a:pt x="6997" y="15765"/>
                    <a:pt x="7205" y="15962"/>
                    <a:pt x="7434" y="16137"/>
                  </a:cubicBezTo>
                  <a:cubicBezTo>
                    <a:pt x="7445" y="16148"/>
                    <a:pt x="7445" y="16148"/>
                    <a:pt x="7456" y="16148"/>
                  </a:cubicBezTo>
                  <a:cubicBezTo>
                    <a:pt x="7849" y="16421"/>
                    <a:pt x="8298" y="16607"/>
                    <a:pt x="8757" y="16684"/>
                  </a:cubicBezTo>
                  <a:cubicBezTo>
                    <a:pt x="8921" y="16717"/>
                    <a:pt x="9151" y="16749"/>
                    <a:pt x="9413" y="16749"/>
                  </a:cubicBezTo>
                  <a:lnTo>
                    <a:pt x="9544" y="16749"/>
                  </a:lnTo>
                  <a:cubicBezTo>
                    <a:pt x="9675" y="16739"/>
                    <a:pt x="9806" y="16739"/>
                    <a:pt x="9938" y="16717"/>
                  </a:cubicBezTo>
                  <a:cubicBezTo>
                    <a:pt x="10091" y="16705"/>
                    <a:pt x="10244" y="16684"/>
                    <a:pt x="10385" y="16640"/>
                  </a:cubicBezTo>
                  <a:cubicBezTo>
                    <a:pt x="10615" y="16586"/>
                    <a:pt x="10900" y="16498"/>
                    <a:pt x="11162" y="16377"/>
                  </a:cubicBezTo>
                  <a:lnTo>
                    <a:pt x="11172" y="16377"/>
                  </a:lnTo>
                  <a:cubicBezTo>
                    <a:pt x="11402" y="16258"/>
                    <a:pt x="11632" y="16137"/>
                    <a:pt x="11828" y="15995"/>
                  </a:cubicBezTo>
                  <a:cubicBezTo>
                    <a:pt x="11840" y="15984"/>
                    <a:pt x="11850" y="15984"/>
                    <a:pt x="11862" y="15973"/>
                  </a:cubicBezTo>
                  <a:cubicBezTo>
                    <a:pt x="12287" y="15645"/>
                    <a:pt x="12605" y="15284"/>
                    <a:pt x="12790" y="14913"/>
                  </a:cubicBezTo>
                  <a:cubicBezTo>
                    <a:pt x="12900" y="14705"/>
                    <a:pt x="12977" y="14509"/>
                    <a:pt x="13020" y="14312"/>
                  </a:cubicBezTo>
                  <a:cubicBezTo>
                    <a:pt x="13031" y="14312"/>
                    <a:pt x="13031" y="14312"/>
                    <a:pt x="13031" y="14300"/>
                  </a:cubicBezTo>
                  <a:cubicBezTo>
                    <a:pt x="13042" y="14246"/>
                    <a:pt x="13053" y="14181"/>
                    <a:pt x="13064" y="14115"/>
                  </a:cubicBezTo>
                  <a:cubicBezTo>
                    <a:pt x="13128" y="14120"/>
                    <a:pt x="13194" y="14123"/>
                    <a:pt x="13260" y="14123"/>
                  </a:cubicBezTo>
                  <a:cubicBezTo>
                    <a:pt x="13475" y="14123"/>
                    <a:pt x="13697" y="14094"/>
                    <a:pt x="13905" y="14028"/>
                  </a:cubicBezTo>
                  <a:cubicBezTo>
                    <a:pt x="14113" y="13973"/>
                    <a:pt x="14321" y="13885"/>
                    <a:pt x="14529" y="13776"/>
                  </a:cubicBezTo>
                  <a:cubicBezTo>
                    <a:pt x="14769" y="13645"/>
                    <a:pt x="14977" y="13492"/>
                    <a:pt x="15130" y="13360"/>
                  </a:cubicBezTo>
                  <a:cubicBezTo>
                    <a:pt x="15316" y="13207"/>
                    <a:pt x="15491" y="13022"/>
                    <a:pt x="15676" y="12770"/>
                  </a:cubicBezTo>
                  <a:cubicBezTo>
                    <a:pt x="15775" y="12650"/>
                    <a:pt x="15851" y="12541"/>
                    <a:pt x="15917" y="12442"/>
                  </a:cubicBezTo>
                  <a:cubicBezTo>
                    <a:pt x="15917" y="12432"/>
                    <a:pt x="15917" y="12432"/>
                    <a:pt x="15928" y="12420"/>
                  </a:cubicBezTo>
                  <a:cubicBezTo>
                    <a:pt x="15994" y="12300"/>
                    <a:pt x="16059" y="12180"/>
                    <a:pt x="16113" y="12060"/>
                  </a:cubicBezTo>
                  <a:cubicBezTo>
                    <a:pt x="16179" y="11939"/>
                    <a:pt x="16234" y="11808"/>
                    <a:pt x="16278" y="11688"/>
                  </a:cubicBezTo>
                  <a:cubicBezTo>
                    <a:pt x="16288" y="11677"/>
                    <a:pt x="16288" y="11666"/>
                    <a:pt x="16288" y="11666"/>
                  </a:cubicBezTo>
                  <a:cubicBezTo>
                    <a:pt x="16343" y="11524"/>
                    <a:pt x="16376" y="11382"/>
                    <a:pt x="16409" y="11273"/>
                  </a:cubicBezTo>
                  <a:lnTo>
                    <a:pt x="16409" y="11262"/>
                  </a:lnTo>
                  <a:cubicBezTo>
                    <a:pt x="16453" y="11054"/>
                    <a:pt x="16518" y="10770"/>
                    <a:pt x="16518" y="10474"/>
                  </a:cubicBezTo>
                  <a:cubicBezTo>
                    <a:pt x="16529" y="10202"/>
                    <a:pt x="16518" y="9961"/>
                    <a:pt x="16475" y="9753"/>
                  </a:cubicBezTo>
                  <a:lnTo>
                    <a:pt x="16475" y="9731"/>
                  </a:lnTo>
                  <a:cubicBezTo>
                    <a:pt x="16431" y="9502"/>
                    <a:pt x="16365" y="9283"/>
                    <a:pt x="16278" y="9087"/>
                  </a:cubicBezTo>
                  <a:cubicBezTo>
                    <a:pt x="16245" y="8988"/>
                    <a:pt x="16190" y="8890"/>
                    <a:pt x="16147" y="8802"/>
                  </a:cubicBezTo>
                  <a:cubicBezTo>
                    <a:pt x="16135" y="8791"/>
                    <a:pt x="16135" y="8781"/>
                    <a:pt x="16125" y="8781"/>
                  </a:cubicBezTo>
                  <a:cubicBezTo>
                    <a:pt x="16070" y="8682"/>
                    <a:pt x="16016" y="8606"/>
                    <a:pt x="15950" y="8518"/>
                  </a:cubicBezTo>
                  <a:cubicBezTo>
                    <a:pt x="15906" y="8474"/>
                    <a:pt x="15873" y="8419"/>
                    <a:pt x="15829" y="8376"/>
                  </a:cubicBezTo>
                  <a:cubicBezTo>
                    <a:pt x="15873" y="8332"/>
                    <a:pt x="15906" y="8288"/>
                    <a:pt x="15950" y="8234"/>
                  </a:cubicBezTo>
                  <a:cubicBezTo>
                    <a:pt x="16016" y="8157"/>
                    <a:pt x="16070" y="8070"/>
                    <a:pt x="16125" y="7972"/>
                  </a:cubicBezTo>
                  <a:cubicBezTo>
                    <a:pt x="16135" y="7972"/>
                    <a:pt x="16135" y="7960"/>
                    <a:pt x="16147" y="7950"/>
                  </a:cubicBezTo>
                  <a:cubicBezTo>
                    <a:pt x="16190" y="7862"/>
                    <a:pt x="16245" y="7763"/>
                    <a:pt x="16278" y="7666"/>
                  </a:cubicBezTo>
                  <a:cubicBezTo>
                    <a:pt x="16365" y="7469"/>
                    <a:pt x="16431" y="7250"/>
                    <a:pt x="16475" y="7020"/>
                  </a:cubicBezTo>
                  <a:lnTo>
                    <a:pt x="16475" y="6998"/>
                  </a:lnTo>
                  <a:cubicBezTo>
                    <a:pt x="16518" y="6791"/>
                    <a:pt x="16529" y="6551"/>
                    <a:pt x="16518" y="6277"/>
                  </a:cubicBezTo>
                  <a:cubicBezTo>
                    <a:pt x="16518" y="5982"/>
                    <a:pt x="16453" y="5698"/>
                    <a:pt x="16409" y="5490"/>
                  </a:cubicBezTo>
                  <a:lnTo>
                    <a:pt x="16409" y="5479"/>
                  </a:lnTo>
                  <a:cubicBezTo>
                    <a:pt x="16376" y="5370"/>
                    <a:pt x="16343" y="5227"/>
                    <a:pt x="16288" y="5086"/>
                  </a:cubicBezTo>
                  <a:cubicBezTo>
                    <a:pt x="16288" y="5086"/>
                    <a:pt x="16288" y="5074"/>
                    <a:pt x="16278" y="5074"/>
                  </a:cubicBezTo>
                  <a:cubicBezTo>
                    <a:pt x="16234" y="4943"/>
                    <a:pt x="16179" y="4823"/>
                    <a:pt x="16113" y="4692"/>
                  </a:cubicBezTo>
                  <a:cubicBezTo>
                    <a:pt x="16059" y="4572"/>
                    <a:pt x="15994" y="4452"/>
                    <a:pt x="15928" y="4331"/>
                  </a:cubicBezTo>
                  <a:cubicBezTo>
                    <a:pt x="15928" y="4331"/>
                    <a:pt x="15917" y="4321"/>
                    <a:pt x="15917" y="4309"/>
                  </a:cubicBezTo>
                  <a:cubicBezTo>
                    <a:pt x="15851" y="4211"/>
                    <a:pt x="15775" y="4102"/>
                    <a:pt x="15676" y="3981"/>
                  </a:cubicBezTo>
                  <a:cubicBezTo>
                    <a:pt x="15491" y="3730"/>
                    <a:pt x="15316" y="3544"/>
                    <a:pt x="15130" y="3391"/>
                  </a:cubicBezTo>
                  <a:cubicBezTo>
                    <a:pt x="14977" y="3271"/>
                    <a:pt x="14769" y="3107"/>
                    <a:pt x="14529" y="2976"/>
                  </a:cubicBezTo>
                  <a:cubicBezTo>
                    <a:pt x="14321" y="2866"/>
                    <a:pt x="14113" y="2779"/>
                    <a:pt x="13905" y="2725"/>
                  </a:cubicBezTo>
                  <a:cubicBezTo>
                    <a:pt x="13697" y="2658"/>
                    <a:pt x="13475" y="2629"/>
                    <a:pt x="13260" y="2629"/>
                  </a:cubicBezTo>
                  <a:cubicBezTo>
                    <a:pt x="13194" y="2629"/>
                    <a:pt x="13128" y="2632"/>
                    <a:pt x="13064" y="2637"/>
                  </a:cubicBezTo>
                  <a:cubicBezTo>
                    <a:pt x="13053" y="2572"/>
                    <a:pt x="13042" y="2506"/>
                    <a:pt x="13031" y="2451"/>
                  </a:cubicBezTo>
                  <a:cubicBezTo>
                    <a:pt x="13031" y="2440"/>
                    <a:pt x="13031" y="2440"/>
                    <a:pt x="13020" y="2440"/>
                  </a:cubicBezTo>
                  <a:cubicBezTo>
                    <a:pt x="12977" y="2244"/>
                    <a:pt x="12900" y="2047"/>
                    <a:pt x="12790" y="1850"/>
                  </a:cubicBezTo>
                  <a:cubicBezTo>
                    <a:pt x="12605" y="1467"/>
                    <a:pt x="12287" y="1107"/>
                    <a:pt x="11862" y="779"/>
                  </a:cubicBezTo>
                  <a:cubicBezTo>
                    <a:pt x="11850" y="779"/>
                    <a:pt x="11840" y="767"/>
                    <a:pt x="11828" y="757"/>
                  </a:cubicBezTo>
                  <a:cubicBezTo>
                    <a:pt x="11632" y="626"/>
                    <a:pt x="11402" y="495"/>
                    <a:pt x="11172" y="374"/>
                  </a:cubicBezTo>
                  <a:lnTo>
                    <a:pt x="11162" y="374"/>
                  </a:lnTo>
                  <a:cubicBezTo>
                    <a:pt x="10900" y="254"/>
                    <a:pt x="10615" y="177"/>
                    <a:pt x="10385" y="112"/>
                  </a:cubicBezTo>
                  <a:cubicBezTo>
                    <a:pt x="10244" y="79"/>
                    <a:pt x="10091" y="46"/>
                    <a:pt x="9938" y="35"/>
                  </a:cubicBezTo>
                  <a:lnTo>
                    <a:pt x="9544" y="2"/>
                  </a:lnTo>
                  <a:cubicBezTo>
                    <a:pt x="9511" y="1"/>
                    <a:pt x="9479" y="1"/>
                    <a:pt x="9447" y="1"/>
                  </a:cubicBezTo>
                  <a:close/>
                </a:path>
              </a:pathLst>
            </a:custGeom>
            <a:solidFill>
              <a:schemeClr val="dk2"/>
            </a:solidFill>
            <a:ln w="28575" cap="flat" cmpd="sng">
              <a:solidFill>
                <a:schemeClr val="dk2"/>
              </a:solidFill>
              <a:prstDash val="solid"/>
              <a:round/>
              <a:headEnd type="none" w="sm" len="sm"/>
              <a:tailEnd type="none" w="sm" len="sm"/>
            </a:ln>
            <a:effectLst>
              <a:outerShdw blurRad="28575" dist="47625" dir="4200000" algn="bl" rotWithShape="0">
                <a:schemeClr val="lt2">
                  <a:alpha val="9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 name="Google Shape;134;p2"/>
            <p:cNvSpPr/>
            <p:nvPr/>
          </p:nvSpPr>
          <p:spPr>
            <a:xfrm>
              <a:off x="4599025" y="90825"/>
              <a:ext cx="174375" cy="128100"/>
            </a:xfrm>
            <a:custGeom>
              <a:avLst/>
              <a:gdLst/>
              <a:ahLst/>
              <a:cxnLst/>
              <a:rect l="l" t="t" r="r" b="b"/>
              <a:pathLst>
                <a:path w="6975" h="5124" extrusionOk="0">
                  <a:moveTo>
                    <a:pt x="5478" y="1"/>
                  </a:moveTo>
                  <a:cubicBezTo>
                    <a:pt x="5215" y="1"/>
                    <a:pt x="4745" y="78"/>
                    <a:pt x="4176" y="165"/>
                  </a:cubicBezTo>
                  <a:cubicBezTo>
                    <a:pt x="3892" y="209"/>
                    <a:pt x="3586" y="253"/>
                    <a:pt x="3280" y="285"/>
                  </a:cubicBezTo>
                  <a:cubicBezTo>
                    <a:pt x="3127" y="307"/>
                    <a:pt x="2974" y="318"/>
                    <a:pt x="2821" y="340"/>
                  </a:cubicBezTo>
                  <a:cubicBezTo>
                    <a:pt x="2657" y="350"/>
                    <a:pt x="2493" y="362"/>
                    <a:pt x="2340" y="372"/>
                  </a:cubicBezTo>
                  <a:cubicBezTo>
                    <a:pt x="2123" y="380"/>
                    <a:pt x="1906" y="388"/>
                    <a:pt x="1700" y="388"/>
                  </a:cubicBezTo>
                  <a:cubicBezTo>
                    <a:pt x="1616" y="388"/>
                    <a:pt x="1534" y="387"/>
                    <a:pt x="1455" y="384"/>
                  </a:cubicBezTo>
                  <a:cubicBezTo>
                    <a:pt x="1171" y="372"/>
                    <a:pt x="919" y="350"/>
                    <a:pt x="712" y="329"/>
                  </a:cubicBezTo>
                  <a:cubicBezTo>
                    <a:pt x="503" y="296"/>
                    <a:pt x="318" y="263"/>
                    <a:pt x="197" y="241"/>
                  </a:cubicBezTo>
                  <a:cubicBezTo>
                    <a:pt x="143" y="231"/>
                    <a:pt x="99" y="219"/>
                    <a:pt x="66" y="219"/>
                  </a:cubicBezTo>
                  <a:cubicBezTo>
                    <a:pt x="50" y="214"/>
                    <a:pt x="36" y="211"/>
                    <a:pt x="27" y="211"/>
                  </a:cubicBezTo>
                  <a:cubicBezTo>
                    <a:pt x="17" y="211"/>
                    <a:pt x="12" y="214"/>
                    <a:pt x="12" y="219"/>
                  </a:cubicBezTo>
                  <a:cubicBezTo>
                    <a:pt x="1" y="219"/>
                    <a:pt x="12" y="231"/>
                    <a:pt x="44" y="263"/>
                  </a:cubicBezTo>
                  <a:cubicBezTo>
                    <a:pt x="66" y="285"/>
                    <a:pt x="99" y="307"/>
                    <a:pt x="143" y="350"/>
                  </a:cubicBezTo>
                  <a:cubicBezTo>
                    <a:pt x="241" y="427"/>
                    <a:pt x="384" y="547"/>
                    <a:pt x="525" y="700"/>
                  </a:cubicBezTo>
                  <a:cubicBezTo>
                    <a:pt x="678" y="843"/>
                    <a:pt x="865" y="1040"/>
                    <a:pt x="1040" y="1247"/>
                  </a:cubicBezTo>
                  <a:cubicBezTo>
                    <a:pt x="1214" y="1455"/>
                    <a:pt x="1400" y="1695"/>
                    <a:pt x="1586" y="1946"/>
                  </a:cubicBezTo>
                  <a:cubicBezTo>
                    <a:pt x="2308" y="2952"/>
                    <a:pt x="2920" y="4220"/>
                    <a:pt x="3248" y="4625"/>
                  </a:cubicBezTo>
                  <a:cubicBezTo>
                    <a:pt x="3423" y="4832"/>
                    <a:pt x="3641" y="4997"/>
                    <a:pt x="3904" y="5073"/>
                  </a:cubicBezTo>
                  <a:cubicBezTo>
                    <a:pt x="4031" y="5105"/>
                    <a:pt x="4170" y="5124"/>
                    <a:pt x="4318" y="5124"/>
                  </a:cubicBezTo>
                  <a:cubicBezTo>
                    <a:pt x="4475" y="5124"/>
                    <a:pt x="4641" y="5102"/>
                    <a:pt x="4810" y="5051"/>
                  </a:cubicBezTo>
                  <a:cubicBezTo>
                    <a:pt x="4975" y="5007"/>
                    <a:pt x="5138" y="4942"/>
                    <a:pt x="5313" y="4844"/>
                  </a:cubicBezTo>
                  <a:cubicBezTo>
                    <a:pt x="5488" y="4756"/>
                    <a:pt x="5641" y="4636"/>
                    <a:pt x="5806" y="4504"/>
                  </a:cubicBezTo>
                  <a:cubicBezTo>
                    <a:pt x="5981" y="4363"/>
                    <a:pt x="6122" y="4198"/>
                    <a:pt x="6265" y="4013"/>
                  </a:cubicBezTo>
                  <a:cubicBezTo>
                    <a:pt x="6330" y="3925"/>
                    <a:pt x="6396" y="3827"/>
                    <a:pt x="6462" y="3729"/>
                  </a:cubicBezTo>
                  <a:cubicBezTo>
                    <a:pt x="6527" y="3630"/>
                    <a:pt x="6581" y="3521"/>
                    <a:pt x="6636" y="3411"/>
                  </a:cubicBezTo>
                  <a:cubicBezTo>
                    <a:pt x="6691" y="3302"/>
                    <a:pt x="6734" y="3193"/>
                    <a:pt x="6778" y="3083"/>
                  </a:cubicBezTo>
                  <a:cubicBezTo>
                    <a:pt x="6822" y="2964"/>
                    <a:pt x="6844" y="2854"/>
                    <a:pt x="6877" y="2745"/>
                  </a:cubicBezTo>
                  <a:cubicBezTo>
                    <a:pt x="6931" y="2515"/>
                    <a:pt x="6975" y="2296"/>
                    <a:pt x="6975" y="2089"/>
                  </a:cubicBezTo>
                  <a:cubicBezTo>
                    <a:pt x="6975" y="1870"/>
                    <a:pt x="6975" y="1662"/>
                    <a:pt x="6942" y="1477"/>
                  </a:cubicBezTo>
                  <a:cubicBezTo>
                    <a:pt x="6899" y="1291"/>
                    <a:pt x="6855" y="1116"/>
                    <a:pt x="6778" y="952"/>
                  </a:cubicBezTo>
                  <a:cubicBezTo>
                    <a:pt x="6746" y="875"/>
                    <a:pt x="6712" y="799"/>
                    <a:pt x="6680" y="733"/>
                  </a:cubicBezTo>
                  <a:cubicBezTo>
                    <a:pt x="6636" y="657"/>
                    <a:pt x="6593" y="591"/>
                    <a:pt x="6538" y="537"/>
                  </a:cubicBezTo>
                  <a:cubicBezTo>
                    <a:pt x="6440" y="416"/>
                    <a:pt x="6341" y="318"/>
                    <a:pt x="6232" y="231"/>
                  </a:cubicBezTo>
                  <a:cubicBezTo>
                    <a:pt x="6002" y="78"/>
                    <a:pt x="5751" y="1"/>
                    <a:pt x="54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 name="Google Shape;135;p2"/>
            <p:cNvSpPr/>
            <p:nvPr/>
          </p:nvSpPr>
          <p:spPr>
            <a:xfrm>
              <a:off x="4553675" y="102825"/>
              <a:ext cx="133925" cy="181700"/>
            </a:xfrm>
            <a:custGeom>
              <a:avLst/>
              <a:gdLst/>
              <a:ahLst/>
              <a:cxnLst/>
              <a:rect l="l" t="t" r="r" b="b"/>
              <a:pathLst>
                <a:path w="5357" h="7268" extrusionOk="0">
                  <a:moveTo>
                    <a:pt x="1489" y="1"/>
                  </a:moveTo>
                  <a:cubicBezTo>
                    <a:pt x="1488" y="1"/>
                    <a:pt x="1487" y="1"/>
                    <a:pt x="1487" y="2"/>
                  </a:cubicBezTo>
                  <a:cubicBezTo>
                    <a:pt x="1476" y="13"/>
                    <a:pt x="1476" y="23"/>
                    <a:pt x="1476" y="57"/>
                  </a:cubicBezTo>
                  <a:cubicBezTo>
                    <a:pt x="1476" y="89"/>
                    <a:pt x="1476" y="133"/>
                    <a:pt x="1465" y="198"/>
                  </a:cubicBezTo>
                  <a:cubicBezTo>
                    <a:pt x="1465" y="330"/>
                    <a:pt x="1454" y="494"/>
                    <a:pt x="1432" y="713"/>
                  </a:cubicBezTo>
                  <a:cubicBezTo>
                    <a:pt x="1389" y="1150"/>
                    <a:pt x="1279" y="1707"/>
                    <a:pt x="1115" y="2319"/>
                  </a:cubicBezTo>
                  <a:cubicBezTo>
                    <a:pt x="940" y="2909"/>
                    <a:pt x="711" y="3533"/>
                    <a:pt x="503" y="4058"/>
                  </a:cubicBezTo>
                  <a:cubicBezTo>
                    <a:pt x="296" y="4593"/>
                    <a:pt x="121" y="5030"/>
                    <a:pt x="55" y="5292"/>
                  </a:cubicBezTo>
                  <a:cubicBezTo>
                    <a:pt x="0" y="5555"/>
                    <a:pt x="11" y="5829"/>
                    <a:pt x="121" y="6080"/>
                  </a:cubicBezTo>
                  <a:cubicBezTo>
                    <a:pt x="230" y="6331"/>
                    <a:pt x="427" y="6572"/>
                    <a:pt x="700" y="6779"/>
                  </a:cubicBezTo>
                  <a:cubicBezTo>
                    <a:pt x="973" y="6965"/>
                    <a:pt x="1334" y="7140"/>
                    <a:pt x="1749" y="7216"/>
                  </a:cubicBezTo>
                  <a:cubicBezTo>
                    <a:pt x="1910" y="7242"/>
                    <a:pt x="2083" y="7267"/>
                    <a:pt x="2260" y="7267"/>
                  </a:cubicBezTo>
                  <a:cubicBezTo>
                    <a:pt x="2312" y="7267"/>
                    <a:pt x="2364" y="7265"/>
                    <a:pt x="2416" y="7260"/>
                  </a:cubicBezTo>
                  <a:cubicBezTo>
                    <a:pt x="2526" y="7260"/>
                    <a:pt x="2645" y="7250"/>
                    <a:pt x="2766" y="7238"/>
                  </a:cubicBezTo>
                  <a:cubicBezTo>
                    <a:pt x="2886" y="7228"/>
                    <a:pt x="2995" y="7206"/>
                    <a:pt x="3116" y="7184"/>
                  </a:cubicBezTo>
                  <a:cubicBezTo>
                    <a:pt x="3356" y="7118"/>
                    <a:pt x="3586" y="7053"/>
                    <a:pt x="3794" y="6954"/>
                  </a:cubicBezTo>
                  <a:cubicBezTo>
                    <a:pt x="4001" y="6856"/>
                    <a:pt x="4198" y="6747"/>
                    <a:pt x="4373" y="6626"/>
                  </a:cubicBezTo>
                  <a:cubicBezTo>
                    <a:pt x="4712" y="6364"/>
                    <a:pt x="4974" y="6069"/>
                    <a:pt x="5138" y="5763"/>
                  </a:cubicBezTo>
                  <a:cubicBezTo>
                    <a:pt x="5215" y="5610"/>
                    <a:pt x="5269" y="5467"/>
                    <a:pt x="5313" y="5314"/>
                  </a:cubicBezTo>
                  <a:cubicBezTo>
                    <a:pt x="5346" y="5161"/>
                    <a:pt x="5356" y="5020"/>
                    <a:pt x="5346" y="4877"/>
                  </a:cubicBezTo>
                  <a:cubicBezTo>
                    <a:pt x="5335" y="4604"/>
                    <a:pt x="5237" y="4364"/>
                    <a:pt x="5062" y="4145"/>
                  </a:cubicBezTo>
                  <a:cubicBezTo>
                    <a:pt x="4897" y="3937"/>
                    <a:pt x="4547" y="3620"/>
                    <a:pt x="4122" y="3237"/>
                  </a:cubicBezTo>
                  <a:cubicBezTo>
                    <a:pt x="3913" y="3041"/>
                    <a:pt x="3695" y="2833"/>
                    <a:pt x="3476" y="2615"/>
                  </a:cubicBezTo>
                  <a:cubicBezTo>
                    <a:pt x="3247" y="2396"/>
                    <a:pt x="3028" y="2156"/>
                    <a:pt x="2820" y="1926"/>
                  </a:cubicBezTo>
                  <a:cubicBezTo>
                    <a:pt x="2405" y="1466"/>
                    <a:pt x="2055" y="985"/>
                    <a:pt x="1836" y="625"/>
                  </a:cubicBezTo>
                  <a:cubicBezTo>
                    <a:pt x="1727" y="439"/>
                    <a:pt x="1640" y="275"/>
                    <a:pt x="1585" y="177"/>
                  </a:cubicBezTo>
                  <a:cubicBezTo>
                    <a:pt x="1534" y="74"/>
                    <a:pt x="1502" y="1"/>
                    <a:pt x="14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 name="Google Shape;136;p2"/>
            <p:cNvSpPr/>
            <p:nvPr/>
          </p:nvSpPr>
          <p:spPr>
            <a:xfrm>
              <a:off x="4435350" y="100625"/>
              <a:ext cx="145400" cy="161900"/>
            </a:xfrm>
            <a:custGeom>
              <a:avLst/>
              <a:gdLst/>
              <a:ahLst/>
              <a:cxnLst/>
              <a:rect l="l" t="t" r="r" b="b"/>
              <a:pathLst>
                <a:path w="5816" h="6476" extrusionOk="0">
                  <a:moveTo>
                    <a:pt x="5790" y="0"/>
                  </a:moveTo>
                  <a:cubicBezTo>
                    <a:pt x="5760" y="0"/>
                    <a:pt x="5556" y="179"/>
                    <a:pt x="5214" y="396"/>
                  </a:cubicBezTo>
                  <a:cubicBezTo>
                    <a:pt x="5127" y="451"/>
                    <a:pt x="5017" y="516"/>
                    <a:pt x="4908" y="582"/>
                  </a:cubicBezTo>
                  <a:cubicBezTo>
                    <a:pt x="4810" y="648"/>
                    <a:pt x="4689" y="702"/>
                    <a:pt x="4569" y="767"/>
                  </a:cubicBezTo>
                  <a:cubicBezTo>
                    <a:pt x="4318" y="899"/>
                    <a:pt x="4045" y="1030"/>
                    <a:pt x="3761" y="1150"/>
                  </a:cubicBezTo>
                  <a:cubicBezTo>
                    <a:pt x="3192" y="1391"/>
                    <a:pt x="2558" y="1598"/>
                    <a:pt x="2012" y="1763"/>
                  </a:cubicBezTo>
                  <a:cubicBezTo>
                    <a:pt x="1475" y="1926"/>
                    <a:pt x="1016" y="2057"/>
                    <a:pt x="776" y="2178"/>
                  </a:cubicBezTo>
                  <a:cubicBezTo>
                    <a:pt x="535" y="2298"/>
                    <a:pt x="339" y="2473"/>
                    <a:pt x="197" y="2713"/>
                  </a:cubicBezTo>
                  <a:cubicBezTo>
                    <a:pt x="66" y="2965"/>
                    <a:pt x="0" y="3260"/>
                    <a:pt x="11" y="3610"/>
                  </a:cubicBezTo>
                  <a:cubicBezTo>
                    <a:pt x="11" y="3784"/>
                    <a:pt x="54" y="3959"/>
                    <a:pt x="109" y="4146"/>
                  </a:cubicBezTo>
                  <a:cubicBezTo>
                    <a:pt x="131" y="4233"/>
                    <a:pt x="164" y="4331"/>
                    <a:pt x="197" y="4430"/>
                  </a:cubicBezTo>
                  <a:cubicBezTo>
                    <a:pt x="241" y="4517"/>
                    <a:pt x="284" y="4615"/>
                    <a:pt x="328" y="4703"/>
                  </a:cubicBezTo>
                  <a:cubicBezTo>
                    <a:pt x="525" y="5086"/>
                    <a:pt x="831" y="5446"/>
                    <a:pt x="1203" y="5752"/>
                  </a:cubicBezTo>
                  <a:cubicBezTo>
                    <a:pt x="1399" y="5895"/>
                    <a:pt x="1596" y="6026"/>
                    <a:pt x="1803" y="6135"/>
                  </a:cubicBezTo>
                  <a:cubicBezTo>
                    <a:pt x="2012" y="6233"/>
                    <a:pt x="2219" y="6310"/>
                    <a:pt x="2416" y="6376"/>
                  </a:cubicBezTo>
                  <a:cubicBezTo>
                    <a:pt x="2684" y="6439"/>
                    <a:pt x="2944" y="6475"/>
                    <a:pt x="3185" y="6475"/>
                  </a:cubicBezTo>
                  <a:cubicBezTo>
                    <a:pt x="3317" y="6475"/>
                    <a:pt x="3444" y="6464"/>
                    <a:pt x="3564" y="6441"/>
                  </a:cubicBezTo>
                  <a:cubicBezTo>
                    <a:pt x="3739" y="6408"/>
                    <a:pt x="3892" y="6364"/>
                    <a:pt x="4033" y="6299"/>
                  </a:cubicBezTo>
                  <a:cubicBezTo>
                    <a:pt x="4165" y="6233"/>
                    <a:pt x="4296" y="6146"/>
                    <a:pt x="4395" y="6058"/>
                  </a:cubicBezTo>
                  <a:cubicBezTo>
                    <a:pt x="4602" y="5873"/>
                    <a:pt x="4733" y="5643"/>
                    <a:pt x="4788" y="5380"/>
                  </a:cubicBezTo>
                  <a:cubicBezTo>
                    <a:pt x="4854" y="5118"/>
                    <a:pt x="4876" y="4637"/>
                    <a:pt x="4919" y="4080"/>
                  </a:cubicBezTo>
                  <a:cubicBezTo>
                    <a:pt x="4941" y="3796"/>
                    <a:pt x="4963" y="3490"/>
                    <a:pt x="4995" y="3184"/>
                  </a:cubicBezTo>
                  <a:cubicBezTo>
                    <a:pt x="5029" y="2866"/>
                    <a:pt x="5072" y="2550"/>
                    <a:pt x="5127" y="2244"/>
                  </a:cubicBezTo>
                  <a:cubicBezTo>
                    <a:pt x="5225" y="1631"/>
                    <a:pt x="5389" y="1052"/>
                    <a:pt x="5542" y="658"/>
                  </a:cubicBezTo>
                  <a:cubicBezTo>
                    <a:pt x="5608" y="451"/>
                    <a:pt x="5684" y="298"/>
                    <a:pt x="5728" y="188"/>
                  </a:cubicBezTo>
                  <a:cubicBezTo>
                    <a:pt x="5782" y="68"/>
                    <a:pt x="5816" y="2"/>
                    <a:pt x="5794" y="2"/>
                  </a:cubicBezTo>
                  <a:cubicBezTo>
                    <a:pt x="5793" y="1"/>
                    <a:pt x="5792" y="0"/>
                    <a:pt x="5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 name="Google Shape;137;p2"/>
            <p:cNvSpPr/>
            <p:nvPr/>
          </p:nvSpPr>
          <p:spPr>
            <a:xfrm>
              <a:off x="4391625" y="23425"/>
              <a:ext cx="184200" cy="135075"/>
            </a:xfrm>
            <a:custGeom>
              <a:avLst/>
              <a:gdLst/>
              <a:ahLst/>
              <a:cxnLst/>
              <a:rect l="l" t="t" r="r" b="b"/>
              <a:pathLst>
                <a:path w="7368" h="5403" extrusionOk="0">
                  <a:moveTo>
                    <a:pt x="1976" y="0"/>
                  </a:moveTo>
                  <a:cubicBezTo>
                    <a:pt x="1902" y="0"/>
                    <a:pt x="1826" y="7"/>
                    <a:pt x="1749" y="19"/>
                  </a:cubicBezTo>
                  <a:cubicBezTo>
                    <a:pt x="1465" y="63"/>
                    <a:pt x="1203" y="194"/>
                    <a:pt x="929" y="423"/>
                  </a:cubicBezTo>
                  <a:cubicBezTo>
                    <a:pt x="798" y="532"/>
                    <a:pt x="678" y="675"/>
                    <a:pt x="569" y="828"/>
                  </a:cubicBezTo>
                  <a:cubicBezTo>
                    <a:pt x="459" y="991"/>
                    <a:pt x="350" y="1166"/>
                    <a:pt x="273" y="1363"/>
                  </a:cubicBezTo>
                  <a:cubicBezTo>
                    <a:pt x="197" y="1560"/>
                    <a:pt x="120" y="1768"/>
                    <a:pt x="76" y="1997"/>
                  </a:cubicBezTo>
                  <a:cubicBezTo>
                    <a:pt x="32" y="2216"/>
                    <a:pt x="0" y="2456"/>
                    <a:pt x="0" y="2697"/>
                  </a:cubicBezTo>
                  <a:cubicBezTo>
                    <a:pt x="0" y="2937"/>
                    <a:pt x="32" y="3178"/>
                    <a:pt x="76" y="3396"/>
                  </a:cubicBezTo>
                  <a:cubicBezTo>
                    <a:pt x="120" y="3626"/>
                    <a:pt x="197" y="3834"/>
                    <a:pt x="273" y="4030"/>
                  </a:cubicBezTo>
                  <a:cubicBezTo>
                    <a:pt x="350" y="4227"/>
                    <a:pt x="459" y="4402"/>
                    <a:pt x="569" y="4566"/>
                  </a:cubicBezTo>
                  <a:cubicBezTo>
                    <a:pt x="678" y="4719"/>
                    <a:pt x="798" y="4861"/>
                    <a:pt x="929" y="4970"/>
                  </a:cubicBezTo>
                  <a:cubicBezTo>
                    <a:pt x="1203" y="5200"/>
                    <a:pt x="1465" y="5342"/>
                    <a:pt x="1749" y="5386"/>
                  </a:cubicBezTo>
                  <a:cubicBezTo>
                    <a:pt x="1819" y="5397"/>
                    <a:pt x="1887" y="5402"/>
                    <a:pt x="1955" y="5402"/>
                  </a:cubicBezTo>
                  <a:cubicBezTo>
                    <a:pt x="2154" y="5402"/>
                    <a:pt x="2345" y="5355"/>
                    <a:pt x="2525" y="5266"/>
                  </a:cubicBezTo>
                  <a:cubicBezTo>
                    <a:pt x="2765" y="5157"/>
                    <a:pt x="3159" y="4872"/>
                    <a:pt x="3618" y="4555"/>
                  </a:cubicBezTo>
                  <a:cubicBezTo>
                    <a:pt x="4088" y="4238"/>
                    <a:pt x="4646" y="3867"/>
                    <a:pt x="5192" y="3571"/>
                  </a:cubicBezTo>
                  <a:cubicBezTo>
                    <a:pt x="5454" y="3429"/>
                    <a:pt x="5739" y="3287"/>
                    <a:pt x="5991" y="3178"/>
                  </a:cubicBezTo>
                  <a:cubicBezTo>
                    <a:pt x="6242" y="3068"/>
                    <a:pt x="6472" y="2981"/>
                    <a:pt x="6679" y="2905"/>
                  </a:cubicBezTo>
                  <a:cubicBezTo>
                    <a:pt x="6887" y="2839"/>
                    <a:pt x="7050" y="2795"/>
                    <a:pt x="7171" y="2762"/>
                  </a:cubicBezTo>
                  <a:cubicBezTo>
                    <a:pt x="7291" y="2730"/>
                    <a:pt x="7368" y="2719"/>
                    <a:pt x="7357" y="2697"/>
                  </a:cubicBezTo>
                  <a:cubicBezTo>
                    <a:pt x="7368" y="2686"/>
                    <a:pt x="7291" y="2664"/>
                    <a:pt x="7171" y="2631"/>
                  </a:cubicBezTo>
                  <a:cubicBezTo>
                    <a:pt x="7050" y="2599"/>
                    <a:pt x="6887" y="2555"/>
                    <a:pt x="6679" y="2489"/>
                  </a:cubicBezTo>
                  <a:cubicBezTo>
                    <a:pt x="6472" y="2412"/>
                    <a:pt x="6242" y="2325"/>
                    <a:pt x="5991" y="2216"/>
                  </a:cubicBezTo>
                  <a:cubicBezTo>
                    <a:pt x="5739" y="2106"/>
                    <a:pt x="5454" y="1965"/>
                    <a:pt x="5192" y="1822"/>
                  </a:cubicBezTo>
                  <a:cubicBezTo>
                    <a:pt x="4646" y="1527"/>
                    <a:pt x="4088" y="1156"/>
                    <a:pt x="3618" y="838"/>
                  </a:cubicBezTo>
                  <a:cubicBezTo>
                    <a:pt x="3159" y="522"/>
                    <a:pt x="2765" y="248"/>
                    <a:pt x="2525" y="128"/>
                  </a:cubicBezTo>
                  <a:cubicBezTo>
                    <a:pt x="2352" y="41"/>
                    <a:pt x="2168" y="0"/>
                    <a:pt x="19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 name="Google Shape;138;p2"/>
            <p:cNvSpPr/>
            <p:nvPr/>
          </p:nvSpPr>
          <p:spPr>
            <a:xfrm>
              <a:off x="4435350" y="-80825"/>
              <a:ext cx="145400" cy="161875"/>
            </a:xfrm>
            <a:custGeom>
              <a:avLst/>
              <a:gdLst/>
              <a:ahLst/>
              <a:cxnLst/>
              <a:rect l="l" t="t" r="r" b="b"/>
              <a:pathLst>
                <a:path w="5816" h="6475" extrusionOk="0">
                  <a:moveTo>
                    <a:pt x="3183" y="1"/>
                  </a:moveTo>
                  <a:cubicBezTo>
                    <a:pt x="2942" y="1"/>
                    <a:pt x="2683" y="37"/>
                    <a:pt x="2416" y="101"/>
                  </a:cubicBezTo>
                  <a:cubicBezTo>
                    <a:pt x="2219" y="166"/>
                    <a:pt x="2012" y="242"/>
                    <a:pt x="1803" y="341"/>
                  </a:cubicBezTo>
                  <a:cubicBezTo>
                    <a:pt x="1596" y="450"/>
                    <a:pt x="1399" y="582"/>
                    <a:pt x="1203" y="723"/>
                  </a:cubicBezTo>
                  <a:cubicBezTo>
                    <a:pt x="831" y="1029"/>
                    <a:pt x="525" y="1401"/>
                    <a:pt x="328" y="1773"/>
                  </a:cubicBezTo>
                  <a:cubicBezTo>
                    <a:pt x="284" y="1871"/>
                    <a:pt x="241" y="1959"/>
                    <a:pt x="197" y="2046"/>
                  </a:cubicBezTo>
                  <a:cubicBezTo>
                    <a:pt x="164" y="2144"/>
                    <a:pt x="131" y="2243"/>
                    <a:pt x="109" y="2331"/>
                  </a:cubicBezTo>
                  <a:cubicBezTo>
                    <a:pt x="54" y="2516"/>
                    <a:pt x="11" y="2691"/>
                    <a:pt x="11" y="2866"/>
                  </a:cubicBezTo>
                  <a:cubicBezTo>
                    <a:pt x="0" y="3216"/>
                    <a:pt x="66" y="3511"/>
                    <a:pt x="197" y="3762"/>
                  </a:cubicBezTo>
                  <a:cubicBezTo>
                    <a:pt x="339" y="4003"/>
                    <a:pt x="535" y="4178"/>
                    <a:pt x="776" y="4298"/>
                  </a:cubicBezTo>
                  <a:cubicBezTo>
                    <a:pt x="1016" y="4418"/>
                    <a:pt x="1475" y="4549"/>
                    <a:pt x="2012" y="4714"/>
                  </a:cubicBezTo>
                  <a:cubicBezTo>
                    <a:pt x="2558" y="4877"/>
                    <a:pt x="3192" y="5096"/>
                    <a:pt x="3761" y="5326"/>
                  </a:cubicBezTo>
                  <a:cubicBezTo>
                    <a:pt x="4045" y="5446"/>
                    <a:pt x="4318" y="5577"/>
                    <a:pt x="4569" y="5708"/>
                  </a:cubicBezTo>
                  <a:cubicBezTo>
                    <a:pt x="4689" y="5774"/>
                    <a:pt x="4810" y="5839"/>
                    <a:pt x="4908" y="5894"/>
                  </a:cubicBezTo>
                  <a:cubicBezTo>
                    <a:pt x="5017" y="5960"/>
                    <a:pt x="5127" y="6025"/>
                    <a:pt x="5214" y="6080"/>
                  </a:cubicBezTo>
                  <a:cubicBezTo>
                    <a:pt x="5556" y="6297"/>
                    <a:pt x="5760" y="6475"/>
                    <a:pt x="5790" y="6475"/>
                  </a:cubicBezTo>
                  <a:cubicBezTo>
                    <a:pt x="5792" y="6475"/>
                    <a:pt x="5793" y="6474"/>
                    <a:pt x="5794" y="6473"/>
                  </a:cubicBezTo>
                  <a:cubicBezTo>
                    <a:pt x="5816" y="6473"/>
                    <a:pt x="5782" y="6408"/>
                    <a:pt x="5728" y="6288"/>
                  </a:cubicBezTo>
                  <a:cubicBezTo>
                    <a:pt x="5684" y="6189"/>
                    <a:pt x="5608" y="6025"/>
                    <a:pt x="5542" y="5817"/>
                  </a:cubicBezTo>
                  <a:cubicBezTo>
                    <a:pt x="5389" y="5424"/>
                    <a:pt x="5225" y="4845"/>
                    <a:pt x="5127" y="4233"/>
                  </a:cubicBezTo>
                  <a:cubicBezTo>
                    <a:pt x="5072" y="3927"/>
                    <a:pt x="5029" y="3609"/>
                    <a:pt x="4995" y="3293"/>
                  </a:cubicBezTo>
                  <a:cubicBezTo>
                    <a:pt x="4963" y="2986"/>
                    <a:pt x="4941" y="2680"/>
                    <a:pt x="4919" y="2407"/>
                  </a:cubicBezTo>
                  <a:cubicBezTo>
                    <a:pt x="4876" y="1838"/>
                    <a:pt x="4854" y="1357"/>
                    <a:pt x="4788" y="1095"/>
                  </a:cubicBezTo>
                  <a:cubicBezTo>
                    <a:pt x="4733" y="833"/>
                    <a:pt x="4602" y="603"/>
                    <a:pt x="4395" y="417"/>
                  </a:cubicBezTo>
                  <a:cubicBezTo>
                    <a:pt x="4296" y="330"/>
                    <a:pt x="4165" y="242"/>
                    <a:pt x="4033" y="177"/>
                  </a:cubicBezTo>
                  <a:cubicBezTo>
                    <a:pt x="3892" y="111"/>
                    <a:pt x="3739" y="67"/>
                    <a:pt x="3564" y="35"/>
                  </a:cubicBezTo>
                  <a:cubicBezTo>
                    <a:pt x="3443" y="12"/>
                    <a:pt x="3316" y="1"/>
                    <a:pt x="3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 name="Google Shape;139;p2"/>
            <p:cNvSpPr/>
            <p:nvPr/>
          </p:nvSpPr>
          <p:spPr>
            <a:xfrm>
              <a:off x="4553675" y="-102725"/>
              <a:ext cx="133925" cy="181575"/>
            </a:xfrm>
            <a:custGeom>
              <a:avLst/>
              <a:gdLst/>
              <a:ahLst/>
              <a:cxnLst/>
              <a:rect l="l" t="t" r="r" b="b"/>
              <a:pathLst>
                <a:path w="5357" h="7263" extrusionOk="0">
                  <a:moveTo>
                    <a:pt x="2301" y="1"/>
                  </a:moveTo>
                  <a:cubicBezTo>
                    <a:pt x="2110" y="1"/>
                    <a:pt x="1922" y="22"/>
                    <a:pt x="1749" y="58"/>
                  </a:cubicBezTo>
                  <a:cubicBezTo>
                    <a:pt x="1334" y="124"/>
                    <a:pt x="973" y="299"/>
                    <a:pt x="700" y="484"/>
                  </a:cubicBezTo>
                  <a:cubicBezTo>
                    <a:pt x="427" y="692"/>
                    <a:pt x="230" y="933"/>
                    <a:pt x="121" y="1184"/>
                  </a:cubicBezTo>
                  <a:cubicBezTo>
                    <a:pt x="11" y="1436"/>
                    <a:pt x="0" y="1709"/>
                    <a:pt x="55" y="1971"/>
                  </a:cubicBezTo>
                  <a:cubicBezTo>
                    <a:pt x="121" y="2233"/>
                    <a:pt x="296" y="2670"/>
                    <a:pt x="503" y="3207"/>
                  </a:cubicBezTo>
                  <a:cubicBezTo>
                    <a:pt x="711" y="3731"/>
                    <a:pt x="940" y="4354"/>
                    <a:pt x="1115" y="4944"/>
                  </a:cubicBezTo>
                  <a:cubicBezTo>
                    <a:pt x="1279" y="5556"/>
                    <a:pt x="1389" y="6114"/>
                    <a:pt x="1432" y="6552"/>
                  </a:cubicBezTo>
                  <a:cubicBezTo>
                    <a:pt x="1454" y="6770"/>
                    <a:pt x="1465" y="6934"/>
                    <a:pt x="1465" y="7065"/>
                  </a:cubicBezTo>
                  <a:cubicBezTo>
                    <a:pt x="1476" y="7130"/>
                    <a:pt x="1476" y="7174"/>
                    <a:pt x="1476" y="7207"/>
                  </a:cubicBezTo>
                  <a:cubicBezTo>
                    <a:pt x="1476" y="7240"/>
                    <a:pt x="1476" y="7251"/>
                    <a:pt x="1487" y="7262"/>
                  </a:cubicBezTo>
                  <a:cubicBezTo>
                    <a:pt x="1487" y="7262"/>
                    <a:pt x="1488" y="7263"/>
                    <a:pt x="1489" y="7263"/>
                  </a:cubicBezTo>
                  <a:cubicBezTo>
                    <a:pt x="1502" y="7263"/>
                    <a:pt x="1534" y="7189"/>
                    <a:pt x="1585" y="7087"/>
                  </a:cubicBezTo>
                  <a:cubicBezTo>
                    <a:pt x="1640" y="6989"/>
                    <a:pt x="1727" y="6824"/>
                    <a:pt x="1836" y="6639"/>
                  </a:cubicBezTo>
                  <a:cubicBezTo>
                    <a:pt x="2055" y="6278"/>
                    <a:pt x="2405" y="5797"/>
                    <a:pt x="2820" y="5338"/>
                  </a:cubicBezTo>
                  <a:cubicBezTo>
                    <a:pt x="3028" y="5109"/>
                    <a:pt x="3247" y="4868"/>
                    <a:pt x="3476" y="4649"/>
                  </a:cubicBezTo>
                  <a:cubicBezTo>
                    <a:pt x="3695" y="4431"/>
                    <a:pt x="3913" y="4223"/>
                    <a:pt x="4122" y="4037"/>
                  </a:cubicBezTo>
                  <a:cubicBezTo>
                    <a:pt x="4547" y="3644"/>
                    <a:pt x="4897" y="3326"/>
                    <a:pt x="5062" y="3119"/>
                  </a:cubicBezTo>
                  <a:cubicBezTo>
                    <a:pt x="5237" y="2911"/>
                    <a:pt x="5335" y="2660"/>
                    <a:pt x="5346" y="2386"/>
                  </a:cubicBezTo>
                  <a:cubicBezTo>
                    <a:pt x="5356" y="2245"/>
                    <a:pt x="5346" y="2102"/>
                    <a:pt x="5313" y="1949"/>
                  </a:cubicBezTo>
                  <a:cubicBezTo>
                    <a:pt x="5269" y="1807"/>
                    <a:pt x="5215" y="1654"/>
                    <a:pt x="5138" y="1501"/>
                  </a:cubicBezTo>
                  <a:cubicBezTo>
                    <a:pt x="4974" y="1195"/>
                    <a:pt x="4712" y="911"/>
                    <a:pt x="4373" y="649"/>
                  </a:cubicBezTo>
                  <a:cubicBezTo>
                    <a:pt x="4198" y="528"/>
                    <a:pt x="4001" y="408"/>
                    <a:pt x="3794" y="309"/>
                  </a:cubicBezTo>
                  <a:cubicBezTo>
                    <a:pt x="3586" y="211"/>
                    <a:pt x="3356" y="146"/>
                    <a:pt x="3116" y="91"/>
                  </a:cubicBezTo>
                  <a:cubicBezTo>
                    <a:pt x="2995" y="58"/>
                    <a:pt x="2886" y="36"/>
                    <a:pt x="2766" y="25"/>
                  </a:cubicBezTo>
                  <a:cubicBezTo>
                    <a:pt x="2645" y="15"/>
                    <a:pt x="2526" y="3"/>
                    <a:pt x="2416" y="3"/>
                  </a:cubicBezTo>
                  <a:cubicBezTo>
                    <a:pt x="2378" y="1"/>
                    <a:pt x="2340" y="1"/>
                    <a:pt x="23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 name="Google Shape;140;p2"/>
            <p:cNvSpPr/>
            <p:nvPr/>
          </p:nvSpPr>
          <p:spPr>
            <a:xfrm>
              <a:off x="4599025" y="-37200"/>
              <a:ext cx="174375" cy="128050"/>
            </a:xfrm>
            <a:custGeom>
              <a:avLst/>
              <a:gdLst/>
              <a:ahLst/>
              <a:cxnLst/>
              <a:rect l="l" t="t" r="r" b="b"/>
              <a:pathLst>
                <a:path w="6975" h="5122" extrusionOk="0">
                  <a:moveTo>
                    <a:pt x="4332" y="1"/>
                  </a:moveTo>
                  <a:cubicBezTo>
                    <a:pt x="4179" y="1"/>
                    <a:pt x="4035" y="22"/>
                    <a:pt x="3904" y="61"/>
                  </a:cubicBezTo>
                  <a:cubicBezTo>
                    <a:pt x="3641" y="126"/>
                    <a:pt x="3423" y="290"/>
                    <a:pt x="3248" y="498"/>
                  </a:cubicBezTo>
                  <a:cubicBezTo>
                    <a:pt x="2920" y="902"/>
                    <a:pt x="2308" y="2170"/>
                    <a:pt x="1586" y="3176"/>
                  </a:cubicBezTo>
                  <a:cubicBezTo>
                    <a:pt x="1400" y="3428"/>
                    <a:pt x="1214" y="3668"/>
                    <a:pt x="1040" y="3875"/>
                  </a:cubicBezTo>
                  <a:cubicBezTo>
                    <a:pt x="865" y="4094"/>
                    <a:pt x="678" y="4280"/>
                    <a:pt x="525" y="4433"/>
                  </a:cubicBezTo>
                  <a:cubicBezTo>
                    <a:pt x="384" y="4575"/>
                    <a:pt x="241" y="4696"/>
                    <a:pt x="143" y="4772"/>
                  </a:cubicBezTo>
                  <a:lnTo>
                    <a:pt x="44" y="4871"/>
                  </a:lnTo>
                  <a:cubicBezTo>
                    <a:pt x="12" y="4893"/>
                    <a:pt x="1" y="4903"/>
                    <a:pt x="12" y="4914"/>
                  </a:cubicBezTo>
                  <a:lnTo>
                    <a:pt x="66" y="4914"/>
                  </a:lnTo>
                  <a:cubicBezTo>
                    <a:pt x="99" y="4903"/>
                    <a:pt x="143" y="4893"/>
                    <a:pt x="197" y="4881"/>
                  </a:cubicBezTo>
                  <a:cubicBezTo>
                    <a:pt x="318" y="4859"/>
                    <a:pt x="503" y="4827"/>
                    <a:pt x="712" y="4794"/>
                  </a:cubicBezTo>
                  <a:cubicBezTo>
                    <a:pt x="919" y="4772"/>
                    <a:pt x="1171" y="4750"/>
                    <a:pt x="1455" y="4739"/>
                  </a:cubicBezTo>
                  <a:cubicBezTo>
                    <a:pt x="1535" y="4736"/>
                    <a:pt x="1619" y="4735"/>
                    <a:pt x="1704" y="4735"/>
                  </a:cubicBezTo>
                  <a:cubicBezTo>
                    <a:pt x="1909" y="4735"/>
                    <a:pt x="2124" y="4743"/>
                    <a:pt x="2340" y="4750"/>
                  </a:cubicBezTo>
                  <a:cubicBezTo>
                    <a:pt x="2493" y="4761"/>
                    <a:pt x="2657" y="4772"/>
                    <a:pt x="2821" y="4783"/>
                  </a:cubicBezTo>
                  <a:cubicBezTo>
                    <a:pt x="2974" y="4805"/>
                    <a:pt x="3127" y="4816"/>
                    <a:pt x="3280" y="4837"/>
                  </a:cubicBezTo>
                  <a:cubicBezTo>
                    <a:pt x="3586" y="4871"/>
                    <a:pt x="3892" y="4914"/>
                    <a:pt x="4176" y="4958"/>
                  </a:cubicBezTo>
                  <a:cubicBezTo>
                    <a:pt x="4745" y="5046"/>
                    <a:pt x="5215" y="5122"/>
                    <a:pt x="5478" y="5122"/>
                  </a:cubicBezTo>
                  <a:cubicBezTo>
                    <a:pt x="5751" y="5122"/>
                    <a:pt x="6002" y="5046"/>
                    <a:pt x="6232" y="4893"/>
                  </a:cubicBezTo>
                  <a:cubicBezTo>
                    <a:pt x="6341" y="4805"/>
                    <a:pt x="6440" y="4706"/>
                    <a:pt x="6538" y="4586"/>
                  </a:cubicBezTo>
                  <a:cubicBezTo>
                    <a:pt x="6593" y="4531"/>
                    <a:pt x="6636" y="4466"/>
                    <a:pt x="6680" y="4390"/>
                  </a:cubicBezTo>
                  <a:cubicBezTo>
                    <a:pt x="6712" y="4324"/>
                    <a:pt x="6746" y="4247"/>
                    <a:pt x="6778" y="4171"/>
                  </a:cubicBezTo>
                  <a:cubicBezTo>
                    <a:pt x="6855" y="4018"/>
                    <a:pt x="6899" y="3832"/>
                    <a:pt x="6942" y="3646"/>
                  </a:cubicBezTo>
                  <a:cubicBezTo>
                    <a:pt x="6975" y="3460"/>
                    <a:pt x="6975" y="3253"/>
                    <a:pt x="6975" y="3034"/>
                  </a:cubicBezTo>
                  <a:cubicBezTo>
                    <a:pt x="6975" y="2826"/>
                    <a:pt x="6931" y="2607"/>
                    <a:pt x="6877" y="2378"/>
                  </a:cubicBezTo>
                  <a:cubicBezTo>
                    <a:pt x="6844" y="2269"/>
                    <a:pt x="6822" y="2160"/>
                    <a:pt x="6778" y="2039"/>
                  </a:cubicBezTo>
                  <a:cubicBezTo>
                    <a:pt x="6734" y="1930"/>
                    <a:pt x="6691" y="1820"/>
                    <a:pt x="6636" y="1711"/>
                  </a:cubicBezTo>
                  <a:cubicBezTo>
                    <a:pt x="6581" y="1602"/>
                    <a:pt x="6527" y="1492"/>
                    <a:pt x="6462" y="1394"/>
                  </a:cubicBezTo>
                  <a:cubicBezTo>
                    <a:pt x="6396" y="1296"/>
                    <a:pt x="6330" y="1198"/>
                    <a:pt x="6265" y="1110"/>
                  </a:cubicBezTo>
                  <a:cubicBezTo>
                    <a:pt x="6122" y="924"/>
                    <a:pt x="5981" y="760"/>
                    <a:pt x="5806" y="629"/>
                  </a:cubicBezTo>
                  <a:cubicBezTo>
                    <a:pt x="5641" y="487"/>
                    <a:pt x="5488" y="367"/>
                    <a:pt x="5313" y="279"/>
                  </a:cubicBezTo>
                  <a:cubicBezTo>
                    <a:pt x="5138" y="181"/>
                    <a:pt x="4975" y="115"/>
                    <a:pt x="4810" y="71"/>
                  </a:cubicBezTo>
                  <a:cubicBezTo>
                    <a:pt x="4646" y="22"/>
                    <a:pt x="4485" y="1"/>
                    <a:pt x="4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 name="Google Shape;141;p2"/>
            <p:cNvSpPr/>
            <p:nvPr/>
          </p:nvSpPr>
          <p:spPr>
            <a:xfrm>
              <a:off x="4544100" y="44650"/>
              <a:ext cx="96775" cy="96775"/>
            </a:xfrm>
            <a:custGeom>
              <a:avLst/>
              <a:gdLst/>
              <a:ahLst/>
              <a:cxnLst/>
              <a:rect l="l" t="t" r="r" b="b"/>
              <a:pathLst>
                <a:path w="3871" h="3871" extrusionOk="0">
                  <a:moveTo>
                    <a:pt x="1935" y="1"/>
                  </a:moveTo>
                  <a:cubicBezTo>
                    <a:pt x="875" y="1"/>
                    <a:pt x="1" y="864"/>
                    <a:pt x="1" y="1935"/>
                  </a:cubicBezTo>
                  <a:cubicBezTo>
                    <a:pt x="1" y="3006"/>
                    <a:pt x="875" y="3870"/>
                    <a:pt x="1935" y="3870"/>
                  </a:cubicBezTo>
                  <a:cubicBezTo>
                    <a:pt x="3007" y="3870"/>
                    <a:pt x="3871" y="3006"/>
                    <a:pt x="3871" y="1935"/>
                  </a:cubicBezTo>
                  <a:cubicBezTo>
                    <a:pt x="3871" y="864"/>
                    <a:pt x="3007" y="1"/>
                    <a:pt x="19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9"/>
        <p:cNvGrpSpPr/>
        <p:nvPr/>
      </p:nvGrpSpPr>
      <p:grpSpPr>
        <a:xfrm>
          <a:off x="0" y="0"/>
          <a:ext cx="0" cy="0"/>
          <a:chOff x="0" y="0"/>
          <a:chExt cx="0" cy="0"/>
        </a:xfrm>
      </p:grpSpPr>
      <p:sp>
        <p:nvSpPr>
          <p:cNvPr id="180" name="Google Shape;180;p5"/>
          <p:cNvSpPr txBox="1">
            <a:spLocks noGrp="1"/>
          </p:cNvSpPr>
          <p:nvPr>
            <p:ph type="title"/>
          </p:nvPr>
        </p:nvSpPr>
        <p:spPr>
          <a:xfrm>
            <a:off x="957625" y="593367"/>
            <a:ext cx="10246588"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1" name="Google Shape;181;p5"/>
          <p:cNvSpPr txBox="1">
            <a:spLocks noGrp="1"/>
          </p:cNvSpPr>
          <p:nvPr>
            <p:ph type="title" idx="2"/>
          </p:nvPr>
        </p:nvSpPr>
        <p:spPr>
          <a:xfrm>
            <a:off x="1843479" y="4749756"/>
            <a:ext cx="3107493" cy="38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660"/>
            </a:lvl1pPr>
            <a:lvl2pPr lvl="1" rtl="0">
              <a:spcBef>
                <a:spcPts val="0"/>
              </a:spcBef>
              <a:spcAft>
                <a:spcPts val="0"/>
              </a:spcAft>
              <a:buSzPts val="1800"/>
              <a:buNone/>
              <a:defRPr sz="2394"/>
            </a:lvl2pPr>
            <a:lvl3pPr lvl="2" rtl="0">
              <a:spcBef>
                <a:spcPts val="0"/>
              </a:spcBef>
              <a:spcAft>
                <a:spcPts val="0"/>
              </a:spcAft>
              <a:buSzPts val="1800"/>
              <a:buNone/>
              <a:defRPr sz="2394"/>
            </a:lvl3pPr>
            <a:lvl4pPr lvl="3" rtl="0">
              <a:spcBef>
                <a:spcPts val="0"/>
              </a:spcBef>
              <a:spcAft>
                <a:spcPts val="0"/>
              </a:spcAft>
              <a:buSzPts val="1800"/>
              <a:buNone/>
              <a:defRPr sz="2394"/>
            </a:lvl4pPr>
            <a:lvl5pPr lvl="4" rtl="0">
              <a:spcBef>
                <a:spcPts val="0"/>
              </a:spcBef>
              <a:spcAft>
                <a:spcPts val="0"/>
              </a:spcAft>
              <a:buSzPts val="1800"/>
              <a:buNone/>
              <a:defRPr sz="2394"/>
            </a:lvl5pPr>
            <a:lvl6pPr lvl="5" rtl="0">
              <a:spcBef>
                <a:spcPts val="0"/>
              </a:spcBef>
              <a:spcAft>
                <a:spcPts val="0"/>
              </a:spcAft>
              <a:buSzPts val="1800"/>
              <a:buNone/>
              <a:defRPr sz="2394"/>
            </a:lvl6pPr>
            <a:lvl7pPr lvl="6" rtl="0">
              <a:spcBef>
                <a:spcPts val="0"/>
              </a:spcBef>
              <a:spcAft>
                <a:spcPts val="0"/>
              </a:spcAft>
              <a:buSzPts val="1800"/>
              <a:buNone/>
              <a:defRPr sz="2394"/>
            </a:lvl7pPr>
            <a:lvl8pPr lvl="7" rtl="0">
              <a:spcBef>
                <a:spcPts val="0"/>
              </a:spcBef>
              <a:spcAft>
                <a:spcPts val="0"/>
              </a:spcAft>
              <a:buSzPts val="1800"/>
              <a:buNone/>
              <a:defRPr sz="2394"/>
            </a:lvl8pPr>
            <a:lvl9pPr lvl="8" rtl="0">
              <a:spcBef>
                <a:spcPts val="0"/>
              </a:spcBef>
              <a:spcAft>
                <a:spcPts val="0"/>
              </a:spcAft>
              <a:buSzPts val="1800"/>
              <a:buNone/>
              <a:defRPr sz="2394"/>
            </a:lvl9pPr>
          </a:lstStyle>
          <a:p>
            <a:endParaRPr/>
          </a:p>
        </p:txBody>
      </p:sp>
      <p:sp>
        <p:nvSpPr>
          <p:cNvPr id="182" name="Google Shape;182;p5"/>
          <p:cNvSpPr txBox="1">
            <a:spLocks noGrp="1"/>
          </p:cNvSpPr>
          <p:nvPr>
            <p:ph type="subTitle" idx="1"/>
          </p:nvPr>
        </p:nvSpPr>
        <p:spPr>
          <a:xfrm>
            <a:off x="1843495" y="5266129"/>
            <a:ext cx="3107493" cy="5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2"/>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3" name="Google Shape;183;p5"/>
          <p:cNvSpPr txBox="1">
            <a:spLocks noGrp="1"/>
          </p:cNvSpPr>
          <p:nvPr>
            <p:ph type="title" idx="3"/>
          </p:nvPr>
        </p:nvSpPr>
        <p:spPr>
          <a:xfrm>
            <a:off x="7210867" y="4749756"/>
            <a:ext cx="3107493" cy="384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660"/>
            </a:lvl1pPr>
            <a:lvl2pPr lvl="1" rtl="0">
              <a:spcBef>
                <a:spcPts val="0"/>
              </a:spcBef>
              <a:spcAft>
                <a:spcPts val="0"/>
              </a:spcAft>
              <a:buSzPts val="1800"/>
              <a:buNone/>
              <a:defRPr sz="2394"/>
            </a:lvl2pPr>
            <a:lvl3pPr lvl="2" rtl="0">
              <a:spcBef>
                <a:spcPts val="0"/>
              </a:spcBef>
              <a:spcAft>
                <a:spcPts val="0"/>
              </a:spcAft>
              <a:buSzPts val="1800"/>
              <a:buNone/>
              <a:defRPr sz="2394"/>
            </a:lvl3pPr>
            <a:lvl4pPr lvl="3" rtl="0">
              <a:spcBef>
                <a:spcPts val="0"/>
              </a:spcBef>
              <a:spcAft>
                <a:spcPts val="0"/>
              </a:spcAft>
              <a:buSzPts val="1800"/>
              <a:buNone/>
              <a:defRPr sz="2394"/>
            </a:lvl4pPr>
            <a:lvl5pPr lvl="4" rtl="0">
              <a:spcBef>
                <a:spcPts val="0"/>
              </a:spcBef>
              <a:spcAft>
                <a:spcPts val="0"/>
              </a:spcAft>
              <a:buSzPts val="1800"/>
              <a:buNone/>
              <a:defRPr sz="2394"/>
            </a:lvl5pPr>
            <a:lvl6pPr lvl="5" rtl="0">
              <a:spcBef>
                <a:spcPts val="0"/>
              </a:spcBef>
              <a:spcAft>
                <a:spcPts val="0"/>
              </a:spcAft>
              <a:buSzPts val="1800"/>
              <a:buNone/>
              <a:defRPr sz="2394"/>
            </a:lvl6pPr>
            <a:lvl7pPr lvl="6" rtl="0">
              <a:spcBef>
                <a:spcPts val="0"/>
              </a:spcBef>
              <a:spcAft>
                <a:spcPts val="0"/>
              </a:spcAft>
              <a:buSzPts val="1800"/>
              <a:buNone/>
              <a:defRPr sz="2394"/>
            </a:lvl7pPr>
            <a:lvl8pPr lvl="7" rtl="0">
              <a:spcBef>
                <a:spcPts val="0"/>
              </a:spcBef>
              <a:spcAft>
                <a:spcPts val="0"/>
              </a:spcAft>
              <a:buSzPts val="1800"/>
              <a:buNone/>
              <a:defRPr sz="2394"/>
            </a:lvl8pPr>
            <a:lvl9pPr lvl="8" rtl="0">
              <a:spcBef>
                <a:spcPts val="0"/>
              </a:spcBef>
              <a:spcAft>
                <a:spcPts val="0"/>
              </a:spcAft>
              <a:buSzPts val="1800"/>
              <a:buNone/>
              <a:defRPr sz="2394"/>
            </a:lvl9pPr>
          </a:lstStyle>
          <a:p>
            <a:endParaRPr/>
          </a:p>
        </p:txBody>
      </p:sp>
      <p:sp>
        <p:nvSpPr>
          <p:cNvPr id="184" name="Google Shape;184;p5"/>
          <p:cNvSpPr txBox="1">
            <a:spLocks noGrp="1"/>
          </p:cNvSpPr>
          <p:nvPr>
            <p:ph type="subTitle" idx="4"/>
          </p:nvPr>
        </p:nvSpPr>
        <p:spPr>
          <a:xfrm>
            <a:off x="7210883" y="5266129"/>
            <a:ext cx="3107493" cy="5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2"/>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5" name="Google Shape;185;p5"/>
          <p:cNvSpPr/>
          <p:nvPr/>
        </p:nvSpPr>
        <p:spPr>
          <a:xfrm flipH="1">
            <a:off x="-1393451" y="-346880"/>
            <a:ext cx="3414307" cy="1703837"/>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6" name="Google Shape;186;p5"/>
          <p:cNvSpPr/>
          <p:nvPr/>
        </p:nvSpPr>
        <p:spPr>
          <a:xfrm>
            <a:off x="10318381" y="-302700"/>
            <a:ext cx="3414307" cy="2053239"/>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7"/>
        <p:cNvGrpSpPr/>
        <p:nvPr/>
      </p:nvGrpSpPr>
      <p:grpSpPr>
        <a:xfrm>
          <a:off x="0" y="0"/>
          <a:ext cx="0" cy="0"/>
          <a:chOff x="0" y="0"/>
          <a:chExt cx="0" cy="0"/>
        </a:xfrm>
      </p:grpSpPr>
      <p:sp>
        <p:nvSpPr>
          <p:cNvPr id="188" name="Google Shape;188;p6"/>
          <p:cNvSpPr txBox="1">
            <a:spLocks noGrp="1"/>
          </p:cNvSpPr>
          <p:nvPr>
            <p:ph type="title"/>
          </p:nvPr>
        </p:nvSpPr>
        <p:spPr>
          <a:xfrm>
            <a:off x="957625" y="593367"/>
            <a:ext cx="10246588"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9" name="Google Shape;189;p6"/>
          <p:cNvSpPr/>
          <p:nvPr/>
        </p:nvSpPr>
        <p:spPr>
          <a:xfrm>
            <a:off x="10175369" y="-302700"/>
            <a:ext cx="3414307" cy="2053239"/>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90" name="Google Shape;190;p6"/>
          <p:cNvSpPr/>
          <p:nvPr/>
        </p:nvSpPr>
        <p:spPr>
          <a:xfrm rot="10800000">
            <a:off x="-1519440" y="5274710"/>
            <a:ext cx="3414307" cy="2053239"/>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42"/>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userDrawn="1">
  <p:cSld name="BLANK_1_1">
    <p:bg>
      <p:bgPr>
        <a:solidFill>
          <a:schemeClr val="accent2"/>
        </a:solidFill>
        <a:effectLst/>
      </p:bgPr>
    </p:bg>
    <p:spTree>
      <p:nvGrpSpPr>
        <p:cNvPr id="1" name="Shape 363"/>
        <p:cNvGrpSpPr/>
        <p:nvPr/>
      </p:nvGrpSpPr>
      <p:grpSpPr>
        <a:xfrm>
          <a:off x="0" y="0"/>
          <a:ext cx="0" cy="0"/>
          <a:chOff x="0" y="0"/>
          <a:chExt cx="0" cy="0"/>
        </a:xfrm>
      </p:grpSpPr>
      <p:sp>
        <p:nvSpPr>
          <p:cNvPr id="366" name="Google Shape;366;p14"/>
          <p:cNvSpPr/>
          <p:nvPr/>
        </p:nvSpPr>
        <p:spPr>
          <a:xfrm>
            <a:off x="9716261" y="5332695"/>
            <a:ext cx="3221210" cy="1882253"/>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7" name="Google Shape;367;p14"/>
          <p:cNvSpPr/>
          <p:nvPr/>
        </p:nvSpPr>
        <p:spPr>
          <a:xfrm rot="10800000">
            <a:off x="-833186" y="-356949"/>
            <a:ext cx="3221210" cy="1882253"/>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8" name="Google Shape;368;p14"/>
          <p:cNvSpPr/>
          <p:nvPr/>
        </p:nvSpPr>
        <p:spPr>
          <a:xfrm rot="10800000" flipH="1">
            <a:off x="9716457" y="-356933"/>
            <a:ext cx="3221210" cy="1882253"/>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9" name="Google Shape;369;p14"/>
          <p:cNvSpPr/>
          <p:nvPr/>
        </p:nvSpPr>
        <p:spPr>
          <a:xfrm flipH="1">
            <a:off x="-833184" y="5332680"/>
            <a:ext cx="3221210" cy="1882253"/>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897"/>
        <p:cNvGrpSpPr/>
        <p:nvPr/>
      </p:nvGrpSpPr>
      <p:grpSpPr>
        <a:xfrm>
          <a:off x="0" y="0"/>
          <a:ext cx="0" cy="0"/>
          <a:chOff x="0" y="0"/>
          <a:chExt cx="0" cy="0"/>
        </a:xfrm>
      </p:grpSpPr>
      <p:sp>
        <p:nvSpPr>
          <p:cNvPr id="898" name="Google Shape;898;p24"/>
          <p:cNvSpPr/>
          <p:nvPr/>
        </p:nvSpPr>
        <p:spPr>
          <a:xfrm rot="10800000" flipH="1">
            <a:off x="9716457" y="-356933"/>
            <a:ext cx="3221210" cy="1882253"/>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99" name="Google Shape;899;p24"/>
          <p:cNvSpPr/>
          <p:nvPr/>
        </p:nvSpPr>
        <p:spPr>
          <a:xfrm flipH="1">
            <a:off x="-833184" y="5332680"/>
            <a:ext cx="3221210" cy="1882253"/>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accent2"/>
        </a:solidFill>
        <a:effectLst/>
      </p:bgPr>
    </p:bg>
    <p:spTree>
      <p:nvGrpSpPr>
        <p:cNvPr id="1" name="Shape 900"/>
        <p:cNvGrpSpPr/>
        <p:nvPr/>
      </p:nvGrpSpPr>
      <p:grpSpPr>
        <a:xfrm>
          <a:off x="0" y="0"/>
          <a:ext cx="0" cy="0"/>
          <a:chOff x="0" y="0"/>
          <a:chExt cx="0" cy="0"/>
        </a:xfrm>
      </p:grpSpPr>
      <p:sp>
        <p:nvSpPr>
          <p:cNvPr id="901" name="Google Shape;901;p25"/>
          <p:cNvSpPr/>
          <p:nvPr/>
        </p:nvSpPr>
        <p:spPr>
          <a:xfrm rot="10800000">
            <a:off x="-675656" y="-407733"/>
            <a:ext cx="3259838" cy="1882253"/>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02" name="Google Shape;902;p25"/>
          <p:cNvSpPr/>
          <p:nvPr/>
        </p:nvSpPr>
        <p:spPr>
          <a:xfrm>
            <a:off x="9814050" y="5535880"/>
            <a:ext cx="3259838" cy="1882253"/>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943"/>
        <p:cNvGrpSpPr/>
        <p:nvPr/>
      </p:nvGrpSpPr>
      <p:grpSpPr>
        <a:xfrm>
          <a:off x="0" y="0"/>
          <a:ext cx="0" cy="0"/>
          <a:chOff x="0" y="0"/>
          <a:chExt cx="0" cy="0"/>
        </a:xfrm>
      </p:grpSpPr>
      <p:pic>
        <p:nvPicPr>
          <p:cNvPr id="1944" name="Google Shape;1944;p24"/>
          <p:cNvPicPr preferRelativeResize="0"/>
          <p:nvPr/>
        </p:nvPicPr>
        <p:blipFill rotWithShape="1">
          <a:blip r:embed="rId2">
            <a:alphaModFix amt="26000"/>
          </a:blip>
          <a:srcRect l="13020" t="6506" b="6514"/>
          <a:stretch/>
        </p:blipFill>
        <p:spPr>
          <a:xfrm rot="10800000">
            <a:off x="1" y="0"/>
            <a:ext cx="12161842" cy="6858003"/>
          </a:xfrm>
          <a:prstGeom prst="rect">
            <a:avLst/>
          </a:prstGeom>
          <a:noFill/>
          <a:ln>
            <a:noFill/>
          </a:ln>
        </p:spPr>
      </p:pic>
      <p:sp>
        <p:nvSpPr>
          <p:cNvPr id="1945" name="Google Shape;1945;p24"/>
          <p:cNvSpPr txBox="1">
            <a:spLocks noGrp="1"/>
          </p:cNvSpPr>
          <p:nvPr>
            <p:ph type="title"/>
          </p:nvPr>
        </p:nvSpPr>
        <p:spPr>
          <a:xfrm>
            <a:off x="948614" y="719333"/>
            <a:ext cx="10264543" cy="637600"/>
          </a:xfrm>
          <a:prstGeom prst="rect">
            <a:avLst/>
          </a:prstGeom>
        </p:spPr>
        <p:txBody>
          <a:bodyPr spcFirstLastPara="1" wrap="square" lIns="91425" tIns="91425" rIns="91425" bIns="91425" anchor="ctr"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grpSp>
        <p:nvGrpSpPr>
          <p:cNvPr id="1946" name="Google Shape;1946;p24"/>
          <p:cNvGrpSpPr/>
          <p:nvPr/>
        </p:nvGrpSpPr>
        <p:grpSpPr>
          <a:xfrm rot="10800000">
            <a:off x="191994" y="5395343"/>
            <a:ext cx="702624" cy="1498867"/>
            <a:chOff x="666950" y="1942750"/>
            <a:chExt cx="528275" cy="1124150"/>
          </a:xfrm>
        </p:grpSpPr>
        <p:sp>
          <p:nvSpPr>
            <p:cNvPr id="1947" name="Google Shape;1947;p24"/>
            <p:cNvSpPr/>
            <p:nvPr/>
          </p:nvSpPr>
          <p:spPr>
            <a:xfrm>
              <a:off x="904000" y="2771550"/>
              <a:ext cx="150625" cy="261425"/>
            </a:xfrm>
            <a:custGeom>
              <a:avLst/>
              <a:gdLst/>
              <a:ahLst/>
              <a:cxnLst/>
              <a:rect l="l" t="t" r="r" b="b"/>
              <a:pathLst>
                <a:path w="6025" h="10457" extrusionOk="0">
                  <a:moveTo>
                    <a:pt x="1644" y="1"/>
                  </a:moveTo>
                  <a:cubicBezTo>
                    <a:pt x="1606" y="1"/>
                    <a:pt x="1568" y="10"/>
                    <a:pt x="1536" y="29"/>
                  </a:cubicBezTo>
                  <a:cubicBezTo>
                    <a:pt x="1442" y="82"/>
                    <a:pt x="1408" y="214"/>
                    <a:pt x="1457" y="318"/>
                  </a:cubicBezTo>
                  <a:lnTo>
                    <a:pt x="1469" y="337"/>
                  </a:lnTo>
                  <a:cubicBezTo>
                    <a:pt x="910" y="1509"/>
                    <a:pt x="491" y="2744"/>
                    <a:pt x="224" y="4014"/>
                  </a:cubicBezTo>
                  <a:cubicBezTo>
                    <a:pt x="155" y="4349"/>
                    <a:pt x="92" y="4686"/>
                    <a:pt x="49" y="5023"/>
                  </a:cubicBezTo>
                  <a:cubicBezTo>
                    <a:pt x="8" y="5360"/>
                    <a:pt x="1" y="5627"/>
                    <a:pt x="94" y="5913"/>
                  </a:cubicBezTo>
                  <a:cubicBezTo>
                    <a:pt x="188" y="6197"/>
                    <a:pt x="357" y="6421"/>
                    <a:pt x="602" y="6558"/>
                  </a:cubicBezTo>
                  <a:cubicBezTo>
                    <a:pt x="743" y="6638"/>
                    <a:pt x="894" y="6665"/>
                    <a:pt x="1051" y="6665"/>
                  </a:cubicBezTo>
                  <a:cubicBezTo>
                    <a:pt x="1170" y="6665"/>
                    <a:pt x="1293" y="6649"/>
                    <a:pt x="1416" y="6628"/>
                  </a:cubicBezTo>
                  <a:cubicBezTo>
                    <a:pt x="1475" y="6618"/>
                    <a:pt x="1543" y="6603"/>
                    <a:pt x="1609" y="6603"/>
                  </a:cubicBezTo>
                  <a:cubicBezTo>
                    <a:pt x="1651" y="6603"/>
                    <a:pt x="1691" y="6609"/>
                    <a:pt x="1726" y="6626"/>
                  </a:cubicBezTo>
                  <a:cubicBezTo>
                    <a:pt x="1815" y="6667"/>
                    <a:pt x="1837" y="6756"/>
                    <a:pt x="1861" y="6835"/>
                  </a:cubicBezTo>
                  <a:cubicBezTo>
                    <a:pt x="1950" y="7136"/>
                    <a:pt x="2010" y="7446"/>
                    <a:pt x="2102" y="7747"/>
                  </a:cubicBezTo>
                  <a:cubicBezTo>
                    <a:pt x="2275" y="8327"/>
                    <a:pt x="2477" y="8922"/>
                    <a:pt x="2766" y="9456"/>
                  </a:cubicBezTo>
                  <a:cubicBezTo>
                    <a:pt x="3016" y="9923"/>
                    <a:pt x="3406" y="10361"/>
                    <a:pt x="3957" y="10443"/>
                  </a:cubicBezTo>
                  <a:cubicBezTo>
                    <a:pt x="4021" y="10452"/>
                    <a:pt x="4085" y="10457"/>
                    <a:pt x="4149" y="10457"/>
                  </a:cubicBezTo>
                  <a:cubicBezTo>
                    <a:pt x="4584" y="10457"/>
                    <a:pt x="4997" y="10241"/>
                    <a:pt x="5144" y="9800"/>
                  </a:cubicBezTo>
                  <a:cubicBezTo>
                    <a:pt x="5257" y="9456"/>
                    <a:pt x="5180" y="9081"/>
                    <a:pt x="5139" y="8734"/>
                  </a:cubicBezTo>
                  <a:cubicBezTo>
                    <a:pt x="5100" y="8387"/>
                    <a:pt x="5067" y="8007"/>
                    <a:pt x="5040" y="7639"/>
                  </a:cubicBezTo>
                  <a:cubicBezTo>
                    <a:pt x="4992" y="6965"/>
                    <a:pt x="4970" y="6289"/>
                    <a:pt x="4975" y="5615"/>
                  </a:cubicBezTo>
                  <a:cubicBezTo>
                    <a:pt x="5278" y="5598"/>
                    <a:pt x="5579" y="5543"/>
                    <a:pt x="5868" y="5446"/>
                  </a:cubicBezTo>
                  <a:cubicBezTo>
                    <a:pt x="5960" y="5420"/>
                    <a:pt x="6024" y="5336"/>
                    <a:pt x="6024" y="5239"/>
                  </a:cubicBezTo>
                  <a:cubicBezTo>
                    <a:pt x="6000" y="4390"/>
                    <a:pt x="5469" y="3658"/>
                    <a:pt x="4843" y="3129"/>
                  </a:cubicBezTo>
                  <a:cubicBezTo>
                    <a:pt x="4114" y="2513"/>
                    <a:pt x="3262" y="2065"/>
                    <a:pt x="2624" y="1341"/>
                  </a:cubicBezTo>
                  <a:cubicBezTo>
                    <a:pt x="2342" y="1016"/>
                    <a:pt x="2102" y="657"/>
                    <a:pt x="1909" y="274"/>
                  </a:cubicBezTo>
                  <a:cubicBezTo>
                    <a:pt x="1902" y="248"/>
                    <a:pt x="1890" y="221"/>
                    <a:pt x="1873" y="200"/>
                  </a:cubicBezTo>
                  <a:cubicBezTo>
                    <a:pt x="1858" y="166"/>
                    <a:pt x="1839" y="137"/>
                    <a:pt x="1825" y="106"/>
                  </a:cubicBezTo>
                  <a:cubicBezTo>
                    <a:pt x="1793" y="36"/>
                    <a:pt x="1718" y="1"/>
                    <a:pt x="1644"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8" name="Google Shape;1948;p24"/>
            <p:cNvSpPr/>
            <p:nvPr/>
          </p:nvSpPr>
          <p:spPr>
            <a:xfrm>
              <a:off x="729925" y="2371025"/>
              <a:ext cx="244775" cy="249800"/>
            </a:xfrm>
            <a:custGeom>
              <a:avLst/>
              <a:gdLst/>
              <a:ahLst/>
              <a:cxnLst/>
              <a:rect l="l" t="t" r="r" b="b"/>
              <a:pathLst>
                <a:path w="9791" h="9992" extrusionOk="0">
                  <a:moveTo>
                    <a:pt x="9520" y="0"/>
                  </a:moveTo>
                  <a:cubicBezTo>
                    <a:pt x="9499" y="0"/>
                    <a:pt x="9476" y="4"/>
                    <a:pt x="9452" y="12"/>
                  </a:cubicBezTo>
                  <a:cubicBezTo>
                    <a:pt x="8015" y="483"/>
                    <a:pt x="6605" y="1030"/>
                    <a:pt x="5228" y="1651"/>
                  </a:cubicBezTo>
                  <a:cubicBezTo>
                    <a:pt x="4542" y="1959"/>
                    <a:pt x="3864" y="2288"/>
                    <a:pt x="3195" y="2635"/>
                  </a:cubicBezTo>
                  <a:cubicBezTo>
                    <a:pt x="2870" y="2803"/>
                    <a:pt x="2533" y="2967"/>
                    <a:pt x="2220" y="3164"/>
                  </a:cubicBezTo>
                  <a:cubicBezTo>
                    <a:pt x="1907" y="3359"/>
                    <a:pt x="1669" y="3598"/>
                    <a:pt x="1544" y="3937"/>
                  </a:cubicBezTo>
                  <a:cubicBezTo>
                    <a:pt x="1416" y="4276"/>
                    <a:pt x="1469" y="4683"/>
                    <a:pt x="1729" y="4945"/>
                  </a:cubicBezTo>
                  <a:cubicBezTo>
                    <a:pt x="1828" y="5039"/>
                    <a:pt x="1946" y="5111"/>
                    <a:pt x="2075" y="5155"/>
                  </a:cubicBezTo>
                  <a:cubicBezTo>
                    <a:pt x="1741" y="5542"/>
                    <a:pt x="1430" y="5949"/>
                    <a:pt x="1147" y="6373"/>
                  </a:cubicBezTo>
                  <a:cubicBezTo>
                    <a:pt x="776" y="6924"/>
                    <a:pt x="429" y="7511"/>
                    <a:pt x="184" y="8127"/>
                  </a:cubicBezTo>
                  <a:cubicBezTo>
                    <a:pt x="68" y="8411"/>
                    <a:pt x="1" y="8717"/>
                    <a:pt x="51" y="9020"/>
                  </a:cubicBezTo>
                  <a:cubicBezTo>
                    <a:pt x="102" y="9326"/>
                    <a:pt x="268" y="9552"/>
                    <a:pt x="502" y="9720"/>
                  </a:cubicBezTo>
                  <a:cubicBezTo>
                    <a:pt x="775" y="9915"/>
                    <a:pt x="1106" y="9991"/>
                    <a:pt x="1440" y="9991"/>
                  </a:cubicBezTo>
                  <a:cubicBezTo>
                    <a:pt x="1671" y="9991"/>
                    <a:pt x="1903" y="9955"/>
                    <a:pt x="2119" y="9896"/>
                  </a:cubicBezTo>
                  <a:cubicBezTo>
                    <a:pt x="2699" y="9739"/>
                    <a:pt x="3214" y="9407"/>
                    <a:pt x="3676" y="9030"/>
                  </a:cubicBezTo>
                  <a:cubicBezTo>
                    <a:pt x="4140" y="8654"/>
                    <a:pt x="4622" y="8180"/>
                    <a:pt x="5048" y="7713"/>
                  </a:cubicBezTo>
                  <a:cubicBezTo>
                    <a:pt x="5941" y="6738"/>
                    <a:pt x="6723" y="5670"/>
                    <a:pt x="7438" y="4560"/>
                  </a:cubicBezTo>
                  <a:cubicBezTo>
                    <a:pt x="8150" y="3448"/>
                    <a:pt x="8812" y="2284"/>
                    <a:pt x="9454" y="1121"/>
                  </a:cubicBezTo>
                  <a:lnTo>
                    <a:pt x="9693" y="690"/>
                  </a:lnTo>
                  <a:cubicBezTo>
                    <a:pt x="9760" y="570"/>
                    <a:pt x="9700" y="457"/>
                    <a:pt x="9606" y="404"/>
                  </a:cubicBezTo>
                  <a:cubicBezTo>
                    <a:pt x="9791" y="302"/>
                    <a:pt x="9715" y="0"/>
                    <a:pt x="9520"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9" name="Google Shape;1949;p24"/>
            <p:cNvSpPr/>
            <p:nvPr/>
          </p:nvSpPr>
          <p:spPr>
            <a:xfrm>
              <a:off x="873200" y="2188250"/>
              <a:ext cx="137875" cy="125200"/>
            </a:xfrm>
            <a:custGeom>
              <a:avLst/>
              <a:gdLst/>
              <a:ahLst/>
              <a:cxnLst/>
              <a:rect l="l" t="t" r="r" b="b"/>
              <a:pathLst>
                <a:path w="5515" h="5008" extrusionOk="0">
                  <a:moveTo>
                    <a:pt x="5073" y="1"/>
                  </a:moveTo>
                  <a:cubicBezTo>
                    <a:pt x="5048" y="1"/>
                    <a:pt x="5022" y="2"/>
                    <a:pt x="4997" y="4"/>
                  </a:cubicBezTo>
                  <a:cubicBezTo>
                    <a:pt x="4710" y="25"/>
                    <a:pt x="4424" y="66"/>
                    <a:pt x="4142" y="126"/>
                  </a:cubicBezTo>
                  <a:cubicBezTo>
                    <a:pt x="3038" y="374"/>
                    <a:pt x="2022" y="918"/>
                    <a:pt x="1204" y="1700"/>
                  </a:cubicBezTo>
                  <a:cubicBezTo>
                    <a:pt x="802" y="2081"/>
                    <a:pt x="460" y="2519"/>
                    <a:pt x="248" y="3031"/>
                  </a:cubicBezTo>
                  <a:cubicBezTo>
                    <a:pt x="39" y="3546"/>
                    <a:pt x="0" y="4090"/>
                    <a:pt x="267" y="4567"/>
                  </a:cubicBezTo>
                  <a:cubicBezTo>
                    <a:pt x="420" y="4844"/>
                    <a:pt x="656" y="5008"/>
                    <a:pt x="960" y="5008"/>
                  </a:cubicBezTo>
                  <a:cubicBezTo>
                    <a:pt x="997" y="5008"/>
                    <a:pt x="1035" y="5005"/>
                    <a:pt x="1074" y="5000"/>
                  </a:cubicBezTo>
                  <a:cubicBezTo>
                    <a:pt x="1372" y="4957"/>
                    <a:pt x="1661" y="4870"/>
                    <a:pt x="1935" y="4740"/>
                  </a:cubicBezTo>
                  <a:cubicBezTo>
                    <a:pt x="2198" y="4617"/>
                    <a:pt x="2443" y="4459"/>
                    <a:pt x="2664" y="4268"/>
                  </a:cubicBezTo>
                  <a:cubicBezTo>
                    <a:pt x="2773" y="4177"/>
                    <a:pt x="2871" y="4076"/>
                    <a:pt x="2965" y="3970"/>
                  </a:cubicBezTo>
                  <a:cubicBezTo>
                    <a:pt x="2980" y="3956"/>
                    <a:pt x="3018" y="3907"/>
                    <a:pt x="3038" y="3905"/>
                  </a:cubicBezTo>
                  <a:cubicBezTo>
                    <a:pt x="3038" y="3905"/>
                    <a:pt x="3038" y="3905"/>
                    <a:pt x="3039" y="3905"/>
                  </a:cubicBezTo>
                  <a:cubicBezTo>
                    <a:pt x="3061" y="3905"/>
                    <a:pt x="3100" y="3963"/>
                    <a:pt x="3117" y="3987"/>
                  </a:cubicBezTo>
                  <a:cubicBezTo>
                    <a:pt x="3180" y="4098"/>
                    <a:pt x="3184" y="4232"/>
                    <a:pt x="3228" y="4353"/>
                  </a:cubicBezTo>
                  <a:cubicBezTo>
                    <a:pt x="3271" y="4473"/>
                    <a:pt x="3355" y="4617"/>
                    <a:pt x="3480" y="4697"/>
                  </a:cubicBezTo>
                  <a:cubicBezTo>
                    <a:pt x="3565" y="4748"/>
                    <a:pt x="3652" y="4770"/>
                    <a:pt x="3738" y="4770"/>
                  </a:cubicBezTo>
                  <a:cubicBezTo>
                    <a:pt x="3906" y="4770"/>
                    <a:pt x="4070" y="4686"/>
                    <a:pt x="4202" y="4567"/>
                  </a:cubicBezTo>
                  <a:cubicBezTo>
                    <a:pt x="4402" y="4386"/>
                    <a:pt x="4527" y="4112"/>
                    <a:pt x="4636" y="3854"/>
                  </a:cubicBezTo>
                  <a:cubicBezTo>
                    <a:pt x="4778" y="3522"/>
                    <a:pt x="4903" y="3185"/>
                    <a:pt x="5011" y="2844"/>
                  </a:cubicBezTo>
                  <a:cubicBezTo>
                    <a:pt x="5220" y="2177"/>
                    <a:pt x="5365" y="1491"/>
                    <a:pt x="5444" y="798"/>
                  </a:cubicBezTo>
                  <a:cubicBezTo>
                    <a:pt x="5459" y="680"/>
                    <a:pt x="5468" y="562"/>
                    <a:pt x="5480" y="449"/>
                  </a:cubicBezTo>
                  <a:cubicBezTo>
                    <a:pt x="5509" y="386"/>
                    <a:pt x="5514" y="317"/>
                    <a:pt x="5492" y="252"/>
                  </a:cubicBezTo>
                  <a:cubicBezTo>
                    <a:pt x="5485" y="167"/>
                    <a:pt x="5430" y="98"/>
                    <a:pt x="5348" y="71"/>
                  </a:cubicBezTo>
                  <a:cubicBezTo>
                    <a:pt x="5266" y="18"/>
                    <a:pt x="5170" y="1"/>
                    <a:pt x="507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0" name="Google Shape;1950;p24"/>
            <p:cNvSpPr/>
            <p:nvPr/>
          </p:nvSpPr>
          <p:spPr>
            <a:xfrm>
              <a:off x="666950" y="2707950"/>
              <a:ext cx="206450" cy="136825"/>
            </a:xfrm>
            <a:custGeom>
              <a:avLst/>
              <a:gdLst/>
              <a:ahLst/>
              <a:cxnLst/>
              <a:rect l="l" t="t" r="r" b="b"/>
              <a:pathLst>
                <a:path w="8258" h="5473" extrusionOk="0">
                  <a:moveTo>
                    <a:pt x="8028" y="0"/>
                  </a:moveTo>
                  <a:cubicBezTo>
                    <a:pt x="7991" y="0"/>
                    <a:pt x="7954" y="9"/>
                    <a:pt x="7918" y="27"/>
                  </a:cubicBezTo>
                  <a:cubicBezTo>
                    <a:pt x="7560" y="198"/>
                    <a:pt x="7168" y="252"/>
                    <a:pt x="6772" y="252"/>
                  </a:cubicBezTo>
                  <a:cubicBezTo>
                    <a:pt x="6468" y="252"/>
                    <a:pt x="6162" y="220"/>
                    <a:pt x="5868" y="185"/>
                  </a:cubicBezTo>
                  <a:cubicBezTo>
                    <a:pt x="5449" y="137"/>
                    <a:pt x="5021" y="78"/>
                    <a:pt x="4598" y="78"/>
                  </a:cubicBezTo>
                  <a:cubicBezTo>
                    <a:pt x="4271" y="78"/>
                    <a:pt x="3946" y="113"/>
                    <a:pt x="3629" y="214"/>
                  </a:cubicBezTo>
                  <a:cubicBezTo>
                    <a:pt x="3312" y="308"/>
                    <a:pt x="3018" y="472"/>
                    <a:pt x="2768" y="691"/>
                  </a:cubicBezTo>
                  <a:cubicBezTo>
                    <a:pt x="2647" y="804"/>
                    <a:pt x="2542" y="932"/>
                    <a:pt x="2453" y="1071"/>
                  </a:cubicBezTo>
                  <a:cubicBezTo>
                    <a:pt x="2359" y="1228"/>
                    <a:pt x="2306" y="1398"/>
                    <a:pt x="2241" y="1567"/>
                  </a:cubicBezTo>
                  <a:cubicBezTo>
                    <a:pt x="2190" y="1721"/>
                    <a:pt x="2082" y="1851"/>
                    <a:pt x="1940" y="1930"/>
                  </a:cubicBezTo>
                  <a:cubicBezTo>
                    <a:pt x="1793" y="2024"/>
                    <a:pt x="1637" y="2106"/>
                    <a:pt x="1490" y="2195"/>
                  </a:cubicBezTo>
                  <a:cubicBezTo>
                    <a:pt x="1184" y="2385"/>
                    <a:pt x="886" y="2602"/>
                    <a:pt x="647" y="2874"/>
                  </a:cubicBezTo>
                  <a:cubicBezTo>
                    <a:pt x="224" y="3348"/>
                    <a:pt x="0" y="4000"/>
                    <a:pt x="217" y="4623"/>
                  </a:cubicBezTo>
                  <a:cubicBezTo>
                    <a:pt x="313" y="4907"/>
                    <a:pt x="491" y="5160"/>
                    <a:pt x="753" y="5312"/>
                  </a:cubicBezTo>
                  <a:cubicBezTo>
                    <a:pt x="954" y="5429"/>
                    <a:pt x="1177" y="5472"/>
                    <a:pt x="1403" y="5472"/>
                  </a:cubicBezTo>
                  <a:cubicBezTo>
                    <a:pt x="1563" y="5472"/>
                    <a:pt x="1724" y="5451"/>
                    <a:pt x="1880" y="5418"/>
                  </a:cubicBezTo>
                  <a:cubicBezTo>
                    <a:pt x="2585" y="5268"/>
                    <a:pt x="3273" y="4951"/>
                    <a:pt x="3870" y="4551"/>
                  </a:cubicBezTo>
                  <a:cubicBezTo>
                    <a:pt x="4024" y="4450"/>
                    <a:pt x="4169" y="4335"/>
                    <a:pt x="4318" y="4224"/>
                  </a:cubicBezTo>
                  <a:lnTo>
                    <a:pt x="4397" y="4173"/>
                  </a:lnTo>
                  <a:lnTo>
                    <a:pt x="4402" y="4173"/>
                  </a:lnTo>
                  <a:cubicBezTo>
                    <a:pt x="4414" y="4200"/>
                    <a:pt x="4433" y="4226"/>
                    <a:pt x="4445" y="4253"/>
                  </a:cubicBezTo>
                  <a:cubicBezTo>
                    <a:pt x="4510" y="4404"/>
                    <a:pt x="4561" y="4549"/>
                    <a:pt x="4696" y="4655"/>
                  </a:cubicBezTo>
                  <a:cubicBezTo>
                    <a:pt x="4827" y="4752"/>
                    <a:pt x="4986" y="4805"/>
                    <a:pt x="5146" y="4805"/>
                  </a:cubicBezTo>
                  <a:cubicBezTo>
                    <a:pt x="5156" y="4805"/>
                    <a:pt x="5167" y="4804"/>
                    <a:pt x="5177" y="4804"/>
                  </a:cubicBezTo>
                  <a:cubicBezTo>
                    <a:pt x="5548" y="4789"/>
                    <a:pt x="5824" y="4542"/>
                    <a:pt x="6036" y="4258"/>
                  </a:cubicBezTo>
                  <a:cubicBezTo>
                    <a:pt x="6245" y="3971"/>
                    <a:pt x="6472" y="3584"/>
                    <a:pt x="6684" y="3240"/>
                  </a:cubicBezTo>
                  <a:cubicBezTo>
                    <a:pt x="7117" y="2527"/>
                    <a:pt x="7533" y="1798"/>
                    <a:pt x="7928" y="1061"/>
                  </a:cubicBezTo>
                  <a:cubicBezTo>
                    <a:pt x="8026" y="879"/>
                    <a:pt x="8123" y="696"/>
                    <a:pt x="8219" y="510"/>
                  </a:cubicBezTo>
                  <a:cubicBezTo>
                    <a:pt x="8257" y="445"/>
                    <a:pt x="8255" y="366"/>
                    <a:pt x="8214" y="303"/>
                  </a:cubicBezTo>
                  <a:cubicBezTo>
                    <a:pt x="8243" y="238"/>
                    <a:pt x="8241" y="164"/>
                    <a:pt x="8207" y="101"/>
                  </a:cubicBezTo>
                  <a:cubicBezTo>
                    <a:pt x="8166" y="33"/>
                    <a:pt x="8099" y="0"/>
                    <a:pt x="80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1" name="Google Shape;1951;p24"/>
            <p:cNvSpPr/>
            <p:nvPr/>
          </p:nvSpPr>
          <p:spPr>
            <a:xfrm>
              <a:off x="727950" y="1942750"/>
              <a:ext cx="344475" cy="990950"/>
            </a:xfrm>
            <a:custGeom>
              <a:avLst/>
              <a:gdLst/>
              <a:ahLst/>
              <a:cxnLst/>
              <a:rect l="l" t="t" r="r" b="b"/>
              <a:pathLst>
                <a:path w="13779" h="39638" extrusionOk="0">
                  <a:moveTo>
                    <a:pt x="13249" y="0"/>
                  </a:moveTo>
                  <a:cubicBezTo>
                    <a:pt x="13138" y="0"/>
                    <a:pt x="13020" y="81"/>
                    <a:pt x="13016" y="223"/>
                  </a:cubicBezTo>
                  <a:cubicBezTo>
                    <a:pt x="12937" y="2707"/>
                    <a:pt x="12766" y="5186"/>
                    <a:pt x="12503" y="7655"/>
                  </a:cubicBezTo>
                  <a:cubicBezTo>
                    <a:pt x="12501" y="7708"/>
                    <a:pt x="12494" y="7756"/>
                    <a:pt x="12489" y="7807"/>
                  </a:cubicBezTo>
                  <a:cubicBezTo>
                    <a:pt x="11485" y="9172"/>
                    <a:pt x="10409" y="10478"/>
                    <a:pt x="9266" y="11727"/>
                  </a:cubicBezTo>
                  <a:cubicBezTo>
                    <a:pt x="9126" y="11882"/>
                    <a:pt x="9267" y="12095"/>
                    <a:pt x="9425" y="12095"/>
                  </a:cubicBezTo>
                  <a:cubicBezTo>
                    <a:pt x="9474" y="12095"/>
                    <a:pt x="9523" y="12076"/>
                    <a:pt x="9567" y="12028"/>
                  </a:cubicBezTo>
                  <a:cubicBezTo>
                    <a:pt x="10494" y="11013"/>
                    <a:pt x="11377" y="9961"/>
                    <a:pt x="12217" y="8868"/>
                  </a:cubicBezTo>
                  <a:lnTo>
                    <a:pt x="12395" y="8635"/>
                  </a:lnTo>
                  <a:lnTo>
                    <a:pt x="12395" y="8635"/>
                  </a:lnTo>
                  <a:cubicBezTo>
                    <a:pt x="12193" y="10380"/>
                    <a:pt x="11945" y="12115"/>
                    <a:pt x="11649" y="13845"/>
                  </a:cubicBezTo>
                  <a:cubicBezTo>
                    <a:pt x="11606" y="13860"/>
                    <a:pt x="11570" y="13891"/>
                    <a:pt x="11548" y="13932"/>
                  </a:cubicBezTo>
                  <a:cubicBezTo>
                    <a:pt x="10792" y="15470"/>
                    <a:pt x="9897" y="16933"/>
                    <a:pt x="8872" y="18303"/>
                  </a:cubicBezTo>
                  <a:cubicBezTo>
                    <a:pt x="7846" y="19674"/>
                    <a:pt x="6696" y="20948"/>
                    <a:pt x="5435" y="22105"/>
                  </a:cubicBezTo>
                  <a:cubicBezTo>
                    <a:pt x="4730" y="22755"/>
                    <a:pt x="3991" y="23366"/>
                    <a:pt x="3221" y="23934"/>
                  </a:cubicBezTo>
                  <a:cubicBezTo>
                    <a:pt x="3127" y="24004"/>
                    <a:pt x="3079" y="24120"/>
                    <a:pt x="3141" y="24223"/>
                  </a:cubicBezTo>
                  <a:cubicBezTo>
                    <a:pt x="3183" y="24294"/>
                    <a:pt x="3258" y="24336"/>
                    <a:pt x="3329" y="24336"/>
                  </a:cubicBezTo>
                  <a:cubicBezTo>
                    <a:pt x="3365" y="24336"/>
                    <a:pt x="3400" y="24326"/>
                    <a:pt x="3430" y="24303"/>
                  </a:cubicBezTo>
                  <a:cubicBezTo>
                    <a:pt x="4831" y="23268"/>
                    <a:pt x="6133" y="22103"/>
                    <a:pt x="7319" y="20827"/>
                  </a:cubicBezTo>
                  <a:cubicBezTo>
                    <a:pt x="8499" y="19554"/>
                    <a:pt x="9558" y="18173"/>
                    <a:pt x="10484" y="16707"/>
                  </a:cubicBezTo>
                  <a:cubicBezTo>
                    <a:pt x="10821" y="16173"/>
                    <a:pt x="11139" y="15626"/>
                    <a:pt x="11435" y="15073"/>
                  </a:cubicBezTo>
                  <a:lnTo>
                    <a:pt x="11435" y="15073"/>
                  </a:lnTo>
                  <a:lnTo>
                    <a:pt x="11290" y="15836"/>
                  </a:lnTo>
                  <a:cubicBezTo>
                    <a:pt x="11192" y="15850"/>
                    <a:pt x="11122" y="15939"/>
                    <a:pt x="11129" y="16038"/>
                  </a:cubicBezTo>
                  <a:cubicBezTo>
                    <a:pt x="11134" y="16216"/>
                    <a:pt x="11141" y="16389"/>
                    <a:pt x="11151" y="16567"/>
                  </a:cubicBezTo>
                  <a:cubicBezTo>
                    <a:pt x="10766" y="18500"/>
                    <a:pt x="10328" y="20418"/>
                    <a:pt x="9834" y="22327"/>
                  </a:cubicBezTo>
                  <a:cubicBezTo>
                    <a:pt x="9281" y="24454"/>
                    <a:pt x="8660" y="26560"/>
                    <a:pt x="7969" y="28647"/>
                  </a:cubicBezTo>
                  <a:lnTo>
                    <a:pt x="7938" y="28671"/>
                  </a:lnTo>
                  <a:cubicBezTo>
                    <a:pt x="6178" y="30312"/>
                    <a:pt x="4183" y="31684"/>
                    <a:pt x="2020" y="32738"/>
                  </a:cubicBezTo>
                  <a:cubicBezTo>
                    <a:pt x="1418" y="33029"/>
                    <a:pt x="807" y="33296"/>
                    <a:pt x="181" y="33537"/>
                  </a:cubicBezTo>
                  <a:cubicBezTo>
                    <a:pt x="75" y="33578"/>
                    <a:pt x="0" y="33679"/>
                    <a:pt x="34" y="33797"/>
                  </a:cubicBezTo>
                  <a:cubicBezTo>
                    <a:pt x="56" y="33880"/>
                    <a:pt x="146" y="33955"/>
                    <a:pt x="238" y="33955"/>
                  </a:cubicBezTo>
                  <a:cubicBezTo>
                    <a:pt x="257" y="33955"/>
                    <a:pt x="277" y="33952"/>
                    <a:pt x="297" y="33944"/>
                  </a:cubicBezTo>
                  <a:cubicBezTo>
                    <a:pt x="2588" y="33065"/>
                    <a:pt x="4732" y="31845"/>
                    <a:pt x="6657" y="30324"/>
                  </a:cubicBezTo>
                  <a:cubicBezTo>
                    <a:pt x="7012" y="30046"/>
                    <a:pt x="7357" y="29759"/>
                    <a:pt x="7695" y="29462"/>
                  </a:cubicBezTo>
                  <a:lnTo>
                    <a:pt x="7695" y="29462"/>
                  </a:lnTo>
                  <a:cubicBezTo>
                    <a:pt x="7695" y="29462"/>
                    <a:pt x="7695" y="29462"/>
                    <a:pt x="7695" y="29463"/>
                  </a:cubicBezTo>
                  <a:cubicBezTo>
                    <a:pt x="6896" y="31819"/>
                    <a:pt x="6005" y="34146"/>
                    <a:pt x="5028" y="36437"/>
                  </a:cubicBezTo>
                  <a:cubicBezTo>
                    <a:pt x="4903" y="36728"/>
                    <a:pt x="4778" y="37020"/>
                    <a:pt x="4653" y="37311"/>
                  </a:cubicBezTo>
                  <a:cubicBezTo>
                    <a:pt x="4568" y="37504"/>
                    <a:pt x="4709" y="37644"/>
                    <a:pt x="4845" y="37644"/>
                  </a:cubicBezTo>
                  <a:cubicBezTo>
                    <a:pt x="4914" y="37644"/>
                    <a:pt x="4982" y="37608"/>
                    <a:pt x="5018" y="37525"/>
                  </a:cubicBezTo>
                  <a:cubicBezTo>
                    <a:pt x="6020" y="35227"/>
                    <a:pt x="6937" y="32899"/>
                    <a:pt x="7772" y="30538"/>
                  </a:cubicBezTo>
                  <a:cubicBezTo>
                    <a:pt x="7875" y="30240"/>
                    <a:pt x="7981" y="29939"/>
                    <a:pt x="8085" y="29638"/>
                  </a:cubicBezTo>
                  <a:lnTo>
                    <a:pt x="8085" y="29638"/>
                  </a:lnTo>
                  <a:cubicBezTo>
                    <a:pt x="8068" y="30565"/>
                    <a:pt x="8166" y="31494"/>
                    <a:pt x="8328" y="32411"/>
                  </a:cubicBezTo>
                  <a:cubicBezTo>
                    <a:pt x="8592" y="33898"/>
                    <a:pt x="9014" y="35354"/>
                    <a:pt x="9403" y="36815"/>
                  </a:cubicBezTo>
                  <a:cubicBezTo>
                    <a:pt x="9644" y="37706"/>
                    <a:pt x="9885" y="38598"/>
                    <a:pt x="10123" y="39489"/>
                  </a:cubicBezTo>
                  <a:cubicBezTo>
                    <a:pt x="10152" y="39593"/>
                    <a:pt x="10233" y="39638"/>
                    <a:pt x="10317" y="39638"/>
                  </a:cubicBezTo>
                  <a:cubicBezTo>
                    <a:pt x="10444" y="39638"/>
                    <a:pt x="10576" y="39533"/>
                    <a:pt x="10532" y="39373"/>
                  </a:cubicBezTo>
                  <a:cubicBezTo>
                    <a:pt x="10123" y="37852"/>
                    <a:pt x="9704" y="36326"/>
                    <a:pt x="9305" y="34798"/>
                  </a:cubicBezTo>
                  <a:cubicBezTo>
                    <a:pt x="8941" y="33402"/>
                    <a:pt x="8609" y="31985"/>
                    <a:pt x="8523" y="30538"/>
                  </a:cubicBezTo>
                  <a:cubicBezTo>
                    <a:pt x="8474" y="29742"/>
                    <a:pt x="8501" y="28938"/>
                    <a:pt x="8638" y="28151"/>
                  </a:cubicBezTo>
                  <a:cubicBezTo>
                    <a:pt x="8645" y="28103"/>
                    <a:pt x="8641" y="28052"/>
                    <a:pt x="8621" y="28009"/>
                  </a:cubicBezTo>
                  <a:cubicBezTo>
                    <a:pt x="9115" y="26481"/>
                    <a:pt x="9572" y="24940"/>
                    <a:pt x="9991" y="23388"/>
                  </a:cubicBezTo>
                  <a:cubicBezTo>
                    <a:pt x="10462" y="21636"/>
                    <a:pt x="10888" y="19872"/>
                    <a:pt x="11266" y="18096"/>
                  </a:cubicBezTo>
                  <a:cubicBezTo>
                    <a:pt x="11329" y="18707"/>
                    <a:pt x="11411" y="19311"/>
                    <a:pt x="11514" y="19915"/>
                  </a:cubicBezTo>
                  <a:cubicBezTo>
                    <a:pt x="11724" y="21186"/>
                    <a:pt x="12022" y="22440"/>
                    <a:pt x="12405" y="23670"/>
                  </a:cubicBezTo>
                  <a:cubicBezTo>
                    <a:pt x="12621" y="24368"/>
                    <a:pt x="12864" y="25058"/>
                    <a:pt x="13134" y="25737"/>
                  </a:cubicBezTo>
                  <a:cubicBezTo>
                    <a:pt x="13170" y="25825"/>
                    <a:pt x="13245" y="25892"/>
                    <a:pt x="13337" y="25892"/>
                  </a:cubicBezTo>
                  <a:cubicBezTo>
                    <a:pt x="13355" y="25892"/>
                    <a:pt x="13374" y="25889"/>
                    <a:pt x="13394" y="25884"/>
                  </a:cubicBezTo>
                  <a:cubicBezTo>
                    <a:pt x="13512" y="25852"/>
                    <a:pt x="13586" y="25732"/>
                    <a:pt x="13545" y="25626"/>
                  </a:cubicBezTo>
                  <a:cubicBezTo>
                    <a:pt x="13071" y="24435"/>
                    <a:pt x="12679" y="23212"/>
                    <a:pt x="12371" y="21968"/>
                  </a:cubicBezTo>
                  <a:cubicBezTo>
                    <a:pt x="12063" y="20729"/>
                    <a:pt x="11839" y="19472"/>
                    <a:pt x="11704" y="18204"/>
                  </a:cubicBezTo>
                  <a:cubicBezTo>
                    <a:pt x="11647" y="17670"/>
                    <a:pt x="11603" y="17133"/>
                    <a:pt x="11574" y="16594"/>
                  </a:cubicBezTo>
                  <a:lnTo>
                    <a:pt x="11683" y="16057"/>
                  </a:lnTo>
                  <a:cubicBezTo>
                    <a:pt x="12041" y="14190"/>
                    <a:pt x="12347" y="12315"/>
                    <a:pt x="12597" y="10430"/>
                  </a:cubicBezTo>
                  <a:cubicBezTo>
                    <a:pt x="12669" y="11424"/>
                    <a:pt x="12799" y="12411"/>
                    <a:pt x="12985" y="13391"/>
                  </a:cubicBezTo>
                  <a:cubicBezTo>
                    <a:pt x="13083" y="13908"/>
                    <a:pt x="13199" y="14421"/>
                    <a:pt x="13329" y="14931"/>
                  </a:cubicBezTo>
                  <a:cubicBezTo>
                    <a:pt x="13356" y="15036"/>
                    <a:pt x="13436" y="15081"/>
                    <a:pt x="13519" y="15081"/>
                  </a:cubicBezTo>
                  <a:cubicBezTo>
                    <a:pt x="13646" y="15081"/>
                    <a:pt x="13779" y="14976"/>
                    <a:pt x="13738" y="14815"/>
                  </a:cubicBezTo>
                  <a:cubicBezTo>
                    <a:pt x="13281" y="13034"/>
                    <a:pt x="13021" y="11210"/>
                    <a:pt x="12961" y="9371"/>
                  </a:cubicBezTo>
                  <a:cubicBezTo>
                    <a:pt x="12944" y="8854"/>
                    <a:pt x="12939" y="8334"/>
                    <a:pt x="12956" y="7817"/>
                  </a:cubicBezTo>
                  <a:cubicBezTo>
                    <a:pt x="12953" y="7778"/>
                    <a:pt x="12944" y="7740"/>
                    <a:pt x="12922" y="7708"/>
                  </a:cubicBezTo>
                  <a:cubicBezTo>
                    <a:pt x="13153" y="5535"/>
                    <a:pt x="13314" y="3357"/>
                    <a:pt x="13403" y="1169"/>
                  </a:cubicBezTo>
                  <a:cubicBezTo>
                    <a:pt x="13418" y="852"/>
                    <a:pt x="13427" y="536"/>
                    <a:pt x="13440" y="219"/>
                  </a:cubicBezTo>
                  <a:cubicBezTo>
                    <a:pt x="13445" y="68"/>
                    <a:pt x="13351" y="0"/>
                    <a:pt x="13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2" name="Google Shape;1952;p24"/>
            <p:cNvSpPr/>
            <p:nvPr/>
          </p:nvSpPr>
          <p:spPr>
            <a:xfrm>
              <a:off x="695100" y="2861625"/>
              <a:ext cx="172525" cy="205275"/>
            </a:xfrm>
            <a:custGeom>
              <a:avLst/>
              <a:gdLst/>
              <a:ahLst/>
              <a:cxnLst/>
              <a:rect l="l" t="t" r="r" b="b"/>
              <a:pathLst>
                <a:path w="6901" h="8211" extrusionOk="0">
                  <a:moveTo>
                    <a:pt x="6208" y="0"/>
                  </a:moveTo>
                  <a:cubicBezTo>
                    <a:pt x="6135" y="0"/>
                    <a:pt x="6061" y="37"/>
                    <a:pt x="6017" y="101"/>
                  </a:cubicBezTo>
                  <a:cubicBezTo>
                    <a:pt x="5647" y="628"/>
                    <a:pt x="5091" y="982"/>
                    <a:pt x="4539" y="1290"/>
                  </a:cubicBezTo>
                  <a:cubicBezTo>
                    <a:pt x="3921" y="1639"/>
                    <a:pt x="3295" y="1969"/>
                    <a:pt x="2689" y="2342"/>
                  </a:cubicBezTo>
                  <a:cubicBezTo>
                    <a:pt x="2085" y="2715"/>
                    <a:pt x="1447" y="3145"/>
                    <a:pt x="855" y="3588"/>
                  </a:cubicBezTo>
                  <a:cubicBezTo>
                    <a:pt x="592" y="3781"/>
                    <a:pt x="313" y="3973"/>
                    <a:pt x="157" y="4267"/>
                  </a:cubicBezTo>
                  <a:cubicBezTo>
                    <a:pt x="0" y="4563"/>
                    <a:pt x="39" y="4922"/>
                    <a:pt x="328" y="5126"/>
                  </a:cubicBezTo>
                  <a:cubicBezTo>
                    <a:pt x="518" y="5259"/>
                    <a:pt x="771" y="5299"/>
                    <a:pt x="1017" y="5299"/>
                  </a:cubicBezTo>
                  <a:cubicBezTo>
                    <a:pt x="1155" y="5299"/>
                    <a:pt x="1291" y="5286"/>
                    <a:pt x="1413" y="5271"/>
                  </a:cubicBezTo>
                  <a:cubicBezTo>
                    <a:pt x="1526" y="5254"/>
                    <a:pt x="1637" y="5234"/>
                    <a:pt x="1748" y="5206"/>
                  </a:cubicBezTo>
                  <a:lnTo>
                    <a:pt x="1748" y="5206"/>
                  </a:lnTo>
                  <a:cubicBezTo>
                    <a:pt x="1675" y="5309"/>
                    <a:pt x="1606" y="5415"/>
                    <a:pt x="1541" y="5523"/>
                  </a:cubicBezTo>
                  <a:cubicBezTo>
                    <a:pt x="1360" y="5829"/>
                    <a:pt x="1095" y="6221"/>
                    <a:pt x="1242" y="6587"/>
                  </a:cubicBezTo>
                  <a:cubicBezTo>
                    <a:pt x="1383" y="6940"/>
                    <a:pt x="1691" y="7072"/>
                    <a:pt x="2013" y="7072"/>
                  </a:cubicBezTo>
                  <a:cubicBezTo>
                    <a:pt x="2027" y="7072"/>
                    <a:pt x="2041" y="7071"/>
                    <a:pt x="2056" y="7071"/>
                  </a:cubicBezTo>
                  <a:cubicBezTo>
                    <a:pt x="2393" y="7059"/>
                    <a:pt x="2766" y="6900"/>
                    <a:pt x="3069" y="6729"/>
                  </a:cubicBezTo>
                  <a:cubicBezTo>
                    <a:pt x="3242" y="6628"/>
                    <a:pt x="3408" y="6515"/>
                    <a:pt x="3565" y="6390"/>
                  </a:cubicBezTo>
                  <a:lnTo>
                    <a:pt x="3565" y="6390"/>
                  </a:lnTo>
                  <a:cubicBezTo>
                    <a:pt x="3538" y="6585"/>
                    <a:pt x="3512" y="6780"/>
                    <a:pt x="3488" y="6975"/>
                  </a:cubicBezTo>
                  <a:cubicBezTo>
                    <a:pt x="3440" y="7331"/>
                    <a:pt x="3363" y="7725"/>
                    <a:pt x="3627" y="8017"/>
                  </a:cubicBezTo>
                  <a:cubicBezTo>
                    <a:pt x="3732" y="8130"/>
                    <a:pt x="3886" y="8211"/>
                    <a:pt x="4042" y="8211"/>
                  </a:cubicBezTo>
                  <a:cubicBezTo>
                    <a:pt x="4055" y="8211"/>
                    <a:pt x="4067" y="8210"/>
                    <a:pt x="4080" y="8209"/>
                  </a:cubicBezTo>
                  <a:cubicBezTo>
                    <a:pt x="4248" y="8195"/>
                    <a:pt x="4405" y="8086"/>
                    <a:pt x="4515" y="7954"/>
                  </a:cubicBezTo>
                  <a:cubicBezTo>
                    <a:pt x="4758" y="7663"/>
                    <a:pt x="4963" y="7345"/>
                    <a:pt x="5124" y="7003"/>
                  </a:cubicBezTo>
                  <a:cubicBezTo>
                    <a:pt x="5199" y="6840"/>
                    <a:pt x="5266" y="6671"/>
                    <a:pt x="5324" y="6500"/>
                  </a:cubicBezTo>
                  <a:cubicBezTo>
                    <a:pt x="5553" y="7037"/>
                    <a:pt x="5902" y="7514"/>
                    <a:pt x="6345" y="7896"/>
                  </a:cubicBezTo>
                  <a:cubicBezTo>
                    <a:pt x="6389" y="7934"/>
                    <a:pt x="6446" y="7954"/>
                    <a:pt x="6502" y="7954"/>
                  </a:cubicBezTo>
                  <a:cubicBezTo>
                    <a:pt x="6590" y="7954"/>
                    <a:pt x="6676" y="7904"/>
                    <a:pt x="6701" y="7802"/>
                  </a:cubicBezTo>
                  <a:cubicBezTo>
                    <a:pt x="6900" y="6898"/>
                    <a:pt x="6511" y="5988"/>
                    <a:pt x="6354" y="5107"/>
                  </a:cubicBezTo>
                  <a:cubicBezTo>
                    <a:pt x="6193" y="4192"/>
                    <a:pt x="6150" y="3261"/>
                    <a:pt x="6222" y="2337"/>
                  </a:cubicBezTo>
                  <a:cubicBezTo>
                    <a:pt x="6260" y="1819"/>
                    <a:pt x="6337" y="1307"/>
                    <a:pt x="6450" y="801"/>
                  </a:cubicBezTo>
                  <a:cubicBezTo>
                    <a:pt x="6485" y="642"/>
                    <a:pt x="6355" y="540"/>
                    <a:pt x="6230" y="540"/>
                  </a:cubicBezTo>
                  <a:cubicBezTo>
                    <a:pt x="6223" y="540"/>
                    <a:pt x="6217" y="541"/>
                    <a:pt x="6210" y="541"/>
                  </a:cubicBezTo>
                  <a:cubicBezTo>
                    <a:pt x="6270" y="469"/>
                    <a:pt x="6330" y="392"/>
                    <a:pt x="6383" y="318"/>
                  </a:cubicBezTo>
                  <a:cubicBezTo>
                    <a:pt x="6438" y="243"/>
                    <a:pt x="6400" y="79"/>
                    <a:pt x="6306" y="26"/>
                  </a:cubicBezTo>
                  <a:cubicBezTo>
                    <a:pt x="6276" y="9"/>
                    <a:pt x="6242" y="0"/>
                    <a:pt x="6208"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3" name="Google Shape;1953;p24"/>
            <p:cNvSpPr/>
            <p:nvPr/>
          </p:nvSpPr>
          <p:spPr>
            <a:xfrm>
              <a:off x="1022350" y="2564825"/>
              <a:ext cx="172875" cy="199975"/>
            </a:xfrm>
            <a:custGeom>
              <a:avLst/>
              <a:gdLst/>
              <a:ahLst/>
              <a:cxnLst/>
              <a:rect l="l" t="t" r="r" b="b"/>
              <a:pathLst>
                <a:path w="6915" h="7999" extrusionOk="0">
                  <a:moveTo>
                    <a:pt x="1160" y="0"/>
                  </a:moveTo>
                  <a:cubicBezTo>
                    <a:pt x="1054" y="0"/>
                    <a:pt x="951" y="69"/>
                    <a:pt x="958" y="207"/>
                  </a:cubicBezTo>
                  <a:cubicBezTo>
                    <a:pt x="1023" y="1391"/>
                    <a:pt x="903" y="2575"/>
                    <a:pt x="605" y="3720"/>
                  </a:cubicBezTo>
                  <a:cubicBezTo>
                    <a:pt x="532" y="4000"/>
                    <a:pt x="448" y="4276"/>
                    <a:pt x="352" y="4551"/>
                  </a:cubicBezTo>
                  <a:cubicBezTo>
                    <a:pt x="270" y="4789"/>
                    <a:pt x="171" y="5018"/>
                    <a:pt x="109" y="5261"/>
                  </a:cubicBezTo>
                  <a:cubicBezTo>
                    <a:pt x="0" y="5677"/>
                    <a:pt x="17" y="6197"/>
                    <a:pt x="451" y="6425"/>
                  </a:cubicBezTo>
                  <a:cubicBezTo>
                    <a:pt x="574" y="6488"/>
                    <a:pt x="707" y="6516"/>
                    <a:pt x="840" y="6516"/>
                  </a:cubicBezTo>
                  <a:cubicBezTo>
                    <a:pt x="1001" y="6516"/>
                    <a:pt x="1163" y="6475"/>
                    <a:pt x="1307" y="6404"/>
                  </a:cubicBezTo>
                  <a:cubicBezTo>
                    <a:pt x="1435" y="6341"/>
                    <a:pt x="1553" y="6257"/>
                    <a:pt x="1654" y="6158"/>
                  </a:cubicBezTo>
                  <a:cubicBezTo>
                    <a:pt x="1673" y="6344"/>
                    <a:pt x="1697" y="6534"/>
                    <a:pt x="1729" y="6717"/>
                  </a:cubicBezTo>
                  <a:cubicBezTo>
                    <a:pt x="1762" y="6900"/>
                    <a:pt x="1793" y="7066"/>
                    <a:pt x="1832" y="7241"/>
                  </a:cubicBezTo>
                  <a:cubicBezTo>
                    <a:pt x="1871" y="7415"/>
                    <a:pt x="1904" y="7559"/>
                    <a:pt x="1979" y="7703"/>
                  </a:cubicBezTo>
                  <a:cubicBezTo>
                    <a:pt x="2079" y="7899"/>
                    <a:pt x="2268" y="7998"/>
                    <a:pt x="2465" y="7998"/>
                  </a:cubicBezTo>
                  <a:cubicBezTo>
                    <a:pt x="2580" y="7998"/>
                    <a:pt x="2698" y="7964"/>
                    <a:pt x="2802" y="7896"/>
                  </a:cubicBezTo>
                  <a:cubicBezTo>
                    <a:pt x="3086" y="7713"/>
                    <a:pt x="3185" y="7326"/>
                    <a:pt x="3233" y="6998"/>
                  </a:cubicBezTo>
                  <a:cubicBezTo>
                    <a:pt x="3262" y="6823"/>
                    <a:pt x="3276" y="6647"/>
                    <a:pt x="3278" y="6471"/>
                  </a:cubicBezTo>
                  <a:lnTo>
                    <a:pt x="3584" y="6851"/>
                  </a:lnTo>
                  <a:lnTo>
                    <a:pt x="3950" y="7294"/>
                  </a:lnTo>
                  <a:cubicBezTo>
                    <a:pt x="4056" y="7422"/>
                    <a:pt x="4179" y="7547"/>
                    <a:pt x="4345" y="7595"/>
                  </a:cubicBezTo>
                  <a:cubicBezTo>
                    <a:pt x="4384" y="7606"/>
                    <a:pt x="4424" y="7612"/>
                    <a:pt x="4464" y="7612"/>
                  </a:cubicBezTo>
                  <a:cubicBezTo>
                    <a:pt x="4594" y="7612"/>
                    <a:pt x="4721" y="7553"/>
                    <a:pt x="4804" y="7446"/>
                  </a:cubicBezTo>
                  <a:cubicBezTo>
                    <a:pt x="4898" y="7321"/>
                    <a:pt x="4925" y="7160"/>
                    <a:pt x="4913" y="7008"/>
                  </a:cubicBezTo>
                  <a:cubicBezTo>
                    <a:pt x="4889" y="6671"/>
                    <a:pt x="4778" y="6322"/>
                    <a:pt x="4677" y="6004"/>
                  </a:cubicBezTo>
                  <a:cubicBezTo>
                    <a:pt x="4638" y="5882"/>
                    <a:pt x="4597" y="5756"/>
                    <a:pt x="4552" y="5636"/>
                  </a:cubicBezTo>
                  <a:lnTo>
                    <a:pt x="4552" y="5636"/>
                  </a:lnTo>
                  <a:lnTo>
                    <a:pt x="5026" y="6007"/>
                  </a:lnTo>
                  <a:lnTo>
                    <a:pt x="5567" y="6430"/>
                  </a:lnTo>
                  <a:cubicBezTo>
                    <a:pt x="5721" y="6550"/>
                    <a:pt x="5888" y="6713"/>
                    <a:pt x="6088" y="6713"/>
                  </a:cubicBezTo>
                  <a:cubicBezTo>
                    <a:pt x="6117" y="6713"/>
                    <a:pt x="6146" y="6709"/>
                    <a:pt x="6176" y="6702"/>
                  </a:cubicBezTo>
                  <a:cubicBezTo>
                    <a:pt x="6549" y="6611"/>
                    <a:pt x="6544" y="6149"/>
                    <a:pt x="6472" y="5850"/>
                  </a:cubicBezTo>
                  <a:cubicBezTo>
                    <a:pt x="6373" y="5448"/>
                    <a:pt x="6236" y="5058"/>
                    <a:pt x="6063" y="4681"/>
                  </a:cubicBezTo>
                  <a:cubicBezTo>
                    <a:pt x="5984" y="4500"/>
                    <a:pt x="5892" y="4324"/>
                    <a:pt x="5793" y="4154"/>
                  </a:cubicBezTo>
                  <a:lnTo>
                    <a:pt x="5793" y="4154"/>
                  </a:lnTo>
                  <a:cubicBezTo>
                    <a:pt x="5927" y="4188"/>
                    <a:pt x="6064" y="4205"/>
                    <a:pt x="6200" y="4205"/>
                  </a:cubicBezTo>
                  <a:cubicBezTo>
                    <a:pt x="6376" y="4205"/>
                    <a:pt x="6552" y="4177"/>
                    <a:pt x="6720" y="4120"/>
                  </a:cubicBezTo>
                  <a:cubicBezTo>
                    <a:pt x="6903" y="4060"/>
                    <a:pt x="6915" y="3841"/>
                    <a:pt x="6768" y="3735"/>
                  </a:cubicBezTo>
                  <a:cubicBezTo>
                    <a:pt x="5442" y="2760"/>
                    <a:pt x="3680" y="2555"/>
                    <a:pt x="2438" y="1453"/>
                  </a:cubicBezTo>
                  <a:cubicBezTo>
                    <a:pt x="2133" y="1186"/>
                    <a:pt x="1885" y="861"/>
                    <a:pt x="1709" y="495"/>
                  </a:cubicBezTo>
                  <a:cubicBezTo>
                    <a:pt x="1677" y="428"/>
                    <a:pt x="1599" y="393"/>
                    <a:pt x="1524" y="393"/>
                  </a:cubicBezTo>
                  <a:cubicBezTo>
                    <a:pt x="1487" y="393"/>
                    <a:pt x="1451" y="402"/>
                    <a:pt x="1420" y="418"/>
                  </a:cubicBezTo>
                  <a:lnTo>
                    <a:pt x="1389" y="440"/>
                  </a:lnTo>
                  <a:cubicBezTo>
                    <a:pt x="1389" y="361"/>
                    <a:pt x="1387" y="284"/>
                    <a:pt x="1384" y="204"/>
                  </a:cubicBezTo>
                  <a:cubicBezTo>
                    <a:pt x="1376" y="68"/>
                    <a:pt x="1266" y="0"/>
                    <a:pt x="1160"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4" name="Google Shape;1954;p24"/>
            <p:cNvSpPr/>
            <p:nvPr/>
          </p:nvSpPr>
          <p:spPr>
            <a:xfrm>
              <a:off x="1054050" y="2297075"/>
              <a:ext cx="133550" cy="192000"/>
            </a:xfrm>
            <a:custGeom>
              <a:avLst/>
              <a:gdLst/>
              <a:ahLst/>
              <a:cxnLst/>
              <a:rect l="l" t="t" r="r" b="b"/>
              <a:pathLst>
                <a:path w="5342" h="7680" extrusionOk="0">
                  <a:moveTo>
                    <a:pt x="218" y="0"/>
                  </a:moveTo>
                  <a:cubicBezTo>
                    <a:pt x="200" y="0"/>
                    <a:pt x="183" y="2"/>
                    <a:pt x="167" y="7"/>
                  </a:cubicBezTo>
                  <a:cubicBezTo>
                    <a:pt x="63" y="33"/>
                    <a:pt x="1" y="154"/>
                    <a:pt x="20" y="267"/>
                  </a:cubicBezTo>
                  <a:cubicBezTo>
                    <a:pt x="227" y="1562"/>
                    <a:pt x="326" y="2873"/>
                    <a:pt x="316" y="4185"/>
                  </a:cubicBezTo>
                  <a:cubicBezTo>
                    <a:pt x="314" y="4777"/>
                    <a:pt x="251" y="5376"/>
                    <a:pt x="290" y="5968"/>
                  </a:cubicBezTo>
                  <a:cubicBezTo>
                    <a:pt x="302" y="6240"/>
                    <a:pt x="352" y="6507"/>
                    <a:pt x="441" y="6765"/>
                  </a:cubicBezTo>
                  <a:cubicBezTo>
                    <a:pt x="540" y="7037"/>
                    <a:pt x="696" y="7364"/>
                    <a:pt x="1002" y="7444"/>
                  </a:cubicBezTo>
                  <a:cubicBezTo>
                    <a:pt x="1037" y="7452"/>
                    <a:pt x="1072" y="7457"/>
                    <a:pt x="1105" y="7457"/>
                  </a:cubicBezTo>
                  <a:cubicBezTo>
                    <a:pt x="1365" y="7457"/>
                    <a:pt x="1572" y="7208"/>
                    <a:pt x="1664" y="6965"/>
                  </a:cubicBezTo>
                  <a:cubicBezTo>
                    <a:pt x="1719" y="6818"/>
                    <a:pt x="1763" y="6671"/>
                    <a:pt x="1796" y="6519"/>
                  </a:cubicBezTo>
                  <a:cubicBezTo>
                    <a:pt x="1832" y="6681"/>
                    <a:pt x="1852" y="6852"/>
                    <a:pt x="1909" y="7013"/>
                  </a:cubicBezTo>
                  <a:cubicBezTo>
                    <a:pt x="2026" y="7329"/>
                    <a:pt x="2303" y="7680"/>
                    <a:pt x="2654" y="7680"/>
                  </a:cubicBezTo>
                  <a:cubicBezTo>
                    <a:pt x="2717" y="7680"/>
                    <a:pt x="2783" y="7668"/>
                    <a:pt x="2850" y="7643"/>
                  </a:cubicBezTo>
                  <a:cubicBezTo>
                    <a:pt x="2937" y="7612"/>
                    <a:pt x="3012" y="7535"/>
                    <a:pt x="3007" y="7436"/>
                  </a:cubicBezTo>
                  <a:lnTo>
                    <a:pt x="2949" y="5944"/>
                  </a:lnTo>
                  <a:lnTo>
                    <a:pt x="2949" y="5944"/>
                  </a:lnTo>
                  <a:cubicBezTo>
                    <a:pt x="3308" y="6402"/>
                    <a:pt x="3738" y="6794"/>
                    <a:pt x="4227" y="7109"/>
                  </a:cubicBezTo>
                  <a:cubicBezTo>
                    <a:pt x="4258" y="7129"/>
                    <a:pt x="4294" y="7138"/>
                    <a:pt x="4329" y="7138"/>
                  </a:cubicBezTo>
                  <a:cubicBezTo>
                    <a:pt x="4443" y="7138"/>
                    <a:pt x="4559" y="7047"/>
                    <a:pt x="4549" y="6926"/>
                  </a:cubicBezTo>
                  <a:cubicBezTo>
                    <a:pt x="4480" y="6168"/>
                    <a:pt x="4253" y="5434"/>
                    <a:pt x="3885" y="4767"/>
                  </a:cubicBezTo>
                  <a:lnTo>
                    <a:pt x="3885" y="4767"/>
                  </a:lnTo>
                  <a:cubicBezTo>
                    <a:pt x="4149" y="4845"/>
                    <a:pt x="4423" y="4886"/>
                    <a:pt x="4697" y="4886"/>
                  </a:cubicBezTo>
                  <a:cubicBezTo>
                    <a:pt x="4821" y="4886"/>
                    <a:pt x="4944" y="4878"/>
                    <a:pt x="5067" y="4861"/>
                  </a:cubicBezTo>
                  <a:cubicBezTo>
                    <a:pt x="5250" y="4837"/>
                    <a:pt x="5341" y="4647"/>
                    <a:pt x="5219" y="4500"/>
                  </a:cubicBezTo>
                  <a:cubicBezTo>
                    <a:pt x="4186" y="3273"/>
                    <a:pt x="2651" y="2649"/>
                    <a:pt x="1515" y="1547"/>
                  </a:cubicBezTo>
                  <a:cubicBezTo>
                    <a:pt x="1207" y="1251"/>
                    <a:pt x="942" y="912"/>
                    <a:pt x="735" y="539"/>
                  </a:cubicBezTo>
                  <a:cubicBezTo>
                    <a:pt x="701" y="470"/>
                    <a:pt x="634" y="431"/>
                    <a:pt x="564" y="431"/>
                  </a:cubicBezTo>
                  <a:cubicBezTo>
                    <a:pt x="533" y="431"/>
                    <a:pt x="502" y="438"/>
                    <a:pt x="473" y="455"/>
                  </a:cubicBezTo>
                  <a:lnTo>
                    <a:pt x="429" y="154"/>
                  </a:lnTo>
                  <a:cubicBezTo>
                    <a:pt x="413" y="61"/>
                    <a:pt x="310" y="0"/>
                    <a:pt x="218"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55" name="Google Shape;1955;p24"/>
          <p:cNvSpPr/>
          <p:nvPr/>
        </p:nvSpPr>
        <p:spPr>
          <a:xfrm flipH="1">
            <a:off x="265117" y="4706733"/>
            <a:ext cx="317764" cy="302176"/>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956" name="Google Shape;1956;p24"/>
          <p:cNvSpPr/>
          <p:nvPr/>
        </p:nvSpPr>
        <p:spPr>
          <a:xfrm flipH="1">
            <a:off x="485198" y="4330400"/>
            <a:ext cx="223826" cy="212784"/>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 name="Google Shape;12;p2">
            <a:extLst>
              <a:ext uri="{FF2B5EF4-FFF2-40B4-BE49-F238E27FC236}">
                <a16:creationId xmlns:a16="http://schemas.microsoft.com/office/drawing/2014/main" id="{C27FDBE3-B2DB-ED28-6D13-A179A1C91C29}"/>
              </a:ext>
            </a:extLst>
          </p:cNvPr>
          <p:cNvSpPr/>
          <p:nvPr userDrawn="1"/>
        </p:nvSpPr>
        <p:spPr>
          <a:xfrm>
            <a:off x="11728770" y="1356933"/>
            <a:ext cx="317764" cy="302176"/>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 name="Google Shape;18;p2">
            <a:extLst>
              <a:ext uri="{FF2B5EF4-FFF2-40B4-BE49-F238E27FC236}">
                <a16:creationId xmlns:a16="http://schemas.microsoft.com/office/drawing/2014/main" id="{59FF6E28-D6FC-CAA8-BFA2-83FE13C791DB}"/>
              </a:ext>
            </a:extLst>
          </p:cNvPr>
          <p:cNvGrpSpPr/>
          <p:nvPr userDrawn="1"/>
        </p:nvGrpSpPr>
        <p:grpSpPr>
          <a:xfrm rot="10800000">
            <a:off x="11526160" y="-280802"/>
            <a:ext cx="722983" cy="1000135"/>
            <a:chOff x="626325" y="3925200"/>
            <a:chExt cx="612625" cy="845375"/>
          </a:xfrm>
        </p:grpSpPr>
        <p:sp>
          <p:nvSpPr>
            <p:cNvPr id="4" name="Google Shape;19;p2">
              <a:extLst>
                <a:ext uri="{FF2B5EF4-FFF2-40B4-BE49-F238E27FC236}">
                  <a16:creationId xmlns:a16="http://schemas.microsoft.com/office/drawing/2014/main" id="{3E3330B4-5394-9274-DADA-FE307267AF99}"/>
                </a:ext>
              </a:extLst>
            </p:cNvPr>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 name="Google Shape;20;p2">
              <a:extLst>
                <a:ext uri="{FF2B5EF4-FFF2-40B4-BE49-F238E27FC236}">
                  <a16:creationId xmlns:a16="http://schemas.microsoft.com/office/drawing/2014/main" id="{1CD110A8-6658-7275-E047-EB78E739DA17}"/>
                </a:ext>
              </a:extLst>
            </p:cNvPr>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 name="Google Shape;21;p2">
              <a:extLst>
                <a:ext uri="{FF2B5EF4-FFF2-40B4-BE49-F238E27FC236}">
                  <a16:creationId xmlns:a16="http://schemas.microsoft.com/office/drawing/2014/main" id="{38E5EE8E-67D4-6764-1D51-56E62FCE8682}"/>
                </a:ext>
              </a:extLst>
            </p:cNvPr>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 name="Google Shape;22;p2">
              <a:extLst>
                <a:ext uri="{FF2B5EF4-FFF2-40B4-BE49-F238E27FC236}">
                  <a16:creationId xmlns:a16="http://schemas.microsoft.com/office/drawing/2014/main" id="{954AA7E6-12E3-49FA-36DF-3A2F63590418}"/>
                </a:ext>
              </a:extLst>
            </p:cNvPr>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25" name="Google Shape;1946;p24">
            <a:extLst>
              <a:ext uri="{FF2B5EF4-FFF2-40B4-BE49-F238E27FC236}">
                <a16:creationId xmlns:a16="http://schemas.microsoft.com/office/drawing/2014/main" id="{44181A15-58B7-D6E9-1962-AA59DA65D378}"/>
              </a:ext>
            </a:extLst>
          </p:cNvPr>
          <p:cNvGrpSpPr/>
          <p:nvPr userDrawn="1"/>
        </p:nvGrpSpPr>
        <p:grpSpPr>
          <a:xfrm rot="10800000" flipH="1">
            <a:off x="11324038" y="5501067"/>
            <a:ext cx="702624" cy="1498867"/>
            <a:chOff x="666950" y="1942750"/>
            <a:chExt cx="528275" cy="1124150"/>
          </a:xfrm>
        </p:grpSpPr>
        <p:sp>
          <p:nvSpPr>
            <p:cNvPr id="1926" name="Google Shape;1947;p24">
              <a:extLst>
                <a:ext uri="{FF2B5EF4-FFF2-40B4-BE49-F238E27FC236}">
                  <a16:creationId xmlns:a16="http://schemas.microsoft.com/office/drawing/2014/main" id="{80343A5E-AF45-8B1C-C65E-ED0F5B6FE154}"/>
                </a:ext>
              </a:extLst>
            </p:cNvPr>
            <p:cNvSpPr/>
            <p:nvPr/>
          </p:nvSpPr>
          <p:spPr>
            <a:xfrm>
              <a:off x="904000" y="2771550"/>
              <a:ext cx="150625" cy="261425"/>
            </a:xfrm>
            <a:custGeom>
              <a:avLst/>
              <a:gdLst/>
              <a:ahLst/>
              <a:cxnLst/>
              <a:rect l="l" t="t" r="r" b="b"/>
              <a:pathLst>
                <a:path w="6025" h="10457" extrusionOk="0">
                  <a:moveTo>
                    <a:pt x="1644" y="1"/>
                  </a:moveTo>
                  <a:cubicBezTo>
                    <a:pt x="1606" y="1"/>
                    <a:pt x="1568" y="10"/>
                    <a:pt x="1536" y="29"/>
                  </a:cubicBezTo>
                  <a:cubicBezTo>
                    <a:pt x="1442" y="82"/>
                    <a:pt x="1408" y="214"/>
                    <a:pt x="1457" y="318"/>
                  </a:cubicBezTo>
                  <a:lnTo>
                    <a:pt x="1469" y="337"/>
                  </a:lnTo>
                  <a:cubicBezTo>
                    <a:pt x="910" y="1509"/>
                    <a:pt x="491" y="2744"/>
                    <a:pt x="224" y="4014"/>
                  </a:cubicBezTo>
                  <a:cubicBezTo>
                    <a:pt x="155" y="4349"/>
                    <a:pt x="92" y="4686"/>
                    <a:pt x="49" y="5023"/>
                  </a:cubicBezTo>
                  <a:cubicBezTo>
                    <a:pt x="8" y="5360"/>
                    <a:pt x="1" y="5627"/>
                    <a:pt x="94" y="5913"/>
                  </a:cubicBezTo>
                  <a:cubicBezTo>
                    <a:pt x="188" y="6197"/>
                    <a:pt x="357" y="6421"/>
                    <a:pt x="602" y="6558"/>
                  </a:cubicBezTo>
                  <a:cubicBezTo>
                    <a:pt x="743" y="6638"/>
                    <a:pt x="894" y="6665"/>
                    <a:pt x="1051" y="6665"/>
                  </a:cubicBezTo>
                  <a:cubicBezTo>
                    <a:pt x="1170" y="6665"/>
                    <a:pt x="1293" y="6649"/>
                    <a:pt x="1416" y="6628"/>
                  </a:cubicBezTo>
                  <a:cubicBezTo>
                    <a:pt x="1475" y="6618"/>
                    <a:pt x="1543" y="6603"/>
                    <a:pt x="1609" y="6603"/>
                  </a:cubicBezTo>
                  <a:cubicBezTo>
                    <a:pt x="1651" y="6603"/>
                    <a:pt x="1691" y="6609"/>
                    <a:pt x="1726" y="6626"/>
                  </a:cubicBezTo>
                  <a:cubicBezTo>
                    <a:pt x="1815" y="6667"/>
                    <a:pt x="1837" y="6756"/>
                    <a:pt x="1861" y="6835"/>
                  </a:cubicBezTo>
                  <a:cubicBezTo>
                    <a:pt x="1950" y="7136"/>
                    <a:pt x="2010" y="7446"/>
                    <a:pt x="2102" y="7747"/>
                  </a:cubicBezTo>
                  <a:cubicBezTo>
                    <a:pt x="2275" y="8327"/>
                    <a:pt x="2477" y="8922"/>
                    <a:pt x="2766" y="9456"/>
                  </a:cubicBezTo>
                  <a:cubicBezTo>
                    <a:pt x="3016" y="9923"/>
                    <a:pt x="3406" y="10361"/>
                    <a:pt x="3957" y="10443"/>
                  </a:cubicBezTo>
                  <a:cubicBezTo>
                    <a:pt x="4021" y="10452"/>
                    <a:pt x="4085" y="10457"/>
                    <a:pt x="4149" y="10457"/>
                  </a:cubicBezTo>
                  <a:cubicBezTo>
                    <a:pt x="4584" y="10457"/>
                    <a:pt x="4997" y="10241"/>
                    <a:pt x="5144" y="9800"/>
                  </a:cubicBezTo>
                  <a:cubicBezTo>
                    <a:pt x="5257" y="9456"/>
                    <a:pt x="5180" y="9081"/>
                    <a:pt x="5139" y="8734"/>
                  </a:cubicBezTo>
                  <a:cubicBezTo>
                    <a:pt x="5100" y="8387"/>
                    <a:pt x="5067" y="8007"/>
                    <a:pt x="5040" y="7639"/>
                  </a:cubicBezTo>
                  <a:cubicBezTo>
                    <a:pt x="4992" y="6965"/>
                    <a:pt x="4970" y="6289"/>
                    <a:pt x="4975" y="5615"/>
                  </a:cubicBezTo>
                  <a:cubicBezTo>
                    <a:pt x="5278" y="5598"/>
                    <a:pt x="5579" y="5543"/>
                    <a:pt x="5868" y="5446"/>
                  </a:cubicBezTo>
                  <a:cubicBezTo>
                    <a:pt x="5960" y="5420"/>
                    <a:pt x="6024" y="5336"/>
                    <a:pt x="6024" y="5239"/>
                  </a:cubicBezTo>
                  <a:cubicBezTo>
                    <a:pt x="6000" y="4390"/>
                    <a:pt x="5469" y="3658"/>
                    <a:pt x="4843" y="3129"/>
                  </a:cubicBezTo>
                  <a:cubicBezTo>
                    <a:pt x="4114" y="2513"/>
                    <a:pt x="3262" y="2065"/>
                    <a:pt x="2624" y="1341"/>
                  </a:cubicBezTo>
                  <a:cubicBezTo>
                    <a:pt x="2342" y="1016"/>
                    <a:pt x="2102" y="657"/>
                    <a:pt x="1909" y="274"/>
                  </a:cubicBezTo>
                  <a:cubicBezTo>
                    <a:pt x="1902" y="248"/>
                    <a:pt x="1890" y="221"/>
                    <a:pt x="1873" y="200"/>
                  </a:cubicBezTo>
                  <a:cubicBezTo>
                    <a:pt x="1858" y="166"/>
                    <a:pt x="1839" y="137"/>
                    <a:pt x="1825" y="106"/>
                  </a:cubicBezTo>
                  <a:cubicBezTo>
                    <a:pt x="1793" y="36"/>
                    <a:pt x="1718" y="1"/>
                    <a:pt x="1644"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7" name="Google Shape;1948;p24">
              <a:extLst>
                <a:ext uri="{FF2B5EF4-FFF2-40B4-BE49-F238E27FC236}">
                  <a16:creationId xmlns:a16="http://schemas.microsoft.com/office/drawing/2014/main" id="{6D674454-B848-6D59-56EE-EB5242893E53}"/>
                </a:ext>
              </a:extLst>
            </p:cNvPr>
            <p:cNvSpPr/>
            <p:nvPr/>
          </p:nvSpPr>
          <p:spPr>
            <a:xfrm>
              <a:off x="729925" y="2371025"/>
              <a:ext cx="244775" cy="249800"/>
            </a:xfrm>
            <a:custGeom>
              <a:avLst/>
              <a:gdLst/>
              <a:ahLst/>
              <a:cxnLst/>
              <a:rect l="l" t="t" r="r" b="b"/>
              <a:pathLst>
                <a:path w="9791" h="9992" extrusionOk="0">
                  <a:moveTo>
                    <a:pt x="9520" y="0"/>
                  </a:moveTo>
                  <a:cubicBezTo>
                    <a:pt x="9499" y="0"/>
                    <a:pt x="9476" y="4"/>
                    <a:pt x="9452" y="12"/>
                  </a:cubicBezTo>
                  <a:cubicBezTo>
                    <a:pt x="8015" y="483"/>
                    <a:pt x="6605" y="1030"/>
                    <a:pt x="5228" y="1651"/>
                  </a:cubicBezTo>
                  <a:cubicBezTo>
                    <a:pt x="4542" y="1959"/>
                    <a:pt x="3864" y="2288"/>
                    <a:pt x="3195" y="2635"/>
                  </a:cubicBezTo>
                  <a:cubicBezTo>
                    <a:pt x="2870" y="2803"/>
                    <a:pt x="2533" y="2967"/>
                    <a:pt x="2220" y="3164"/>
                  </a:cubicBezTo>
                  <a:cubicBezTo>
                    <a:pt x="1907" y="3359"/>
                    <a:pt x="1669" y="3598"/>
                    <a:pt x="1544" y="3937"/>
                  </a:cubicBezTo>
                  <a:cubicBezTo>
                    <a:pt x="1416" y="4276"/>
                    <a:pt x="1469" y="4683"/>
                    <a:pt x="1729" y="4945"/>
                  </a:cubicBezTo>
                  <a:cubicBezTo>
                    <a:pt x="1828" y="5039"/>
                    <a:pt x="1946" y="5111"/>
                    <a:pt x="2075" y="5155"/>
                  </a:cubicBezTo>
                  <a:cubicBezTo>
                    <a:pt x="1741" y="5542"/>
                    <a:pt x="1430" y="5949"/>
                    <a:pt x="1147" y="6373"/>
                  </a:cubicBezTo>
                  <a:cubicBezTo>
                    <a:pt x="776" y="6924"/>
                    <a:pt x="429" y="7511"/>
                    <a:pt x="184" y="8127"/>
                  </a:cubicBezTo>
                  <a:cubicBezTo>
                    <a:pt x="68" y="8411"/>
                    <a:pt x="1" y="8717"/>
                    <a:pt x="51" y="9020"/>
                  </a:cubicBezTo>
                  <a:cubicBezTo>
                    <a:pt x="102" y="9326"/>
                    <a:pt x="268" y="9552"/>
                    <a:pt x="502" y="9720"/>
                  </a:cubicBezTo>
                  <a:cubicBezTo>
                    <a:pt x="775" y="9915"/>
                    <a:pt x="1106" y="9991"/>
                    <a:pt x="1440" y="9991"/>
                  </a:cubicBezTo>
                  <a:cubicBezTo>
                    <a:pt x="1671" y="9991"/>
                    <a:pt x="1903" y="9955"/>
                    <a:pt x="2119" y="9896"/>
                  </a:cubicBezTo>
                  <a:cubicBezTo>
                    <a:pt x="2699" y="9739"/>
                    <a:pt x="3214" y="9407"/>
                    <a:pt x="3676" y="9030"/>
                  </a:cubicBezTo>
                  <a:cubicBezTo>
                    <a:pt x="4140" y="8654"/>
                    <a:pt x="4622" y="8180"/>
                    <a:pt x="5048" y="7713"/>
                  </a:cubicBezTo>
                  <a:cubicBezTo>
                    <a:pt x="5941" y="6738"/>
                    <a:pt x="6723" y="5670"/>
                    <a:pt x="7438" y="4560"/>
                  </a:cubicBezTo>
                  <a:cubicBezTo>
                    <a:pt x="8150" y="3448"/>
                    <a:pt x="8812" y="2284"/>
                    <a:pt x="9454" y="1121"/>
                  </a:cubicBezTo>
                  <a:lnTo>
                    <a:pt x="9693" y="690"/>
                  </a:lnTo>
                  <a:cubicBezTo>
                    <a:pt x="9760" y="570"/>
                    <a:pt x="9700" y="457"/>
                    <a:pt x="9606" y="404"/>
                  </a:cubicBezTo>
                  <a:cubicBezTo>
                    <a:pt x="9791" y="302"/>
                    <a:pt x="9715" y="0"/>
                    <a:pt x="9520"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8" name="Google Shape;1949;p24">
              <a:extLst>
                <a:ext uri="{FF2B5EF4-FFF2-40B4-BE49-F238E27FC236}">
                  <a16:creationId xmlns:a16="http://schemas.microsoft.com/office/drawing/2014/main" id="{3601EA3F-29E9-DDD6-C6F6-F6B2A2DBDB67}"/>
                </a:ext>
              </a:extLst>
            </p:cNvPr>
            <p:cNvSpPr/>
            <p:nvPr/>
          </p:nvSpPr>
          <p:spPr>
            <a:xfrm>
              <a:off x="873200" y="2188250"/>
              <a:ext cx="137875" cy="125200"/>
            </a:xfrm>
            <a:custGeom>
              <a:avLst/>
              <a:gdLst/>
              <a:ahLst/>
              <a:cxnLst/>
              <a:rect l="l" t="t" r="r" b="b"/>
              <a:pathLst>
                <a:path w="5515" h="5008" extrusionOk="0">
                  <a:moveTo>
                    <a:pt x="5073" y="1"/>
                  </a:moveTo>
                  <a:cubicBezTo>
                    <a:pt x="5048" y="1"/>
                    <a:pt x="5022" y="2"/>
                    <a:pt x="4997" y="4"/>
                  </a:cubicBezTo>
                  <a:cubicBezTo>
                    <a:pt x="4710" y="25"/>
                    <a:pt x="4424" y="66"/>
                    <a:pt x="4142" y="126"/>
                  </a:cubicBezTo>
                  <a:cubicBezTo>
                    <a:pt x="3038" y="374"/>
                    <a:pt x="2022" y="918"/>
                    <a:pt x="1204" y="1700"/>
                  </a:cubicBezTo>
                  <a:cubicBezTo>
                    <a:pt x="802" y="2081"/>
                    <a:pt x="460" y="2519"/>
                    <a:pt x="248" y="3031"/>
                  </a:cubicBezTo>
                  <a:cubicBezTo>
                    <a:pt x="39" y="3546"/>
                    <a:pt x="0" y="4090"/>
                    <a:pt x="267" y="4567"/>
                  </a:cubicBezTo>
                  <a:cubicBezTo>
                    <a:pt x="420" y="4844"/>
                    <a:pt x="656" y="5008"/>
                    <a:pt x="960" y="5008"/>
                  </a:cubicBezTo>
                  <a:cubicBezTo>
                    <a:pt x="997" y="5008"/>
                    <a:pt x="1035" y="5005"/>
                    <a:pt x="1074" y="5000"/>
                  </a:cubicBezTo>
                  <a:cubicBezTo>
                    <a:pt x="1372" y="4957"/>
                    <a:pt x="1661" y="4870"/>
                    <a:pt x="1935" y="4740"/>
                  </a:cubicBezTo>
                  <a:cubicBezTo>
                    <a:pt x="2198" y="4617"/>
                    <a:pt x="2443" y="4459"/>
                    <a:pt x="2664" y="4268"/>
                  </a:cubicBezTo>
                  <a:cubicBezTo>
                    <a:pt x="2773" y="4177"/>
                    <a:pt x="2871" y="4076"/>
                    <a:pt x="2965" y="3970"/>
                  </a:cubicBezTo>
                  <a:cubicBezTo>
                    <a:pt x="2980" y="3956"/>
                    <a:pt x="3018" y="3907"/>
                    <a:pt x="3038" y="3905"/>
                  </a:cubicBezTo>
                  <a:cubicBezTo>
                    <a:pt x="3038" y="3905"/>
                    <a:pt x="3038" y="3905"/>
                    <a:pt x="3039" y="3905"/>
                  </a:cubicBezTo>
                  <a:cubicBezTo>
                    <a:pt x="3061" y="3905"/>
                    <a:pt x="3100" y="3963"/>
                    <a:pt x="3117" y="3987"/>
                  </a:cubicBezTo>
                  <a:cubicBezTo>
                    <a:pt x="3180" y="4098"/>
                    <a:pt x="3184" y="4232"/>
                    <a:pt x="3228" y="4353"/>
                  </a:cubicBezTo>
                  <a:cubicBezTo>
                    <a:pt x="3271" y="4473"/>
                    <a:pt x="3355" y="4617"/>
                    <a:pt x="3480" y="4697"/>
                  </a:cubicBezTo>
                  <a:cubicBezTo>
                    <a:pt x="3565" y="4748"/>
                    <a:pt x="3652" y="4770"/>
                    <a:pt x="3738" y="4770"/>
                  </a:cubicBezTo>
                  <a:cubicBezTo>
                    <a:pt x="3906" y="4770"/>
                    <a:pt x="4070" y="4686"/>
                    <a:pt x="4202" y="4567"/>
                  </a:cubicBezTo>
                  <a:cubicBezTo>
                    <a:pt x="4402" y="4386"/>
                    <a:pt x="4527" y="4112"/>
                    <a:pt x="4636" y="3854"/>
                  </a:cubicBezTo>
                  <a:cubicBezTo>
                    <a:pt x="4778" y="3522"/>
                    <a:pt x="4903" y="3185"/>
                    <a:pt x="5011" y="2844"/>
                  </a:cubicBezTo>
                  <a:cubicBezTo>
                    <a:pt x="5220" y="2177"/>
                    <a:pt x="5365" y="1491"/>
                    <a:pt x="5444" y="798"/>
                  </a:cubicBezTo>
                  <a:cubicBezTo>
                    <a:pt x="5459" y="680"/>
                    <a:pt x="5468" y="562"/>
                    <a:pt x="5480" y="449"/>
                  </a:cubicBezTo>
                  <a:cubicBezTo>
                    <a:pt x="5509" y="386"/>
                    <a:pt x="5514" y="317"/>
                    <a:pt x="5492" y="252"/>
                  </a:cubicBezTo>
                  <a:cubicBezTo>
                    <a:pt x="5485" y="167"/>
                    <a:pt x="5430" y="98"/>
                    <a:pt x="5348" y="71"/>
                  </a:cubicBezTo>
                  <a:cubicBezTo>
                    <a:pt x="5266" y="18"/>
                    <a:pt x="5170" y="1"/>
                    <a:pt x="507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9" name="Google Shape;1950;p24">
              <a:extLst>
                <a:ext uri="{FF2B5EF4-FFF2-40B4-BE49-F238E27FC236}">
                  <a16:creationId xmlns:a16="http://schemas.microsoft.com/office/drawing/2014/main" id="{5DC95097-F7E7-FACC-CE0E-C53922F995A4}"/>
                </a:ext>
              </a:extLst>
            </p:cNvPr>
            <p:cNvSpPr/>
            <p:nvPr/>
          </p:nvSpPr>
          <p:spPr>
            <a:xfrm>
              <a:off x="666950" y="2707950"/>
              <a:ext cx="206450" cy="136825"/>
            </a:xfrm>
            <a:custGeom>
              <a:avLst/>
              <a:gdLst/>
              <a:ahLst/>
              <a:cxnLst/>
              <a:rect l="l" t="t" r="r" b="b"/>
              <a:pathLst>
                <a:path w="8258" h="5473" extrusionOk="0">
                  <a:moveTo>
                    <a:pt x="8028" y="0"/>
                  </a:moveTo>
                  <a:cubicBezTo>
                    <a:pt x="7991" y="0"/>
                    <a:pt x="7954" y="9"/>
                    <a:pt x="7918" y="27"/>
                  </a:cubicBezTo>
                  <a:cubicBezTo>
                    <a:pt x="7560" y="198"/>
                    <a:pt x="7168" y="252"/>
                    <a:pt x="6772" y="252"/>
                  </a:cubicBezTo>
                  <a:cubicBezTo>
                    <a:pt x="6468" y="252"/>
                    <a:pt x="6162" y="220"/>
                    <a:pt x="5868" y="185"/>
                  </a:cubicBezTo>
                  <a:cubicBezTo>
                    <a:pt x="5449" y="137"/>
                    <a:pt x="5021" y="78"/>
                    <a:pt x="4598" y="78"/>
                  </a:cubicBezTo>
                  <a:cubicBezTo>
                    <a:pt x="4271" y="78"/>
                    <a:pt x="3946" y="113"/>
                    <a:pt x="3629" y="214"/>
                  </a:cubicBezTo>
                  <a:cubicBezTo>
                    <a:pt x="3312" y="308"/>
                    <a:pt x="3018" y="472"/>
                    <a:pt x="2768" y="691"/>
                  </a:cubicBezTo>
                  <a:cubicBezTo>
                    <a:pt x="2647" y="804"/>
                    <a:pt x="2542" y="932"/>
                    <a:pt x="2453" y="1071"/>
                  </a:cubicBezTo>
                  <a:cubicBezTo>
                    <a:pt x="2359" y="1228"/>
                    <a:pt x="2306" y="1398"/>
                    <a:pt x="2241" y="1567"/>
                  </a:cubicBezTo>
                  <a:cubicBezTo>
                    <a:pt x="2190" y="1721"/>
                    <a:pt x="2082" y="1851"/>
                    <a:pt x="1940" y="1930"/>
                  </a:cubicBezTo>
                  <a:cubicBezTo>
                    <a:pt x="1793" y="2024"/>
                    <a:pt x="1637" y="2106"/>
                    <a:pt x="1490" y="2195"/>
                  </a:cubicBezTo>
                  <a:cubicBezTo>
                    <a:pt x="1184" y="2385"/>
                    <a:pt x="886" y="2602"/>
                    <a:pt x="647" y="2874"/>
                  </a:cubicBezTo>
                  <a:cubicBezTo>
                    <a:pt x="224" y="3348"/>
                    <a:pt x="0" y="4000"/>
                    <a:pt x="217" y="4623"/>
                  </a:cubicBezTo>
                  <a:cubicBezTo>
                    <a:pt x="313" y="4907"/>
                    <a:pt x="491" y="5160"/>
                    <a:pt x="753" y="5312"/>
                  </a:cubicBezTo>
                  <a:cubicBezTo>
                    <a:pt x="954" y="5429"/>
                    <a:pt x="1177" y="5472"/>
                    <a:pt x="1403" y="5472"/>
                  </a:cubicBezTo>
                  <a:cubicBezTo>
                    <a:pt x="1563" y="5472"/>
                    <a:pt x="1724" y="5451"/>
                    <a:pt x="1880" y="5418"/>
                  </a:cubicBezTo>
                  <a:cubicBezTo>
                    <a:pt x="2585" y="5268"/>
                    <a:pt x="3273" y="4951"/>
                    <a:pt x="3870" y="4551"/>
                  </a:cubicBezTo>
                  <a:cubicBezTo>
                    <a:pt x="4024" y="4450"/>
                    <a:pt x="4169" y="4335"/>
                    <a:pt x="4318" y="4224"/>
                  </a:cubicBezTo>
                  <a:lnTo>
                    <a:pt x="4397" y="4173"/>
                  </a:lnTo>
                  <a:lnTo>
                    <a:pt x="4402" y="4173"/>
                  </a:lnTo>
                  <a:cubicBezTo>
                    <a:pt x="4414" y="4200"/>
                    <a:pt x="4433" y="4226"/>
                    <a:pt x="4445" y="4253"/>
                  </a:cubicBezTo>
                  <a:cubicBezTo>
                    <a:pt x="4510" y="4404"/>
                    <a:pt x="4561" y="4549"/>
                    <a:pt x="4696" y="4655"/>
                  </a:cubicBezTo>
                  <a:cubicBezTo>
                    <a:pt x="4827" y="4752"/>
                    <a:pt x="4986" y="4805"/>
                    <a:pt x="5146" y="4805"/>
                  </a:cubicBezTo>
                  <a:cubicBezTo>
                    <a:pt x="5156" y="4805"/>
                    <a:pt x="5167" y="4804"/>
                    <a:pt x="5177" y="4804"/>
                  </a:cubicBezTo>
                  <a:cubicBezTo>
                    <a:pt x="5548" y="4789"/>
                    <a:pt x="5824" y="4542"/>
                    <a:pt x="6036" y="4258"/>
                  </a:cubicBezTo>
                  <a:cubicBezTo>
                    <a:pt x="6245" y="3971"/>
                    <a:pt x="6472" y="3584"/>
                    <a:pt x="6684" y="3240"/>
                  </a:cubicBezTo>
                  <a:cubicBezTo>
                    <a:pt x="7117" y="2527"/>
                    <a:pt x="7533" y="1798"/>
                    <a:pt x="7928" y="1061"/>
                  </a:cubicBezTo>
                  <a:cubicBezTo>
                    <a:pt x="8026" y="879"/>
                    <a:pt x="8123" y="696"/>
                    <a:pt x="8219" y="510"/>
                  </a:cubicBezTo>
                  <a:cubicBezTo>
                    <a:pt x="8257" y="445"/>
                    <a:pt x="8255" y="366"/>
                    <a:pt x="8214" y="303"/>
                  </a:cubicBezTo>
                  <a:cubicBezTo>
                    <a:pt x="8243" y="238"/>
                    <a:pt x="8241" y="164"/>
                    <a:pt x="8207" y="101"/>
                  </a:cubicBezTo>
                  <a:cubicBezTo>
                    <a:pt x="8166" y="33"/>
                    <a:pt x="8099" y="0"/>
                    <a:pt x="80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0" name="Google Shape;1951;p24">
              <a:extLst>
                <a:ext uri="{FF2B5EF4-FFF2-40B4-BE49-F238E27FC236}">
                  <a16:creationId xmlns:a16="http://schemas.microsoft.com/office/drawing/2014/main" id="{E8F8AB48-870C-8CD8-1E4D-4F41B2C389B2}"/>
                </a:ext>
              </a:extLst>
            </p:cNvPr>
            <p:cNvSpPr/>
            <p:nvPr/>
          </p:nvSpPr>
          <p:spPr>
            <a:xfrm>
              <a:off x="727950" y="1942750"/>
              <a:ext cx="344475" cy="990950"/>
            </a:xfrm>
            <a:custGeom>
              <a:avLst/>
              <a:gdLst/>
              <a:ahLst/>
              <a:cxnLst/>
              <a:rect l="l" t="t" r="r" b="b"/>
              <a:pathLst>
                <a:path w="13779" h="39638" extrusionOk="0">
                  <a:moveTo>
                    <a:pt x="13249" y="0"/>
                  </a:moveTo>
                  <a:cubicBezTo>
                    <a:pt x="13138" y="0"/>
                    <a:pt x="13020" y="81"/>
                    <a:pt x="13016" y="223"/>
                  </a:cubicBezTo>
                  <a:cubicBezTo>
                    <a:pt x="12937" y="2707"/>
                    <a:pt x="12766" y="5186"/>
                    <a:pt x="12503" y="7655"/>
                  </a:cubicBezTo>
                  <a:cubicBezTo>
                    <a:pt x="12501" y="7708"/>
                    <a:pt x="12494" y="7756"/>
                    <a:pt x="12489" y="7807"/>
                  </a:cubicBezTo>
                  <a:cubicBezTo>
                    <a:pt x="11485" y="9172"/>
                    <a:pt x="10409" y="10478"/>
                    <a:pt x="9266" y="11727"/>
                  </a:cubicBezTo>
                  <a:cubicBezTo>
                    <a:pt x="9126" y="11882"/>
                    <a:pt x="9267" y="12095"/>
                    <a:pt x="9425" y="12095"/>
                  </a:cubicBezTo>
                  <a:cubicBezTo>
                    <a:pt x="9474" y="12095"/>
                    <a:pt x="9523" y="12076"/>
                    <a:pt x="9567" y="12028"/>
                  </a:cubicBezTo>
                  <a:cubicBezTo>
                    <a:pt x="10494" y="11013"/>
                    <a:pt x="11377" y="9961"/>
                    <a:pt x="12217" y="8868"/>
                  </a:cubicBezTo>
                  <a:lnTo>
                    <a:pt x="12395" y="8635"/>
                  </a:lnTo>
                  <a:lnTo>
                    <a:pt x="12395" y="8635"/>
                  </a:lnTo>
                  <a:cubicBezTo>
                    <a:pt x="12193" y="10380"/>
                    <a:pt x="11945" y="12115"/>
                    <a:pt x="11649" y="13845"/>
                  </a:cubicBezTo>
                  <a:cubicBezTo>
                    <a:pt x="11606" y="13860"/>
                    <a:pt x="11570" y="13891"/>
                    <a:pt x="11548" y="13932"/>
                  </a:cubicBezTo>
                  <a:cubicBezTo>
                    <a:pt x="10792" y="15470"/>
                    <a:pt x="9897" y="16933"/>
                    <a:pt x="8872" y="18303"/>
                  </a:cubicBezTo>
                  <a:cubicBezTo>
                    <a:pt x="7846" y="19674"/>
                    <a:pt x="6696" y="20948"/>
                    <a:pt x="5435" y="22105"/>
                  </a:cubicBezTo>
                  <a:cubicBezTo>
                    <a:pt x="4730" y="22755"/>
                    <a:pt x="3991" y="23366"/>
                    <a:pt x="3221" y="23934"/>
                  </a:cubicBezTo>
                  <a:cubicBezTo>
                    <a:pt x="3127" y="24004"/>
                    <a:pt x="3079" y="24120"/>
                    <a:pt x="3141" y="24223"/>
                  </a:cubicBezTo>
                  <a:cubicBezTo>
                    <a:pt x="3183" y="24294"/>
                    <a:pt x="3258" y="24336"/>
                    <a:pt x="3329" y="24336"/>
                  </a:cubicBezTo>
                  <a:cubicBezTo>
                    <a:pt x="3365" y="24336"/>
                    <a:pt x="3400" y="24326"/>
                    <a:pt x="3430" y="24303"/>
                  </a:cubicBezTo>
                  <a:cubicBezTo>
                    <a:pt x="4831" y="23268"/>
                    <a:pt x="6133" y="22103"/>
                    <a:pt x="7319" y="20827"/>
                  </a:cubicBezTo>
                  <a:cubicBezTo>
                    <a:pt x="8499" y="19554"/>
                    <a:pt x="9558" y="18173"/>
                    <a:pt x="10484" y="16707"/>
                  </a:cubicBezTo>
                  <a:cubicBezTo>
                    <a:pt x="10821" y="16173"/>
                    <a:pt x="11139" y="15626"/>
                    <a:pt x="11435" y="15073"/>
                  </a:cubicBezTo>
                  <a:lnTo>
                    <a:pt x="11435" y="15073"/>
                  </a:lnTo>
                  <a:lnTo>
                    <a:pt x="11290" y="15836"/>
                  </a:lnTo>
                  <a:cubicBezTo>
                    <a:pt x="11192" y="15850"/>
                    <a:pt x="11122" y="15939"/>
                    <a:pt x="11129" y="16038"/>
                  </a:cubicBezTo>
                  <a:cubicBezTo>
                    <a:pt x="11134" y="16216"/>
                    <a:pt x="11141" y="16389"/>
                    <a:pt x="11151" y="16567"/>
                  </a:cubicBezTo>
                  <a:cubicBezTo>
                    <a:pt x="10766" y="18500"/>
                    <a:pt x="10328" y="20418"/>
                    <a:pt x="9834" y="22327"/>
                  </a:cubicBezTo>
                  <a:cubicBezTo>
                    <a:pt x="9281" y="24454"/>
                    <a:pt x="8660" y="26560"/>
                    <a:pt x="7969" y="28647"/>
                  </a:cubicBezTo>
                  <a:lnTo>
                    <a:pt x="7938" y="28671"/>
                  </a:lnTo>
                  <a:cubicBezTo>
                    <a:pt x="6178" y="30312"/>
                    <a:pt x="4183" y="31684"/>
                    <a:pt x="2020" y="32738"/>
                  </a:cubicBezTo>
                  <a:cubicBezTo>
                    <a:pt x="1418" y="33029"/>
                    <a:pt x="807" y="33296"/>
                    <a:pt x="181" y="33537"/>
                  </a:cubicBezTo>
                  <a:cubicBezTo>
                    <a:pt x="75" y="33578"/>
                    <a:pt x="0" y="33679"/>
                    <a:pt x="34" y="33797"/>
                  </a:cubicBezTo>
                  <a:cubicBezTo>
                    <a:pt x="56" y="33880"/>
                    <a:pt x="146" y="33955"/>
                    <a:pt x="238" y="33955"/>
                  </a:cubicBezTo>
                  <a:cubicBezTo>
                    <a:pt x="257" y="33955"/>
                    <a:pt x="277" y="33952"/>
                    <a:pt x="297" y="33944"/>
                  </a:cubicBezTo>
                  <a:cubicBezTo>
                    <a:pt x="2588" y="33065"/>
                    <a:pt x="4732" y="31845"/>
                    <a:pt x="6657" y="30324"/>
                  </a:cubicBezTo>
                  <a:cubicBezTo>
                    <a:pt x="7012" y="30046"/>
                    <a:pt x="7357" y="29759"/>
                    <a:pt x="7695" y="29462"/>
                  </a:cubicBezTo>
                  <a:lnTo>
                    <a:pt x="7695" y="29462"/>
                  </a:lnTo>
                  <a:cubicBezTo>
                    <a:pt x="7695" y="29462"/>
                    <a:pt x="7695" y="29462"/>
                    <a:pt x="7695" y="29463"/>
                  </a:cubicBezTo>
                  <a:cubicBezTo>
                    <a:pt x="6896" y="31819"/>
                    <a:pt x="6005" y="34146"/>
                    <a:pt x="5028" y="36437"/>
                  </a:cubicBezTo>
                  <a:cubicBezTo>
                    <a:pt x="4903" y="36728"/>
                    <a:pt x="4778" y="37020"/>
                    <a:pt x="4653" y="37311"/>
                  </a:cubicBezTo>
                  <a:cubicBezTo>
                    <a:pt x="4568" y="37504"/>
                    <a:pt x="4709" y="37644"/>
                    <a:pt x="4845" y="37644"/>
                  </a:cubicBezTo>
                  <a:cubicBezTo>
                    <a:pt x="4914" y="37644"/>
                    <a:pt x="4982" y="37608"/>
                    <a:pt x="5018" y="37525"/>
                  </a:cubicBezTo>
                  <a:cubicBezTo>
                    <a:pt x="6020" y="35227"/>
                    <a:pt x="6937" y="32899"/>
                    <a:pt x="7772" y="30538"/>
                  </a:cubicBezTo>
                  <a:cubicBezTo>
                    <a:pt x="7875" y="30240"/>
                    <a:pt x="7981" y="29939"/>
                    <a:pt x="8085" y="29638"/>
                  </a:cubicBezTo>
                  <a:lnTo>
                    <a:pt x="8085" y="29638"/>
                  </a:lnTo>
                  <a:cubicBezTo>
                    <a:pt x="8068" y="30565"/>
                    <a:pt x="8166" y="31494"/>
                    <a:pt x="8328" y="32411"/>
                  </a:cubicBezTo>
                  <a:cubicBezTo>
                    <a:pt x="8592" y="33898"/>
                    <a:pt x="9014" y="35354"/>
                    <a:pt x="9403" y="36815"/>
                  </a:cubicBezTo>
                  <a:cubicBezTo>
                    <a:pt x="9644" y="37706"/>
                    <a:pt x="9885" y="38598"/>
                    <a:pt x="10123" y="39489"/>
                  </a:cubicBezTo>
                  <a:cubicBezTo>
                    <a:pt x="10152" y="39593"/>
                    <a:pt x="10233" y="39638"/>
                    <a:pt x="10317" y="39638"/>
                  </a:cubicBezTo>
                  <a:cubicBezTo>
                    <a:pt x="10444" y="39638"/>
                    <a:pt x="10576" y="39533"/>
                    <a:pt x="10532" y="39373"/>
                  </a:cubicBezTo>
                  <a:cubicBezTo>
                    <a:pt x="10123" y="37852"/>
                    <a:pt x="9704" y="36326"/>
                    <a:pt x="9305" y="34798"/>
                  </a:cubicBezTo>
                  <a:cubicBezTo>
                    <a:pt x="8941" y="33402"/>
                    <a:pt x="8609" y="31985"/>
                    <a:pt x="8523" y="30538"/>
                  </a:cubicBezTo>
                  <a:cubicBezTo>
                    <a:pt x="8474" y="29742"/>
                    <a:pt x="8501" y="28938"/>
                    <a:pt x="8638" y="28151"/>
                  </a:cubicBezTo>
                  <a:cubicBezTo>
                    <a:pt x="8645" y="28103"/>
                    <a:pt x="8641" y="28052"/>
                    <a:pt x="8621" y="28009"/>
                  </a:cubicBezTo>
                  <a:cubicBezTo>
                    <a:pt x="9115" y="26481"/>
                    <a:pt x="9572" y="24940"/>
                    <a:pt x="9991" y="23388"/>
                  </a:cubicBezTo>
                  <a:cubicBezTo>
                    <a:pt x="10462" y="21636"/>
                    <a:pt x="10888" y="19872"/>
                    <a:pt x="11266" y="18096"/>
                  </a:cubicBezTo>
                  <a:cubicBezTo>
                    <a:pt x="11329" y="18707"/>
                    <a:pt x="11411" y="19311"/>
                    <a:pt x="11514" y="19915"/>
                  </a:cubicBezTo>
                  <a:cubicBezTo>
                    <a:pt x="11724" y="21186"/>
                    <a:pt x="12022" y="22440"/>
                    <a:pt x="12405" y="23670"/>
                  </a:cubicBezTo>
                  <a:cubicBezTo>
                    <a:pt x="12621" y="24368"/>
                    <a:pt x="12864" y="25058"/>
                    <a:pt x="13134" y="25737"/>
                  </a:cubicBezTo>
                  <a:cubicBezTo>
                    <a:pt x="13170" y="25825"/>
                    <a:pt x="13245" y="25892"/>
                    <a:pt x="13337" y="25892"/>
                  </a:cubicBezTo>
                  <a:cubicBezTo>
                    <a:pt x="13355" y="25892"/>
                    <a:pt x="13374" y="25889"/>
                    <a:pt x="13394" y="25884"/>
                  </a:cubicBezTo>
                  <a:cubicBezTo>
                    <a:pt x="13512" y="25852"/>
                    <a:pt x="13586" y="25732"/>
                    <a:pt x="13545" y="25626"/>
                  </a:cubicBezTo>
                  <a:cubicBezTo>
                    <a:pt x="13071" y="24435"/>
                    <a:pt x="12679" y="23212"/>
                    <a:pt x="12371" y="21968"/>
                  </a:cubicBezTo>
                  <a:cubicBezTo>
                    <a:pt x="12063" y="20729"/>
                    <a:pt x="11839" y="19472"/>
                    <a:pt x="11704" y="18204"/>
                  </a:cubicBezTo>
                  <a:cubicBezTo>
                    <a:pt x="11647" y="17670"/>
                    <a:pt x="11603" y="17133"/>
                    <a:pt x="11574" y="16594"/>
                  </a:cubicBezTo>
                  <a:lnTo>
                    <a:pt x="11683" y="16057"/>
                  </a:lnTo>
                  <a:cubicBezTo>
                    <a:pt x="12041" y="14190"/>
                    <a:pt x="12347" y="12315"/>
                    <a:pt x="12597" y="10430"/>
                  </a:cubicBezTo>
                  <a:cubicBezTo>
                    <a:pt x="12669" y="11424"/>
                    <a:pt x="12799" y="12411"/>
                    <a:pt x="12985" y="13391"/>
                  </a:cubicBezTo>
                  <a:cubicBezTo>
                    <a:pt x="13083" y="13908"/>
                    <a:pt x="13199" y="14421"/>
                    <a:pt x="13329" y="14931"/>
                  </a:cubicBezTo>
                  <a:cubicBezTo>
                    <a:pt x="13356" y="15036"/>
                    <a:pt x="13436" y="15081"/>
                    <a:pt x="13519" y="15081"/>
                  </a:cubicBezTo>
                  <a:cubicBezTo>
                    <a:pt x="13646" y="15081"/>
                    <a:pt x="13779" y="14976"/>
                    <a:pt x="13738" y="14815"/>
                  </a:cubicBezTo>
                  <a:cubicBezTo>
                    <a:pt x="13281" y="13034"/>
                    <a:pt x="13021" y="11210"/>
                    <a:pt x="12961" y="9371"/>
                  </a:cubicBezTo>
                  <a:cubicBezTo>
                    <a:pt x="12944" y="8854"/>
                    <a:pt x="12939" y="8334"/>
                    <a:pt x="12956" y="7817"/>
                  </a:cubicBezTo>
                  <a:cubicBezTo>
                    <a:pt x="12953" y="7778"/>
                    <a:pt x="12944" y="7740"/>
                    <a:pt x="12922" y="7708"/>
                  </a:cubicBezTo>
                  <a:cubicBezTo>
                    <a:pt x="13153" y="5535"/>
                    <a:pt x="13314" y="3357"/>
                    <a:pt x="13403" y="1169"/>
                  </a:cubicBezTo>
                  <a:cubicBezTo>
                    <a:pt x="13418" y="852"/>
                    <a:pt x="13427" y="536"/>
                    <a:pt x="13440" y="219"/>
                  </a:cubicBezTo>
                  <a:cubicBezTo>
                    <a:pt x="13445" y="68"/>
                    <a:pt x="13351" y="0"/>
                    <a:pt x="13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1" name="Google Shape;1952;p24">
              <a:extLst>
                <a:ext uri="{FF2B5EF4-FFF2-40B4-BE49-F238E27FC236}">
                  <a16:creationId xmlns:a16="http://schemas.microsoft.com/office/drawing/2014/main" id="{6C6D9269-D988-0668-39FE-F5E8B6CE0458}"/>
                </a:ext>
              </a:extLst>
            </p:cNvPr>
            <p:cNvSpPr/>
            <p:nvPr/>
          </p:nvSpPr>
          <p:spPr>
            <a:xfrm>
              <a:off x="695100" y="2861625"/>
              <a:ext cx="172525" cy="205275"/>
            </a:xfrm>
            <a:custGeom>
              <a:avLst/>
              <a:gdLst/>
              <a:ahLst/>
              <a:cxnLst/>
              <a:rect l="l" t="t" r="r" b="b"/>
              <a:pathLst>
                <a:path w="6901" h="8211" extrusionOk="0">
                  <a:moveTo>
                    <a:pt x="6208" y="0"/>
                  </a:moveTo>
                  <a:cubicBezTo>
                    <a:pt x="6135" y="0"/>
                    <a:pt x="6061" y="37"/>
                    <a:pt x="6017" y="101"/>
                  </a:cubicBezTo>
                  <a:cubicBezTo>
                    <a:pt x="5647" y="628"/>
                    <a:pt x="5091" y="982"/>
                    <a:pt x="4539" y="1290"/>
                  </a:cubicBezTo>
                  <a:cubicBezTo>
                    <a:pt x="3921" y="1639"/>
                    <a:pt x="3295" y="1969"/>
                    <a:pt x="2689" y="2342"/>
                  </a:cubicBezTo>
                  <a:cubicBezTo>
                    <a:pt x="2085" y="2715"/>
                    <a:pt x="1447" y="3145"/>
                    <a:pt x="855" y="3588"/>
                  </a:cubicBezTo>
                  <a:cubicBezTo>
                    <a:pt x="592" y="3781"/>
                    <a:pt x="313" y="3973"/>
                    <a:pt x="157" y="4267"/>
                  </a:cubicBezTo>
                  <a:cubicBezTo>
                    <a:pt x="0" y="4563"/>
                    <a:pt x="39" y="4922"/>
                    <a:pt x="328" y="5126"/>
                  </a:cubicBezTo>
                  <a:cubicBezTo>
                    <a:pt x="518" y="5259"/>
                    <a:pt x="771" y="5299"/>
                    <a:pt x="1017" y="5299"/>
                  </a:cubicBezTo>
                  <a:cubicBezTo>
                    <a:pt x="1155" y="5299"/>
                    <a:pt x="1291" y="5286"/>
                    <a:pt x="1413" y="5271"/>
                  </a:cubicBezTo>
                  <a:cubicBezTo>
                    <a:pt x="1526" y="5254"/>
                    <a:pt x="1637" y="5234"/>
                    <a:pt x="1748" y="5206"/>
                  </a:cubicBezTo>
                  <a:lnTo>
                    <a:pt x="1748" y="5206"/>
                  </a:lnTo>
                  <a:cubicBezTo>
                    <a:pt x="1675" y="5309"/>
                    <a:pt x="1606" y="5415"/>
                    <a:pt x="1541" y="5523"/>
                  </a:cubicBezTo>
                  <a:cubicBezTo>
                    <a:pt x="1360" y="5829"/>
                    <a:pt x="1095" y="6221"/>
                    <a:pt x="1242" y="6587"/>
                  </a:cubicBezTo>
                  <a:cubicBezTo>
                    <a:pt x="1383" y="6940"/>
                    <a:pt x="1691" y="7072"/>
                    <a:pt x="2013" y="7072"/>
                  </a:cubicBezTo>
                  <a:cubicBezTo>
                    <a:pt x="2027" y="7072"/>
                    <a:pt x="2041" y="7071"/>
                    <a:pt x="2056" y="7071"/>
                  </a:cubicBezTo>
                  <a:cubicBezTo>
                    <a:pt x="2393" y="7059"/>
                    <a:pt x="2766" y="6900"/>
                    <a:pt x="3069" y="6729"/>
                  </a:cubicBezTo>
                  <a:cubicBezTo>
                    <a:pt x="3242" y="6628"/>
                    <a:pt x="3408" y="6515"/>
                    <a:pt x="3565" y="6390"/>
                  </a:cubicBezTo>
                  <a:lnTo>
                    <a:pt x="3565" y="6390"/>
                  </a:lnTo>
                  <a:cubicBezTo>
                    <a:pt x="3538" y="6585"/>
                    <a:pt x="3512" y="6780"/>
                    <a:pt x="3488" y="6975"/>
                  </a:cubicBezTo>
                  <a:cubicBezTo>
                    <a:pt x="3440" y="7331"/>
                    <a:pt x="3363" y="7725"/>
                    <a:pt x="3627" y="8017"/>
                  </a:cubicBezTo>
                  <a:cubicBezTo>
                    <a:pt x="3732" y="8130"/>
                    <a:pt x="3886" y="8211"/>
                    <a:pt x="4042" y="8211"/>
                  </a:cubicBezTo>
                  <a:cubicBezTo>
                    <a:pt x="4055" y="8211"/>
                    <a:pt x="4067" y="8210"/>
                    <a:pt x="4080" y="8209"/>
                  </a:cubicBezTo>
                  <a:cubicBezTo>
                    <a:pt x="4248" y="8195"/>
                    <a:pt x="4405" y="8086"/>
                    <a:pt x="4515" y="7954"/>
                  </a:cubicBezTo>
                  <a:cubicBezTo>
                    <a:pt x="4758" y="7663"/>
                    <a:pt x="4963" y="7345"/>
                    <a:pt x="5124" y="7003"/>
                  </a:cubicBezTo>
                  <a:cubicBezTo>
                    <a:pt x="5199" y="6840"/>
                    <a:pt x="5266" y="6671"/>
                    <a:pt x="5324" y="6500"/>
                  </a:cubicBezTo>
                  <a:cubicBezTo>
                    <a:pt x="5553" y="7037"/>
                    <a:pt x="5902" y="7514"/>
                    <a:pt x="6345" y="7896"/>
                  </a:cubicBezTo>
                  <a:cubicBezTo>
                    <a:pt x="6389" y="7934"/>
                    <a:pt x="6446" y="7954"/>
                    <a:pt x="6502" y="7954"/>
                  </a:cubicBezTo>
                  <a:cubicBezTo>
                    <a:pt x="6590" y="7954"/>
                    <a:pt x="6676" y="7904"/>
                    <a:pt x="6701" y="7802"/>
                  </a:cubicBezTo>
                  <a:cubicBezTo>
                    <a:pt x="6900" y="6898"/>
                    <a:pt x="6511" y="5988"/>
                    <a:pt x="6354" y="5107"/>
                  </a:cubicBezTo>
                  <a:cubicBezTo>
                    <a:pt x="6193" y="4192"/>
                    <a:pt x="6150" y="3261"/>
                    <a:pt x="6222" y="2337"/>
                  </a:cubicBezTo>
                  <a:cubicBezTo>
                    <a:pt x="6260" y="1819"/>
                    <a:pt x="6337" y="1307"/>
                    <a:pt x="6450" y="801"/>
                  </a:cubicBezTo>
                  <a:cubicBezTo>
                    <a:pt x="6485" y="642"/>
                    <a:pt x="6355" y="540"/>
                    <a:pt x="6230" y="540"/>
                  </a:cubicBezTo>
                  <a:cubicBezTo>
                    <a:pt x="6223" y="540"/>
                    <a:pt x="6217" y="541"/>
                    <a:pt x="6210" y="541"/>
                  </a:cubicBezTo>
                  <a:cubicBezTo>
                    <a:pt x="6270" y="469"/>
                    <a:pt x="6330" y="392"/>
                    <a:pt x="6383" y="318"/>
                  </a:cubicBezTo>
                  <a:cubicBezTo>
                    <a:pt x="6438" y="243"/>
                    <a:pt x="6400" y="79"/>
                    <a:pt x="6306" y="26"/>
                  </a:cubicBezTo>
                  <a:cubicBezTo>
                    <a:pt x="6276" y="9"/>
                    <a:pt x="6242" y="0"/>
                    <a:pt x="6208"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2" name="Google Shape;1953;p24">
              <a:extLst>
                <a:ext uri="{FF2B5EF4-FFF2-40B4-BE49-F238E27FC236}">
                  <a16:creationId xmlns:a16="http://schemas.microsoft.com/office/drawing/2014/main" id="{2EA99EC1-6117-84E9-CED1-D66A42234111}"/>
                </a:ext>
              </a:extLst>
            </p:cNvPr>
            <p:cNvSpPr/>
            <p:nvPr/>
          </p:nvSpPr>
          <p:spPr>
            <a:xfrm>
              <a:off x="1022350" y="2564825"/>
              <a:ext cx="172875" cy="199975"/>
            </a:xfrm>
            <a:custGeom>
              <a:avLst/>
              <a:gdLst/>
              <a:ahLst/>
              <a:cxnLst/>
              <a:rect l="l" t="t" r="r" b="b"/>
              <a:pathLst>
                <a:path w="6915" h="7999" extrusionOk="0">
                  <a:moveTo>
                    <a:pt x="1160" y="0"/>
                  </a:moveTo>
                  <a:cubicBezTo>
                    <a:pt x="1054" y="0"/>
                    <a:pt x="951" y="69"/>
                    <a:pt x="958" y="207"/>
                  </a:cubicBezTo>
                  <a:cubicBezTo>
                    <a:pt x="1023" y="1391"/>
                    <a:pt x="903" y="2575"/>
                    <a:pt x="605" y="3720"/>
                  </a:cubicBezTo>
                  <a:cubicBezTo>
                    <a:pt x="532" y="4000"/>
                    <a:pt x="448" y="4276"/>
                    <a:pt x="352" y="4551"/>
                  </a:cubicBezTo>
                  <a:cubicBezTo>
                    <a:pt x="270" y="4789"/>
                    <a:pt x="171" y="5018"/>
                    <a:pt x="109" y="5261"/>
                  </a:cubicBezTo>
                  <a:cubicBezTo>
                    <a:pt x="0" y="5677"/>
                    <a:pt x="17" y="6197"/>
                    <a:pt x="451" y="6425"/>
                  </a:cubicBezTo>
                  <a:cubicBezTo>
                    <a:pt x="574" y="6488"/>
                    <a:pt x="707" y="6516"/>
                    <a:pt x="840" y="6516"/>
                  </a:cubicBezTo>
                  <a:cubicBezTo>
                    <a:pt x="1001" y="6516"/>
                    <a:pt x="1163" y="6475"/>
                    <a:pt x="1307" y="6404"/>
                  </a:cubicBezTo>
                  <a:cubicBezTo>
                    <a:pt x="1435" y="6341"/>
                    <a:pt x="1553" y="6257"/>
                    <a:pt x="1654" y="6158"/>
                  </a:cubicBezTo>
                  <a:cubicBezTo>
                    <a:pt x="1673" y="6344"/>
                    <a:pt x="1697" y="6534"/>
                    <a:pt x="1729" y="6717"/>
                  </a:cubicBezTo>
                  <a:cubicBezTo>
                    <a:pt x="1762" y="6900"/>
                    <a:pt x="1793" y="7066"/>
                    <a:pt x="1832" y="7241"/>
                  </a:cubicBezTo>
                  <a:cubicBezTo>
                    <a:pt x="1871" y="7415"/>
                    <a:pt x="1904" y="7559"/>
                    <a:pt x="1979" y="7703"/>
                  </a:cubicBezTo>
                  <a:cubicBezTo>
                    <a:pt x="2079" y="7899"/>
                    <a:pt x="2268" y="7998"/>
                    <a:pt x="2465" y="7998"/>
                  </a:cubicBezTo>
                  <a:cubicBezTo>
                    <a:pt x="2580" y="7998"/>
                    <a:pt x="2698" y="7964"/>
                    <a:pt x="2802" y="7896"/>
                  </a:cubicBezTo>
                  <a:cubicBezTo>
                    <a:pt x="3086" y="7713"/>
                    <a:pt x="3185" y="7326"/>
                    <a:pt x="3233" y="6998"/>
                  </a:cubicBezTo>
                  <a:cubicBezTo>
                    <a:pt x="3262" y="6823"/>
                    <a:pt x="3276" y="6647"/>
                    <a:pt x="3278" y="6471"/>
                  </a:cubicBezTo>
                  <a:lnTo>
                    <a:pt x="3584" y="6851"/>
                  </a:lnTo>
                  <a:lnTo>
                    <a:pt x="3950" y="7294"/>
                  </a:lnTo>
                  <a:cubicBezTo>
                    <a:pt x="4056" y="7422"/>
                    <a:pt x="4179" y="7547"/>
                    <a:pt x="4345" y="7595"/>
                  </a:cubicBezTo>
                  <a:cubicBezTo>
                    <a:pt x="4384" y="7606"/>
                    <a:pt x="4424" y="7612"/>
                    <a:pt x="4464" y="7612"/>
                  </a:cubicBezTo>
                  <a:cubicBezTo>
                    <a:pt x="4594" y="7612"/>
                    <a:pt x="4721" y="7553"/>
                    <a:pt x="4804" y="7446"/>
                  </a:cubicBezTo>
                  <a:cubicBezTo>
                    <a:pt x="4898" y="7321"/>
                    <a:pt x="4925" y="7160"/>
                    <a:pt x="4913" y="7008"/>
                  </a:cubicBezTo>
                  <a:cubicBezTo>
                    <a:pt x="4889" y="6671"/>
                    <a:pt x="4778" y="6322"/>
                    <a:pt x="4677" y="6004"/>
                  </a:cubicBezTo>
                  <a:cubicBezTo>
                    <a:pt x="4638" y="5882"/>
                    <a:pt x="4597" y="5756"/>
                    <a:pt x="4552" y="5636"/>
                  </a:cubicBezTo>
                  <a:lnTo>
                    <a:pt x="4552" y="5636"/>
                  </a:lnTo>
                  <a:lnTo>
                    <a:pt x="5026" y="6007"/>
                  </a:lnTo>
                  <a:lnTo>
                    <a:pt x="5567" y="6430"/>
                  </a:lnTo>
                  <a:cubicBezTo>
                    <a:pt x="5721" y="6550"/>
                    <a:pt x="5888" y="6713"/>
                    <a:pt x="6088" y="6713"/>
                  </a:cubicBezTo>
                  <a:cubicBezTo>
                    <a:pt x="6117" y="6713"/>
                    <a:pt x="6146" y="6709"/>
                    <a:pt x="6176" y="6702"/>
                  </a:cubicBezTo>
                  <a:cubicBezTo>
                    <a:pt x="6549" y="6611"/>
                    <a:pt x="6544" y="6149"/>
                    <a:pt x="6472" y="5850"/>
                  </a:cubicBezTo>
                  <a:cubicBezTo>
                    <a:pt x="6373" y="5448"/>
                    <a:pt x="6236" y="5058"/>
                    <a:pt x="6063" y="4681"/>
                  </a:cubicBezTo>
                  <a:cubicBezTo>
                    <a:pt x="5984" y="4500"/>
                    <a:pt x="5892" y="4324"/>
                    <a:pt x="5793" y="4154"/>
                  </a:cubicBezTo>
                  <a:lnTo>
                    <a:pt x="5793" y="4154"/>
                  </a:lnTo>
                  <a:cubicBezTo>
                    <a:pt x="5927" y="4188"/>
                    <a:pt x="6064" y="4205"/>
                    <a:pt x="6200" y="4205"/>
                  </a:cubicBezTo>
                  <a:cubicBezTo>
                    <a:pt x="6376" y="4205"/>
                    <a:pt x="6552" y="4177"/>
                    <a:pt x="6720" y="4120"/>
                  </a:cubicBezTo>
                  <a:cubicBezTo>
                    <a:pt x="6903" y="4060"/>
                    <a:pt x="6915" y="3841"/>
                    <a:pt x="6768" y="3735"/>
                  </a:cubicBezTo>
                  <a:cubicBezTo>
                    <a:pt x="5442" y="2760"/>
                    <a:pt x="3680" y="2555"/>
                    <a:pt x="2438" y="1453"/>
                  </a:cubicBezTo>
                  <a:cubicBezTo>
                    <a:pt x="2133" y="1186"/>
                    <a:pt x="1885" y="861"/>
                    <a:pt x="1709" y="495"/>
                  </a:cubicBezTo>
                  <a:cubicBezTo>
                    <a:pt x="1677" y="428"/>
                    <a:pt x="1599" y="393"/>
                    <a:pt x="1524" y="393"/>
                  </a:cubicBezTo>
                  <a:cubicBezTo>
                    <a:pt x="1487" y="393"/>
                    <a:pt x="1451" y="402"/>
                    <a:pt x="1420" y="418"/>
                  </a:cubicBezTo>
                  <a:lnTo>
                    <a:pt x="1389" y="440"/>
                  </a:lnTo>
                  <a:cubicBezTo>
                    <a:pt x="1389" y="361"/>
                    <a:pt x="1387" y="284"/>
                    <a:pt x="1384" y="204"/>
                  </a:cubicBezTo>
                  <a:cubicBezTo>
                    <a:pt x="1376" y="68"/>
                    <a:pt x="1266" y="0"/>
                    <a:pt x="1160"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3" name="Google Shape;1954;p24">
              <a:extLst>
                <a:ext uri="{FF2B5EF4-FFF2-40B4-BE49-F238E27FC236}">
                  <a16:creationId xmlns:a16="http://schemas.microsoft.com/office/drawing/2014/main" id="{7BB0612E-F4BA-C557-6DAB-8CFA1C94F54D}"/>
                </a:ext>
              </a:extLst>
            </p:cNvPr>
            <p:cNvSpPr/>
            <p:nvPr/>
          </p:nvSpPr>
          <p:spPr>
            <a:xfrm>
              <a:off x="1054050" y="2297075"/>
              <a:ext cx="133550" cy="192000"/>
            </a:xfrm>
            <a:custGeom>
              <a:avLst/>
              <a:gdLst/>
              <a:ahLst/>
              <a:cxnLst/>
              <a:rect l="l" t="t" r="r" b="b"/>
              <a:pathLst>
                <a:path w="5342" h="7680" extrusionOk="0">
                  <a:moveTo>
                    <a:pt x="218" y="0"/>
                  </a:moveTo>
                  <a:cubicBezTo>
                    <a:pt x="200" y="0"/>
                    <a:pt x="183" y="2"/>
                    <a:pt x="167" y="7"/>
                  </a:cubicBezTo>
                  <a:cubicBezTo>
                    <a:pt x="63" y="33"/>
                    <a:pt x="1" y="154"/>
                    <a:pt x="20" y="267"/>
                  </a:cubicBezTo>
                  <a:cubicBezTo>
                    <a:pt x="227" y="1562"/>
                    <a:pt x="326" y="2873"/>
                    <a:pt x="316" y="4185"/>
                  </a:cubicBezTo>
                  <a:cubicBezTo>
                    <a:pt x="314" y="4777"/>
                    <a:pt x="251" y="5376"/>
                    <a:pt x="290" y="5968"/>
                  </a:cubicBezTo>
                  <a:cubicBezTo>
                    <a:pt x="302" y="6240"/>
                    <a:pt x="352" y="6507"/>
                    <a:pt x="441" y="6765"/>
                  </a:cubicBezTo>
                  <a:cubicBezTo>
                    <a:pt x="540" y="7037"/>
                    <a:pt x="696" y="7364"/>
                    <a:pt x="1002" y="7444"/>
                  </a:cubicBezTo>
                  <a:cubicBezTo>
                    <a:pt x="1037" y="7452"/>
                    <a:pt x="1072" y="7457"/>
                    <a:pt x="1105" y="7457"/>
                  </a:cubicBezTo>
                  <a:cubicBezTo>
                    <a:pt x="1365" y="7457"/>
                    <a:pt x="1572" y="7208"/>
                    <a:pt x="1664" y="6965"/>
                  </a:cubicBezTo>
                  <a:cubicBezTo>
                    <a:pt x="1719" y="6818"/>
                    <a:pt x="1763" y="6671"/>
                    <a:pt x="1796" y="6519"/>
                  </a:cubicBezTo>
                  <a:cubicBezTo>
                    <a:pt x="1832" y="6681"/>
                    <a:pt x="1852" y="6852"/>
                    <a:pt x="1909" y="7013"/>
                  </a:cubicBezTo>
                  <a:cubicBezTo>
                    <a:pt x="2026" y="7329"/>
                    <a:pt x="2303" y="7680"/>
                    <a:pt x="2654" y="7680"/>
                  </a:cubicBezTo>
                  <a:cubicBezTo>
                    <a:pt x="2717" y="7680"/>
                    <a:pt x="2783" y="7668"/>
                    <a:pt x="2850" y="7643"/>
                  </a:cubicBezTo>
                  <a:cubicBezTo>
                    <a:pt x="2937" y="7612"/>
                    <a:pt x="3012" y="7535"/>
                    <a:pt x="3007" y="7436"/>
                  </a:cubicBezTo>
                  <a:lnTo>
                    <a:pt x="2949" y="5944"/>
                  </a:lnTo>
                  <a:lnTo>
                    <a:pt x="2949" y="5944"/>
                  </a:lnTo>
                  <a:cubicBezTo>
                    <a:pt x="3308" y="6402"/>
                    <a:pt x="3738" y="6794"/>
                    <a:pt x="4227" y="7109"/>
                  </a:cubicBezTo>
                  <a:cubicBezTo>
                    <a:pt x="4258" y="7129"/>
                    <a:pt x="4294" y="7138"/>
                    <a:pt x="4329" y="7138"/>
                  </a:cubicBezTo>
                  <a:cubicBezTo>
                    <a:pt x="4443" y="7138"/>
                    <a:pt x="4559" y="7047"/>
                    <a:pt x="4549" y="6926"/>
                  </a:cubicBezTo>
                  <a:cubicBezTo>
                    <a:pt x="4480" y="6168"/>
                    <a:pt x="4253" y="5434"/>
                    <a:pt x="3885" y="4767"/>
                  </a:cubicBezTo>
                  <a:lnTo>
                    <a:pt x="3885" y="4767"/>
                  </a:lnTo>
                  <a:cubicBezTo>
                    <a:pt x="4149" y="4845"/>
                    <a:pt x="4423" y="4886"/>
                    <a:pt x="4697" y="4886"/>
                  </a:cubicBezTo>
                  <a:cubicBezTo>
                    <a:pt x="4821" y="4886"/>
                    <a:pt x="4944" y="4878"/>
                    <a:pt x="5067" y="4861"/>
                  </a:cubicBezTo>
                  <a:cubicBezTo>
                    <a:pt x="5250" y="4837"/>
                    <a:pt x="5341" y="4647"/>
                    <a:pt x="5219" y="4500"/>
                  </a:cubicBezTo>
                  <a:cubicBezTo>
                    <a:pt x="4186" y="3273"/>
                    <a:pt x="2651" y="2649"/>
                    <a:pt x="1515" y="1547"/>
                  </a:cubicBezTo>
                  <a:cubicBezTo>
                    <a:pt x="1207" y="1251"/>
                    <a:pt x="942" y="912"/>
                    <a:pt x="735" y="539"/>
                  </a:cubicBezTo>
                  <a:cubicBezTo>
                    <a:pt x="701" y="470"/>
                    <a:pt x="634" y="431"/>
                    <a:pt x="564" y="431"/>
                  </a:cubicBezTo>
                  <a:cubicBezTo>
                    <a:pt x="533" y="431"/>
                    <a:pt x="502" y="438"/>
                    <a:pt x="473" y="455"/>
                  </a:cubicBezTo>
                  <a:lnTo>
                    <a:pt x="429" y="154"/>
                  </a:lnTo>
                  <a:cubicBezTo>
                    <a:pt x="413" y="61"/>
                    <a:pt x="310" y="0"/>
                    <a:pt x="218"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34" name="Google Shape;1955;p24">
            <a:extLst>
              <a:ext uri="{FF2B5EF4-FFF2-40B4-BE49-F238E27FC236}">
                <a16:creationId xmlns:a16="http://schemas.microsoft.com/office/drawing/2014/main" id="{7A777EB6-55EC-2DF2-2BAB-07D3C1DA0FD0}"/>
              </a:ext>
            </a:extLst>
          </p:cNvPr>
          <p:cNvSpPr/>
          <p:nvPr userDrawn="1"/>
        </p:nvSpPr>
        <p:spPr>
          <a:xfrm flipH="1">
            <a:off x="11397161" y="4812457"/>
            <a:ext cx="317764" cy="302176"/>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935" name="Google Shape;1956;p24">
            <a:extLst>
              <a:ext uri="{FF2B5EF4-FFF2-40B4-BE49-F238E27FC236}">
                <a16:creationId xmlns:a16="http://schemas.microsoft.com/office/drawing/2014/main" id="{25976EF8-1BDB-3D3B-04EC-A8397D737BF8}"/>
              </a:ext>
            </a:extLst>
          </p:cNvPr>
          <p:cNvSpPr/>
          <p:nvPr userDrawn="1"/>
        </p:nvSpPr>
        <p:spPr>
          <a:xfrm flipH="1">
            <a:off x="11617242" y="4436124"/>
            <a:ext cx="223826" cy="212784"/>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2825188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userDrawn="1">
  <p:cSld name="1_Caption">
    <p:spTree>
      <p:nvGrpSpPr>
        <p:cNvPr id="1" name="Shape 890"/>
        <p:cNvGrpSpPr/>
        <p:nvPr/>
      </p:nvGrpSpPr>
      <p:grpSpPr>
        <a:xfrm>
          <a:off x="0" y="0"/>
          <a:ext cx="0" cy="0"/>
          <a:chOff x="0" y="0"/>
          <a:chExt cx="0" cy="0"/>
        </a:xfrm>
      </p:grpSpPr>
      <p:pic>
        <p:nvPicPr>
          <p:cNvPr id="891" name="Google Shape;891;p10"/>
          <p:cNvPicPr preferRelativeResize="0"/>
          <p:nvPr/>
        </p:nvPicPr>
        <p:blipFill rotWithShape="1">
          <a:blip r:embed="rId2">
            <a:alphaModFix amt="10000"/>
          </a:blip>
          <a:srcRect/>
          <a:stretch/>
        </p:blipFill>
        <p:spPr>
          <a:xfrm>
            <a:off x="1" y="0"/>
            <a:ext cx="12161842" cy="6858003"/>
          </a:xfrm>
          <a:prstGeom prst="rect">
            <a:avLst/>
          </a:prstGeom>
          <a:noFill/>
          <a:ln>
            <a:noFill/>
          </a:ln>
        </p:spPr>
      </p:pic>
      <p:sp>
        <p:nvSpPr>
          <p:cNvPr id="893" name="Google Shape;893;p10"/>
          <p:cNvSpPr/>
          <p:nvPr/>
        </p:nvSpPr>
        <p:spPr>
          <a:xfrm flipH="1">
            <a:off x="789733" y="568251"/>
            <a:ext cx="317764" cy="302176"/>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94" name="Google Shape;894;p10"/>
          <p:cNvSpPr/>
          <p:nvPr/>
        </p:nvSpPr>
        <p:spPr>
          <a:xfrm flipH="1">
            <a:off x="417670" y="935734"/>
            <a:ext cx="223788" cy="21274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95" name="Google Shape;895;p10"/>
          <p:cNvSpPr/>
          <p:nvPr/>
        </p:nvSpPr>
        <p:spPr>
          <a:xfrm>
            <a:off x="11101334" y="568269"/>
            <a:ext cx="223788" cy="212784"/>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96" name="Google Shape;896;p10"/>
          <p:cNvSpPr/>
          <p:nvPr/>
        </p:nvSpPr>
        <p:spPr>
          <a:xfrm>
            <a:off x="11390265" y="891000"/>
            <a:ext cx="317764" cy="302176"/>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988108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4572" y="593367"/>
            <a:ext cx="11332694" cy="763600"/>
          </a:xfrm>
          <a:prstGeom prst="rect">
            <a:avLst/>
          </a:prstGeom>
          <a:noFill/>
          <a:ln>
            <a:noFill/>
          </a:ln>
          <a:effectLst>
            <a:outerShdw dist="38100" dir="2760000" algn="bl" rotWithShape="0">
              <a:schemeClr val="dk2"/>
            </a:outerShdw>
          </a:effectLst>
        </p:spPr>
        <p:txBody>
          <a:bodyPr spcFirstLastPara="1" wrap="square" lIns="91425" tIns="91425" rIns="91425" bIns="91425" anchor="t" anchorCtr="0">
            <a:noAutofit/>
          </a:bodyPr>
          <a:lstStyle>
            <a:lvl1pPr lvl="0" algn="ctr" rtl="0">
              <a:spcBef>
                <a:spcPts val="0"/>
              </a:spcBef>
              <a:spcAft>
                <a:spcPts val="0"/>
              </a:spcAft>
              <a:buClr>
                <a:schemeClr val="dk1"/>
              </a:buClr>
              <a:buSzPts val="2800"/>
              <a:buFont typeface="Shrikhand"/>
              <a:buNone/>
              <a:defRPr sz="2800">
                <a:solidFill>
                  <a:schemeClr val="dk1"/>
                </a:solidFill>
                <a:latin typeface="Shrikhand"/>
                <a:ea typeface="Shrikhand"/>
                <a:cs typeface="Shrikhand"/>
                <a:sym typeface="Shrikhand"/>
              </a:defRPr>
            </a:lvl1pPr>
            <a:lvl2pPr lvl="1" algn="ctr" rtl="0">
              <a:spcBef>
                <a:spcPts val="0"/>
              </a:spcBef>
              <a:spcAft>
                <a:spcPts val="0"/>
              </a:spcAft>
              <a:buClr>
                <a:schemeClr val="dk1"/>
              </a:buClr>
              <a:buSzPts val="2800"/>
              <a:buFont typeface="Shrikhand"/>
              <a:buNone/>
              <a:defRPr sz="2800">
                <a:solidFill>
                  <a:schemeClr val="dk1"/>
                </a:solidFill>
                <a:latin typeface="Shrikhand"/>
                <a:ea typeface="Shrikhand"/>
                <a:cs typeface="Shrikhand"/>
                <a:sym typeface="Shrikhand"/>
              </a:defRPr>
            </a:lvl2pPr>
            <a:lvl3pPr lvl="2" algn="ctr" rtl="0">
              <a:spcBef>
                <a:spcPts val="0"/>
              </a:spcBef>
              <a:spcAft>
                <a:spcPts val="0"/>
              </a:spcAft>
              <a:buClr>
                <a:schemeClr val="dk1"/>
              </a:buClr>
              <a:buSzPts val="2800"/>
              <a:buFont typeface="Shrikhand"/>
              <a:buNone/>
              <a:defRPr sz="2800">
                <a:solidFill>
                  <a:schemeClr val="dk1"/>
                </a:solidFill>
                <a:latin typeface="Shrikhand"/>
                <a:ea typeface="Shrikhand"/>
                <a:cs typeface="Shrikhand"/>
                <a:sym typeface="Shrikhand"/>
              </a:defRPr>
            </a:lvl3pPr>
            <a:lvl4pPr lvl="3" algn="ctr" rtl="0">
              <a:spcBef>
                <a:spcPts val="0"/>
              </a:spcBef>
              <a:spcAft>
                <a:spcPts val="0"/>
              </a:spcAft>
              <a:buClr>
                <a:schemeClr val="dk1"/>
              </a:buClr>
              <a:buSzPts val="2800"/>
              <a:buFont typeface="Shrikhand"/>
              <a:buNone/>
              <a:defRPr sz="2800">
                <a:solidFill>
                  <a:schemeClr val="dk1"/>
                </a:solidFill>
                <a:latin typeface="Shrikhand"/>
                <a:ea typeface="Shrikhand"/>
                <a:cs typeface="Shrikhand"/>
                <a:sym typeface="Shrikhand"/>
              </a:defRPr>
            </a:lvl4pPr>
            <a:lvl5pPr lvl="4" algn="ctr" rtl="0">
              <a:spcBef>
                <a:spcPts val="0"/>
              </a:spcBef>
              <a:spcAft>
                <a:spcPts val="0"/>
              </a:spcAft>
              <a:buClr>
                <a:schemeClr val="dk1"/>
              </a:buClr>
              <a:buSzPts val="2800"/>
              <a:buFont typeface="Shrikhand"/>
              <a:buNone/>
              <a:defRPr sz="2800">
                <a:solidFill>
                  <a:schemeClr val="dk1"/>
                </a:solidFill>
                <a:latin typeface="Shrikhand"/>
                <a:ea typeface="Shrikhand"/>
                <a:cs typeface="Shrikhand"/>
                <a:sym typeface="Shrikhand"/>
              </a:defRPr>
            </a:lvl5pPr>
            <a:lvl6pPr lvl="5" algn="ctr" rtl="0">
              <a:spcBef>
                <a:spcPts val="0"/>
              </a:spcBef>
              <a:spcAft>
                <a:spcPts val="0"/>
              </a:spcAft>
              <a:buClr>
                <a:schemeClr val="dk1"/>
              </a:buClr>
              <a:buSzPts val="2800"/>
              <a:buFont typeface="Shrikhand"/>
              <a:buNone/>
              <a:defRPr sz="2800">
                <a:solidFill>
                  <a:schemeClr val="dk1"/>
                </a:solidFill>
                <a:latin typeface="Shrikhand"/>
                <a:ea typeface="Shrikhand"/>
                <a:cs typeface="Shrikhand"/>
                <a:sym typeface="Shrikhand"/>
              </a:defRPr>
            </a:lvl6pPr>
            <a:lvl7pPr lvl="6" algn="ctr" rtl="0">
              <a:spcBef>
                <a:spcPts val="0"/>
              </a:spcBef>
              <a:spcAft>
                <a:spcPts val="0"/>
              </a:spcAft>
              <a:buClr>
                <a:schemeClr val="dk1"/>
              </a:buClr>
              <a:buSzPts val="2800"/>
              <a:buFont typeface="Shrikhand"/>
              <a:buNone/>
              <a:defRPr sz="2800">
                <a:solidFill>
                  <a:schemeClr val="dk1"/>
                </a:solidFill>
                <a:latin typeface="Shrikhand"/>
                <a:ea typeface="Shrikhand"/>
                <a:cs typeface="Shrikhand"/>
                <a:sym typeface="Shrikhand"/>
              </a:defRPr>
            </a:lvl7pPr>
            <a:lvl8pPr lvl="7" algn="ctr" rtl="0">
              <a:spcBef>
                <a:spcPts val="0"/>
              </a:spcBef>
              <a:spcAft>
                <a:spcPts val="0"/>
              </a:spcAft>
              <a:buClr>
                <a:schemeClr val="dk1"/>
              </a:buClr>
              <a:buSzPts val="2800"/>
              <a:buFont typeface="Shrikhand"/>
              <a:buNone/>
              <a:defRPr sz="2800">
                <a:solidFill>
                  <a:schemeClr val="dk1"/>
                </a:solidFill>
                <a:latin typeface="Shrikhand"/>
                <a:ea typeface="Shrikhand"/>
                <a:cs typeface="Shrikhand"/>
                <a:sym typeface="Shrikhand"/>
              </a:defRPr>
            </a:lvl8pPr>
            <a:lvl9pPr lvl="8" algn="ctr" rtl="0">
              <a:spcBef>
                <a:spcPts val="0"/>
              </a:spcBef>
              <a:spcAft>
                <a:spcPts val="0"/>
              </a:spcAft>
              <a:buClr>
                <a:schemeClr val="dk1"/>
              </a:buClr>
              <a:buSzPts val="2800"/>
              <a:buFont typeface="Shrikhand"/>
              <a:buNone/>
              <a:defRPr sz="2800">
                <a:solidFill>
                  <a:schemeClr val="dk1"/>
                </a:solidFill>
                <a:latin typeface="Shrikhand"/>
                <a:ea typeface="Shrikhand"/>
                <a:cs typeface="Shrikhand"/>
                <a:sym typeface="Shrikhand"/>
              </a:defRPr>
            </a:lvl9pPr>
          </a:lstStyle>
          <a:p>
            <a:endParaRPr/>
          </a:p>
        </p:txBody>
      </p:sp>
      <p:sp>
        <p:nvSpPr>
          <p:cNvPr id="7" name="Google Shape;7;p1"/>
          <p:cNvSpPr txBox="1">
            <a:spLocks noGrp="1"/>
          </p:cNvSpPr>
          <p:nvPr>
            <p:ph type="body" idx="1"/>
          </p:nvPr>
        </p:nvSpPr>
        <p:spPr>
          <a:xfrm>
            <a:off x="414572" y="1536633"/>
            <a:ext cx="11332694"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1pPr>
            <a:lvl2pPr marL="914400" lvl="1" indent="-317500">
              <a:lnSpc>
                <a:spcPct val="100000"/>
              </a:lnSpc>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2pPr>
            <a:lvl3pPr marL="1371600" lvl="2" indent="-317500">
              <a:lnSpc>
                <a:spcPct val="100000"/>
              </a:lnSpc>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3pPr>
            <a:lvl4pPr marL="1828800" lvl="3" indent="-317500">
              <a:lnSpc>
                <a:spcPct val="100000"/>
              </a:lnSpc>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4pPr>
            <a:lvl5pPr marL="2286000" lvl="4" indent="-317500">
              <a:lnSpc>
                <a:spcPct val="100000"/>
              </a:lnSpc>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5pPr>
            <a:lvl6pPr marL="2743200" lvl="5" indent="-317500">
              <a:lnSpc>
                <a:spcPct val="100000"/>
              </a:lnSpc>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6pPr>
            <a:lvl7pPr marL="3200400" lvl="6" indent="-317500">
              <a:lnSpc>
                <a:spcPct val="100000"/>
              </a:lnSpc>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7pPr>
            <a:lvl8pPr marL="3657600" lvl="7" indent="-317500">
              <a:lnSpc>
                <a:spcPct val="100000"/>
              </a:lnSpc>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8pPr>
            <a:lvl9pPr marL="4114800" lvl="8" indent="-317500">
              <a:lnSpc>
                <a:spcPct val="100000"/>
              </a:lnSpc>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9pPr>
          </a:lstStyle>
          <a:p>
            <a:endParaRPr/>
          </a:p>
        </p:txBody>
      </p:sp>
      <p:sp>
        <p:nvSpPr>
          <p:cNvPr id="2" name="TextBox 1">
            <a:extLst>
              <a:ext uri="{FF2B5EF4-FFF2-40B4-BE49-F238E27FC236}">
                <a16:creationId xmlns:a16="http://schemas.microsoft.com/office/drawing/2014/main" id="{8CC22705-4FF0-AE4F-FCAF-18C5719FDBA6}"/>
              </a:ext>
            </a:extLst>
          </p:cNvPr>
          <p:cNvSpPr txBox="1"/>
          <p:nvPr userDrawn="1"/>
        </p:nvSpPr>
        <p:spPr>
          <a:xfrm rot="16200000">
            <a:off x="-6212662" y="2977127"/>
            <a:ext cx="5829300" cy="400110"/>
          </a:xfrm>
          <a:prstGeom prst="rect">
            <a:avLst/>
          </a:prstGeom>
          <a:noFill/>
        </p:spPr>
        <p:txBody>
          <a:bodyPr wrap="square" rtlCol="0">
            <a:spAutoFit/>
          </a:bodyPr>
          <a:lstStyle/>
          <a:p>
            <a:pPr algn="ctr"/>
            <a:r>
              <a:rPr lang="en-US" sz="2000">
                <a:latin typeface=".TMC-Ong Do" pitchFamily="2" charset="0"/>
              </a:rPr>
              <a:t>Kho ppt Phan Linh_0916.604.268</a:t>
            </a:r>
          </a:p>
        </p:txBody>
      </p:sp>
      <p:sp>
        <p:nvSpPr>
          <p:cNvPr id="3" name="TextBox 2">
            <a:extLst>
              <a:ext uri="{FF2B5EF4-FFF2-40B4-BE49-F238E27FC236}">
                <a16:creationId xmlns:a16="http://schemas.microsoft.com/office/drawing/2014/main" id="{65102870-701C-E584-6742-F6CFE2A546D1}"/>
              </a:ext>
            </a:extLst>
          </p:cNvPr>
          <p:cNvSpPr txBox="1"/>
          <p:nvPr userDrawn="1"/>
        </p:nvSpPr>
        <p:spPr>
          <a:xfrm rot="16200000">
            <a:off x="13080767" y="3228944"/>
            <a:ext cx="5829300" cy="400110"/>
          </a:xfrm>
          <a:prstGeom prst="rect">
            <a:avLst/>
          </a:prstGeom>
          <a:noFill/>
        </p:spPr>
        <p:txBody>
          <a:bodyPr wrap="square" rtlCol="0">
            <a:spAutoFit/>
          </a:bodyPr>
          <a:lstStyle/>
          <a:p>
            <a:pPr algn="ctr"/>
            <a:r>
              <a:rPr lang="en-US" sz="2000">
                <a:latin typeface=".TMC-Ong Do" pitchFamily="2" charset="0"/>
              </a:rPr>
              <a:t>Kho ppt Phan Linh_0916.604.268</a:t>
            </a: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8" r:id="rId4"/>
    <p:sldLayoutId id="2147483660" r:id="rId5"/>
    <p:sldLayoutId id="2147483670" r:id="rId6"/>
    <p:sldLayoutId id="2147483671" r:id="rId7"/>
    <p:sldLayoutId id="2147483675" r:id="rId8"/>
    <p:sldLayoutId id="2147483676"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notesSlide" Target="../notesSlides/notesSlide1.xml"/><Relationship Id="rId16" Type="http://schemas.microsoft.com/office/2007/relationships/hdphoto" Target="../media/hdphoto4.wdp"/><Relationship Id="rId1" Type="http://schemas.openxmlformats.org/officeDocument/2006/relationships/slideLayout" Target="../slideLayouts/slideLayout2.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4.png"/><Relationship Id="rId1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3.jpeg"/><Relationship Id="rId9" Type="http://schemas.openxmlformats.org/officeDocument/2006/relationships/image" Target="../media/image6.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microsoft.com/office/2007/relationships/hdphoto" Target="../media/hdphoto6.wdp"/><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audio" Target="../media/audio6.wav"/></Relationships>
</file>

<file path=ppt/slides/_rels/slide1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audio" Target="../media/audio6.wav"/></Relationships>
</file>

<file path=ppt/slides/_rels/slide18.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slideLayout" Target="../slideLayouts/slideLayout9.xml"/><Relationship Id="rId7" Type="http://schemas.openxmlformats.org/officeDocument/2006/relationships/audio" Target="../media/audio3.wav"/><Relationship Id="rId12" Type="http://schemas.openxmlformats.org/officeDocument/2006/relationships/image" Target="../media/image2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audio" Target="../media/audio2.wav"/><Relationship Id="rId11" Type="http://schemas.openxmlformats.org/officeDocument/2006/relationships/image" Target="../media/image21.png"/><Relationship Id="rId5" Type="http://schemas.openxmlformats.org/officeDocument/2006/relationships/audio" Target="../media/audio1.wav"/><Relationship Id="rId10" Type="http://schemas.openxmlformats.org/officeDocument/2006/relationships/image" Target="../media/image20.png"/><Relationship Id="rId4" Type="http://schemas.openxmlformats.org/officeDocument/2006/relationships/notesSlide" Target="../notesSlides/notesSlide4.xml"/><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slideLayout" Target="../slideLayouts/slideLayout9.xml"/><Relationship Id="rId7" Type="http://schemas.openxmlformats.org/officeDocument/2006/relationships/audio" Target="../media/audio3.wav"/><Relationship Id="rId12" Type="http://schemas.openxmlformats.org/officeDocument/2006/relationships/image" Target="../media/image2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audio" Target="../media/audio2.wav"/><Relationship Id="rId11" Type="http://schemas.openxmlformats.org/officeDocument/2006/relationships/image" Target="../media/image21.png"/><Relationship Id="rId5" Type="http://schemas.openxmlformats.org/officeDocument/2006/relationships/audio" Target="../media/audio1.wav"/><Relationship Id="rId10" Type="http://schemas.openxmlformats.org/officeDocument/2006/relationships/image" Target="../media/image20.png"/><Relationship Id="rId4" Type="http://schemas.openxmlformats.org/officeDocument/2006/relationships/notesSlide" Target="../notesSlides/notesSlide5.xml"/><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9.png"/><Relationship Id="rId5" Type="http://schemas.openxmlformats.org/officeDocument/2006/relationships/audio" Target="../media/audio1.wav"/><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6456D-117D-B733-B5E6-0DBBBA15F7AA}"/>
              </a:ext>
            </a:extLst>
          </p:cNvPr>
          <p:cNvSpPr>
            <a:spLocks noGrp="1"/>
          </p:cNvSpPr>
          <p:nvPr>
            <p:ph type="title"/>
          </p:nvPr>
        </p:nvSpPr>
        <p:spPr>
          <a:xfrm>
            <a:off x="957625" y="355966"/>
            <a:ext cx="10246588" cy="763600"/>
          </a:xfrm>
        </p:spPr>
        <p:txBody>
          <a:bodyPr/>
          <a:lstStyle/>
          <a:p>
            <a:pPr algn="ctr"/>
            <a:r>
              <a:rPr lang="en-US" sz="5400">
                <a:latin typeface="+mj-lt"/>
              </a:rPr>
              <a:t>Chuẩn bị</a:t>
            </a:r>
          </a:p>
        </p:txBody>
      </p:sp>
      <p:sp>
        <p:nvSpPr>
          <p:cNvPr id="7" name="Title 6">
            <a:extLst>
              <a:ext uri="{FF2B5EF4-FFF2-40B4-BE49-F238E27FC236}">
                <a16:creationId xmlns:a16="http://schemas.microsoft.com/office/drawing/2014/main" id="{3BC1252E-2842-5BAB-36FD-5044DCDB1E5D}"/>
              </a:ext>
            </a:extLst>
          </p:cNvPr>
          <p:cNvSpPr>
            <a:spLocks noGrp="1"/>
          </p:cNvSpPr>
          <p:nvPr>
            <p:ph type="title" idx="2"/>
          </p:nvPr>
        </p:nvSpPr>
        <p:spPr/>
        <p:txBody>
          <a:bodyPr/>
          <a:lstStyle/>
          <a:p>
            <a:endParaRPr lang="en-US"/>
          </a:p>
        </p:txBody>
      </p:sp>
      <p:sp>
        <p:nvSpPr>
          <p:cNvPr id="6" name="Subtitle 5">
            <a:extLst>
              <a:ext uri="{FF2B5EF4-FFF2-40B4-BE49-F238E27FC236}">
                <a16:creationId xmlns:a16="http://schemas.microsoft.com/office/drawing/2014/main" id="{FF4B79A2-8F25-76E3-6FCF-47D0A33FA311}"/>
              </a:ext>
            </a:extLst>
          </p:cNvPr>
          <p:cNvSpPr>
            <a:spLocks noGrp="1"/>
          </p:cNvSpPr>
          <p:nvPr>
            <p:ph type="subTitle" idx="1"/>
          </p:nvPr>
        </p:nvSpPr>
        <p:spPr/>
        <p:txBody>
          <a:bodyPr/>
          <a:lstStyle/>
          <a:p>
            <a:endParaRPr lang="en-US"/>
          </a:p>
        </p:txBody>
      </p:sp>
      <p:sp>
        <p:nvSpPr>
          <p:cNvPr id="8" name="Title 7">
            <a:extLst>
              <a:ext uri="{FF2B5EF4-FFF2-40B4-BE49-F238E27FC236}">
                <a16:creationId xmlns:a16="http://schemas.microsoft.com/office/drawing/2014/main" id="{C85E318B-FDF8-8CE4-EC52-C0B4A8448A37}"/>
              </a:ext>
            </a:extLst>
          </p:cNvPr>
          <p:cNvSpPr>
            <a:spLocks noGrp="1"/>
          </p:cNvSpPr>
          <p:nvPr>
            <p:ph type="title" idx="3"/>
          </p:nvPr>
        </p:nvSpPr>
        <p:spPr/>
        <p:txBody>
          <a:bodyPr/>
          <a:lstStyle/>
          <a:p>
            <a:endParaRPr lang="en-US"/>
          </a:p>
        </p:txBody>
      </p:sp>
      <p:sp>
        <p:nvSpPr>
          <p:cNvPr id="14" name="Subtitle 13">
            <a:extLst>
              <a:ext uri="{FF2B5EF4-FFF2-40B4-BE49-F238E27FC236}">
                <a16:creationId xmlns:a16="http://schemas.microsoft.com/office/drawing/2014/main" id="{C8CCF66A-F4DC-7CE1-878D-C7EF15383E7A}"/>
              </a:ext>
            </a:extLst>
          </p:cNvPr>
          <p:cNvSpPr>
            <a:spLocks noGrp="1"/>
          </p:cNvSpPr>
          <p:nvPr>
            <p:ph type="subTitle" idx="4"/>
          </p:nvPr>
        </p:nvSpPr>
        <p:spPr/>
        <p:txBody>
          <a:bodyPr/>
          <a:lstStyle/>
          <a:p>
            <a:endParaRPr lang="en-US"/>
          </a:p>
        </p:txBody>
      </p:sp>
      <p:graphicFrame>
        <p:nvGraphicFramePr>
          <p:cNvPr id="9" name="Table 10">
            <a:extLst>
              <a:ext uri="{FF2B5EF4-FFF2-40B4-BE49-F238E27FC236}">
                <a16:creationId xmlns:a16="http://schemas.microsoft.com/office/drawing/2014/main" id="{4B3FDA65-1112-9E59-C383-5ACF6333C6C4}"/>
              </a:ext>
            </a:extLst>
          </p:cNvPr>
          <p:cNvGraphicFramePr>
            <a:graphicFrameLocks noGrp="1"/>
          </p:cNvGraphicFramePr>
          <p:nvPr>
            <p:extLst>
              <p:ext uri="{D42A27DB-BD31-4B8C-83A1-F6EECF244321}">
                <p14:modId xmlns:p14="http://schemas.microsoft.com/office/powerpoint/2010/main" val="2950356153"/>
              </p:ext>
            </p:extLst>
          </p:nvPr>
        </p:nvGraphicFramePr>
        <p:xfrm>
          <a:off x="29615" y="1361086"/>
          <a:ext cx="12362688" cy="6126276"/>
        </p:xfrm>
        <a:graphic>
          <a:graphicData uri="http://schemas.openxmlformats.org/drawingml/2006/table">
            <a:tbl>
              <a:tblPr firstRow="1" bandRow="1"/>
              <a:tblGrid>
                <a:gridCol w="237744">
                  <a:extLst>
                    <a:ext uri="{9D8B030D-6E8A-4147-A177-3AD203B41FA5}">
                      <a16:colId xmlns:a16="http://schemas.microsoft.com/office/drawing/2014/main" val="3141195527"/>
                    </a:ext>
                  </a:extLst>
                </a:gridCol>
                <a:gridCol w="237744">
                  <a:extLst>
                    <a:ext uri="{9D8B030D-6E8A-4147-A177-3AD203B41FA5}">
                      <a16:colId xmlns:a16="http://schemas.microsoft.com/office/drawing/2014/main" val="3151147950"/>
                    </a:ext>
                  </a:extLst>
                </a:gridCol>
                <a:gridCol w="237744">
                  <a:extLst>
                    <a:ext uri="{9D8B030D-6E8A-4147-A177-3AD203B41FA5}">
                      <a16:colId xmlns:a16="http://schemas.microsoft.com/office/drawing/2014/main" val="1514941707"/>
                    </a:ext>
                  </a:extLst>
                </a:gridCol>
                <a:gridCol w="237744">
                  <a:extLst>
                    <a:ext uri="{9D8B030D-6E8A-4147-A177-3AD203B41FA5}">
                      <a16:colId xmlns:a16="http://schemas.microsoft.com/office/drawing/2014/main" val="3092453757"/>
                    </a:ext>
                  </a:extLst>
                </a:gridCol>
                <a:gridCol w="237744">
                  <a:extLst>
                    <a:ext uri="{9D8B030D-6E8A-4147-A177-3AD203B41FA5}">
                      <a16:colId xmlns:a16="http://schemas.microsoft.com/office/drawing/2014/main" val="1705943820"/>
                    </a:ext>
                  </a:extLst>
                </a:gridCol>
                <a:gridCol w="237744">
                  <a:extLst>
                    <a:ext uri="{9D8B030D-6E8A-4147-A177-3AD203B41FA5}">
                      <a16:colId xmlns:a16="http://schemas.microsoft.com/office/drawing/2014/main" val="3899532901"/>
                    </a:ext>
                  </a:extLst>
                </a:gridCol>
                <a:gridCol w="237744">
                  <a:extLst>
                    <a:ext uri="{9D8B030D-6E8A-4147-A177-3AD203B41FA5}">
                      <a16:colId xmlns:a16="http://schemas.microsoft.com/office/drawing/2014/main" val="1504412709"/>
                    </a:ext>
                  </a:extLst>
                </a:gridCol>
                <a:gridCol w="237744">
                  <a:extLst>
                    <a:ext uri="{9D8B030D-6E8A-4147-A177-3AD203B41FA5}">
                      <a16:colId xmlns:a16="http://schemas.microsoft.com/office/drawing/2014/main" val="1466808307"/>
                    </a:ext>
                  </a:extLst>
                </a:gridCol>
                <a:gridCol w="237744">
                  <a:extLst>
                    <a:ext uri="{9D8B030D-6E8A-4147-A177-3AD203B41FA5}">
                      <a16:colId xmlns:a16="http://schemas.microsoft.com/office/drawing/2014/main" val="3502664633"/>
                    </a:ext>
                  </a:extLst>
                </a:gridCol>
                <a:gridCol w="237744">
                  <a:extLst>
                    <a:ext uri="{9D8B030D-6E8A-4147-A177-3AD203B41FA5}">
                      <a16:colId xmlns:a16="http://schemas.microsoft.com/office/drawing/2014/main" val="2380817918"/>
                    </a:ext>
                  </a:extLst>
                </a:gridCol>
                <a:gridCol w="237744">
                  <a:extLst>
                    <a:ext uri="{9D8B030D-6E8A-4147-A177-3AD203B41FA5}">
                      <a16:colId xmlns:a16="http://schemas.microsoft.com/office/drawing/2014/main" val="3543710229"/>
                    </a:ext>
                  </a:extLst>
                </a:gridCol>
                <a:gridCol w="237744">
                  <a:extLst>
                    <a:ext uri="{9D8B030D-6E8A-4147-A177-3AD203B41FA5}">
                      <a16:colId xmlns:a16="http://schemas.microsoft.com/office/drawing/2014/main" val="1226207747"/>
                    </a:ext>
                  </a:extLst>
                </a:gridCol>
                <a:gridCol w="237744">
                  <a:extLst>
                    <a:ext uri="{9D8B030D-6E8A-4147-A177-3AD203B41FA5}">
                      <a16:colId xmlns:a16="http://schemas.microsoft.com/office/drawing/2014/main" val="2622740893"/>
                    </a:ext>
                  </a:extLst>
                </a:gridCol>
                <a:gridCol w="237744">
                  <a:extLst>
                    <a:ext uri="{9D8B030D-6E8A-4147-A177-3AD203B41FA5}">
                      <a16:colId xmlns:a16="http://schemas.microsoft.com/office/drawing/2014/main" val="3358236929"/>
                    </a:ext>
                  </a:extLst>
                </a:gridCol>
                <a:gridCol w="237744">
                  <a:extLst>
                    <a:ext uri="{9D8B030D-6E8A-4147-A177-3AD203B41FA5}">
                      <a16:colId xmlns:a16="http://schemas.microsoft.com/office/drawing/2014/main" val="3794742099"/>
                    </a:ext>
                  </a:extLst>
                </a:gridCol>
                <a:gridCol w="237744">
                  <a:extLst>
                    <a:ext uri="{9D8B030D-6E8A-4147-A177-3AD203B41FA5}">
                      <a16:colId xmlns:a16="http://schemas.microsoft.com/office/drawing/2014/main" val="2906486690"/>
                    </a:ext>
                  </a:extLst>
                </a:gridCol>
                <a:gridCol w="237744">
                  <a:extLst>
                    <a:ext uri="{9D8B030D-6E8A-4147-A177-3AD203B41FA5}">
                      <a16:colId xmlns:a16="http://schemas.microsoft.com/office/drawing/2014/main" val="3922166840"/>
                    </a:ext>
                  </a:extLst>
                </a:gridCol>
                <a:gridCol w="237744">
                  <a:extLst>
                    <a:ext uri="{9D8B030D-6E8A-4147-A177-3AD203B41FA5}">
                      <a16:colId xmlns:a16="http://schemas.microsoft.com/office/drawing/2014/main" val="2779761096"/>
                    </a:ext>
                  </a:extLst>
                </a:gridCol>
                <a:gridCol w="237744">
                  <a:extLst>
                    <a:ext uri="{9D8B030D-6E8A-4147-A177-3AD203B41FA5}">
                      <a16:colId xmlns:a16="http://schemas.microsoft.com/office/drawing/2014/main" val="2495969157"/>
                    </a:ext>
                  </a:extLst>
                </a:gridCol>
                <a:gridCol w="237744">
                  <a:extLst>
                    <a:ext uri="{9D8B030D-6E8A-4147-A177-3AD203B41FA5}">
                      <a16:colId xmlns:a16="http://schemas.microsoft.com/office/drawing/2014/main" val="3626927592"/>
                    </a:ext>
                  </a:extLst>
                </a:gridCol>
                <a:gridCol w="237744">
                  <a:extLst>
                    <a:ext uri="{9D8B030D-6E8A-4147-A177-3AD203B41FA5}">
                      <a16:colId xmlns:a16="http://schemas.microsoft.com/office/drawing/2014/main" val="857701770"/>
                    </a:ext>
                  </a:extLst>
                </a:gridCol>
                <a:gridCol w="237744">
                  <a:extLst>
                    <a:ext uri="{9D8B030D-6E8A-4147-A177-3AD203B41FA5}">
                      <a16:colId xmlns:a16="http://schemas.microsoft.com/office/drawing/2014/main" val="2309374168"/>
                    </a:ext>
                  </a:extLst>
                </a:gridCol>
                <a:gridCol w="237744">
                  <a:extLst>
                    <a:ext uri="{9D8B030D-6E8A-4147-A177-3AD203B41FA5}">
                      <a16:colId xmlns:a16="http://schemas.microsoft.com/office/drawing/2014/main" val="2423937644"/>
                    </a:ext>
                  </a:extLst>
                </a:gridCol>
                <a:gridCol w="237744">
                  <a:extLst>
                    <a:ext uri="{9D8B030D-6E8A-4147-A177-3AD203B41FA5}">
                      <a16:colId xmlns:a16="http://schemas.microsoft.com/office/drawing/2014/main" val="3181772300"/>
                    </a:ext>
                  </a:extLst>
                </a:gridCol>
                <a:gridCol w="237744">
                  <a:extLst>
                    <a:ext uri="{9D8B030D-6E8A-4147-A177-3AD203B41FA5}">
                      <a16:colId xmlns:a16="http://schemas.microsoft.com/office/drawing/2014/main" val="917889513"/>
                    </a:ext>
                  </a:extLst>
                </a:gridCol>
                <a:gridCol w="237744">
                  <a:extLst>
                    <a:ext uri="{9D8B030D-6E8A-4147-A177-3AD203B41FA5}">
                      <a16:colId xmlns:a16="http://schemas.microsoft.com/office/drawing/2014/main" val="3900200873"/>
                    </a:ext>
                  </a:extLst>
                </a:gridCol>
                <a:gridCol w="237744">
                  <a:extLst>
                    <a:ext uri="{9D8B030D-6E8A-4147-A177-3AD203B41FA5}">
                      <a16:colId xmlns:a16="http://schemas.microsoft.com/office/drawing/2014/main" val="1110172280"/>
                    </a:ext>
                  </a:extLst>
                </a:gridCol>
                <a:gridCol w="237744">
                  <a:extLst>
                    <a:ext uri="{9D8B030D-6E8A-4147-A177-3AD203B41FA5}">
                      <a16:colId xmlns:a16="http://schemas.microsoft.com/office/drawing/2014/main" val="2790098732"/>
                    </a:ext>
                  </a:extLst>
                </a:gridCol>
                <a:gridCol w="237744">
                  <a:extLst>
                    <a:ext uri="{9D8B030D-6E8A-4147-A177-3AD203B41FA5}">
                      <a16:colId xmlns:a16="http://schemas.microsoft.com/office/drawing/2014/main" val="590412432"/>
                    </a:ext>
                  </a:extLst>
                </a:gridCol>
                <a:gridCol w="237744">
                  <a:extLst>
                    <a:ext uri="{9D8B030D-6E8A-4147-A177-3AD203B41FA5}">
                      <a16:colId xmlns:a16="http://schemas.microsoft.com/office/drawing/2014/main" val="1269897463"/>
                    </a:ext>
                  </a:extLst>
                </a:gridCol>
                <a:gridCol w="237744">
                  <a:extLst>
                    <a:ext uri="{9D8B030D-6E8A-4147-A177-3AD203B41FA5}">
                      <a16:colId xmlns:a16="http://schemas.microsoft.com/office/drawing/2014/main" val="2868056576"/>
                    </a:ext>
                  </a:extLst>
                </a:gridCol>
                <a:gridCol w="237744">
                  <a:extLst>
                    <a:ext uri="{9D8B030D-6E8A-4147-A177-3AD203B41FA5}">
                      <a16:colId xmlns:a16="http://schemas.microsoft.com/office/drawing/2014/main" val="2161358710"/>
                    </a:ext>
                  </a:extLst>
                </a:gridCol>
                <a:gridCol w="237744">
                  <a:extLst>
                    <a:ext uri="{9D8B030D-6E8A-4147-A177-3AD203B41FA5}">
                      <a16:colId xmlns:a16="http://schemas.microsoft.com/office/drawing/2014/main" val="3163057758"/>
                    </a:ext>
                  </a:extLst>
                </a:gridCol>
                <a:gridCol w="237744">
                  <a:extLst>
                    <a:ext uri="{9D8B030D-6E8A-4147-A177-3AD203B41FA5}">
                      <a16:colId xmlns:a16="http://schemas.microsoft.com/office/drawing/2014/main" val="328346012"/>
                    </a:ext>
                  </a:extLst>
                </a:gridCol>
                <a:gridCol w="237744">
                  <a:extLst>
                    <a:ext uri="{9D8B030D-6E8A-4147-A177-3AD203B41FA5}">
                      <a16:colId xmlns:a16="http://schemas.microsoft.com/office/drawing/2014/main" val="1987707740"/>
                    </a:ext>
                  </a:extLst>
                </a:gridCol>
                <a:gridCol w="237744">
                  <a:extLst>
                    <a:ext uri="{9D8B030D-6E8A-4147-A177-3AD203B41FA5}">
                      <a16:colId xmlns:a16="http://schemas.microsoft.com/office/drawing/2014/main" val="996658431"/>
                    </a:ext>
                  </a:extLst>
                </a:gridCol>
                <a:gridCol w="237744">
                  <a:extLst>
                    <a:ext uri="{9D8B030D-6E8A-4147-A177-3AD203B41FA5}">
                      <a16:colId xmlns:a16="http://schemas.microsoft.com/office/drawing/2014/main" val="2612947994"/>
                    </a:ext>
                  </a:extLst>
                </a:gridCol>
                <a:gridCol w="237744">
                  <a:extLst>
                    <a:ext uri="{9D8B030D-6E8A-4147-A177-3AD203B41FA5}">
                      <a16:colId xmlns:a16="http://schemas.microsoft.com/office/drawing/2014/main" val="2148544139"/>
                    </a:ext>
                  </a:extLst>
                </a:gridCol>
                <a:gridCol w="237744">
                  <a:extLst>
                    <a:ext uri="{9D8B030D-6E8A-4147-A177-3AD203B41FA5}">
                      <a16:colId xmlns:a16="http://schemas.microsoft.com/office/drawing/2014/main" val="3249332975"/>
                    </a:ext>
                  </a:extLst>
                </a:gridCol>
                <a:gridCol w="237744">
                  <a:extLst>
                    <a:ext uri="{9D8B030D-6E8A-4147-A177-3AD203B41FA5}">
                      <a16:colId xmlns:a16="http://schemas.microsoft.com/office/drawing/2014/main" val="1654711919"/>
                    </a:ext>
                  </a:extLst>
                </a:gridCol>
                <a:gridCol w="237744">
                  <a:extLst>
                    <a:ext uri="{9D8B030D-6E8A-4147-A177-3AD203B41FA5}">
                      <a16:colId xmlns:a16="http://schemas.microsoft.com/office/drawing/2014/main" val="4015444291"/>
                    </a:ext>
                  </a:extLst>
                </a:gridCol>
                <a:gridCol w="237744">
                  <a:extLst>
                    <a:ext uri="{9D8B030D-6E8A-4147-A177-3AD203B41FA5}">
                      <a16:colId xmlns:a16="http://schemas.microsoft.com/office/drawing/2014/main" val="4236802669"/>
                    </a:ext>
                  </a:extLst>
                </a:gridCol>
                <a:gridCol w="237744">
                  <a:extLst>
                    <a:ext uri="{9D8B030D-6E8A-4147-A177-3AD203B41FA5}">
                      <a16:colId xmlns:a16="http://schemas.microsoft.com/office/drawing/2014/main" val="2318820784"/>
                    </a:ext>
                  </a:extLst>
                </a:gridCol>
                <a:gridCol w="237744">
                  <a:extLst>
                    <a:ext uri="{9D8B030D-6E8A-4147-A177-3AD203B41FA5}">
                      <a16:colId xmlns:a16="http://schemas.microsoft.com/office/drawing/2014/main" val="3970120949"/>
                    </a:ext>
                  </a:extLst>
                </a:gridCol>
                <a:gridCol w="237744">
                  <a:extLst>
                    <a:ext uri="{9D8B030D-6E8A-4147-A177-3AD203B41FA5}">
                      <a16:colId xmlns:a16="http://schemas.microsoft.com/office/drawing/2014/main" val="310546710"/>
                    </a:ext>
                  </a:extLst>
                </a:gridCol>
                <a:gridCol w="237744">
                  <a:extLst>
                    <a:ext uri="{9D8B030D-6E8A-4147-A177-3AD203B41FA5}">
                      <a16:colId xmlns:a16="http://schemas.microsoft.com/office/drawing/2014/main" val="1492156878"/>
                    </a:ext>
                  </a:extLst>
                </a:gridCol>
                <a:gridCol w="237744">
                  <a:extLst>
                    <a:ext uri="{9D8B030D-6E8A-4147-A177-3AD203B41FA5}">
                      <a16:colId xmlns:a16="http://schemas.microsoft.com/office/drawing/2014/main" val="3097457476"/>
                    </a:ext>
                  </a:extLst>
                </a:gridCol>
                <a:gridCol w="237744">
                  <a:extLst>
                    <a:ext uri="{9D8B030D-6E8A-4147-A177-3AD203B41FA5}">
                      <a16:colId xmlns:a16="http://schemas.microsoft.com/office/drawing/2014/main" val="2821193709"/>
                    </a:ext>
                  </a:extLst>
                </a:gridCol>
                <a:gridCol w="237744">
                  <a:extLst>
                    <a:ext uri="{9D8B030D-6E8A-4147-A177-3AD203B41FA5}">
                      <a16:colId xmlns:a16="http://schemas.microsoft.com/office/drawing/2014/main" val="3103761647"/>
                    </a:ext>
                  </a:extLst>
                </a:gridCol>
                <a:gridCol w="237744">
                  <a:extLst>
                    <a:ext uri="{9D8B030D-6E8A-4147-A177-3AD203B41FA5}">
                      <a16:colId xmlns:a16="http://schemas.microsoft.com/office/drawing/2014/main" val="3381576055"/>
                    </a:ext>
                  </a:extLst>
                </a:gridCol>
                <a:gridCol w="237744">
                  <a:extLst>
                    <a:ext uri="{9D8B030D-6E8A-4147-A177-3AD203B41FA5}">
                      <a16:colId xmlns:a16="http://schemas.microsoft.com/office/drawing/2014/main" val="514919813"/>
                    </a:ext>
                  </a:extLst>
                </a:gridCol>
                <a:gridCol w="237744">
                  <a:extLst>
                    <a:ext uri="{9D8B030D-6E8A-4147-A177-3AD203B41FA5}">
                      <a16:colId xmlns:a16="http://schemas.microsoft.com/office/drawing/2014/main" val="542129921"/>
                    </a:ext>
                  </a:extLst>
                </a:gridCol>
              </a:tblGrid>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00604127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15084919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9751841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28778775"/>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787725093"/>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59267710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611107625"/>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10050650"/>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10338952"/>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12984368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8869966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95532587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304449343"/>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710208300"/>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75878334"/>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41740658"/>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710276984"/>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740379920"/>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1610653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990137604"/>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821432036"/>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541111735"/>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30183601"/>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456168485"/>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576939847"/>
                  </a:ext>
                </a:extLst>
              </a:tr>
              <a:tr h="182880">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200"/>
                    </a:p>
                  </a:txBody>
                  <a:tcPr marL="52746" marR="52746" marT="26373" marB="2637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735494077"/>
                  </a:ext>
                </a:extLst>
              </a:tr>
            </a:tbl>
          </a:graphicData>
        </a:graphic>
      </p:graphicFrame>
      <p:sp>
        <p:nvSpPr>
          <p:cNvPr id="10" name="TextBox 9">
            <a:extLst>
              <a:ext uri="{FF2B5EF4-FFF2-40B4-BE49-F238E27FC236}">
                <a16:creationId xmlns:a16="http://schemas.microsoft.com/office/drawing/2014/main" id="{816805F0-DE31-1F68-77C4-ADF2B6A9D7D2}"/>
              </a:ext>
            </a:extLst>
          </p:cNvPr>
          <p:cNvSpPr txBox="1"/>
          <p:nvPr/>
        </p:nvSpPr>
        <p:spPr>
          <a:xfrm>
            <a:off x="1838953" y="1767018"/>
            <a:ext cx="10679309" cy="830997"/>
          </a:xfrm>
          <a:prstGeom prst="rect">
            <a:avLst/>
          </a:prstGeom>
          <a:noFill/>
        </p:spPr>
        <p:txBody>
          <a:bodyPr wrap="square" rtlCol="0">
            <a:spAutoFit/>
          </a:bodyPr>
          <a:lstStyle/>
          <a:p>
            <a:pPr defTabSz="684068">
              <a:buClrTx/>
              <a:defRPr/>
            </a:pPr>
            <a:r>
              <a:rPr lang="en-VN" sz="4600" b="1" kern="1200">
                <a:solidFill>
                  <a:srgbClr val="7030A0"/>
                </a:solidFill>
                <a:latin typeface="HP001 5 hàng" panose="020B0603050302020204" pitchFamily="34" charset="0"/>
                <a:ea typeface="+mn-ea"/>
                <a:cs typeface="HP001 5H Normal" panose="020B0603050302020204" pitchFamily="34" charset="0"/>
              </a:rPr>
              <a:t>Thứ </a:t>
            </a:r>
            <a:r>
              <a:rPr lang="en-US" sz="4600" b="1" kern="1200">
                <a:solidFill>
                  <a:srgbClr val="7030A0"/>
                </a:solidFill>
                <a:latin typeface="HP001 5 hàng" panose="020B0603050302020204" pitchFamily="34" charset="0"/>
                <a:ea typeface="+mn-ea"/>
                <a:cs typeface="HP001 5H Normal" panose="020B0603050302020204" pitchFamily="34" charset="0"/>
              </a:rPr>
              <a:t>…</a:t>
            </a:r>
            <a:r>
              <a:rPr lang="en-VN" sz="4600" b="1" kern="1200">
                <a:solidFill>
                  <a:srgbClr val="7030A0"/>
                </a:solidFill>
                <a:latin typeface="HP001 5 hàng" panose="020B0603050302020204" pitchFamily="34" charset="0"/>
                <a:ea typeface="+mn-ea"/>
                <a:cs typeface="HP001 5H Normal" panose="020B0603050302020204" pitchFamily="34" charset="0"/>
              </a:rPr>
              <a:t> </a:t>
            </a:r>
            <a:r>
              <a:rPr lang="en-US" sz="4600" b="1" kern="1200" dirty="0">
                <a:solidFill>
                  <a:srgbClr val="7030A0"/>
                </a:solidFill>
                <a:latin typeface="HP001 5 hàng" panose="020B0603050302020204" pitchFamily="34" charset="0"/>
                <a:ea typeface="+mn-ea"/>
                <a:cs typeface="HP001 5H Normal" panose="020B0603050302020204" pitchFamily="34" charset="0"/>
              </a:rPr>
              <a:t>w</a:t>
            </a:r>
            <a:r>
              <a:rPr lang="en-VN" sz="4600" b="1" kern="1200" dirty="0">
                <a:solidFill>
                  <a:srgbClr val="7030A0"/>
                </a:solidFill>
                <a:latin typeface="HP001 5 hàng" panose="020B0603050302020204" pitchFamily="34" charset="0"/>
                <a:ea typeface="+mn-ea"/>
                <a:cs typeface="HP001 5H Normal" panose="020B0603050302020204" pitchFamily="34" charset="0"/>
              </a:rPr>
              <a:t>gà</a:t>
            </a:r>
            <a:r>
              <a:rPr lang="en-US" sz="4600" b="1" kern="1200" err="1">
                <a:solidFill>
                  <a:srgbClr val="7030A0"/>
                </a:solidFill>
                <a:latin typeface="HP001 5 hàng" panose="020B0603050302020204" pitchFamily="34" charset="0"/>
                <a:ea typeface="+mn-ea"/>
                <a:cs typeface="HP001 5H Normal" panose="020B0603050302020204" pitchFamily="34" charset="0"/>
              </a:rPr>
              <a:t>ǀ</a:t>
            </a:r>
            <a:r>
              <a:rPr lang="en-VN" sz="4600" b="1" kern="1200">
                <a:solidFill>
                  <a:srgbClr val="7030A0"/>
                </a:solidFill>
                <a:latin typeface="HP001 5 hàng" panose="020B0603050302020204" pitchFamily="34" charset="0"/>
                <a:ea typeface="+mn-ea"/>
                <a:cs typeface="HP001 5H Normal" panose="020B0603050302020204" pitchFamily="34" charset="0"/>
              </a:rPr>
              <a:t> </a:t>
            </a:r>
            <a:r>
              <a:rPr lang="en-US" sz="4600" b="1" kern="1200">
                <a:solidFill>
                  <a:srgbClr val="7030A0"/>
                </a:solidFill>
                <a:latin typeface="HP001 5 hàng" panose="020B0603050302020204" pitchFamily="34" charset="0"/>
                <a:ea typeface="+mn-ea"/>
                <a:cs typeface="HP001 5H Normal" panose="020B0603050302020204" pitchFamily="34" charset="0"/>
              </a:rPr>
              <a:t>…</a:t>
            </a:r>
            <a:r>
              <a:rPr lang="en-US" sz="4600" b="1">
                <a:solidFill>
                  <a:srgbClr val="7030A0"/>
                </a:solidFill>
                <a:latin typeface="HP001 5 hàng" panose="020B0603050302020204" pitchFamily="34" charset="0"/>
                <a:cs typeface="HP001 5H Normal" panose="020B0603050302020204" pitchFamily="34" charset="0"/>
              </a:rPr>
              <a:t> </a:t>
            </a:r>
            <a:r>
              <a:rPr lang="el-GR" sz="4600" b="1" kern="1200" dirty="0">
                <a:solidFill>
                  <a:srgbClr val="7030A0"/>
                </a:solidFill>
                <a:latin typeface="HP001 5 hàng" panose="020B0603050302020204" pitchFamily="34" charset="0"/>
                <a:ea typeface="+mn-ea"/>
                <a:cs typeface="HP001 5H Normal" panose="020B0603050302020204" pitchFamily="34" charset="0"/>
              </a:rPr>
              <a:t>κ</a:t>
            </a:r>
            <a:r>
              <a:rPr lang="en-VN" sz="4600" b="1" kern="1200" dirty="0">
                <a:solidFill>
                  <a:srgbClr val="7030A0"/>
                </a:solidFill>
                <a:latin typeface="HP001 5 hàng" panose="020B0603050302020204" pitchFamily="34" charset="0"/>
                <a:ea typeface="+mn-ea"/>
                <a:cs typeface="HP001 5H Normal" panose="020B0603050302020204" pitchFamily="34" charset="0"/>
              </a:rPr>
              <a:t>án</a:t>
            </a:r>
            <a:r>
              <a:rPr lang="en-US" sz="4600" b="1" kern="1200" err="1">
                <a:solidFill>
                  <a:srgbClr val="7030A0"/>
                </a:solidFill>
                <a:latin typeface="HP001 5 hàng" panose="020B0603050302020204" pitchFamily="34" charset="0"/>
                <a:ea typeface="+mn-ea"/>
                <a:cs typeface="HP001 5H Normal" panose="020B0603050302020204" pitchFamily="34" charset="0"/>
              </a:rPr>
              <a:t>Ƒ</a:t>
            </a:r>
            <a:r>
              <a:rPr lang="en-US" sz="4600" b="1">
                <a:solidFill>
                  <a:srgbClr val="7030A0"/>
                </a:solidFill>
                <a:latin typeface="HP001 5 hàng" panose="020B0603050302020204" pitchFamily="34" charset="0"/>
                <a:cs typeface="HP001 5H Normal" panose="020B0603050302020204" pitchFamily="34" charset="0"/>
              </a:rPr>
              <a:t> 10</a:t>
            </a:r>
            <a:r>
              <a:rPr lang="en-VN" sz="4600" b="1" kern="1200">
                <a:solidFill>
                  <a:srgbClr val="7030A0"/>
                </a:solidFill>
                <a:latin typeface="HP001 5 hàng" panose="020B0603050302020204" pitchFamily="34" charset="0"/>
                <a:ea typeface="+mn-ea"/>
                <a:cs typeface="HP001 5H Normal" panose="020B0603050302020204" pitchFamily="34" charset="0"/>
              </a:rPr>
              <a:t> </a:t>
            </a:r>
            <a:r>
              <a:rPr lang="en-US" sz="4600" b="1" kern="1200" dirty="0">
                <a:solidFill>
                  <a:srgbClr val="7030A0"/>
                </a:solidFill>
                <a:latin typeface="HP001 5 hàng" panose="020B0603050302020204" pitchFamily="34" charset="0"/>
                <a:ea typeface="+mn-ea"/>
                <a:cs typeface="HP001 5H Normal" panose="020B0603050302020204" pitchFamily="34" charset="0"/>
              </a:rPr>
              <a:t>w</a:t>
            </a:r>
            <a:r>
              <a:rPr lang="en-VN" sz="4600" b="1" kern="1200">
                <a:solidFill>
                  <a:srgbClr val="7030A0"/>
                </a:solidFill>
                <a:latin typeface="HP001 5 hàng" panose="020B0603050302020204" pitchFamily="34" charset="0"/>
                <a:ea typeface="+mn-ea"/>
                <a:cs typeface="HP001 5H Normal" panose="020B0603050302020204" pitchFamily="34" charset="0"/>
              </a:rPr>
              <a:t>ăm 202</a:t>
            </a:r>
            <a:r>
              <a:rPr lang="en-US" sz="4600" b="1" kern="1200">
                <a:solidFill>
                  <a:srgbClr val="7030A0"/>
                </a:solidFill>
                <a:latin typeface="HP001 5 hàng" panose="020B0603050302020204" pitchFamily="34" charset="0"/>
                <a:ea typeface="+mn-ea"/>
                <a:cs typeface="HP001 5H Normal" panose="020B0603050302020204" pitchFamily="34" charset="0"/>
              </a:rPr>
              <a:t>3</a:t>
            </a:r>
            <a:endParaRPr lang="en-VN" sz="4600" b="1" kern="1200" dirty="0">
              <a:solidFill>
                <a:srgbClr val="7030A0"/>
              </a:solidFill>
              <a:latin typeface="HP001 5 hàng" panose="020B0603050302020204" pitchFamily="34" charset="0"/>
              <a:ea typeface="+mn-ea"/>
              <a:cs typeface="HP001 5H Normal" panose="020B0603050302020204" pitchFamily="34" charset="0"/>
            </a:endParaRPr>
          </a:p>
        </p:txBody>
      </p:sp>
      <p:sp>
        <p:nvSpPr>
          <p:cNvPr id="11" name="TextBox 10">
            <a:extLst>
              <a:ext uri="{FF2B5EF4-FFF2-40B4-BE49-F238E27FC236}">
                <a16:creationId xmlns:a16="http://schemas.microsoft.com/office/drawing/2014/main" id="{B32BA976-9E2A-2443-352D-92111D57E809}"/>
              </a:ext>
            </a:extLst>
          </p:cNvPr>
          <p:cNvSpPr txBox="1"/>
          <p:nvPr/>
        </p:nvSpPr>
        <p:spPr>
          <a:xfrm>
            <a:off x="1084435" y="2751881"/>
            <a:ext cx="2249533" cy="800219"/>
          </a:xfrm>
          <a:prstGeom prst="rect">
            <a:avLst/>
          </a:prstGeom>
          <a:noFill/>
        </p:spPr>
        <p:txBody>
          <a:bodyPr wrap="square" rtlCol="0">
            <a:spAutoFit/>
          </a:bodyPr>
          <a:lstStyle/>
          <a:p>
            <a:pPr defTabSz="684068">
              <a:buClrTx/>
              <a:defRPr/>
            </a:pPr>
            <a:r>
              <a:rPr lang="en-US" sz="4600" b="1" kern="1200">
                <a:solidFill>
                  <a:srgbClr val="7030A0"/>
                </a:solidFill>
                <a:latin typeface="HP001 4 hàng" panose="020B0603050302020204" pitchFamily="34" charset="0"/>
                <a:ea typeface="+mn-ea"/>
                <a:cs typeface="HP001 5H Normal" panose="020B0603050302020204" pitchFamily="34" charset="0"/>
              </a:rPr>
              <a:t>TǨn:</a:t>
            </a:r>
            <a:endParaRPr lang="en-VN" sz="4600"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2" name="TextBox 11">
            <a:extLst>
              <a:ext uri="{FF2B5EF4-FFF2-40B4-BE49-F238E27FC236}">
                <a16:creationId xmlns:a16="http://schemas.microsoft.com/office/drawing/2014/main" id="{BEA5BB4B-A7E6-A313-9089-2EAAE454B900}"/>
              </a:ext>
            </a:extLst>
          </p:cNvPr>
          <p:cNvSpPr txBox="1"/>
          <p:nvPr/>
        </p:nvSpPr>
        <p:spPr>
          <a:xfrm>
            <a:off x="3720536" y="2709937"/>
            <a:ext cx="8891875" cy="800219"/>
          </a:xfrm>
          <a:prstGeom prst="rect">
            <a:avLst/>
          </a:prstGeom>
          <a:noFill/>
        </p:spPr>
        <p:txBody>
          <a:bodyPr wrap="square" rtlCol="0">
            <a:spAutoFit/>
          </a:bodyPr>
          <a:lstStyle/>
          <a:p>
            <a:pPr algn="just" defTabSz="684068">
              <a:buClrTx/>
              <a:defRPr/>
            </a:pPr>
            <a:r>
              <a:rPr lang="en-US" sz="4600" b="1" kern="1200">
                <a:solidFill>
                  <a:srgbClr val="7030A0"/>
                </a:solidFill>
                <a:latin typeface="HP001 5 hàng" panose="020B0603050302020204" pitchFamily="34" charset="0"/>
                <a:ea typeface="+mn-ea"/>
                <a:cs typeface="HP001 5H Normal" panose="020B0603050302020204" pitchFamily="34" charset="0"/>
              </a:rPr>
              <a:t>Yến, Ǉạ, Ǉấn</a:t>
            </a:r>
            <a:endParaRPr lang="en-VN" sz="4600" b="1" kern="1200" dirty="0">
              <a:solidFill>
                <a:srgbClr val="7030A0"/>
              </a:solidFill>
              <a:latin typeface="HP001 5 hàng" panose="020B0603050302020204" pitchFamily="34" charset="0"/>
              <a:ea typeface="+mn-ea"/>
              <a:cs typeface="HP001 5H Normal" panose="020B0603050302020204" pitchFamily="34" charset="0"/>
            </a:endParaRPr>
          </a:p>
        </p:txBody>
      </p:sp>
      <p:grpSp>
        <p:nvGrpSpPr>
          <p:cNvPr id="5" name="Group 4">
            <a:extLst>
              <a:ext uri="{FF2B5EF4-FFF2-40B4-BE49-F238E27FC236}">
                <a16:creationId xmlns:a16="http://schemas.microsoft.com/office/drawing/2014/main" id="{10816CFF-397B-0AB3-7CE9-7DE669310EC7}"/>
              </a:ext>
            </a:extLst>
          </p:cNvPr>
          <p:cNvGrpSpPr/>
          <p:nvPr/>
        </p:nvGrpSpPr>
        <p:grpSpPr>
          <a:xfrm>
            <a:off x="1930083" y="4370483"/>
            <a:ext cx="9131825" cy="3094971"/>
            <a:chOff x="1561731" y="4400819"/>
            <a:chExt cx="9131825" cy="3094971"/>
          </a:xfrm>
        </p:grpSpPr>
        <p:pic>
          <p:nvPicPr>
            <p:cNvPr id="22" name="Picture 6" descr="Combo 50 cái Thước kẻ mica 30cm |">
              <a:extLst>
                <a:ext uri="{FF2B5EF4-FFF2-40B4-BE49-F238E27FC236}">
                  <a16:creationId xmlns:a16="http://schemas.microsoft.com/office/drawing/2014/main" id="{D158597C-8BDE-7D51-C431-66F4089DD5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59269">
              <a:off x="8479933" y="5282167"/>
              <a:ext cx="2213623" cy="221362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C7AEA5E7-31C6-7138-9B35-BF92FBB296EE}"/>
                </a:ext>
              </a:extLst>
            </p:cNvPr>
            <p:cNvGrpSpPr/>
            <p:nvPr/>
          </p:nvGrpSpPr>
          <p:grpSpPr>
            <a:xfrm>
              <a:off x="1561731" y="4400819"/>
              <a:ext cx="7988669" cy="2862376"/>
              <a:chOff x="1561731" y="3591423"/>
              <a:chExt cx="10247629" cy="3671772"/>
            </a:xfrm>
          </p:grpSpPr>
          <p:pic>
            <p:nvPicPr>
              <p:cNvPr id="16" name="Picture 2" descr="Bảng đen/ Bảng trắng/ Bảng học sinh khổ A4 giảm chỉ còn 18,000 đ">
                <a:extLst>
                  <a:ext uri="{FF2B5EF4-FFF2-40B4-BE49-F238E27FC236}">
                    <a16:creationId xmlns:a16="http://schemas.microsoft.com/office/drawing/2014/main" id="{CCF3544B-4884-1D83-4EB5-260091B34A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7446" y="4347159"/>
                <a:ext cx="3298468" cy="244292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àng Chất Lượng Cao] Bông lau bảng,xóa bảng,Giẻ lau bảng Cầm tay chắc chắn  -dc3912 | Shopee Việt Nam">
                <a:extLst>
                  <a:ext uri="{FF2B5EF4-FFF2-40B4-BE49-F238E27FC236}">
                    <a16:creationId xmlns:a16="http://schemas.microsoft.com/office/drawing/2014/main" id="{04A37CA3-9D53-6B7E-DAC6-3C507ADA49E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7989" b="79890" l="0" r="100000"/>
                        </a14:imgEffect>
                      </a14:imgLayer>
                    </a14:imgProps>
                  </a:ext>
                  <a:ext uri="{28A0092B-C50C-407E-A947-70E740481C1C}">
                    <a14:useLocalDpi xmlns:a14="http://schemas.microsoft.com/office/drawing/2010/main" val="0"/>
                  </a:ext>
                </a:extLst>
              </a:blip>
              <a:srcRect t="22569" b="21958"/>
              <a:stretch/>
            </p:blipFill>
            <p:spPr bwMode="auto">
              <a:xfrm>
                <a:off x="5961490" y="3591423"/>
                <a:ext cx="1513681" cy="83968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Phấn viết bảng">
                <a:extLst>
                  <a:ext uri="{FF2B5EF4-FFF2-40B4-BE49-F238E27FC236}">
                    <a16:creationId xmlns:a16="http://schemas.microsoft.com/office/drawing/2014/main" id="{F4C705BD-95AB-A220-1356-E11ED7B8344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4207" l="0" r="98973"/>
                        </a14:imgEffect>
                      </a14:imgLayer>
                    </a14:imgProps>
                  </a:ext>
                  <a:ext uri="{28A0092B-C50C-407E-A947-70E740481C1C}">
                    <a14:useLocalDpi xmlns:a14="http://schemas.microsoft.com/office/drawing/2010/main" val="0"/>
                  </a:ext>
                </a:extLst>
              </a:blip>
              <a:srcRect/>
              <a:stretch>
                <a:fillRect/>
              </a:stretch>
            </p:blipFill>
            <p:spPr bwMode="auto">
              <a:xfrm>
                <a:off x="5067396" y="4256921"/>
                <a:ext cx="2027045" cy="165406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BÚT LÔNG BẢNG TL WB03 | Văn Phòng Phẩm Huyền Anh">
                <a:extLst>
                  <a:ext uri="{FF2B5EF4-FFF2-40B4-BE49-F238E27FC236}">
                    <a16:creationId xmlns:a16="http://schemas.microsoft.com/office/drawing/2014/main" id="{B3CB7A7B-C21C-5A44-5498-901DB90107B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4951" r="30098"/>
              <a:stretch/>
            </p:blipFill>
            <p:spPr bwMode="auto">
              <a:xfrm rot="13770365">
                <a:off x="4945598" y="3119698"/>
                <a:ext cx="774044" cy="221466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Vở 4 Ô ly 48 trang School Bạn Nhỏ 0509">
                <a:extLst>
                  <a:ext uri="{FF2B5EF4-FFF2-40B4-BE49-F238E27FC236}">
                    <a16:creationId xmlns:a16="http://schemas.microsoft.com/office/drawing/2014/main" id="{D8B8600D-C169-5249-28D1-8841D76045B5}"/>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l="7564" t="12420" r="7566" b="16591"/>
              <a:stretch/>
            </p:blipFill>
            <p:spPr bwMode="auto">
              <a:xfrm>
                <a:off x="7961181" y="3665301"/>
                <a:ext cx="3298468" cy="275899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ree Simple Eraser Icon Image｜free Cartoon &amp; Clipart - Eraser Clipart -  (480x480) Png Clipart Download">
                <a:extLst>
                  <a:ext uri="{FF2B5EF4-FFF2-40B4-BE49-F238E27FC236}">
                    <a16:creationId xmlns:a16="http://schemas.microsoft.com/office/drawing/2014/main" id="{02CCEE95-0893-1066-E551-25A10926AC5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406674" y="5606829"/>
                <a:ext cx="1402686" cy="90336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7F9367E-CB25-C050-A113-F0ECD36BAC8F}"/>
                  </a:ext>
                </a:extLst>
              </p:cNvPr>
              <p:cNvPicPr>
                <a:picLocks noChangeAspect="1"/>
              </p:cNvPicPr>
              <p:nvPr/>
            </p:nvPicPr>
            <p:blipFill>
              <a:blip r:embed="rId13"/>
              <a:stretch>
                <a:fillRect/>
              </a:stretch>
            </p:blipFill>
            <p:spPr>
              <a:xfrm rot="2160812">
                <a:off x="9324654" y="4377031"/>
                <a:ext cx="844402" cy="2638756"/>
              </a:xfrm>
              <a:prstGeom prst="rect">
                <a:avLst/>
              </a:prstGeom>
            </p:spPr>
          </p:pic>
          <p:pic>
            <p:nvPicPr>
              <p:cNvPr id="15" name="Picture 14">
                <a:extLst>
                  <a:ext uri="{FF2B5EF4-FFF2-40B4-BE49-F238E27FC236}">
                    <a16:creationId xmlns:a16="http://schemas.microsoft.com/office/drawing/2014/main" id="{0A466109-C1A7-14B2-9308-7BBF53B6D289}"/>
                  </a:ext>
                </a:extLst>
              </p:cNvPr>
              <p:cNvPicPr>
                <a:picLocks noChangeAspect="1"/>
              </p:cNvPicPr>
              <p:nvPr/>
            </p:nvPicPr>
            <p:blipFill>
              <a:blip r:embed="rId14"/>
              <a:stretch>
                <a:fillRect/>
              </a:stretch>
            </p:blipFill>
            <p:spPr>
              <a:xfrm>
                <a:off x="8738139" y="4632273"/>
                <a:ext cx="2630922" cy="2630922"/>
              </a:xfrm>
              <a:prstGeom prst="rect">
                <a:avLst/>
              </a:prstGeom>
            </p:spPr>
          </p:pic>
          <p:pic>
            <p:nvPicPr>
              <p:cNvPr id="4" name="Picture 3">
                <a:extLst>
                  <a:ext uri="{FF2B5EF4-FFF2-40B4-BE49-F238E27FC236}">
                    <a16:creationId xmlns:a16="http://schemas.microsoft.com/office/drawing/2014/main" id="{1E114CD5-BF45-6725-9627-FCD24AE7EA95}"/>
                  </a:ext>
                </a:extLst>
              </p:cNvPr>
              <p:cNvPicPr>
                <a:picLocks noChangeAspect="1"/>
              </p:cNvPicPr>
              <p:nvPr/>
            </p:nvPicPr>
            <p:blipFill rotWithShape="1">
              <a:blip r:embed="rId15">
                <a:extLst>
                  <a:ext uri="{BEBA8EAE-BF5A-486C-A8C5-ECC9F3942E4B}">
                    <a14:imgProps xmlns:a14="http://schemas.microsoft.com/office/drawing/2010/main">
                      <a14:imgLayer r:embed="rId16">
                        <a14:imgEffect>
                          <a14:brightnessContrast contrast="20000"/>
                        </a14:imgEffect>
                      </a14:imgLayer>
                    </a14:imgProps>
                  </a:ext>
                </a:extLst>
              </a:blip>
              <a:srcRect l="1943" t="19996" r="71618" b="14611"/>
              <a:stretch/>
            </p:blipFill>
            <p:spPr>
              <a:xfrm>
                <a:off x="1561731" y="3664253"/>
                <a:ext cx="2296742" cy="3193747"/>
              </a:xfrm>
              <a:prstGeom prst="rect">
                <a:avLst/>
              </a:prstGeom>
              <a:ln>
                <a:noFill/>
              </a:ln>
              <a:effectLst>
                <a:outerShdw blurRad="292100" dist="139700" dir="2700000" algn="tl" rotWithShape="0">
                  <a:srgbClr val="333333">
                    <a:alpha val="65000"/>
                  </a:srgbClr>
                </a:outerShdw>
              </a:effectLst>
            </p:spPr>
          </p:pic>
        </p:grpSp>
      </p:grpSp>
    </p:spTree>
    <p:extLst>
      <p:ext uri="{BB962C8B-B14F-4D97-AF65-F5344CB8AC3E}">
        <p14:creationId xmlns:p14="http://schemas.microsoft.com/office/powerpoint/2010/main" val="1141424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a:extLst>
              <a:ext uri="{FF2B5EF4-FFF2-40B4-BE49-F238E27FC236}">
                <a16:creationId xmlns:a16="http://schemas.microsoft.com/office/drawing/2014/main" id="{512E60DC-7E3F-F284-F186-849F58A1C7C5}"/>
              </a:ext>
            </a:extLst>
          </p:cNvPr>
          <p:cNvSpPr txBox="1">
            <a:spLocks/>
          </p:cNvSpPr>
          <p:nvPr/>
        </p:nvSpPr>
        <p:spPr>
          <a:xfrm>
            <a:off x="379358" y="2390125"/>
            <a:ext cx="11403119" cy="233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Varela Round"/>
              <a:buNone/>
              <a:defRPr sz="2128" b="0" i="0" u="none" strike="noStrike" cap="none">
                <a:solidFill>
                  <a:schemeClr val="dk1"/>
                </a:solidFill>
                <a:latin typeface="Varela Round"/>
                <a:ea typeface="Varela Round"/>
                <a:cs typeface="Varela Round"/>
                <a:sym typeface="Varela Round"/>
              </a:defRPr>
            </a:lvl1pPr>
            <a:lvl2pPr marL="914400" marR="0" lvl="1"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2pPr>
            <a:lvl3pPr marL="1371600" marR="0" lvl="2"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3pPr>
            <a:lvl4pPr marL="1828800" marR="0" lvl="3"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4pPr>
            <a:lvl5pPr marL="2286000" marR="0" lvl="4"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5pPr>
            <a:lvl6pPr marL="2743200" marR="0" lvl="5"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6pPr>
            <a:lvl7pPr marL="3200400" marR="0" lvl="6"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7pPr>
            <a:lvl8pPr marL="3657600" marR="0" lvl="7"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8pPr>
            <a:lvl9pPr marL="4114800" marR="0" lvl="8"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9pPr>
          </a:lstStyle>
          <a:p>
            <a:r>
              <a:rPr lang="en-US" sz="4800" b="1">
                <a:solidFill>
                  <a:srgbClr val="7030A0"/>
                </a:solidFill>
                <a:latin typeface="+mj-lt"/>
              </a:rPr>
              <a:t>BÀI 17:</a:t>
            </a:r>
          </a:p>
          <a:p>
            <a:r>
              <a:rPr lang="en-US" sz="4800" b="1">
                <a:solidFill>
                  <a:srgbClr val="7030A0"/>
                </a:solidFill>
                <a:latin typeface="+mj-lt"/>
              </a:rPr>
              <a:t>YẾN, TẠ, TẤN</a:t>
            </a:r>
          </a:p>
          <a:p>
            <a:r>
              <a:rPr lang="en-US" sz="4000" b="1">
                <a:solidFill>
                  <a:srgbClr val="7030A0"/>
                </a:solidFill>
                <a:latin typeface="+mj-lt"/>
              </a:rPr>
              <a:t>(tiết 1)</a:t>
            </a:r>
          </a:p>
        </p:txBody>
      </p:sp>
      <p:sp>
        <p:nvSpPr>
          <p:cNvPr id="3" name="Google Shape;12;p2">
            <a:extLst>
              <a:ext uri="{FF2B5EF4-FFF2-40B4-BE49-F238E27FC236}">
                <a16:creationId xmlns:a16="http://schemas.microsoft.com/office/drawing/2014/main" id="{80189412-3165-88FA-1180-22024313645C}"/>
              </a:ext>
            </a:extLst>
          </p:cNvPr>
          <p:cNvSpPr/>
          <p:nvPr/>
        </p:nvSpPr>
        <p:spPr>
          <a:xfrm>
            <a:off x="355920" y="904971"/>
            <a:ext cx="317764" cy="302176"/>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 name="Google Shape;12;p2">
            <a:extLst>
              <a:ext uri="{FF2B5EF4-FFF2-40B4-BE49-F238E27FC236}">
                <a16:creationId xmlns:a16="http://schemas.microsoft.com/office/drawing/2014/main" id="{6515ADD0-F438-2A90-CED7-F4B24673BCD7}"/>
              </a:ext>
            </a:extLst>
          </p:cNvPr>
          <p:cNvSpPr/>
          <p:nvPr/>
        </p:nvSpPr>
        <p:spPr>
          <a:xfrm>
            <a:off x="889320" y="292757"/>
            <a:ext cx="317764" cy="302176"/>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pic>
        <p:nvPicPr>
          <p:cNvPr id="1026" name="Picture 2" descr="Dragonbox Math Apps - Empower Kids!">
            <a:extLst>
              <a:ext uri="{FF2B5EF4-FFF2-40B4-BE49-F238E27FC236}">
                <a16:creationId xmlns:a16="http://schemas.microsoft.com/office/drawing/2014/main" id="{5955B089-AAF3-104B-F4FC-2C4C733A2A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9956" y="5275574"/>
            <a:ext cx="2701925" cy="13577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AC0E4A41-EB3D-BD20-4FE7-C25665E9136F}"/>
              </a:ext>
            </a:extLst>
          </p:cNvPr>
          <p:cNvSpPr/>
          <p:nvPr/>
        </p:nvSpPr>
        <p:spPr>
          <a:xfrm>
            <a:off x="7722081" y="6084150"/>
            <a:ext cx="2846716" cy="655729"/>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rPr>
              <a:t>S/Trang 56</a:t>
            </a:r>
          </a:p>
        </p:txBody>
      </p:sp>
      <p:sp>
        <p:nvSpPr>
          <p:cNvPr id="7" name="Subtitle 4">
            <a:extLst>
              <a:ext uri="{FF2B5EF4-FFF2-40B4-BE49-F238E27FC236}">
                <a16:creationId xmlns:a16="http://schemas.microsoft.com/office/drawing/2014/main" id="{11B95D3C-0519-2746-29DD-20DA51F14C07}"/>
              </a:ext>
            </a:extLst>
          </p:cNvPr>
          <p:cNvSpPr txBox="1">
            <a:spLocks/>
          </p:cNvSpPr>
          <p:nvPr/>
        </p:nvSpPr>
        <p:spPr>
          <a:xfrm>
            <a:off x="904555" y="312513"/>
            <a:ext cx="10367963" cy="23304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Open Sans"/>
              <a:buChar char="●"/>
              <a:defRPr sz="1862" b="0" i="0" u="none" strike="noStrike" cap="none">
                <a:solidFill>
                  <a:schemeClr val="lt1"/>
                </a:solidFill>
                <a:latin typeface="Open Sans"/>
                <a:ea typeface="Open Sans"/>
                <a:cs typeface="Open Sans"/>
                <a:sym typeface="Open Sans"/>
              </a:defRPr>
            </a:lvl1pPr>
            <a:lvl2pPr marL="914400" marR="0" lvl="1" indent="-317500" algn="l" rtl="0">
              <a:lnSpc>
                <a:spcPct val="100000"/>
              </a:lnSpc>
              <a:spcBef>
                <a:spcPts val="0"/>
              </a:spcBef>
              <a:spcAft>
                <a:spcPts val="0"/>
              </a:spcAft>
              <a:buClr>
                <a:schemeClr val="lt1"/>
              </a:buClr>
              <a:buSzPts val="1400"/>
              <a:buFont typeface="Open Sans"/>
              <a:buChar char="○"/>
              <a:defRPr sz="1862" b="0" i="0" u="none" strike="noStrike" cap="none">
                <a:solidFill>
                  <a:schemeClr val="lt1"/>
                </a:solidFill>
                <a:latin typeface="Open Sans"/>
                <a:ea typeface="Open Sans"/>
                <a:cs typeface="Open Sans"/>
                <a:sym typeface="Open Sans"/>
              </a:defRPr>
            </a:lvl2pPr>
            <a:lvl3pPr marL="1371600" marR="0" lvl="2" indent="-317500" algn="l" rtl="0">
              <a:lnSpc>
                <a:spcPct val="100000"/>
              </a:lnSpc>
              <a:spcBef>
                <a:spcPts val="0"/>
              </a:spcBef>
              <a:spcAft>
                <a:spcPts val="0"/>
              </a:spcAft>
              <a:buClr>
                <a:schemeClr val="lt1"/>
              </a:buClr>
              <a:buSzPts val="1400"/>
              <a:buFont typeface="Open Sans"/>
              <a:buChar char="■"/>
              <a:defRPr sz="1862" b="0" i="0" u="none" strike="noStrike" cap="none">
                <a:solidFill>
                  <a:schemeClr val="lt1"/>
                </a:solidFill>
                <a:latin typeface="Open Sans"/>
                <a:ea typeface="Open Sans"/>
                <a:cs typeface="Open Sans"/>
                <a:sym typeface="Open Sans"/>
              </a:defRPr>
            </a:lvl3pPr>
            <a:lvl4pPr marL="1828800" marR="0" lvl="3" indent="-317500" algn="l" rtl="0">
              <a:lnSpc>
                <a:spcPct val="100000"/>
              </a:lnSpc>
              <a:spcBef>
                <a:spcPts val="0"/>
              </a:spcBef>
              <a:spcAft>
                <a:spcPts val="0"/>
              </a:spcAft>
              <a:buClr>
                <a:schemeClr val="lt1"/>
              </a:buClr>
              <a:buSzPts val="1400"/>
              <a:buFont typeface="Open Sans"/>
              <a:buChar char="●"/>
              <a:defRPr sz="1862" b="0" i="0" u="none" strike="noStrike" cap="none">
                <a:solidFill>
                  <a:schemeClr val="lt1"/>
                </a:solidFill>
                <a:latin typeface="Open Sans"/>
                <a:ea typeface="Open Sans"/>
                <a:cs typeface="Open Sans"/>
                <a:sym typeface="Open Sans"/>
              </a:defRPr>
            </a:lvl4pPr>
            <a:lvl5pPr marL="2286000" marR="0" lvl="4" indent="-317500" algn="l" rtl="0">
              <a:lnSpc>
                <a:spcPct val="100000"/>
              </a:lnSpc>
              <a:spcBef>
                <a:spcPts val="0"/>
              </a:spcBef>
              <a:spcAft>
                <a:spcPts val="0"/>
              </a:spcAft>
              <a:buClr>
                <a:schemeClr val="lt1"/>
              </a:buClr>
              <a:buSzPts val="1400"/>
              <a:buFont typeface="Open Sans"/>
              <a:buChar char="○"/>
              <a:defRPr sz="1862" b="0" i="0" u="none" strike="noStrike" cap="none">
                <a:solidFill>
                  <a:schemeClr val="lt1"/>
                </a:solidFill>
                <a:latin typeface="Open Sans"/>
                <a:ea typeface="Open Sans"/>
                <a:cs typeface="Open Sans"/>
                <a:sym typeface="Open Sans"/>
              </a:defRPr>
            </a:lvl5pPr>
            <a:lvl6pPr marL="2743200" marR="0" lvl="5" indent="-317500" algn="l" rtl="0">
              <a:lnSpc>
                <a:spcPct val="100000"/>
              </a:lnSpc>
              <a:spcBef>
                <a:spcPts val="0"/>
              </a:spcBef>
              <a:spcAft>
                <a:spcPts val="0"/>
              </a:spcAft>
              <a:buClr>
                <a:schemeClr val="lt1"/>
              </a:buClr>
              <a:buSzPts val="1400"/>
              <a:buFont typeface="Open Sans"/>
              <a:buChar char="■"/>
              <a:defRPr sz="1862" b="0" i="0" u="none" strike="noStrike" cap="none">
                <a:solidFill>
                  <a:schemeClr val="lt1"/>
                </a:solidFill>
                <a:latin typeface="Open Sans"/>
                <a:ea typeface="Open Sans"/>
                <a:cs typeface="Open Sans"/>
                <a:sym typeface="Open Sans"/>
              </a:defRPr>
            </a:lvl6pPr>
            <a:lvl7pPr marL="3200400" marR="0" lvl="6" indent="-317500" algn="l" rtl="0">
              <a:lnSpc>
                <a:spcPct val="100000"/>
              </a:lnSpc>
              <a:spcBef>
                <a:spcPts val="0"/>
              </a:spcBef>
              <a:spcAft>
                <a:spcPts val="0"/>
              </a:spcAft>
              <a:buClr>
                <a:schemeClr val="lt1"/>
              </a:buClr>
              <a:buSzPts val="1400"/>
              <a:buFont typeface="Open Sans"/>
              <a:buChar char="●"/>
              <a:defRPr sz="1862" b="0" i="0" u="none" strike="noStrike" cap="none">
                <a:solidFill>
                  <a:schemeClr val="lt1"/>
                </a:solidFill>
                <a:latin typeface="Open Sans"/>
                <a:ea typeface="Open Sans"/>
                <a:cs typeface="Open Sans"/>
                <a:sym typeface="Open Sans"/>
              </a:defRPr>
            </a:lvl7pPr>
            <a:lvl8pPr marL="3657600" marR="0" lvl="7" indent="-317500" algn="l" rtl="0">
              <a:lnSpc>
                <a:spcPct val="100000"/>
              </a:lnSpc>
              <a:spcBef>
                <a:spcPts val="0"/>
              </a:spcBef>
              <a:spcAft>
                <a:spcPts val="0"/>
              </a:spcAft>
              <a:buClr>
                <a:schemeClr val="lt1"/>
              </a:buClr>
              <a:buSzPts val="1400"/>
              <a:buFont typeface="Open Sans"/>
              <a:buChar char="○"/>
              <a:defRPr sz="1862" b="0" i="0" u="none" strike="noStrike" cap="none">
                <a:solidFill>
                  <a:schemeClr val="lt1"/>
                </a:solidFill>
                <a:latin typeface="Open Sans"/>
                <a:ea typeface="Open Sans"/>
                <a:cs typeface="Open Sans"/>
                <a:sym typeface="Open Sans"/>
              </a:defRPr>
            </a:lvl8pPr>
            <a:lvl9pPr marL="4114800" marR="0" lvl="8" indent="-317500" algn="l" rtl="0">
              <a:lnSpc>
                <a:spcPct val="100000"/>
              </a:lnSpc>
              <a:spcBef>
                <a:spcPts val="0"/>
              </a:spcBef>
              <a:spcAft>
                <a:spcPts val="0"/>
              </a:spcAft>
              <a:buClr>
                <a:schemeClr val="lt1"/>
              </a:buClr>
              <a:buSzPts val="1400"/>
              <a:buFont typeface="Open Sans"/>
              <a:buChar char="■"/>
              <a:defRPr sz="1862" b="0" i="0" u="none" strike="noStrike" cap="none">
                <a:solidFill>
                  <a:schemeClr val="lt1"/>
                </a:solidFill>
                <a:latin typeface="Open Sans"/>
                <a:ea typeface="Open Sans"/>
                <a:cs typeface="Open Sans"/>
                <a:sym typeface="Open Sans"/>
              </a:defRPr>
            </a:lvl9pPr>
          </a:lstStyle>
          <a:p>
            <a:pPr marL="133350" indent="0" algn="ctr">
              <a:buFont typeface="Open Sans"/>
              <a:buNone/>
            </a:pPr>
            <a:r>
              <a:rPr lang="en-US" sz="4400" b="1">
                <a:solidFill>
                  <a:srgbClr val="FF0000"/>
                </a:solidFill>
                <a:latin typeface="+mj-lt"/>
              </a:rPr>
              <a:t>CHỦ ĐỀ 4:</a:t>
            </a:r>
          </a:p>
          <a:p>
            <a:pPr marL="133350" indent="0" algn="ctr">
              <a:buFont typeface="Open Sans"/>
              <a:buNone/>
            </a:pPr>
            <a:r>
              <a:rPr lang="en-US" sz="4400" b="1">
                <a:solidFill>
                  <a:srgbClr val="FF0000"/>
                </a:solidFill>
                <a:latin typeface="+mj-lt"/>
              </a:rPr>
              <a:t>MỘT SỐ ĐƠN VỊ ĐO ĐẠI LƯỢNG</a:t>
            </a:r>
          </a:p>
        </p:txBody>
      </p:sp>
    </p:spTree>
    <p:extLst>
      <p:ext uri="{BB962C8B-B14F-4D97-AF65-F5344CB8AC3E}">
        <p14:creationId xmlns:p14="http://schemas.microsoft.com/office/powerpoint/2010/main" val="3023616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B9898D-EFDC-DB21-F5D8-67DCDB22A00D}"/>
              </a:ext>
            </a:extLst>
          </p:cNvPr>
          <p:cNvPicPr>
            <a:picLocks noChangeAspect="1"/>
          </p:cNvPicPr>
          <p:nvPr/>
        </p:nvPicPr>
        <p:blipFill>
          <a:blip r:embed="rId2"/>
          <a:stretch>
            <a:fillRect/>
          </a:stretch>
        </p:blipFill>
        <p:spPr>
          <a:xfrm>
            <a:off x="7169637" y="1475159"/>
            <a:ext cx="5047926" cy="4712616"/>
          </a:xfrm>
          <a:prstGeom prst="rect">
            <a:avLst/>
          </a:prstGeom>
        </p:spPr>
      </p:pic>
      <p:sp>
        <p:nvSpPr>
          <p:cNvPr id="3" name="TextBox 2">
            <a:extLst>
              <a:ext uri="{FF2B5EF4-FFF2-40B4-BE49-F238E27FC236}">
                <a16:creationId xmlns:a16="http://schemas.microsoft.com/office/drawing/2014/main" id="{1DC4A685-5D85-7295-D9EB-C02958E7971F}"/>
              </a:ext>
            </a:extLst>
          </p:cNvPr>
          <p:cNvSpPr txBox="1"/>
          <p:nvPr/>
        </p:nvSpPr>
        <p:spPr>
          <a:xfrm>
            <a:off x="0" y="6858000"/>
            <a:ext cx="12005187" cy="1862048"/>
          </a:xfrm>
          <a:prstGeom prst="rect">
            <a:avLst/>
          </a:prstGeom>
          <a:noFill/>
        </p:spPr>
        <p:txBody>
          <a:bodyPr wrap="square" rtlCol="0">
            <a:spAutoFit/>
          </a:bodyPr>
          <a:lstStyle/>
          <a:p>
            <a:pPr algn="ctr"/>
            <a:r>
              <a:rPr lang="en-US" sz="11500">
                <a:ln w="101600">
                  <a:solidFill>
                    <a:srgbClr val="00B050"/>
                  </a:solidFill>
                </a:ln>
                <a:solidFill>
                  <a:srgbClr val="FFFFFF"/>
                </a:solidFill>
                <a:effectLst>
                  <a:glow rad="101600">
                    <a:srgbClr val="7030A0">
                      <a:alpha val="60000"/>
                    </a:srgbClr>
                  </a:glow>
                </a:effectLst>
                <a:latin typeface="SVN-Billo" panose="00000400000000000000" pitchFamily="2" charset="0"/>
              </a:rPr>
              <a:t>Khám phá</a:t>
            </a:r>
          </a:p>
        </p:txBody>
      </p:sp>
      <p:pic>
        <p:nvPicPr>
          <p:cNvPr id="2" name="Picture 1">
            <a:extLst>
              <a:ext uri="{FF2B5EF4-FFF2-40B4-BE49-F238E27FC236}">
                <a16:creationId xmlns:a16="http://schemas.microsoft.com/office/drawing/2014/main" id="{ACAB5F84-3824-612F-92AC-0ED0A8D5F5DE}"/>
              </a:ext>
            </a:extLst>
          </p:cNvPr>
          <p:cNvPicPr>
            <a:picLocks noChangeAspect="1"/>
          </p:cNvPicPr>
          <p:nvPr/>
        </p:nvPicPr>
        <p:blipFill>
          <a:blip r:embed="rId3"/>
          <a:stretch>
            <a:fillRect/>
          </a:stretch>
        </p:blipFill>
        <p:spPr>
          <a:xfrm>
            <a:off x="-2054713" y="2029176"/>
            <a:ext cx="12004064" cy="1859441"/>
          </a:xfrm>
          <a:prstGeom prst="rect">
            <a:avLst/>
          </a:prstGeom>
        </p:spPr>
      </p:pic>
    </p:spTree>
    <p:extLst>
      <p:ext uri="{BB962C8B-B14F-4D97-AF65-F5344CB8AC3E}">
        <p14:creationId xmlns:p14="http://schemas.microsoft.com/office/powerpoint/2010/main" val="3926721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8A7E4B-B5A4-7C44-502C-9380865D44F1}"/>
              </a:ext>
            </a:extLst>
          </p:cNvPr>
          <p:cNvPicPr>
            <a:picLocks noChangeAspect="1"/>
          </p:cNvPicPr>
          <p:nvPr/>
        </p:nvPicPr>
        <p:blipFill rotWithShape="1">
          <a:blip r:embed="rId2">
            <a:extLst>
              <a:ext uri="{28A0092B-C50C-407E-A947-70E740481C1C}">
                <a14:useLocalDpi xmlns:a14="http://schemas.microsoft.com/office/drawing/2010/main" val="0"/>
              </a:ext>
            </a:extLst>
          </a:blip>
          <a:srcRect b="31643"/>
          <a:stretch/>
        </p:blipFill>
        <p:spPr>
          <a:xfrm>
            <a:off x="74437" y="822157"/>
            <a:ext cx="12012964" cy="52136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36899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77689F1-F7F9-0CBD-70FC-4797D609D063}"/>
              </a:ext>
            </a:extLst>
          </p:cNvPr>
          <p:cNvSpPr/>
          <p:nvPr/>
        </p:nvSpPr>
        <p:spPr>
          <a:xfrm>
            <a:off x="270669" y="3300991"/>
            <a:ext cx="11620500" cy="3143352"/>
          </a:xfrm>
          <a:prstGeom prst="rect">
            <a:avLst/>
          </a:prstGeom>
          <a:solidFill>
            <a:srgbClr val="C0F4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600">
                <a:solidFill>
                  <a:srgbClr val="000000"/>
                </a:solidFill>
              </a:rPr>
              <a:t>Để đo khối lượng các vật nặng hàng chục, hàng trăm, hàng nghìn ki-lô-gam, người ta còn dùng những đơn vị: yếu, tạ, tấn.</a:t>
            </a:r>
          </a:p>
          <a:p>
            <a:pPr algn="just"/>
            <a:r>
              <a:rPr lang="en-US" sz="3600">
                <a:solidFill>
                  <a:srgbClr val="000000"/>
                </a:solidFill>
              </a:rPr>
              <a:t>1 yến = 10 kg	1 tạ = 100 kg		1 tấn = 1 000 kg</a:t>
            </a:r>
          </a:p>
          <a:p>
            <a:pPr algn="just"/>
            <a:r>
              <a:rPr lang="en-US" sz="3600">
                <a:solidFill>
                  <a:srgbClr val="000000"/>
                </a:solidFill>
              </a:rPr>
              <a:t>1 tạ = 10 yến		1 tấn = 10 tạ		</a:t>
            </a:r>
          </a:p>
        </p:txBody>
      </p:sp>
      <p:sp>
        <p:nvSpPr>
          <p:cNvPr id="8" name="Rectangle 7">
            <a:extLst>
              <a:ext uri="{FF2B5EF4-FFF2-40B4-BE49-F238E27FC236}">
                <a16:creationId xmlns:a16="http://schemas.microsoft.com/office/drawing/2014/main" id="{2057A3CA-E1E5-5DFD-909E-0767144909D2}"/>
              </a:ext>
            </a:extLst>
          </p:cNvPr>
          <p:cNvSpPr/>
          <p:nvPr/>
        </p:nvSpPr>
        <p:spPr>
          <a:xfrm>
            <a:off x="270668" y="3482519"/>
            <a:ext cx="11620499" cy="1646362"/>
          </a:xfrm>
          <a:prstGeom prst="rect">
            <a:avLst/>
          </a:prstGeom>
          <a:solidFill>
            <a:srgbClr val="C0F4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3600">
              <a:solidFill>
                <a:schemeClr val="bg1"/>
              </a:solidFill>
            </a:endParaRPr>
          </a:p>
        </p:txBody>
      </p:sp>
      <p:sp>
        <p:nvSpPr>
          <p:cNvPr id="9" name="Rectangle 8">
            <a:extLst>
              <a:ext uri="{FF2B5EF4-FFF2-40B4-BE49-F238E27FC236}">
                <a16:creationId xmlns:a16="http://schemas.microsoft.com/office/drawing/2014/main" id="{F9620CD0-40EC-300B-D0A7-F9BC0ECA5235}"/>
              </a:ext>
            </a:extLst>
          </p:cNvPr>
          <p:cNvSpPr/>
          <p:nvPr/>
        </p:nvSpPr>
        <p:spPr>
          <a:xfrm>
            <a:off x="379526" y="5149742"/>
            <a:ext cx="2857161" cy="535110"/>
          </a:xfrm>
          <a:prstGeom prst="rect">
            <a:avLst/>
          </a:prstGeom>
          <a:solidFill>
            <a:srgbClr val="C0F4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3600">
              <a:solidFill>
                <a:schemeClr val="bg1"/>
              </a:solidFill>
            </a:endParaRPr>
          </a:p>
        </p:txBody>
      </p:sp>
      <p:sp>
        <p:nvSpPr>
          <p:cNvPr id="10" name="Rectangle 9">
            <a:extLst>
              <a:ext uri="{FF2B5EF4-FFF2-40B4-BE49-F238E27FC236}">
                <a16:creationId xmlns:a16="http://schemas.microsoft.com/office/drawing/2014/main" id="{977F59BD-F896-8280-196D-19AB04601001}"/>
              </a:ext>
            </a:extLst>
          </p:cNvPr>
          <p:cNvSpPr/>
          <p:nvPr/>
        </p:nvSpPr>
        <p:spPr>
          <a:xfrm>
            <a:off x="3928270" y="5149742"/>
            <a:ext cx="2857161" cy="535110"/>
          </a:xfrm>
          <a:prstGeom prst="rect">
            <a:avLst/>
          </a:prstGeom>
          <a:solidFill>
            <a:srgbClr val="C0F4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3600">
              <a:solidFill>
                <a:schemeClr val="bg1"/>
              </a:solidFill>
            </a:endParaRPr>
          </a:p>
        </p:txBody>
      </p:sp>
      <p:sp>
        <p:nvSpPr>
          <p:cNvPr id="11" name="Rectangle 10">
            <a:extLst>
              <a:ext uri="{FF2B5EF4-FFF2-40B4-BE49-F238E27FC236}">
                <a16:creationId xmlns:a16="http://schemas.microsoft.com/office/drawing/2014/main" id="{2DB3B688-43DA-49C2-6ECB-B2668F35D308}"/>
              </a:ext>
            </a:extLst>
          </p:cNvPr>
          <p:cNvSpPr/>
          <p:nvPr/>
        </p:nvSpPr>
        <p:spPr>
          <a:xfrm>
            <a:off x="7477014" y="5149742"/>
            <a:ext cx="3669957" cy="535110"/>
          </a:xfrm>
          <a:prstGeom prst="rect">
            <a:avLst/>
          </a:prstGeom>
          <a:solidFill>
            <a:srgbClr val="C0F4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3600">
              <a:solidFill>
                <a:schemeClr val="bg1"/>
              </a:solidFill>
            </a:endParaRPr>
          </a:p>
        </p:txBody>
      </p:sp>
      <p:sp>
        <p:nvSpPr>
          <p:cNvPr id="12" name="Rectangle 11">
            <a:extLst>
              <a:ext uri="{FF2B5EF4-FFF2-40B4-BE49-F238E27FC236}">
                <a16:creationId xmlns:a16="http://schemas.microsoft.com/office/drawing/2014/main" id="{BE708C52-0042-779E-9970-0A0C584DA163}"/>
              </a:ext>
            </a:extLst>
          </p:cNvPr>
          <p:cNvSpPr/>
          <p:nvPr/>
        </p:nvSpPr>
        <p:spPr>
          <a:xfrm>
            <a:off x="379526" y="5705713"/>
            <a:ext cx="2857161" cy="535110"/>
          </a:xfrm>
          <a:prstGeom prst="rect">
            <a:avLst/>
          </a:prstGeom>
          <a:solidFill>
            <a:srgbClr val="C0F4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3600">
              <a:solidFill>
                <a:schemeClr val="bg1"/>
              </a:solidFill>
            </a:endParaRPr>
          </a:p>
        </p:txBody>
      </p:sp>
      <p:sp>
        <p:nvSpPr>
          <p:cNvPr id="13" name="Rectangle 12">
            <a:extLst>
              <a:ext uri="{FF2B5EF4-FFF2-40B4-BE49-F238E27FC236}">
                <a16:creationId xmlns:a16="http://schemas.microsoft.com/office/drawing/2014/main" id="{C5316030-7013-B4E7-CC0B-7E5C2052E01D}"/>
              </a:ext>
            </a:extLst>
          </p:cNvPr>
          <p:cNvSpPr/>
          <p:nvPr/>
        </p:nvSpPr>
        <p:spPr>
          <a:xfrm>
            <a:off x="3928270" y="5705713"/>
            <a:ext cx="2857161" cy="535110"/>
          </a:xfrm>
          <a:prstGeom prst="rect">
            <a:avLst/>
          </a:prstGeom>
          <a:solidFill>
            <a:srgbClr val="C0F4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3600">
              <a:solidFill>
                <a:schemeClr val="bg1"/>
              </a:solidFill>
            </a:endParaRPr>
          </a:p>
        </p:txBody>
      </p:sp>
      <p:pic>
        <p:nvPicPr>
          <p:cNvPr id="2" name="Picture 1">
            <a:extLst>
              <a:ext uri="{FF2B5EF4-FFF2-40B4-BE49-F238E27FC236}">
                <a16:creationId xmlns:a16="http://schemas.microsoft.com/office/drawing/2014/main" id="{C9DFE543-C86B-B95B-0AE9-E4929E1426B6}"/>
              </a:ext>
            </a:extLst>
          </p:cNvPr>
          <p:cNvPicPr>
            <a:picLocks noChangeAspect="1"/>
          </p:cNvPicPr>
          <p:nvPr/>
        </p:nvPicPr>
        <p:blipFill rotWithShape="1">
          <a:blip r:embed="rId2">
            <a:extLst>
              <a:ext uri="{28A0092B-C50C-407E-A947-70E740481C1C}">
                <a14:useLocalDpi xmlns:a14="http://schemas.microsoft.com/office/drawing/2010/main" val="0"/>
              </a:ext>
            </a:extLst>
          </a:blip>
          <a:srcRect b="31643"/>
          <a:stretch/>
        </p:blipFill>
        <p:spPr>
          <a:xfrm>
            <a:off x="2386258" y="3226"/>
            <a:ext cx="7389317" cy="32070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8118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grpId="0" nodeType="clickEffect">
                                  <p:stCondLst>
                                    <p:cond delay="0"/>
                                  </p:stCondLst>
                                  <p:childTnLst>
                                    <p:animEffect transition="out" filter="wipe(left)">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8" fill="hold" grpId="0" nodeType="clickEffect">
                                  <p:stCondLst>
                                    <p:cond delay="0"/>
                                  </p:stCondLst>
                                  <p:childTnLst>
                                    <p:animEffect transition="out" filter="wipe(left)">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B9898D-EFDC-DB21-F5D8-67DCDB22A00D}"/>
              </a:ext>
            </a:extLst>
          </p:cNvPr>
          <p:cNvPicPr>
            <a:picLocks noChangeAspect="1"/>
          </p:cNvPicPr>
          <p:nvPr/>
        </p:nvPicPr>
        <p:blipFill>
          <a:blip r:embed="rId2"/>
          <a:stretch>
            <a:fillRect/>
          </a:stretch>
        </p:blipFill>
        <p:spPr>
          <a:xfrm>
            <a:off x="7169637" y="1475159"/>
            <a:ext cx="5047926" cy="4712616"/>
          </a:xfrm>
          <a:prstGeom prst="rect">
            <a:avLst/>
          </a:prstGeom>
        </p:spPr>
      </p:pic>
      <p:sp>
        <p:nvSpPr>
          <p:cNvPr id="3" name="TextBox 2">
            <a:extLst>
              <a:ext uri="{FF2B5EF4-FFF2-40B4-BE49-F238E27FC236}">
                <a16:creationId xmlns:a16="http://schemas.microsoft.com/office/drawing/2014/main" id="{1DC4A685-5D85-7295-D9EB-C02958E7971F}"/>
              </a:ext>
            </a:extLst>
          </p:cNvPr>
          <p:cNvSpPr txBox="1"/>
          <p:nvPr/>
        </p:nvSpPr>
        <p:spPr>
          <a:xfrm>
            <a:off x="0" y="6858000"/>
            <a:ext cx="12005187" cy="1862048"/>
          </a:xfrm>
          <a:prstGeom prst="rect">
            <a:avLst/>
          </a:prstGeom>
          <a:noFill/>
        </p:spPr>
        <p:txBody>
          <a:bodyPr wrap="square" rtlCol="0">
            <a:spAutoFit/>
          </a:bodyPr>
          <a:lstStyle/>
          <a:p>
            <a:pPr algn="ctr"/>
            <a:r>
              <a:rPr lang="en-US" sz="11500">
                <a:ln w="101600">
                  <a:solidFill>
                    <a:srgbClr val="00B050"/>
                  </a:solidFill>
                </a:ln>
                <a:solidFill>
                  <a:srgbClr val="FFFFFF"/>
                </a:solidFill>
                <a:effectLst>
                  <a:glow rad="101600">
                    <a:srgbClr val="7030A0">
                      <a:alpha val="60000"/>
                    </a:srgbClr>
                  </a:glow>
                </a:effectLst>
                <a:latin typeface="SVN-Billo" panose="00000400000000000000" pitchFamily="2" charset="0"/>
              </a:rPr>
              <a:t>Luyện tập</a:t>
            </a:r>
          </a:p>
        </p:txBody>
      </p:sp>
      <p:pic>
        <p:nvPicPr>
          <p:cNvPr id="5" name="Picture 4">
            <a:extLst>
              <a:ext uri="{FF2B5EF4-FFF2-40B4-BE49-F238E27FC236}">
                <a16:creationId xmlns:a16="http://schemas.microsoft.com/office/drawing/2014/main" id="{09D379F6-B085-264C-74D7-E0F6934428F2}"/>
              </a:ext>
            </a:extLst>
          </p:cNvPr>
          <p:cNvPicPr>
            <a:picLocks noChangeAspect="1"/>
          </p:cNvPicPr>
          <p:nvPr/>
        </p:nvPicPr>
        <p:blipFill>
          <a:blip r:embed="rId3"/>
          <a:stretch>
            <a:fillRect/>
          </a:stretch>
        </p:blipFill>
        <p:spPr>
          <a:xfrm>
            <a:off x="-1768963" y="2329350"/>
            <a:ext cx="12004064" cy="1932599"/>
          </a:xfrm>
          <a:prstGeom prst="rect">
            <a:avLst/>
          </a:prstGeom>
        </p:spPr>
      </p:pic>
    </p:spTree>
    <p:extLst>
      <p:ext uri="{BB962C8B-B14F-4D97-AF65-F5344CB8AC3E}">
        <p14:creationId xmlns:p14="http://schemas.microsoft.com/office/powerpoint/2010/main" val="902868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0DFDC6-10AB-A0C8-F8BA-54D63430ED1D}"/>
              </a:ext>
            </a:extLst>
          </p:cNvPr>
          <p:cNvSpPr txBox="1"/>
          <p:nvPr/>
        </p:nvSpPr>
        <p:spPr>
          <a:xfrm>
            <a:off x="431468" y="528671"/>
            <a:ext cx="11298902" cy="584775"/>
          </a:xfrm>
          <a:prstGeom prst="rect">
            <a:avLst/>
          </a:prstGeom>
          <a:noFill/>
        </p:spPr>
        <p:txBody>
          <a:bodyPr wrap="square" rtlCol="0">
            <a:spAutoFit/>
          </a:bodyPr>
          <a:lstStyle/>
          <a:p>
            <a:pPr algn="just">
              <a:spcBef>
                <a:spcPts val="1200"/>
              </a:spcBef>
              <a:spcAft>
                <a:spcPts val="600"/>
              </a:spcAft>
            </a:pPr>
            <a:r>
              <a:rPr lang="en-US" sz="3200" b="1"/>
              <a:t>1. Chọn số cân nặng thích hợp với mỗi con vật.</a:t>
            </a:r>
            <a:endParaRPr lang="en-US" sz="3200"/>
          </a:p>
        </p:txBody>
      </p:sp>
      <p:pic>
        <p:nvPicPr>
          <p:cNvPr id="4" name="Picture 3">
            <a:extLst>
              <a:ext uri="{FF2B5EF4-FFF2-40B4-BE49-F238E27FC236}">
                <a16:creationId xmlns:a16="http://schemas.microsoft.com/office/drawing/2014/main" id="{33EDEB98-0FFE-395C-C224-E5F57A14514B}"/>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t="10768"/>
          <a:stretch/>
        </p:blipFill>
        <p:spPr>
          <a:xfrm>
            <a:off x="312446" y="1402200"/>
            <a:ext cx="11536945" cy="3771900"/>
          </a:xfrm>
          <a:prstGeom prst="rect">
            <a:avLst/>
          </a:prstGeom>
          <a:ln>
            <a:noFill/>
          </a:ln>
          <a:effectLst>
            <a:softEdge rad="112500"/>
          </a:effectLst>
        </p:spPr>
      </p:pic>
      <p:cxnSp>
        <p:nvCxnSpPr>
          <p:cNvPr id="6" name="Straight Connector 5">
            <a:extLst>
              <a:ext uri="{FF2B5EF4-FFF2-40B4-BE49-F238E27FC236}">
                <a16:creationId xmlns:a16="http://schemas.microsoft.com/office/drawing/2014/main" id="{4E0C59B5-B1DE-A2DA-2AD2-BD2F0FBFE62A}"/>
              </a:ext>
            </a:extLst>
          </p:cNvPr>
          <p:cNvCxnSpPr>
            <a:cxnSpLocks/>
          </p:cNvCxnSpPr>
          <p:nvPr/>
        </p:nvCxnSpPr>
        <p:spPr>
          <a:xfrm>
            <a:off x="2286000" y="3429000"/>
            <a:ext cx="2057400" cy="9334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9CFBC81-A3F0-C0FB-E9B3-0A51D6B01AB1}"/>
              </a:ext>
            </a:extLst>
          </p:cNvPr>
          <p:cNvCxnSpPr>
            <a:cxnSpLocks/>
          </p:cNvCxnSpPr>
          <p:nvPr/>
        </p:nvCxnSpPr>
        <p:spPr>
          <a:xfrm>
            <a:off x="6038995" y="3429000"/>
            <a:ext cx="4305155" cy="9334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19C4B1C-B28C-C6B1-8ADA-7759F248D93A}"/>
              </a:ext>
            </a:extLst>
          </p:cNvPr>
          <p:cNvCxnSpPr>
            <a:cxnSpLocks/>
          </p:cNvCxnSpPr>
          <p:nvPr/>
        </p:nvCxnSpPr>
        <p:spPr>
          <a:xfrm flipH="1">
            <a:off x="2647950" y="3429000"/>
            <a:ext cx="5170488" cy="9334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55AA905-6094-659E-C8BA-BB7CAB6D3640}"/>
              </a:ext>
            </a:extLst>
          </p:cNvPr>
          <p:cNvCxnSpPr>
            <a:cxnSpLocks/>
          </p:cNvCxnSpPr>
          <p:nvPr/>
        </p:nvCxnSpPr>
        <p:spPr>
          <a:xfrm flipH="1">
            <a:off x="8496300" y="2962275"/>
            <a:ext cx="2030703" cy="14001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299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2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subTnLst>
                                    <p:audio>
                                      <p:cMediaNode>
                                        <p:cTn display="0" masterRel="sameClick">
                                          <p:stCondLst>
                                            <p:cond evt="begin" delay="0">
                                              <p:tn val="8"/>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right)">
                                      <p:cBhvr>
                                        <p:cTn id="15" dur="500"/>
                                        <p:tgtEl>
                                          <p:spTgt spid="15"/>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right)">
                                      <p:cBhvr>
                                        <p:cTn id="20" dur="500"/>
                                        <p:tgtEl>
                                          <p:spTgt spid="17"/>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0DFDC6-10AB-A0C8-F8BA-54D63430ED1D}"/>
              </a:ext>
            </a:extLst>
          </p:cNvPr>
          <p:cNvSpPr txBox="1"/>
          <p:nvPr/>
        </p:nvSpPr>
        <p:spPr>
          <a:xfrm>
            <a:off x="614552" y="437729"/>
            <a:ext cx="12176670" cy="707886"/>
          </a:xfrm>
          <a:prstGeom prst="rect">
            <a:avLst/>
          </a:prstGeom>
          <a:noFill/>
        </p:spPr>
        <p:txBody>
          <a:bodyPr wrap="square" rtlCol="0">
            <a:spAutoFit/>
          </a:bodyPr>
          <a:lstStyle/>
          <a:p>
            <a:pPr algn="just">
              <a:spcBef>
                <a:spcPts val="1200"/>
              </a:spcBef>
              <a:spcAft>
                <a:spcPts val="600"/>
              </a:spcAft>
            </a:pPr>
            <a:r>
              <a:rPr lang="en-US" sz="4000" b="1"/>
              <a:t>2. Số?</a:t>
            </a:r>
            <a:endParaRPr lang="en-US" sz="4000"/>
          </a:p>
        </p:txBody>
      </p:sp>
      <p:grpSp>
        <p:nvGrpSpPr>
          <p:cNvPr id="20" name="Group 19">
            <a:extLst>
              <a:ext uri="{FF2B5EF4-FFF2-40B4-BE49-F238E27FC236}">
                <a16:creationId xmlns:a16="http://schemas.microsoft.com/office/drawing/2014/main" id="{277F135D-0441-0857-BDB9-015CC0EEF19B}"/>
              </a:ext>
            </a:extLst>
          </p:cNvPr>
          <p:cNvGrpSpPr/>
          <p:nvPr/>
        </p:nvGrpSpPr>
        <p:grpSpPr>
          <a:xfrm>
            <a:off x="862936" y="1449389"/>
            <a:ext cx="10596765" cy="707886"/>
            <a:chOff x="862936" y="1590220"/>
            <a:chExt cx="10596765" cy="707886"/>
          </a:xfrm>
        </p:grpSpPr>
        <p:sp>
          <p:nvSpPr>
            <p:cNvPr id="18" name="Rectangle: Rounded Corners 17">
              <a:extLst>
                <a:ext uri="{FF2B5EF4-FFF2-40B4-BE49-F238E27FC236}">
                  <a16:creationId xmlns:a16="http://schemas.microsoft.com/office/drawing/2014/main" id="{35779B38-4065-1ABB-E0FE-AC0B88E21DCF}"/>
                </a:ext>
              </a:extLst>
            </p:cNvPr>
            <p:cNvSpPr/>
            <p:nvPr/>
          </p:nvSpPr>
          <p:spPr>
            <a:xfrm>
              <a:off x="8708301" y="1590220"/>
              <a:ext cx="707886" cy="707886"/>
            </a:xfrm>
            <a:prstGeom prst="roundRect">
              <a:avLst/>
            </a:prstGeom>
            <a:solidFill>
              <a:schemeClr val="bg2"/>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841C3EF2-F3D7-1134-A026-2DAEF663E08A}"/>
                </a:ext>
              </a:extLst>
            </p:cNvPr>
            <p:cNvSpPr/>
            <p:nvPr/>
          </p:nvSpPr>
          <p:spPr>
            <a:xfrm>
              <a:off x="3448050" y="1590220"/>
              <a:ext cx="707886" cy="707886"/>
            </a:xfrm>
            <a:prstGeom prst="roundRect">
              <a:avLst/>
            </a:prstGeom>
            <a:solidFill>
              <a:schemeClr val="bg2"/>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2ACAB20-A310-9C4B-6763-87EBAABC2CA9}"/>
                </a:ext>
              </a:extLst>
            </p:cNvPr>
            <p:cNvSpPr txBox="1"/>
            <p:nvPr/>
          </p:nvSpPr>
          <p:spPr>
            <a:xfrm>
              <a:off x="862936" y="1590220"/>
              <a:ext cx="4756814" cy="707886"/>
            </a:xfrm>
            <a:prstGeom prst="rect">
              <a:avLst/>
            </a:prstGeom>
            <a:noFill/>
          </p:spPr>
          <p:txBody>
            <a:bodyPr wrap="square" rtlCol="0">
              <a:spAutoFit/>
            </a:bodyPr>
            <a:lstStyle/>
            <a:p>
              <a:pPr algn="just">
                <a:spcBef>
                  <a:spcPts val="1200"/>
                </a:spcBef>
                <a:spcAft>
                  <a:spcPts val="600"/>
                </a:spcAft>
              </a:pPr>
              <a:r>
                <a:rPr lang="en-US" sz="4000"/>
                <a:t>a) 2 yến =  </a:t>
              </a:r>
              <a:r>
                <a:rPr lang="en-US" sz="4000">
                  <a:solidFill>
                    <a:srgbClr val="FF0000"/>
                  </a:solidFill>
                </a:rPr>
                <a:t>20</a:t>
              </a:r>
              <a:r>
                <a:rPr lang="en-US" sz="4000"/>
                <a:t>  kg</a:t>
              </a:r>
            </a:p>
          </p:txBody>
        </p:sp>
        <p:sp>
          <p:nvSpPr>
            <p:cNvPr id="8" name="TextBox 7">
              <a:extLst>
                <a:ext uri="{FF2B5EF4-FFF2-40B4-BE49-F238E27FC236}">
                  <a16:creationId xmlns:a16="http://schemas.microsoft.com/office/drawing/2014/main" id="{9AB6CFB5-CFBA-C5A9-F257-57CA47AF3243}"/>
                </a:ext>
              </a:extLst>
            </p:cNvPr>
            <p:cNvSpPr txBox="1"/>
            <p:nvPr/>
          </p:nvSpPr>
          <p:spPr>
            <a:xfrm>
              <a:off x="6702887" y="1590220"/>
              <a:ext cx="4756814" cy="707886"/>
            </a:xfrm>
            <a:prstGeom prst="rect">
              <a:avLst/>
            </a:prstGeom>
            <a:noFill/>
          </p:spPr>
          <p:txBody>
            <a:bodyPr wrap="square" rtlCol="0">
              <a:spAutoFit/>
            </a:bodyPr>
            <a:lstStyle/>
            <a:p>
              <a:pPr algn="just">
                <a:spcBef>
                  <a:spcPts val="1200"/>
                </a:spcBef>
                <a:spcAft>
                  <a:spcPts val="600"/>
                </a:spcAft>
              </a:pPr>
              <a:r>
                <a:rPr lang="en-US" sz="4000"/>
                <a:t>20 kg =   </a:t>
              </a:r>
              <a:r>
                <a:rPr lang="en-US" sz="4000">
                  <a:solidFill>
                    <a:srgbClr val="FF0000"/>
                  </a:solidFill>
                </a:rPr>
                <a:t>2</a:t>
              </a:r>
              <a:r>
                <a:rPr lang="en-US" sz="4000">
                  <a:solidFill>
                    <a:srgbClr val="C00000"/>
                  </a:solidFill>
                </a:rPr>
                <a:t> </a:t>
              </a:r>
              <a:r>
                <a:rPr lang="en-US" sz="4000"/>
                <a:t>  yến</a:t>
              </a:r>
            </a:p>
          </p:txBody>
        </p:sp>
      </p:grpSp>
      <p:grpSp>
        <p:nvGrpSpPr>
          <p:cNvPr id="26" name="Group 25">
            <a:extLst>
              <a:ext uri="{FF2B5EF4-FFF2-40B4-BE49-F238E27FC236}">
                <a16:creationId xmlns:a16="http://schemas.microsoft.com/office/drawing/2014/main" id="{BE26DA15-5BC5-12C1-C0AE-0698D27D96E0}"/>
              </a:ext>
            </a:extLst>
          </p:cNvPr>
          <p:cNvGrpSpPr/>
          <p:nvPr/>
        </p:nvGrpSpPr>
        <p:grpSpPr>
          <a:xfrm>
            <a:off x="862936" y="2673498"/>
            <a:ext cx="10596765" cy="1582360"/>
            <a:chOff x="862936" y="2742711"/>
            <a:chExt cx="10596765" cy="1582360"/>
          </a:xfrm>
        </p:grpSpPr>
        <p:sp>
          <p:nvSpPr>
            <p:cNvPr id="25" name="Rectangle: Rounded Corners 24">
              <a:extLst>
                <a:ext uri="{FF2B5EF4-FFF2-40B4-BE49-F238E27FC236}">
                  <a16:creationId xmlns:a16="http://schemas.microsoft.com/office/drawing/2014/main" id="{5AFB1A9A-8E2A-9523-ABC6-4F3B4AF47CE9}"/>
                </a:ext>
              </a:extLst>
            </p:cNvPr>
            <p:cNvSpPr/>
            <p:nvPr/>
          </p:nvSpPr>
          <p:spPr>
            <a:xfrm>
              <a:off x="2994358" y="3576566"/>
              <a:ext cx="707886" cy="707886"/>
            </a:xfrm>
            <a:prstGeom prst="roundRect">
              <a:avLst/>
            </a:prstGeom>
            <a:solidFill>
              <a:schemeClr val="bg2"/>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B8B302D8-39E5-D5CD-6240-CD63BCEE8F87}"/>
                </a:ext>
              </a:extLst>
            </p:cNvPr>
            <p:cNvSpPr/>
            <p:nvPr/>
          </p:nvSpPr>
          <p:spPr>
            <a:xfrm>
              <a:off x="8966994" y="3576566"/>
              <a:ext cx="707886" cy="707886"/>
            </a:xfrm>
            <a:prstGeom prst="roundRect">
              <a:avLst/>
            </a:prstGeom>
            <a:solidFill>
              <a:schemeClr val="bg2"/>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D793B856-BFE3-F799-DCED-A0182EC0CFFD}"/>
                </a:ext>
              </a:extLst>
            </p:cNvPr>
            <p:cNvGrpSpPr/>
            <p:nvPr/>
          </p:nvGrpSpPr>
          <p:grpSpPr>
            <a:xfrm>
              <a:off x="862936" y="2742711"/>
              <a:ext cx="10596765" cy="1582360"/>
              <a:chOff x="862936" y="2742711"/>
              <a:chExt cx="10596765" cy="1582360"/>
            </a:xfrm>
          </p:grpSpPr>
          <p:sp>
            <p:nvSpPr>
              <p:cNvPr id="22" name="Rectangle: Rounded Corners 21">
                <a:extLst>
                  <a:ext uri="{FF2B5EF4-FFF2-40B4-BE49-F238E27FC236}">
                    <a16:creationId xmlns:a16="http://schemas.microsoft.com/office/drawing/2014/main" id="{B3499A7A-430A-673A-8B2B-545242136874}"/>
                  </a:ext>
                </a:extLst>
              </p:cNvPr>
              <p:cNvSpPr/>
              <p:nvPr/>
            </p:nvSpPr>
            <p:spPr>
              <a:xfrm>
                <a:off x="8966994" y="2742711"/>
                <a:ext cx="707886" cy="707886"/>
              </a:xfrm>
              <a:prstGeom prst="roundRect">
                <a:avLst/>
              </a:prstGeom>
              <a:solidFill>
                <a:schemeClr val="bg2"/>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ECEE1A83-B028-133A-CEF7-DC5AA6A462D0}"/>
                  </a:ext>
                </a:extLst>
              </p:cNvPr>
              <p:cNvSpPr/>
              <p:nvPr/>
            </p:nvSpPr>
            <p:spPr>
              <a:xfrm>
                <a:off x="2887400" y="2742711"/>
                <a:ext cx="998800" cy="707886"/>
              </a:xfrm>
              <a:prstGeom prst="roundRect">
                <a:avLst/>
              </a:prstGeom>
              <a:solidFill>
                <a:schemeClr val="bg2"/>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43F76D7-F95A-AA59-0476-690E96B70316}"/>
                  </a:ext>
                </a:extLst>
              </p:cNvPr>
              <p:cNvSpPr txBox="1"/>
              <p:nvPr/>
            </p:nvSpPr>
            <p:spPr>
              <a:xfrm>
                <a:off x="862936" y="2764980"/>
                <a:ext cx="4756814" cy="1554272"/>
              </a:xfrm>
              <a:prstGeom prst="rect">
                <a:avLst/>
              </a:prstGeom>
              <a:noFill/>
            </p:spPr>
            <p:txBody>
              <a:bodyPr wrap="square" rtlCol="0">
                <a:spAutoFit/>
              </a:bodyPr>
              <a:lstStyle/>
              <a:p>
                <a:pPr algn="just">
                  <a:spcBef>
                    <a:spcPts val="1200"/>
                  </a:spcBef>
                  <a:spcAft>
                    <a:spcPts val="600"/>
                  </a:spcAft>
                </a:pPr>
                <a:r>
                  <a:rPr lang="en-US" sz="4000"/>
                  <a:t>b) 3 tạ = </a:t>
                </a:r>
                <a:r>
                  <a:rPr lang="en-US" sz="4000">
                    <a:solidFill>
                      <a:srgbClr val="FF0000"/>
                    </a:solidFill>
                  </a:rPr>
                  <a:t>300</a:t>
                </a:r>
                <a:r>
                  <a:rPr lang="en-US" sz="4000"/>
                  <a:t> kg</a:t>
                </a:r>
              </a:p>
              <a:p>
                <a:pPr algn="just">
                  <a:spcBef>
                    <a:spcPts val="1200"/>
                  </a:spcBef>
                  <a:spcAft>
                    <a:spcPts val="600"/>
                  </a:spcAft>
                </a:pPr>
                <a:r>
                  <a:rPr lang="en-US" sz="4000"/>
                  <a:t>    4 tạ =  </a:t>
                </a:r>
                <a:r>
                  <a:rPr lang="en-US" sz="4000">
                    <a:solidFill>
                      <a:srgbClr val="FF0000"/>
                    </a:solidFill>
                  </a:rPr>
                  <a:t>40</a:t>
                </a:r>
                <a:r>
                  <a:rPr lang="en-US" sz="4000">
                    <a:solidFill>
                      <a:srgbClr val="C00000"/>
                    </a:solidFill>
                  </a:rPr>
                  <a:t> </a:t>
                </a:r>
                <a:r>
                  <a:rPr lang="en-US" sz="4000"/>
                  <a:t> yến</a:t>
                </a:r>
              </a:p>
            </p:txBody>
          </p:sp>
          <p:sp>
            <p:nvSpPr>
              <p:cNvPr id="10" name="TextBox 9">
                <a:extLst>
                  <a:ext uri="{FF2B5EF4-FFF2-40B4-BE49-F238E27FC236}">
                    <a16:creationId xmlns:a16="http://schemas.microsoft.com/office/drawing/2014/main" id="{090A9E00-9100-4D70-0A9F-BA83C12C3299}"/>
                  </a:ext>
                </a:extLst>
              </p:cNvPr>
              <p:cNvSpPr txBox="1"/>
              <p:nvPr/>
            </p:nvSpPr>
            <p:spPr>
              <a:xfrm>
                <a:off x="6702887" y="2770799"/>
                <a:ext cx="4756814" cy="1554272"/>
              </a:xfrm>
              <a:prstGeom prst="rect">
                <a:avLst/>
              </a:prstGeom>
              <a:noFill/>
            </p:spPr>
            <p:txBody>
              <a:bodyPr wrap="square" rtlCol="0">
                <a:spAutoFit/>
              </a:bodyPr>
              <a:lstStyle/>
              <a:p>
                <a:pPr algn="just">
                  <a:spcBef>
                    <a:spcPts val="1200"/>
                  </a:spcBef>
                  <a:spcAft>
                    <a:spcPts val="600"/>
                  </a:spcAft>
                </a:pPr>
                <a:r>
                  <a:rPr lang="en-US" sz="4000"/>
                  <a:t>300 kg = </a:t>
                </a:r>
                <a:r>
                  <a:rPr lang="en-US" sz="4000">
                    <a:solidFill>
                      <a:srgbClr val="FF0000"/>
                    </a:solidFill>
                  </a:rPr>
                  <a:t>  3   </a:t>
                </a:r>
                <a:r>
                  <a:rPr lang="en-US" sz="4000"/>
                  <a:t>tạ</a:t>
                </a:r>
              </a:p>
              <a:p>
                <a:pPr algn="just">
                  <a:spcBef>
                    <a:spcPts val="1200"/>
                  </a:spcBef>
                  <a:spcAft>
                    <a:spcPts val="600"/>
                  </a:spcAft>
                </a:pPr>
                <a:r>
                  <a:rPr lang="en-US" sz="4000"/>
                  <a:t>40 yến =   </a:t>
                </a:r>
                <a:r>
                  <a:rPr lang="en-US" sz="4000">
                    <a:solidFill>
                      <a:srgbClr val="FF0000"/>
                    </a:solidFill>
                  </a:rPr>
                  <a:t>4</a:t>
                </a:r>
                <a:r>
                  <a:rPr lang="en-US" sz="4000">
                    <a:solidFill>
                      <a:srgbClr val="C00000"/>
                    </a:solidFill>
                  </a:rPr>
                  <a:t>   </a:t>
                </a:r>
                <a:r>
                  <a:rPr lang="en-US" sz="4000"/>
                  <a:t>tạ</a:t>
                </a:r>
              </a:p>
            </p:txBody>
          </p:sp>
        </p:grpSp>
      </p:grpSp>
      <p:grpSp>
        <p:nvGrpSpPr>
          <p:cNvPr id="30" name="Group 29">
            <a:extLst>
              <a:ext uri="{FF2B5EF4-FFF2-40B4-BE49-F238E27FC236}">
                <a16:creationId xmlns:a16="http://schemas.microsoft.com/office/drawing/2014/main" id="{F8712B8A-CEC6-B4B3-3E1F-96E01BF22B53}"/>
              </a:ext>
            </a:extLst>
          </p:cNvPr>
          <p:cNvGrpSpPr/>
          <p:nvPr/>
        </p:nvGrpSpPr>
        <p:grpSpPr>
          <a:xfrm>
            <a:off x="862936" y="4758850"/>
            <a:ext cx="10596765" cy="1579141"/>
            <a:chOff x="862936" y="4758850"/>
            <a:chExt cx="10596765" cy="1579141"/>
          </a:xfrm>
        </p:grpSpPr>
        <p:sp>
          <p:nvSpPr>
            <p:cNvPr id="19" name="Rectangle: Rounded Corners 18">
              <a:extLst>
                <a:ext uri="{FF2B5EF4-FFF2-40B4-BE49-F238E27FC236}">
                  <a16:creationId xmlns:a16="http://schemas.microsoft.com/office/drawing/2014/main" id="{CB10EAC3-AD15-2FB5-51F5-650BB6C3B277}"/>
                </a:ext>
              </a:extLst>
            </p:cNvPr>
            <p:cNvSpPr/>
            <p:nvPr/>
          </p:nvSpPr>
          <p:spPr>
            <a:xfrm>
              <a:off x="8594001" y="5624286"/>
              <a:ext cx="707886" cy="707886"/>
            </a:xfrm>
            <a:prstGeom prst="roundRect">
              <a:avLst/>
            </a:prstGeom>
            <a:solidFill>
              <a:schemeClr val="bg2"/>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AE4846C9-644E-94AA-F4DE-F90C4F5C07A7}"/>
                </a:ext>
              </a:extLst>
            </p:cNvPr>
            <p:cNvSpPr/>
            <p:nvPr/>
          </p:nvSpPr>
          <p:spPr>
            <a:xfrm>
              <a:off x="3298493" y="5609541"/>
              <a:ext cx="707886" cy="707886"/>
            </a:xfrm>
            <a:prstGeom prst="roundRect">
              <a:avLst/>
            </a:prstGeom>
            <a:solidFill>
              <a:schemeClr val="bg2"/>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5B991976-80D9-A561-E288-356BC8525FC4}"/>
                </a:ext>
              </a:extLst>
            </p:cNvPr>
            <p:cNvSpPr/>
            <p:nvPr/>
          </p:nvSpPr>
          <p:spPr>
            <a:xfrm>
              <a:off x="9416187" y="4777900"/>
              <a:ext cx="707886" cy="707886"/>
            </a:xfrm>
            <a:prstGeom prst="roundRect">
              <a:avLst/>
            </a:prstGeom>
            <a:solidFill>
              <a:schemeClr val="bg2"/>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B3477036-FFAB-7130-4C41-CEF0AA84F905}"/>
                </a:ext>
              </a:extLst>
            </p:cNvPr>
            <p:cNvSpPr/>
            <p:nvPr/>
          </p:nvSpPr>
          <p:spPr>
            <a:xfrm>
              <a:off x="3315364" y="4758850"/>
              <a:ext cx="1351885" cy="707886"/>
            </a:xfrm>
            <a:prstGeom prst="roundRect">
              <a:avLst/>
            </a:prstGeom>
            <a:solidFill>
              <a:schemeClr val="bg2"/>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B6C96FF-0FEA-3FFA-2C5A-156F3A6607EC}"/>
                </a:ext>
              </a:extLst>
            </p:cNvPr>
            <p:cNvSpPr txBox="1"/>
            <p:nvPr/>
          </p:nvSpPr>
          <p:spPr>
            <a:xfrm>
              <a:off x="862936" y="4777900"/>
              <a:ext cx="4756814" cy="1554272"/>
            </a:xfrm>
            <a:prstGeom prst="rect">
              <a:avLst/>
            </a:prstGeom>
            <a:noFill/>
          </p:spPr>
          <p:txBody>
            <a:bodyPr wrap="square" rtlCol="0">
              <a:spAutoFit/>
            </a:bodyPr>
            <a:lstStyle/>
            <a:p>
              <a:pPr algn="just">
                <a:spcBef>
                  <a:spcPts val="1200"/>
                </a:spcBef>
                <a:spcAft>
                  <a:spcPts val="600"/>
                </a:spcAft>
              </a:pPr>
              <a:r>
                <a:rPr lang="en-US" sz="4000"/>
                <a:t>c) 2 tấn =  </a:t>
              </a:r>
              <a:r>
                <a:rPr lang="en-US" sz="4000">
                  <a:solidFill>
                    <a:srgbClr val="FF0000"/>
                  </a:solidFill>
                </a:rPr>
                <a:t>2 000  </a:t>
              </a:r>
              <a:r>
                <a:rPr lang="en-US" sz="4000"/>
                <a:t>kg</a:t>
              </a:r>
            </a:p>
            <a:p>
              <a:pPr algn="just">
                <a:spcBef>
                  <a:spcPts val="1200"/>
                </a:spcBef>
                <a:spcAft>
                  <a:spcPts val="600"/>
                </a:spcAft>
              </a:pPr>
              <a:r>
                <a:rPr lang="en-US" sz="4000"/>
                <a:t>    3 tấn =  </a:t>
              </a:r>
              <a:r>
                <a:rPr lang="en-US" sz="4000">
                  <a:solidFill>
                    <a:srgbClr val="FF0000"/>
                  </a:solidFill>
                </a:rPr>
                <a:t>30</a:t>
              </a:r>
              <a:r>
                <a:rPr lang="en-US" sz="4000"/>
                <a:t>  tạ</a:t>
              </a:r>
            </a:p>
          </p:txBody>
        </p:sp>
        <p:sp>
          <p:nvSpPr>
            <p:cNvPr id="12" name="TextBox 11">
              <a:extLst>
                <a:ext uri="{FF2B5EF4-FFF2-40B4-BE49-F238E27FC236}">
                  <a16:creationId xmlns:a16="http://schemas.microsoft.com/office/drawing/2014/main" id="{E3BF5D53-6B6C-F9D8-57CA-7FFCCA4E371E}"/>
                </a:ext>
              </a:extLst>
            </p:cNvPr>
            <p:cNvSpPr txBox="1"/>
            <p:nvPr/>
          </p:nvSpPr>
          <p:spPr>
            <a:xfrm>
              <a:off x="6702887" y="4783719"/>
              <a:ext cx="4756814" cy="1554272"/>
            </a:xfrm>
            <a:prstGeom prst="rect">
              <a:avLst/>
            </a:prstGeom>
            <a:noFill/>
          </p:spPr>
          <p:txBody>
            <a:bodyPr wrap="square" rtlCol="0">
              <a:spAutoFit/>
            </a:bodyPr>
            <a:lstStyle/>
            <a:p>
              <a:pPr algn="just">
                <a:spcBef>
                  <a:spcPts val="1200"/>
                </a:spcBef>
                <a:spcAft>
                  <a:spcPts val="600"/>
                </a:spcAft>
              </a:pPr>
              <a:r>
                <a:rPr lang="en-US" sz="4000"/>
                <a:t>2 000 kg =   </a:t>
              </a:r>
              <a:r>
                <a:rPr lang="en-US" sz="4000">
                  <a:solidFill>
                    <a:srgbClr val="FF0000"/>
                  </a:solidFill>
                </a:rPr>
                <a:t>2 </a:t>
              </a:r>
              <a:r>
                <a:rPr lang="en-US" sz="4000"/>
                <a:t>  tấn</a:t>
              </a:r>
            </a:p>
            <a:p>
              <a:pPr algn="just">
                <a:spcBef>
                  <a:spcPts val="1200"/>
                </a:spcBef>
                <a:spcAft>
                  <a:spcPts val="600"/>
                </a:spcAft>
              </a:pPr>
              <a:r>
                <a:rPr lang="en-US" sz="4000"/>
                <a:t>30 tạ =   </a:t>
              </a:r>
              <a:r>
                <a:rPr lang="en-US" sz="4000">
                  <a:solidFill>
                    <a:srgbClr val="FF0000"/>
                  </a:solidFill>
                </a:rPr>
                <a:t>3</a:t>
              </a:r>
              <a:r>
                <a:rPr lang="en-US" sz="4000"/>
                <a:t>   tấn</a:t>
              </a:r>
            </a:p>
          </p:txBody>
        </p:sp>
      </p:grpSp>
      <p:sp>
        <p:nvSpPr>
          <p:cNvPr id="31" name="Rectangle: Rounded Corners 30">
            <a:extLst>
              <a:ext uri="{FF2B5EF4-FFF2-40B4-BE49-F238E27FC236}">
                <a16:creationId xmlns:a16="http://schemas.microsoft.com/office/drawing/2014/main" id="{4306FE60-F5BA-B2C8-91FA-CD7B2D25A940}"/>
              </a:ext>
            </a:extLst>
          </p:cNvPr>
          <p:cNvSpPr/>
          <p:nvPr/>
        </p:nvSpPr>
        <p:spPr>
          <a:xfrm>
            <a:off x="3423640" y="1432865"/>
            <a:ext cx="756706" cy="756706"/>
          </a:xfrm>
          <a:prstGeom prst="roundRect">
            <a:avLst/>
          </a:prstGeom>
          <a:solidFill>
            <a:schemeClr val="bg2"/>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000000"/>
                </a:solidFill>
              </a:rPr>
              <a:t>?</a:t>
            </a:r>
          </a:p>
        </p:txBody>
      </p:sp>
      <p:sp>
        <p:nvSpPr>
          <p:cNvPr id="32" name="Rectangle: Rounded Corners 31">
            <a:extLst>
              <a:ext uri="{FF2B5EF4-FFF2-40B4-BE49-F238E27FC236}">
                <a16:creationId xmlns:a16="http://schemas.microsoft.com/office/drawing/2014/main" id="{628D49EE-2FC6-0D2B-741F-14CBDDF4CBD9}"/>
              </a:ext>
            </a:extLst>
          </p:cNvPr>
          <p:cNvSpPr/>
          <p:nvPr/>
        </p:nvSpPr>
        <p:spPr>
          <a:xfrm>
            <a:off x="8708301" y="1432865"/>
            <a:ext cx="756706" cy="756706"/>
          </a:xfrm>
          <a:prstGeom prst="roundRect">
            <a:avLst/>
          </a:prstGeom>
          <a:solidFill>
            <a:schemeClr val="bg2"/>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000000"/>
                </a:solidFill>
              </a:rPr>
              <a:t>?</a:t>
            </a:r>
          </a:p>
        </p:txBody>
      </p:sp>
      <p:sp>
        <p:nvSpPr>
          <p:cNvPr id="33" name="Rectangle: Rounded Corners 32">
            <a:extLst>
              <a:ext uri="{FF2B5EF4-FFF2-40B4-BE49-F238E27FC236}">
                <a16:creationId xmlns:a16="http://schemas.microsoft.com/office/drawing/2014/main" id="{C7B78BB2-CD82-68D9-47BC-4D780D7DC571}"/>
              </a:ext>
            </a:extLst>
          </p:cNvPr>
          <p:cNvSpPr/>
          <p:nvPr/>
        </p:nvSpPr>
        <p:spPr>
          <a:xfrm>
            <a:off x="2841500" y="2642859"/>
            <a:ext cx="1044700" cy="756706"/>
          </a:xfrm>
          <a:prstGeom prst="roundRect">
            <a:avLst/>
          </a:prstGeom>
          <a:solidFill>
            <a:schemeClr val="bg2"/>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000000"/>
                </a:solidFill>
              </a:rPr>
              <a:t>?</a:t>
            </a:r>
          </a:p>
        </p:txBody>
      </p:sp>
      <p:sp>
        <p:nvSpPr>
          <p:cNvPr id="34" name="Rectangle: Rounded Corners 33">
            <a:extLst>
              <a:ext uri="{FF2B5EF4-FFF2-40B4-BE49-F238E27FC236}">
                <a16:creationId xmlns:a16="http://schemas.microsoft.com/office/drawing/2014/main" id="{E2E4ED35-0CC3-91EF-4AEC-2861E8366113}"/>
              </a:ext>
            </a:extLst>
          </p:cNvPr>
          <p:cNvSpPr/>
          <p:nvPr/>
        </p:nvSpPr>
        <p:spPr>
          <a:xfrm>
            <a:off x="8966994" y="2651785"/>
            <a:ext cx="756706" cy="756706"/>
          </a:xfrm>
          <a:prstGeom prst="roundRect">
            <a:avLst/>
          </a:prstGeom>
          <a:solidFill>
            <a:schemeClr val="bg2"/>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000000"/>
                </a:solidFill>
              </a:rPr>
              <a:t>?</a:t>
            </a:r>
          </a:p>
        </p:txBody>
      </p:sp>
      <p:sp>
        <p:nvSpPr>
          <p:cNvPr id="35" name="Rectangle: Rounded Corners 34">
            <a:extLst>
              <a:ext uri="{FF2B5EF4-FFF2-40B4-BE49-F238E27FC236}">
                <a16:creationId xmlns:a16="http://schemas.microsoft.com/office/drawing/2014/main" id="{2D4BDD4B-86EA-F5D9-0B0A-0BC2339EDC70}"/>
              </a:ext>
            </a:extLst>
          </p:cNvPr>
          <p:cNvSpPr/>
          <p:nvPr/>
        </p:nvSpPr>
        <p:spPr>
          <a:xfrm>
            <a:off x="2969948" y="3472553"/>
            <a:ext cx="756706" cy="756706"/>
          </a:xfrm>
          <a:prstGeom prst="roundRect">
            <a:avLst/>
          </a:prstGeom>
          <a:solidFill>
            <a:schemeClr val="bg2"/>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000000"/>
                </a:solidFill>
              </a:rPr>
              <a:t>?</a:t>
            </a:r>
          </a:p>
        </p:txBody>
      </p:sp>
      <p:sp>
        <p:nvSpPr>
          <p:cNvPr id="36" name="Rectangle: Rounded Corners 35">
            <a:extLst>
              <a:ext uri="{FF2B5EF4-FFF2-40B4-BE49-F238E27FC236}">
                <a16:creationId xmlns:a16="http://schemas.microsoft.com/office/drawing/2014/main" id="{BEAD45EF-E51E-0E6E-852E-0282D7C666F5}"/>
              </a:ext>
            </a:extLst>
          </p:cNvPr>
          <p:cNvSpPr/>
          <p:nvPr/>
        </p:nvSpPr>
        <p:spPr>
          <a:xfrm>
            <a:off x="8966994" y="3492352"/>
            <a:ext cx="756706" cy="756706"/>
          </a:xfrm>
          <a:prstGeom prst="roundRect">
            <a:avLst/>
          </a:prstGeom>
          <a:solidFill>
            <a:schemeClr val="bg2"/>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000000"/>
                </a:solidFill>
              </a:rPr>
              <a:t>?</a:t>
            </a:r>
          </a:p>
        </p:txBody>
      </p:sp>
      <p:sp>
        <p:nvSpPr>
          <p:cNvPr id="37" name="Rectangle: Rounded Corners 36">
            <a:extLst>
              <a:ext uri="{FF2B5EF4-FFF2-40B4-BE49-F238E27FC236}">
                <a16:creationId xmlns:a16="http://schemas.microsoft.com/office/drawing/2014/main" id="{DE1EC7CB-0598-EB23-2F89-E0637C13815A}"/>
              </a:ext>
            </a:extLst>
          </p:cNvPr>
          <p:cNvSpPr/>
          <p:nvPr/>
        </p:nvSpPr>
        <p:spPr>
          <a:xfrm>
            <a:off x="3315364" y="4717403"/>
            <a:ext cx="1351884" cy="756706"/>
          </a:xfrm>
          <a:prstGeom prst="roundRect">
            <a:avLst/>
          </a:prstGeom>
          <a:solidFill>
            <a:schemeClr val="bg2"/>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000000"/>
                </a:solidFill>
              </a:rPr>
              <a:t>?</a:t>
            </a:r>
          </a:p>
        </p:txBody>
      </p:sp>
      <p:sp>
        <p:nvSpPr>
          <p:cNvPr id="38" name="Rectangle: Rounded Corners 37">
            <a:extLst>
              <a:ext uri="{FF2B5EF4-FFF2-40B4-BE49-F238E27FC236}">
                <a16:creationId xmlns:a16="http://schemas.microsoft.com/office/drawing/2014/main" id="{F615037A-1CBC-7CAB-26D4-2C4024D4F62E}"/>
              </a:ext>
            </a:extLst>
          </p:cNvPr>
          <p:cNvSpPr/>
          <p:nvPr/>
        </p:nvSpPr>
        <p:spPr>
          <a:xfrm>
            <a:off x="9402947" y="4729080"/>
            <a:ext cx="756706" cy="756706"/>
          </a:xfrm>
          <a:prstGeom prst="roundRect">
            <a:avLst/>
          </a:prstGeom>
          <a:solidFill>
            <a:schemeClr val="bg2"/>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000000"/>
                </a:solidFill>
              </a:rPr>
              <a:t>?</a:t>
            </a:r>
          </a:p>
        </p:txBody>
      </p:sp>
      <p:sp>
        <p:nvSpPr>
          <p:cNvPr id="39" name="Rectangle: Rounded Corners 38">
            <a:extLst>
              <a:ext uri="{FF2B5EF4-FFF2-40B4-BE49-F238E27FC236}">
                <a16:creationId xmlns:a16="http://schemas.microsoft.com/office/drawing/2014/main" id="{C48E7F0B-4293-93BB-61ED-7DA9816A2EEE}"/>
              </a:ext>
            </a:extLst>
          </p:cNvPr>
          <p:cNvSpPr/>
          <p:nvPr/>
        </p:nvSpPr>
        <p:spPr>
          <a:xfrm>
            <a:off x="3274083" y="5563120"/>
            <a:ext cx="756706" cy="756706"/>
          </a:xfrm>
          <a:prstGeom prst="roundRect">
            <a:avLst/>
          </a:prstGeom>
          <a:solidFill>
            <a:schemeClr val="bg2"/>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000000"/>
                </a:solidFill>
              </a:rPr>
              <a:t>?</a:t>
            </a:r>
          </a:p>
        </p:txBody>
      </p:sp>
      <p:sp>
        <p:nvSpPr>
          <p:cNvPr id="40" name="Rectangle: Rounded Corners 39">
            <a:extLst>
              <a:ext uri="{FF2B5EF4-FFF2-40B4-BE49-F238E27FC236}">
                <a16:creationId xmlns:a16="http://schemas.microsoft.com/office/drawing/2014/main" id="{CDBD5781-C6B8-D2DA-2E72-585E20C02F47}"/>
              </a:ext>
            </a:extLst>
          </p:cNvPr>
          <p:cNvSpPr/>
          <p:nvPr/>
        </p:nvSpPr>
        <p:spPr>
          <a:xfrm>
            <a:off x="8588641" y="5609541"/>
            <a:ext cx="756706" cy="756706"/>
          </a:xfrm>
          <a:prstGeom prst="roundRect">
            <a:avLst/>
          </a:prstGeom>
          <a:solidFill>
            <a:schemeClr val="bg2"/>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000000"/>
                </a:solidFill>
              </a:rPr>
              <a:t>?</a:t>
            </a:r>
          </a:p>
        </p:txBody>
      </p:sp>
    </p:spTree>
    <p:extLst>
      <p:ext uri="{BB962C8B-B14F-4D97-AF65-F5344CB8AC3E}">
        <p14:creationId xmlns:p14="http://schemas.microsoft.com/office/powerpoint/2010/main" val="36007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31"/>
                                        </p:tgtEl>
                                      </p:cBhvr>
                                    </p:animEffect>
                                    <p:anim calcmode="lin" valueType="num">
                                      <p:cBhvr>
                                        <p:cTn id="7" dur="1000"/>
                                        <p:tgtEl>
                                          <p:spTgt spid="31"/>
                                        </p:tgtEl>
                                        <p:attrNameLst>
                                          <p:attrName>ppt_x</p:attrName>
                                        </p:attrNameLst>
                                      </p:cBhvr>
                                      <p:tavLst>
                                        <p:tav tm="0">
                                          <p:val>
                                            <p:strVal val="ppt_x"/>
                                          </p:val>
                                        </p:tav>
                                        <p:tav tm="100000">
                                          <p:val>
                                            <p:strVal val="ppt_x"/>
                                          </p:val>
                                        </p:tav>
                                      </p:tavLst>
                                    </p:anim>
                                    <p:anim calcmode="lin" valueType="num">
                                      <p:cBhvr>
                                        <p:cTn id="8" dur="1000"/>
                                        <p:tgtEl>
                                          <p:spTgt spid="31"/>
                                        </p:tgtEl>
                                        <p:attrNameLst>
                                          <p:attrName>ppt_y</p:attrName>
                                        </p:attrNameLst>
                                      </p:cBhvr>
                                      <p:tavLst>
                                        <p:tav tm="0">
                                          <p:val>
                                            <p:strVal val="ppt_y"/>
                                          </p:val>
                                        </p:tav>
                                        <p:tav tm="100000">
                                          <p:val>
                                            <p:strVal val="ppt_y+.1"/>
                                          </p:val>
                                        </p:tav>
                                      </p:tavLst>
                                    </p:anim>
                                    <p:set>
                                      <p:cBhvr>
                                        <p:cTn id="9"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eck mar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32"/>
                                        </p:tgtEl>
                                      </p:cBhvr>
                                    </p:animEffect>
                                    <p:anim calcmode="lin" valueType="num">
                                      <p:cBhvr>
                                        <p:cTn id="14" dur="1000"/>
                                        <p:tgtEl>
                                          <p:spTgt spid="32"/>
                                        </p:tgtEl>
                                        <p:attrNameLst>
                                          <p:attrName>ppt_x</p:attrName>
                                        </p:attrNameLst>
                                      </p:cBhvr>
                                      <p:tavLst>
                                        <p:tav tm="0">
                                          <p:val>
                                            <p:strVal val="ppt_x"/>
                                          </p:val>
                                        </p:tav>
                                        <p:tav tm="100000">
                                          <p:val>
                                            <p:strVal val="ppt_x"/>
                                          </p:val>
                                        </p:tav>
                                      </p:tavLst>
                                    </p:anim>
                                    <p:anim calcmode="lin" valueType="num">
                                      <p:cBhvr>
                                        <p:cTn id="15" dur="1000"/>
                                        <p:tgtEl>
                                          <p:spTgt spid="32"/>
                                        </p:tgtEl>
                                        <p:attrNameLst>
                                          <p:attrName>ppt_y</p:attrName>
                                        </p:attrNameLst>
                                      </p:cBhvr>
                                      <p:tavLst>
                                        <p:tav tm="0">
                                          <p:val>
                                            <p:strVal val="ppt_y"/>
                                          </p:val>
                                        </p:tav>
                                        <p:tav tm="100000">
                                          <p:val>
                                            <p:strVal val="ppt_y+.1"/>
                                          </p:val>
                                        </p:tav>
                                      </p:tavLst>
                                    </p:anim>
                                    <p:set>
                                      <p:cBhvr>
                                        <p:cTn id="16"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eck mark.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0" nodeType="clickEffect">
                                  <p:stCondLst>
                                    <p:cond delay="0"/>
                                  </p:stCondLst>
                                  <p:childTnLst>
                                    <p:animEffect transition="out" filter="fade">
                                      <p:cBhvr>
                                        <p:cTn id="20" dur="1000"/>
                                        <p:tgtEl>
                                          <p:spTgt spid="33"/>
                                        </p:tgtEl>
                                      </p:cBhvr>
                                    </p:animEffect>
                                    <p:anim calcmode="lin" valueType="num">
                                      <p:cBhvr>
                                        <p:cTn id="21" dur="1000"/>
                                        <p:tgtEl>
                                          <p:spTgt spid="33"/>
                                        </p:tgtEl>
                                        <p:attrNameLst>
                                          <p:attrName>ppt_x</p:attrName>
                                        </p:attrNameLst>
                                      </p:cBhvr>
                                      <p:tavLst>
                                        <p:tav tm="0">
                                          <p:val>
                                            <p:strVal val="ppt_x"/>
                                          </p:val>
                                        </p:tav>
                                        <p:tav tm="100000">
                                          <p:val>
                                            <p:strVal val="ppt_x"/>
                                          </p:val>
                                        </p:tav>
                                      </p:tavLst>
                                    </p:anim>
                                    <p:anim calcmode="lin" valueType="num">
                                      <p:cBhvr>
                                        <p:cTn id="22" dur="1000"/>
                                        <p:tgtEl>
                                          <p:spTgt spid="33"/>
                                        </p:tgtEl>
                                        <p:attrNameLst>
                                          <p:attrName>ppt_y</p:attrName>
                                        </p:attrNameLst>
                                      </p:cBhvr>
                                      <p:tavLst>
                                        <p:tav tm="0">
                                          <p:val>
                                            <p:strVal val="ppt_y"/>
                                          </p:val>
                                        </p:tav>
                                        <p:tav tm="100000">
                                          <p:val>
                                            <p:strVal val="ppt_y+.1"/>
                                          </p:val>
                                        </p:tav>
                                      </p:tavLst>
                                    </p:anim>
                                    <p:set>
                                      <p:cBhvr>
                                        <p:cTn id="23"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eck mark.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0" nodeType="clickEffect">
                                  <p:stCondLst>
                                    <p:cond delay="0"/>
                                  </p:stCondLst>
                                  <p:childTnLst>
                                    <p:animEffect transition="out" filter="fade">
                                      <p:cBhvr>
                                        <p:cTn id="27" dur="1000"/>
                                        <p:tgtEl>
                                          <p:spTgt spid="34"/>
                                        </p:tgtEl>
                                      </p:cBhvr>
                                    </p:animEffect>
                                    <p:anim calcmode="lin" valueType="num">
                                      <p:cBhvr>
                                        <p:cTn id="28" dur="1000"/>
                                        <p:tgtEl>
                                          <p:spTgt spid="34"/>
                                        </p:tgtEl>
                                        <p:attrNameLst>
                                          <p:attrName>ppt_x</p:attrName>
                                        </p:attrNameLst>
                                      </p:cBhvr>
                                      <p:tavLst>
                                        <p:tav tm="0">
                                          <p:val>
                                            <p:strVal val="ppt_x"/>
                                          </p:val>
                                        </p:tav>
                                        <p:tav tm="100000">
                                          <p:val>
                                            <p:strVal val="ppt_x"/>
                                          </p:val>
                                        </p:tav>
                                      </p:tavLst>
                                    </p:anim>
                                    <p:anim calcmode="lin" valueType="num">
                                      <p:cBhvr>
                                        <p:cTn id="29" dur="1000"/>
                                        <p:tgtEl>
                                          <p:spTgt spid="34"/>
                                        </p:tgtEl>
                                        <p:attrNameLst>
                                          <p:attrName>ppt_y</p:attrName>
                                        </p:attrNameLst>
                                      </p:cBhvr>
                                      <p:tavLst>
                                        <p:tav tm="0">
                                          <p:val>
                                            <p:strVal val="ppt_y"/>
                                          </p:val>
                                        </p:tav>
                                        <p:tav tm="100000">
                                          <p:val>
                                            <p:strVal val="ppt_y+.1"/>
                                          </p:val>
                                        </p:tav>
                                      </p:tavLst>
                                    </p:anim>
                                    <p:set>
                                      <p:cBhvr>
                                        <p:cTn id="30" dur="1" fill="hold">
                                          <p:stCondLst>
                                            <p:cond delay="999"/>
                                          </p:stCondLst>
                                        </p:cTn>
                                        <p:tgtEl>
                                          <p:spTgt spid="3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eck mark.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grpId="0" nodeType="clickEffect">
                                  <p:stCondLst>
                                    <p:cond delay="0"/>
                                  </p:stCondLst>
                                  <p:childTnLst>
                                    <p:animEffect transition="out" filter="fade">
                                      <p:cBhvr>
                                        <p:cTn id="34" dur="1000"/>
                                        <p:tgtEl>
                                          <p:spTgt spid="35"/>
                                        </p:tgtEl>
                                      </p:cBhvr>
                                    </p:animEffect>
                                    <p:anim calcmode="lin" valueType="num">
                                      <p:cBhvr>
                                        <p:cTn id="35" dur="1000"/>
                                        <p:tgtEl>
                                          <p:spTgt spid="35"/>
                                        </p:tgtEl>
                                        <p:attrNameLst>
                                          <p:attrName>ppt_x</p:attrName>
                                        </p:attrNameLst>
                                      </p:cBhvr>
                                      <p:tavLst>
                                        <p:tav tm="0">
                                          <p:val>
                                            <p:strVal val="ppt_x"/>
                                          </p:val>
                                        </p:tav>
                                        <p:tav tm="100000">
                                          <p:val>
                                            <p:strVal val="ppt_x"/>
                                          </p:val>
                                        </p:tav>
                                      </p:tavLst>
                                    </p:anim>
                                    <p:anim calcmode="lin" valueType="num">
                                      <p:cBhvr>
                                        <p:cTn id="36" dur="1000"/>
                                        <p:tgtEl>
                                          <p:spTgt spid="35"/>
                                        </p:tgtEl>
                                        <p:attrNameLst>
                                          <p:attrName>ppt_y</p:attrName>
                                        </p:attrNameLst>
                                      </p:cBhvr>
                                      <p:tavLst>
                                        <p:tav tm="0">
                                          <p:val>
                                            <p:strVal val="ppt_y"/>
                                          </p:val>
                                        </p:tav>
                                        <p:tav tm="100000">
                                          <p:val>
                                            <p:strVal val="ppt_y+.1"/>
                                          </p:val>
                                        </p:tav>
                                      </p:tavLst>
                                    </p:anim>
                                    <p:set>
                                      <p:cBhvr>
                                        <p:cTn id="37"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heck mark.wav"/>
                                        </p:tgtEl>
                                      </p:cMediaNode>
                                    </p:audio>
                                  </p:subTnLst>
                                </p:cTn>
                              </p:par>
                            </p:childTnLst>
                          </p:cTn>
                        </p:par>
                      </p:childTnLst>
                    </p:cTn>
                  </p:par>
                  <p:par>
                    <p:cTn id="38" fill="hold">
                      <p:stCondLst>
                        <p:cond delay="indefinite"/>
                      </p:stCondLst>
                      <p:childTnLst>
                        <p:par>
                          <p:cTn id="39" fill="hold">
                            <p:stCondLst>
                              <p:cond delay="0"/>
                            </p:stCondLst>
                            <p:childTnLst>
                              <p:par>
                                <p:cTn id="40" presetID="42" presetClass="exit" presetSubtype="0" fill="hold" grpId="0" nodeType="clickEffect">
                                  <p:stCondLst>
                                    <p:cond delay="0"/>
                                  </p:stCondLst>
                                  <p:childTnLst>
                                    <p:animEffect transition="out" filter="fade">
                                      <p:cBhvr>
                                        <p:cTn id="41" dur="1000"/>
                                        <p:tgtEl>
                                          <p:spTgt spid="36"/>
                                        </p:tgtEl>
                                      </p:cBhvr>
                                    </p:animEffect>
                                    <p:anim calcmode="lin" valueType="num">
                                      <p:cBhvr>
                                        <p:cTn id="42" dur="1000"/>
                                        <p:tgtEl>
                                          <p:spTgt spid="36"/>
                                        </p:tgtEl>
                                        <p:attrNameLst>
                                          <p:attrName>ppt_x</p:attrName>
                                        </p:attrNameLst>
                                      </p:cBhvr>
                                      <p:tavLst>
                                        <p:tav tm="0">
                                          <p:val>
                                            <p:strVal val="ppt_x"/>
                                          </p:val>
                                        </p:tav>
                                        <p:tav tm="100000">
                                          <p:val>
                                            <p:strVal val="ppt_x"/>
                                          </p:val>
                                        </p:tav>
                                      </p:tavLst>
                                    </p:anim>
                                    <p:anim calcmode="lin" valueType="num">
                                      <p:cBhvr>
                                        <p:cTn id="43" dur="1000"/>
                                        <p:tgtEl>
                                          <p:spTgt spid="36"/>
                                        </p:tgtEl>
                                        <p:attrNameLst>
                                          <p:attrName>ppt_y</p:attrName>
                                        </p:attrNameLst>
                                      </p:cBhvr>
                                      <p:tavLst>
                                        <p:tav tm="0">
                                          <p:val>
                                            <p:strVal val="ppt_y"/>
                                          </p:val>
                                        </p:tav>
                                        <p:tav tm="100000">
                                          <p:val>
                                            <p:strVal val="ppt_y+.1"/>
                                          </p:val>
                                        </p:tav>
                                      </p:tavLst>
                                    </p:anim>
                                    <p:set>
                                      <p:cBhvr>
                                        <p:cTn id="44"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Check mark.wav"/>
                                        </p:tgtEl>
                                      </p:cMediaNode>
                                    </p:audio>
                                  </p:subTnLst>
                                </p:cTn>
                              </p:par>
                            </p:childTnLst>
                          </p:cTn>
                        </p:par>
                      </p:childTnLst>
                    </p:cTn>
                  </p:par>
                  <p:par>
                    <p:cTn id="45" fill="hold">
                      <p:stCondLst>
                        <p:cond delay="indefinite"/>
                      </p:stCondLst>
                      <p:childTnLst>
                        <p:par>
                          <p:cTn id="46" fill="hold">
                            <p:stCondLst>
                              <p:cond delay="0"/>
                            </p:stCondLst>
                            <p:childTnLst>
                              <p:par>
                                <p:cTn id="47" presetID="42" presetClass="exit" presetSubtype="0" fill="hold" grpId="0" nodeType="clickEffect">
                                  <p:stCondLst>
                                    <p:cond delay="0"/>
                                  </p:stCondLst>
                                  <p:childTnLst>
                                    <p:animEffect transition="out" filter="fade">
                                      <p:cBhvr>
                                        <p:cTn id="48" dur="1000"/>
                                        <p:tgtEl>
                                          <p:spTgt spid="37"/>
                                        </p:tgtEl>
                                      </p:cBhvr>
                                    </p:animEffect>
                                    <p:anim calcmode="lin" valueType="num">
                                      <p:cBhvr>
                                        <p:cTn id="49" dur="1000"/>
                                        <p:tgtEl>
                                          <p:spTgt spid="37"/>
                                        </p:tgtEl>
                                        <p:attrNameLst>
                                          <p:attrName>ppt_x</p:attrName>
                                        </p:attrNameLst>
                                      </p:cBhvr>
                                      <p:tavLst>
                                        <p:tav tm="0">
                                          <p:val>
                                            <p:strVal val="ppt_x"/>
                                          </p:val>
                                        </p:tav>
                                        <p:tav tm="100000">
                                          <p:val>
                                            <p:strVal val="ppt_x"/>
                                          </p:val>
                                        </p:tav>
                                      </p:tavLst>
                                    </p:anim>
                                    <p:anim calcmode="lin" valueType="num">
                                      <p:cBhvr>
                                        <p:cTn id="50" dur="1000"/>
                                        <p:tgtEl>
                                          <p:spTgt spid="37"/>
                                        </p:tgtEl>
                                        <p:attrNameLst>
                                          <p:attrName>ppt_y</p:attrName>
                                        </p:attrNameLst>
                                      </p:cBhvr>
                                      <p:tavLst>
                                        <p:tav tm="0">
                                          <p:val>
                                            <p:strVal val="ppt_y"/>
                                          </p:val>
                                        </p:tav>
                                        <p:tav tm="100000">
                                          <p:val>
                                            <p:strVal val="ppt_y+.1"/>
                                          </p:val>
                                        </p:tav>
                                      </p:tavLst>
                                    </p:anim>
                                    <p:set>
                                      <p:cBhvr>
                                        <p:cTn id="51"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heck mark.wav"/>
                                        </p:tgtEl>
                                      </p:cMediaNode>
                                    </p:audio>
                                  </p:subTnLst>
                                </p:cTn>
                              </p:par>
                            </p:childTnLst>
                          </p:cTn>
                        </p:par>
                      </p:childTnLst>
                    </p:cTn>
                  </p:par>
                  <p:par>
                    <p:cTn id="52" fill="hold">
                      <p:stCondLst>
                        <p:cond delay="indefinite"/>
                      </p:stCondLst>
                      <p:childTnLst>
                        <p:par>
                          <p:cTn id="53" fill="hold">
                            <p:stCondLst>
                              <p:cond delay="0"/>
                            </p:stCondLst>
                            <p:childTnLst>
                              <p:par>
                                <p:cTn id="54" presetID="42" presetClass="exit" presetSubtype="0" fill="hold" grpId="0" nodeType="clickEffect">
                                  <p:stCondLst>
                                    <p:cond delay="0"/>
                                  </p:stCondLst>
                                  <p:childTnLst>
                                    <p:animEffect transition="out" filter="fade">
                                      <p:cBhvr>
                                        <p:cTn id="55" dur="1000"/>
                                        <p:tgtEl>
                                          <p:spTgt spid="38"/>
                                        </p:tgtEl>
                                      </p:cBhvr>
                                    </p:animEffect>
                                    <p:anim calcmode="lin" valueType="num">
                                      <p:cBhvr>
                                        <p:cTn id="56" dur="1000"/>
                                        <p:tgtEl>
                                          <p:spTgt spid="38"/>
                                        </p:tgtEl>
                                        <p:attrNameLst>
                                          <p:attrName>ppt_x</p:attrName>
                                        </p:attrNameLst>
                                      </p:cBhvr>
                                      <p:tavLst>
                                        <p:tav tm="0">
                                          <p:val>
                                            <p:strVal val="ppt_x"/>
                                          </p:val>
                                        </p:tav>
                                        <p:tav tm="100000">
                                          <p:val>
                                            <p:strVal val="ppt_x"/>
                                          </p:val>
                                        </p:tav>
                                      </p:tavLst>
                                    </p:anim>
                                    <p:anim calcmode="lin" valueType="num">
                                      <p:cBhvr>
                                        <p:cTn id="57" dur="1000"/>
                                        <p:tgtEl>
                                          <p:spTgt spid="38"/>
                                        </p:tgtEl>
                                        <p:attrNameLst>
                                          <p:attrName>ppt_y</p:attrName>
                                        </p:attrNameLst>
                                      </p:cBhvr>
                                      <p:tavLst>
                                        <p:tav tm="0">
                                          <p:val>
                                            <p:strVal val="ppt_y"/>
                                          </p:val>
                                        </p:tav>
                                        <p:tav tm="100000">
                                          <p:val>
                                            <p:strVal val="ppt_y+.1"/>
                                          </p:val>
                                        </p:tav>
                                      </p:tavLst>
                                    </p:anim>
                                    <p:set>
                                      <p:cBhvr>
                                        <p:cTn id="58"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3" name="Check mark.wav"/>
                                        </p:tgtEl>
                                      </p:cMediaNode>
                                    </p:audio>
                                  </p:subTnLst>
                                </p:cTn>
                              </p:par>
                            </p:childTnLst>
                          </p:cTn>
                        </p:par>
                      </p:childTnLst>
                    </p:cTn>
                  </p:par>
                  <p:par>
                    <p:cTn id="59" fill="hold">
                      <p:stCondLst>
                        <p:cond delay="indefinite"/>
                      </p:stCondLst>
                      <p:childTnLst>
                        <p:par>
                          <p:cTn id="60" fill="hold">
                            <p:stCondLst>
                              <p:cond delay="0"/>
                            </p:stCondLst>
                            <p:childTnLst>
                              <p:par>
                                <p:cTn id="61" presetID="42" presetClass="exit" presetSubtype="0" fill="hold" grpId="0" nodeType="clickEffect">
                                  <p:stCondLst>
                                    <p:cond delay="0"/>
                                  </p:stCondLst>
                                  <p:childTnLst>
                                    <p:animEffect transition="out" filter="fade">
                                      <p:cBhvr>
                                        <p:cTn id="62" dur="1000"/>
                                        <p:tgtEl>
                                          <p:spTgt spid="39"/>
                                        </p:tgtEl>
                                      </p:cBhvr>
                                    </p:animEffect>
                                    <p:anim calcmode="lin" valueType="num">
                                      <p:cBhvr>
                                        <p:cTn id="63" dur="1000"/>
                                        <p:tgtEl>
                                          <p:spTgt spid="39"/>
                                        </p:tgtEl>
                                        <p:attrNameLst>
                                          <p:attrName>ppt_x</p:attrName>
                                        </p:attrNameLst>
                                      </p:cBhvr>
                                      <p:tavLst>
                                        <p:tav tm="0">
                                          <p:val>
                                            <p:strVal val="ppt_x"/>
                                          </p:val>
                                        </p:tav>
                                        <p:tav tm="100000">
                                          <p:val>
                                            <p:strVal val="ppt_x"/>
                                          </p:val>
                                        </p:tav>
                                      </p:tavLst>
                                    </p:anim>
                                    <p:anim calcmode="lin" valueType="num">
                                      <p:cBhvr>
                                        <p:cTn id="64" dur="1000"/>
                                        <p:tgtEl>
                                          <p:spTgt spid="39"/>
                                        </p:tgtEl>
                                        <p:attrNameLst>
                                          <p:attrName>ppt_y</p:attrName>
                                        </p:attrNameLst>
                                      </p:cBhvr>
                                      <p:tavLst>
                                        <p:tav tm="0">
                                          <p:val>
                                            <p:strVal val="ppt_y"/>
                                          </p:val>
                                        </p:tav>
                                        <p:tav tm="100000">
                                          <p:val>
                                            <p:strVal val="ppt_y+.1"/>
                                          </p:val>
                                        </p:tav>
                                      </p:tavLst>
                                    </p:anim>
                                    <p:set>
                                      <p:cBhvr>
                                        <p:cTn id="65"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Check mark.wav"/>
                                        </p:tgtEl>
                                      </p:cMediaNode>
                                    </p:audio>
                                  </p:subTnLst>
                                </p:cTn>
                              </p:par>
                            </p:childTnLst>
                          </p:cTn>
                        </p:par>
                      </p:childTnLst>
                    </p:cTn>
                  </p:par>
                  <p:par>
                    <p:cTn id="66" fill="hold">
                      <p:stCondLst>
                        <p:cond delay="indefinite"/>
                      </p:stCondLst>
                      <p:childTnLst>
                        <p:par>
                          <p:cTn id="67" fill="hold">
                            <p:stCondLst>
                              <p:cond delay="0"/>
                            </p:stCondLst>
                            <p:childTnLst>
                              <p:par>
                                <p:cTn id="68" presetID="42" presetClass="exit" presetSubtype="0" fill="hold" grpId="0" nodeType="clickEffect">
                                  <p:stCondLst>
                                    <p:cond delay="0"/>
                                  </p:stCondLst>
                                  <p:childTnLst>
                                    <p:animEffect transition="out" filter="fade">
                                      <p:cBhvr>
                                        <p:cTn id="69" dur="1000"/>
                                        <p:tgtEl>
                                          <p:spTgt spid="40"/>
                                        </p:tgtEl>
                                      </p:cBhvr>
                                    </p:animEffect>
                                    <p:anim calcmode="lin" valueType="num">
                                      <p:cBhvr>
                                        <p:cTn id="70" dur="1000"/>
                                        <p:tgtEl>
                                          <p:spTgt spid="40"/>
                                        </p:tgtEl>
                                        <p:attrNameLst>
                                          <p:attrName>ppt_x</p:attrName>
                                        </p:attrNameLst>
                                      </p:cBhvr>
                                      <p:tavLst>
                                        <p:tav tm="0">
                                          <p:val>
                                            <p:strVal val="ppt_x"/>
                                          </p:val>
                                        </p:tav>
                                        <p:tav tm="100000">
                                          <p:val>
                                            <p:strVal val="ppt_x"/>
                                          </p:val>
                                        </p:tav>
                                      </p:tavLst>
                                    </p:anim>
                                    <p:anim calcmode="lin" valueType="num">
                                      <p:cBhvr>
                                        <p:cTn id="71" dur="1000"/>
                                        <p:tgtEl>
                                          <p:spTgt spid="40"/>
                                        </p:tgtEl>
                                        <p:attrNameLst>
                                          <p:attrName>ppt_y</p:attrName>
                                        </p:attrNameLst>
                                      </p:cBhvr>
                                      <p:tavLst>
                                        <p:tav tm="0">
                                          <p:val>
                                            <p:strVal val="ppt_y"/>
                                          </p:val>
                                        </p:tav>
                                        <p:tav tm="100000">
                                          <p:val>
                                            <p:strVal val="ppt_y+.1"/>
                                          </p:val>
                                        </p:tav>
                                      </p:tavLst>
                                    </p:anim>
                                    <p:set>
                                      <p:cBhvr>
                                        <p:cTn id="72"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0DFDC6-10AB-A0C8-F8BA-54D63430ED1D}"/>
              </a:ext>
            </a:extLst>
          </p:cNvPr>
          <p:cNvSpPr txBox="1"/>
          <p:nvPr/>
        </p:nvSpPr>
        <p:spPr>
          <a:xfrm>
            <a:off x="554366" y="511887"/>
            <a:ext cx="12176670" cy="707886"/>
          </a:xfrm>
          <a:prstGeom prst="rect">
            <a:avLst/>
          </a:prstGeom>
          <a:noFill/>
        </p:spPr>
        <p:txBody>
          <a:bodyPr wrap="square" rtlCol="0">
            <a:spAutoFit/>
          </a:bodyPr>
          <a:lstStyle/>
          <a:p>
            <a:pPr algn="just">
              <a:spcBef>
                <a:spcPts val="1200"/>
              </a:spcBef>
              <a:spcAft>
                <a:spcPts val="600"/>
              </a:spcAft>
            </a:pPr>
            <a:r>
              <a:rPr lang="en-US" sz="4000" b="1"/>
              <a:t>3. Tính.</a:t>
            </a:r>
            <a:endParaRPr lang="en-US" sz="4000"/>
          </a:p>
        </p:txBody>
      </p:sp>
      <p:grpSp>
        <p:nvGrpSpPr>
          <p:cNvPr id="20" name="Group 19">
            <a:extLst>
              <a:ext uri="{FF2B5EF4-FFF2-40B4-BE49-F238E27FC236}">
                <a16:creationId xmlns:a16="http://schemas.microsoft.com/office/drawing/2014/main" id="{277F135D-0441-0857-BDB9-015CC0EEF19B}"/>
              </a:ext>
            </a:extLst>
          </p:cNvPr>
          <p:cNvGrpSpPr/>
          <p:nvPr/>
        </p:nvGrpSpPr>
        <p:grpSpPr>
          <a:xfrm>
            <a:off x="1265042" y="1449389"/>
            <a:ext cx="9964077" cy="4162944"/>
            <a:chOff x="667609" y="1920559"/>
            <a:chExt cx="8040692" cy="4162944"/>
          </a:xfrm>
        </p:grpSpPr>
        <p:sp>
          <p:nvSpPr>
            <p:cNvPr id="7" name="TextBox 6">
              <a:extLst>
                <a:ext uri="{FF2B5EF4-FFF2-40B4-BE49-F238E27FC236}">
                  <a16:creationId xmlns:a16="http://schemas.microsoft.com/office/drawing/2014/main" id="{12ACAB20-A310-9C4B-6763-87EBAABC2CA9}"/>
                </a:ext>
              </a:extLst>
            </p:cNvPr>
            <p:cNvSpPr txBox="1"/>
            <p:nvPr/>
          </p:nvSpPr>
          <p:spPr>
            <a:xfrm>
              <a:off x="667609" y="1920559"/>
              <a:ext cx="6547514" cy="830997"/>
            </a:xfrm>
            <a:prstGeom prst="rect">
              <a:avLst/>
            </a:prstGeom>
            <a:noFill/>
          </p:spPr>
          <p:txBody>
            <a:bodyPr wrap="square" rtlCol="0">
              <a:spAutoFit/>
            </a:bodyPr>
            <a:lstStyle/>
            <a:p>
              <a:pPr algn="just">
                <a:spcBef>
                  <a:spcPts val="1200"/>
                </a:spcBef>
                <a:spcAft>
                  <a:spcPts val="600"/>
                </a:spcAft>
              </a:pPr>
              <a:r>
                <a:rPr lang="en-US" sz="4800"/>
                <a:t>a) 45 tấn – 18 tấn =  </a:t>
              </a:r>
              <a:r>
                <a:rPr lang="en-US" sz="4800">
                  <a:solidFill>
                    <a:srgbClr val="FF0000"/>
                  </a:solidFill>
                </a:rPr>
                <a:t>27</a:t>
              </a:r>
              <a:r>
                <a:rPr lang="en-US" sz="4800"/>
                <a:t> </a:t>
              </a:r>
              <a:r>
                <a:rPr lang="en-US" sz="4800">
                  <a:solidFill>
                    <a:srgbClr val="FF0000"/>
                  </a:solidFill>
                </a:rPr>
                <a:t>tấn</a:t>
              </a:r>
            </a:p>
          </p:txBody>
        </p:sp>
        <p:sp>
          <p:nvSpPr>
            <p:cNvPr id="8" name="TextBox 7">
              <a:extLst>
                <a:ext uri="{FF2B5EF4-FFF2-40B4-BE49-F238E27FC236}">
                  <a16:creationId xmlns:a16="http://schemas.microsoft.com/office/drawing/2014/main" id="{9AB6CFB5-CFBA-C5A9-F257-57CA47AF3243}"/>
                </a:ext>
              </a:extLst>
            </p:cNvPr>
            <p:cNvSpPr txBox="1"/>
            <p:nvPr/>
          </p:nvSpPr>
          <p:spPr>
            <a:xfrm>
              <a:off x="667609" y="3031208"/>
              <a:ext cx="8040692" cy="830997"/>
            </a:xfrm>
            <a:prstGeom prst="rect">
              <a:avLst/>
            </a:prstGeom>
            <a:noFill/>
          </p:spPr>
          <p:txBody>
            <a:bodyPr wrap="square" rtlCol="0">
              <a:spAutoFit/>
            </a:bodyPr>
            <a:lstStyle/>
            <a:p>
              <a:pPr algn="just">
                <a:spcBef>
                  <a:spcPts val="1200"/>
                </a:spcBef>
                <a:spcAft>
                  <a:spcPts val="600"/>
                </a:spcAft>
              </a:pPr>
              <a:r>
                <a:rPr lang="en-US" sz="4800"/>
                <a:t>b) 17 tạ + 36 tạ =   </a:t>
              </a:r>
              <a:r>
                <a:rPr lang="en-US" sz="4800">
                  <a:solidFill>
                    <a:srgbClr val="FF0000"/>
                  </a:solidFill>
                </a:rPr>
                <a:t>53 tạ </a:t>
              </a:r>
            </a:p>
          </p:txBody>
        </p:sp>
        <p:sp>
          <p:nvSpPr>
            <p:cNvPr id="5" name="TextBox 4">
              <a:extLst>
                <a:ext uri="{FF2B5EF4-FFF2-40B4-BE49-F238E27FC236}">
                  <a16:creationId xmlns:a16="http://schemas.microsoft.com/office/drawing/2014/main" id="{D7541848-B7EA-4B2F-97AC-291591D3CFBB}"/>
                </a:ext>
              </a:extLst>
            </p:cNvPr>
            <p:cNvSpPr txBox="1"/>
            <p:nvPr/>
          </p:nvSpPr>
          <p:spPr>
            <a:xfrm>
              <a:off x="667609" y="4141857"/>
              <a:ext cx="8040692" cy="830997"/>
            </a:xfrm>
            <a:prstGeom prst="rect">
              <a:avLst/>
            </a:prstGeom>
            <a:noFill/>
          </p:spPr>
          <p:txBody>
            <a:bodyPr wrap="square" rtlCol="0">
              <a:spAutoFit/>
            </a:bodyPr>
            <a:lstStyle/>
            <a:p>
              <a:pPr algn="just">
                <a:spcBef>
                  <a:spcPts val="1200"/>
                </a:spcBef>
                <a:spcAft>
                  <a:spcPts val="600"/>
                </a:spcAft>
              </a:pPr>
              <a:r>
                <a:rPr lang="en-US" sz="4800"/>
                <a:t>c) 25 yến x 4 =  </a:t>
              </a:r>
              <a:r>
                <a:rPr lang="en-US" sz="4800">
                  <a:solidFill>
                    <a:srgbClr val="FF0000"/>
                  </a:solidFill>
                </a:rPr>
                <a:t>100 yến</a:t>
              </a:r>
            </a:p>
          </p:txBody>
        </p:sp>
        <p:sp>
          <p:nvSpPr>
            <p:cNvPr id="6" name="TextBox 5">
              <a:extLst>
                <a:ext uri="{FF2B5EF4-FFF2-40B4-BE49-F238E27FC236}">
                  <a16:creationId xmlns:a16="http://schemas.microsoft.com/office/drawing/2014/main" id="{A0D5DC51-B1CC-41E1-F65B-E1890150A22F}"/>
                </a:ext>
              </a:extLst>
            </p:cNvPr>
            <p:cNvSpPr txBox="1"/>
            <p:nvPr/>
          </p:nvSpPr>
          <p:spPr>
            <a:xfrm>
              <a:off x="667609" y="5252506"/>
              <a:ext cx="8040692" cy="830997"/>
            </a:xfrm>
            <a:prstGeom prst="rect">
              <a:avLst/>
            </a:prstGeom>
            <a:noFill/>
          </p:spPr>
          <p:txBody>
            <a:bodyPr wrap="square" rtlCol="0">
              <a:spAutoFit/>
            </a:bodyPr>
            <a:lstStyle/>
            <a:p>
              <a:pPr algn="just">
                <a:spcBef>
                  <a:spcPts val="1200"/>
                </a:spcBef>
                <a:spcAft>
                  <a:spcPts val="600"/>
                </a:spcAft>
              </a:pPr>
              <a:r>
                <a:rPr lang="en-US" sz="4800"/>
                <a:t>d) 138 tấn : 3 =  </a:t>
              </a:r>
              <a:r>
                <a:rPr lang="en-US" sz="4800">
                  <a:solidFill>
                    <a:srgbClr val="FF0000"/>
                  </a:solidFill>
                </a:rPr>
                <a:t>46 tấn</a:t>
              </a:r>
            </a:p>
          </p:txBody>
        </p:sp>
      </p:grpSp>
      <p:sp>
        <p:nvSpPr>
          <p:cNvPr id="31" name="Rectangle: Rounded Corners 30">
            <a:extLst>
              <a:ext uri="{FF2B5EF4-FFF2-40B4-BE49-F238E27FC236}">
                <a16:creationId xmlns:a16="http://schemas.microsoft.com/office/drawing/2014/main" id="{4306FE60-F5BA-B2C8-91FA-CD7B2D25A940}"/>
              </a:ext>
            </a:extLst>
          </p:cNvPr>
          <p:cNvSpPr/>
          <p:nvPr/>
        </p:nvSpPr>
        <p:spPr>
          <a:xfrm>
            <a:off x="6909401" y="1427722"/>
            <a:ext cx="1931784" cy="756706"/>
          </a:xfrm>
          <a:prstGeom prst="roundRect">
            <a:avLst/>
          </a:prstGeom>
          <a:solidFill>
            <a:schemeClr val="bg2"/>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000000"/>
                </a:solidFill>
              </a:rPr>
              <a:t>?</a:t>
            </a:r>
          </a:p>
        </p:txBody>
      </p:sp>
      <p:sp>
        <p:nvSpPr>
          <p:cNvPr id="32" name="Rectangle: Rounded Corners 31">
            <a:extLst>
              <a:ext uri="{FF2B5EF4-FFF2-40B4-BE49-F238E27FC236}">
                <a16:creationId xmlns:a16="http://schemas.microsoft.com/office/drawing/2014/main" id="{628D49EE-2FC6-0D2B-741F-14CBDDF4CBD9}"/>
              </a:ext>
            </a:extLst>
          </p:cNvPr>
          <p:cNvSpPr/>
          <p:nvPr/>
        </p:nvSpPr>
        <p:spPr>
          <a:xfrm>
            <a:off x="6264348" y="2597183"/>
            <a:ext cx="1850952" cy="756706"/>
          </a:xfrm>
          <a:prstGeom prst="roundRect">
            <a:avLst/>
          </a:prstGeom>
          <a:solidFill>
            <a:schemeClr val="bg2"/>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000000"/>
                </a:solidFill>
              </a:rPr>
              <a:t>?</a:t>
            </a:r>
          </a:p>
        </p:txBody>
      </p:sp>
      <p:sp>
        <p:nvSpPr>
          <p:cNvPr id="13" name="Rectangle: Rounded Corners 12">
            <a:extLst>
              <a:ext uri="{FF2B5EF4-FFF2-40B4-BE49-F238E27FC236}">
                <a16:creationId xmlns:a16="http://schemas.microsoft.com/office/drawing/2014/main" id="{9E93611D-5BA5-81F9-B49C-3F68985CBBEF}"/>
              </a:ext>
            </a:extLst>
          </p:cNvPr>
          <p:cNvSpPr/>
          <p:nvPr/>
        </p:nvSpPr>
        <p:spPr>
          <a:xfrm>
            <a:off x="5717225" y="3707832"/>
            <a:ext cx="2245676" cy="756706"/>
          </a:xfrm>
          <a:prstGeom prst="roundRect">
            <a:avLst/>
          </a:prstGeom>
          <a:solidFill>
            <a:schemeClr val="bg2"/>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000000"/>
                </a:solidFill>
              </a:rPr>
              <a:t>?</a:t>
            </a:r>
          </a:p>
        </p:txBody>
      </p:sp>
      <p:sp>
        <p:nvSpPr>
          <p:cNvPr id="15" name="Rectangle: Rounded Corners 14">
            <a:extLst>
              <a:ext uri="{FF2B5EF4-FFF2-40B4-BE49-F238E27FC236}">
                <a16:creationId xmlns:a16="http://schemas.microsoft.com/office/drawing/2014/main" id="{A8BB9895-4B3A-86F1-CD72-F65DEABB54FB}"/>
              </a:ext>
            </a:extLst>
          </p:cNvPr>
          <p:cNvSpPr/>
          <p:nvPr/>
        </p:nvSpPr>
        <p:spPr>
          <a:xfrm>
            <a:off x="5717225" y="4818481"/>
            <a:ext cx="2245676" cy="756706"/>
          </a:xfrm>
          <a:prstGeom prst="roundRect">
            <a:avLst/>
          </a:prstGeom>
          <a:solidFill>
            <a:schemeClr val="bg2"/>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000000"/>
                </a:solidFill>
              </a:rPr>
              <a:t>?</a:t>
            </a:r>
          </a:p>
        </p:txBody>
      </p:sp>
    </p:spTree>
    <p:extLst>
      <p:ext uri="{BB962C8B-B14F-4D97-AF65-F5344CB8AC3E}">
        <p14:creationId xmlns:p14="http://schemas.microsoft.com/office/powerpoint/2010/main" val="343305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31"/>
                                        </p:tgtEl>
                                      </p:cBhvr>
                                    </p:animEffect>
                                    <p:anim calcmode="lin" valueType="num">
                                      <p:cBhvr>
                                        <p:cTn id="7" dur="1000"/>
                                        <p:tgtEl>
                                          <p:spTgt spid="31"/>
                                        </p:tgtEl>
                                        <p:attrNameLst>
                                          <p:attrName>ppt_x</p:attrName>
                                        </p:attrNameLst>
                                      </p:cBhvr>
                                      <p:tavLst>
                                        <p:tav tm="0">
                                          <p:val>
                                            <p:strVal val="ppt_x"/>
                                          </p:val>
                                        </p:tav>
                                        <p:tav tm="100000">
                                          <p:val>
                                            <p:strVal val="ppt_x"/>
                                          </p:val>
                                        </p:tav>
                                      </p:tavLst>
                                    </p:anim>
                                    <p:anim calcmode="lin" valueType="num">
                                      <p:cBhvr>
                                        <p:cTn id="8" dur="1000"/>
                                        <p:tgtEl>
                                          <p:spTgt spid="31"/>
                                        </p:tgtEl>
                                        <p:attrNameLst>
                                          <p:attrName>ppt_y</p:attrName>
                                        </p:attrNameLst>
                                      </p:cBhvr>
                                      <p:tavLst>
                                        <p:tav tm="0">
                                          <p:val>
                                            <p:strVal val="ppt_y"/>
                                          </p:val>
                                        </p:tav>
                                        <p:tav tm="100000">
                                          <p:val>
                                            <p:strVal val="ppt_y+.1"/>
                                          </p:val>
                                        </p:tav>
                                      </p:tavLst>
                                    </p:anim>
                                    <p:set>
                                      <p:cBhvr>
                                        <p:cTn id="9" dur="1" fill="hold">
                                          <p:stCondLst>
                                            <p:cond delay="999"/>
                                          </p:stCondLst>
                                        </p:cTn>
                                        <p:tgtEl>
                                          <p:spTgt spid="31"/>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eck mar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32"/>
                                        </p:tgtEl>
                                      </p:cBhvr>
                                    </p:animEffect>
                                    <p:anim calcmode="lin" valueType="num">
                                      <p:cBhvr>
                                        <p:cTn id="14" dur="1000"/>
                                        <p:tgtEl>
                                          <p:spTgt spid="32"/>
                                        </p:tgtEl>
                                        <p:attrNameLst>
                                          <p:attrName>ppt_x</p:attrName>
                                        </p:attrNameLst>
                                      </p:cBhvr>
                                      <p:tavLst>
                                        <p:tav tm="0">
                                          <p:val>
                                            <p:strVal val="ppt_x"/>
                                          </p:val>
                                        </p:tav>
                                        <p:tav tm="100000">
                                          <p:val>
                                            <p:strVal val="ppt_x"/>
                                          </p:val>
                                        </p:tav>
                                      </p:tavLst>
                                    </p:anim>
                                    <p:anim calcmode="lin" valueType="num">
                                      <p:cBhvr>
                                        <p:cTn id="15" dur="1000"/>
                                        <p:tgtEl>
                                          <p:spTgt spid="32"/>
                                        </p:tgtEl>
                                        <p:attrNameLst>
                                          <p:attrName>ppt_y</p:attrName>
                                        </p:attrNameLst>
                                      </p:cBhvr>
                                      <p:tavLst>
                                        <p:tav tm="0">
                                          <p:val>
                                            <p:strVal val="ppt_y"/>
                                          </p:val>
                                        </p:tav>
                                        <p:tav tm="100000">
                                          <p:val>
                                            <p:strVal val="ppt_y+.1"/>
                                          </p:val>
                                        </p:tav>
                                      </p:tavLst>
                                    </p:anim>
                                    <p:set>
                                      <p:cBhvr>
                                        <p:cTn id="16"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eck mark.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0" nodeType="clickEffect">
                                  <p:stCondLst>
                                    <p:cond delay="0"/>
                                  </p:stCondLst>
                                  <p:childTnLst>
                                    <p:animEffect transition="out" filter="fade">
                                      <p:cBhvr>
                                        <p:cTn id="20" dur="1000"/>
                                        <p:tgtEl>
                                          <p:spTgt spid="13"/>
                                        </p:tgtEl>
                                      </p:cBhvr>
                                    </p:animEffect>
                                    <p:anim calcmode="lin" valueType="num">
                                      <p:cBhvr>
                                        <p:cTn id="21" dur="1000"/>
                                        <p:tgtEl>
                                          <p:spTgt spid="13"/>
                                        </p:tgtEl>
                                        <p:attrNameLst>
                                          <p:attrName>ppt_x</p:attrName>
                                        </p:attrNameLst>
                                      </p:cBhvr>
                                      <p:tavLst>
                                        <p:tav tm="0">
                                          <p:val>
                                            <p:strVal val="ppt_x"/>
                                          </p:val>
                                        </p:tav>
                                        <p:tav tm="100000">
                                          <p:val>
                                            <p:strVal val="ppt_x"/>
                                          </p:val>
                                        </p:tav>
                                      </p:tavLst>
                                    </p:anim>
                                    <p:anim calcmode="lin" valueType="num">
                                      <p:cBhvr>
                                        <p:cTn id="22" dur="1000"/>
                                        <p:tgtEl>
                                          <p:spTgt spid="13"/>
                                        </p:tgtEl>
                                        <p:attrNameLst>
                                          <p:attrName>ppt_y</p:attrName>
                                        </p:attrNameLst>
                                      </p:cBhvr>
                                      <p:tavLst>
                                        <p:tav tm="0">
                                          <p:val>
                                            <p:strVal val="ppt_y"/>
                                          </p:val>
                                        </p:tav>
                                        <p:tav tm="100000">
                                          <p:val>
                                            <p:strVal val="ppt_y+.1"/>
                                          </p:val>
                                        </p:tav>
                                      </p:tavLst>
                                    </p:anim>
                                    <p:set>
                                      <p:cBhvr>
                                        <p:cTn id="23"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eck mark.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0" nodeType="clickEffect">
                                  <p:stCondLst>
                                    <p:cond delay="0"/>
                                  </p:stCondLst>
                                  <p:childTnLst>
                                    <p:animEffect transition="out" filter="fade">
                                      <p:cBhvr>
                                        <p:cTn id="27" dur="1000"/>
                                        <p:tgtEl>
                                          <p:spTgt spid="15"/>
                                        </p:tgtEl>
                                      </p:cBhvr>
                                    </p:animEffect>
                                    <p:anim calcmode="lin" valueType="num">
                                      <p:cBhvr>
                                        <p:cTn id="28" dur="1000"/>
                                        <p:tgtEl>
                                          <p:spTgt spid="15"/>
                                        </p:tgtEl>
                                        <p:attrNameLst>
                                          <p:attrName>ppt_x</p:attrName>
                                        </p:attrNameLst>
                                      </p:cBhvr>
                                      <p:tavLst>
                                        <p:tav tm="0">
                                          <p:val>
                                            <p:strVal val="ppt_x"/>
                                          </p:val>
                                        </p:tav>
                                        <p:tav tm="100000">
                                          <p:val>
                                            <p:strVal val="ppt_x"/>
                                          </p:val>
                                        </p:tav>
                                      </p:tavLst>
                                    </p:anim>
                                    <p:anim calcmode="lin" valueType="num">
                                      <p:cBhvr>
                                        <p:cTn id="29" dur="1000"/>
                                        <p:tgtEl>
                                          <p:spTgt spid="15"/>
                                        </p:tgtEl>
                                        <p:attrNameLst>
                                          <p:attrName>ppt_y</p:attrName>
                                        </p:attrNameLst>
                                      </p:cBhvr>
                                      <p:tavLst>
                                        <p:tav tm="0">
                                          <p:val>
                                            <p:strVal val="ppt_y"/>
                                          </p:val>
                                        </p:tav>
                                        <p:tav tm="100000">
                                          <p:val>
                                            <p:strVal val="ppt_y+.1"/>
                                          </p:val>
                                        </p:tav>
                                      </p:tavLst>
                                    </p:anim>
                                    <p:set>
                                      <p:cBhvr>
                                        <p:cTn id="30"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13"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0DFDC6-10AB-A0C8-F8BA-54D63430ED1D}"/>
              </a:ext>
            </a:extLst>
          </p:cNvPr>
          <p:cNvSpPr txBox="1"/>
          <p:nvPr/>
        </p:nvSpPr>
        <p:spPr>
          <a:xfrm>
            <a:off x="554366" y="367509"/>
            <a:ext cx="12176670" cy="646331"/>
          </a:xfrm>
          <a:prstGeom prst="rect">
            <a:avLst/>
          </a:prstGeom>
          <a:noFill/>
        </p:spPr>
        <p:txBody>
          <a:bodyPr wrap="square" rtlCol="0">
            <a:spAutoFit/>
          </a:bodyPr>
          <a:lstStyle/>
          <a:p>
            <a:pPr algn="just">
              <a:spcBef>
                <a:spcPts val="1200"/>
              </a:spcBef>
              <a:spcAft>
                <a:spcPts val="600"/>
              </a:spcAft>
            </a:pPr>
            <a:r>
              <a:rPr lang="en-US" sz="3600" b="1"/>
              <a:t>4. Chọn câu trả lời đúng.</a:t>
            </a:r>
            <a:endParaRPr lang="en-US" sz="3600"/>
          </a:p>
        </p:txBody>
      </p:sp>
      <p:sp>
        <p:nvSpPr>
          <p:cNvPr id="9" name="TextBox 8">
            <a:extLst>
              <a:ext uri="{FF2B5EF4-FFF2-40B4-BE49-F238E27FC236}">
                <a16:creationId xmlns:a16="http://schemas.microsoft.com/office/drawing/2014/main" id="{058B4AFD-B396-90C3-6EBB-4D9E4096395C}"/>
              </a:ext>
            </a:extLst>
          </p:cNvPr>
          <p:cNvSpPr txBox="1"/>
          <p:nvPr/>
        </p:nvSpPr>
        <p:spPr>
          <a:xfrm>
            <a:off x="1043650" y="1013840"/>
            <a:ext cx="10563822" cy="2862322"/>
          </a:xfrm>
          <a:prstGeom prst="rect">
            <a:avLst/>
          </a:prstGeom>
          <a:noFill/>
        </p:spPr>
        <p:txBody>
          <a:bodyPr wrap="square" rtlCol="0">
            <a:spAutoFit/>
          </a:bodyPr>
          <a:lstStyle/>
          <a:p>
            <a:pPr algn="just">
              <a:spcBef>
                <a:spcPts val="1200"/>
              </a:spcBef>
              <a:spcAft>
                <a:spcPts val="600"/>
              </a:spcAft>
            </a:pPr>
            <a:r>
              <a:rPr lang="en-US" sz="3600"/>
              <a:t>Có một con voi vừa chào đời ở vườn quốc gia. Bằng cách làm tròn đến hàng chục, người quản lí nói voi con nặng khoảng 120 kg. Vậy trên thực tế, số đo nào dưới đây có thể là số đo cân nặng của voi con?</a:t>
            </a:r>
          </a:p>
        </p:txBody>
      </p:sp>
      <p:sp>
        <p:nvSpPr>
          <p:cNvPr id="10" name="TextBox 9">
            <a:extLst>
              <a:ext uri="{FF2B5EF4-FFF2-40B4-BE49-F238E27FC236}">
                <a16:creationId xmlns:a16="http://schemas.microsoft.com/office/drawing/2014/main" id="{E9E2246B-70C6-DAC2-2737-627243104440}"/>
              </a:ext>
            </a:extLst>
          </p:cNvPr>
          <p:cNvSpPr txBox="1"/>
          <p:nvPr/>
        </p:nvSpPr>
        <p:spPr>
          <a:xfrm>
            <a:off x="1043650" y="4148878"/>
            <a:ext cx="10563822" cy="1508105"/>
          </a:xfrm>
          <a:prstGeom prst="rect">
            <a:avLst/>
          </a:prstGeom>
          <a:noFill/>
        </p:spPr>
        <p:txBody>
          <a:bodyPr wrap="square" rtlCol="0">
            <a:spAutoFit/>
          </a:bodyPr>
          <a:lstStyle/>
          <a:p>
            <a:pPr algn="just">
              <a:spcBef>
                <a:spcPts val="1200"/>
              </a:spcBef>
              <a:spcAft>
                <a:spcPts val="1200"/>
              </a:spcAft>
            </a:pPr>
            <a:r>
              <a:rPr lang="en-US" sz="3600"/>
              <a:t>A. 1 tạ 3 yến				B. 1 tạ 17 kg</a:t>
            </a:r>
          </a:p>
          <a:p>
            <a:pPr algn="just">
              <a:spcBef>
                <a:spcPts val="1200"/>
              </a:spcBef>
              <a:spcAft>
                <a:spcPts val="1200"/>
              </a:spcAft>
            </a:pPr>
            <a:r>
              <a:rPr lang="en-US" sz="3600"/>
              <a:t>C. 1 tạ 2 kg				D. 1 tạ 9 kg</a:t>
            </a:r>
          </a:p>
        </p:txBody>
      </p:sp>
      <p:sp>
        <p:nvSpPr>
          <p:cNvPr id="11" name="Oval 10">
            <a:extLst>
              <a:ext uri="{FF2B5EF4-FFF2-40B4-BE49-F238E27FC236}">
                <a16:creationId xmlns:a16="http://schemas.microsoft.com/office/drawing/2014/main" id="{598300E1-0AD3-2E6B-2D90-13C63D179046}"/>
              </a:ext>
            </a:extLst>
          </p:cNvPr>
          <p:cNvSpPr/>
          <p:nvPr/>
        </p:nvSpPr>
        <p:spPr>
          <a:xfrm>
            <a:off x="6497535" y="4132010"/>
            <a:ext cx="625159" cy="62515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606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CCF1A9-BB0C-6B37-E9F0-699193538CCF}"/>
              </a:ext>
            </a:extLst>
          </p:cNvPr>
          <p:cNvSpPr txBox="1"/>
          <p:nvPr/>
        </p:nvSpPr>
        <p:spPr>
          <a:xfrm>
            <a:off x="1232674" y="425558"/>
            <a:ext cx="9696489" cy="1323439"/>
          </a:xfrm>
          <a:prstGeom prst="rect">
            <a:avLst/>
          </a:prstGeom>
          <a:noFill/>
        </p:spPr>
        <p:txBody>
          <a:bodyPr wrap="square" rtlCol="0">
            <a:spAutoFit/>
          </a:bodyPr>
          <a:lstStyle/>
          <a:p>
            <a:pPr algn="ctr">
              <a:spcAft>
                <a:spcPts val="600"/>
              </a:spcAft>
            </a:pPr>
            <a:r>
              <a:rPr lang="en-US" sz="4000"/>
              <a:t>Em hãy nói về nội dung bài học hôm nay bằng 1 hoặc hơn 1 từ ngữ.</a:t>
            </a:r>
          </a:p>
        </p:txBody>
      </p:sp>
      <p:sp>
        <p:nvSpPr>
          <p:cNvPr id="4" name="TextBox 3">
            <a:extLst>
              <a:ext uri="{FF2B5EF4-FFF2-40B4-BE49-F238E27FC236}">
                <a16:creationId xmlns:a16="http://schemas.microsoft.com/office/drawing/2014/main" id="{5B52552F-EBAE-8F9D-94B1-7DAED206DA93}"/>
              </a:ext>
            </a:extLst>
          </p:cNvPr>
          <p:cNvSpPr txBox="1"/>
          <p:nvPr/>
        </p:nvSpPr>
        <p:spPr>
          <a:xfrm>
            <a:off x="807006" y="3173611"/>
            <a:ext cx="2777023" cy="510778"/>
          </a:xfrm>
          <a:prstGeom prst="roundRect">
            <a:avLst/>
          </a:prstGeom>
          <a:solidFill>
            <a:srgbClr val="B8E5FA"/>
          </a:solidFill>
          <a:ln>
            <a:solidFill>
              <a:srgbClr val="0070C0"/>
            </a:solidFill>
          </a:ln>
        </p:spPr>
        <p:txBody>
          <a:bodyPr wrap="square" rtlCol="0">
            <a:spAutoFit/>
          </a:bodyPr>
          <a:lstStyle/>
          <a:p>
            <a:pPr algn="ctr">
              <a:spcAft>
                <a:spcPts val="600"/>
              </a:spcAft>
            </a:pPr>
            <a:r>
              <a:rPr lang="en-US" sz="2400"/>
              <a:t>?</a:t>
            </a:r>
          </a:p>
        </p:txBody>
      </p:sp>
      <p:sp>
        <p:nvSpPr>
          <p:cNvPr id="5" name="TextBox 4">
            <a:extLst>
              <a:ext uri="{FF2B5EF4-FFF2-40B4-BE49-F238E27FC236}">
                <a16:creationId xmlns:a16="http://schemas.microsoft.com/office/drawing/2014/main" id="{35ABEF93-B8D2-27C2-582F-896052178C8D}"/>
              </a:ext>
            </a:extLst>
          </p:cNvPr>
          <p:cNvSpPr txBox="1"/>
          <p:nvPr/>
        </p:nvSpPr>
        <p:spPr>
          <a:xfrm>
            <a:off x="4692406" y="2407444"/>
            <a:ext cx="2777023" cy="510778"/>
          </a:xfrm>
          <a:prstGeom prst="roundRect">
            <a:avLst/>
          </a:prstGeom>
          <a:solidFill>
            <a:srgbClr val="FDB592"/>
          </a:solidFill>
          <a:ln>
            <a:solidFill>
              <a:srgbClr val="0070C0"/>
            </a:solidFill>
          </a:ln>
        </p:spPr>
        <p:txBody>
          <a:bodyPr wrap="square" rtlCol="0">
            <a:spAutoFit/>
          </a:bodyPr>
          <a:lstStyle/>
          <a:p>
            <a:pPr algn="ctr">
              <a:spcAft>
                <a:spcPts val="600"/>
              </a:spcAft>
            </a:pPr>
            <a:r>
              <a:rPr lang="en-US" sz="2400"/>
              <a:t>?</a:t>
            </a:r>
          </a:p>
        </p:txBody>
      </p:sp>
      <p:sp>
        <p:nvSpPr>
          <p:cNvPr id="6" name="TextBox 5">
            <a:extLst>
              <a:ext uri="{FF2B5EF4-FFF2-40B4-BE49-F238E27FC236}">
                <a16:creationId xmlns:a16="http://schemas.microsoft.com/office/drawing/2014/main" id="{2729B4A9-1BA6-47C1-ED2A-ED73BBD30BDD}"/>
              </a:ext>
            </a:extLst>
          </p:cNvPr>
          <p:cNvSpPr txBox="1"/>
          <p:nvPr/>
        </p:nvSpPr>
        <p:spPr>
          <a:xfrm>
            <a:off x="8152140" y="3867356"/>
            <a:ext cx="2777023" cy="510778"/>
          </a:xfrm>
          <a:prstGeom prst="roundRect">
            <a:avLst/>
          </a:prstGeom>
          <a:solidFill>
            <a:srgbClr val="92D050"/>
          </a:solidFill>
          <a:ln>
            <a:solidFill>
              <a:srgbClr val="0070C0"/>
            </a:solidFill>
          </a:ln>
        </p:spPr>
        <p:txBody>
          <a:bodyPr wrap="square" rtlCol="0">
            <a:spAutoFit/>
          </a:bodyPr>
          <a:lstStyle/>
          <a:p>
            <a:pPr algn="ctr">
              <a:spcAft>
                <a:spcPts val="600"/>
              </a:spcAft>
            </a:pPr>
            <a:r>
              <a:rPr lang="en-US" sz="2400"/>
              <a:t>?</a:t>
            </a:r>
          </a:p>
        </p:txBody>
      </p:sp>
      <p:sp>
        <p:nvSpPr>
          <p:cNvPr id="7" name="TextBox 6">
            <a:extLst>
              <a:ext uri="{FF2B5EF4-FFF2-40B4-BE49-F238E27FC236}">
                <a16:creationId xmlns:a16="http://schemas.microsoft.com/office/drawing/2014/main" id="{9CFC352B-066C-07E9-4BF3-F5E3BD2A50CE}"/>
              </a:ext>
            </a:extLst>
          </p:cNvPr>
          <p:cNvSpPr txBox="1"/>
          <p:nvPr/>
        </p:nvSpPr>
        <p:spPr>
          <a:xfrm>
            <a:off x="1865590" y="5000402"/>
            <a:ext cx="2071220" cy="510778"/>
          </a:xfrm>
          <a:prstGeom prst="roundRect">
            <a:avLst/>
          </a:prstGeom>
          <a:solidFill>
            <a:schemeClr val="accent3">
              <a:lumMod val="40000"/>
              <a:lumOff val="60000"/>
            </a:schemeClr>
          </a:solidFill>
          <a:ln>
            <a:solidFill>
              <a:srgbClr val="0070C0"/>
            </a:solidFill>
          </a:ln>
        </p:spPr>
        <p:txBody>
          <a:bodyPr wrap="square" rtlCol="0">
            <a:spAutoFit/>
          </a:bodyPr>
          <a:lstStyle/>
          <a:p>
            <a:pPr algn="ctr">
              <a:spcAft>
                <a:spcPts val="600"/>
              </a:spcAft>
            </a:pPr>
            <a:r>
              <a:rPr lang="en-US" sz="2400"/>
              <a:t>?</a:t>
            </a:r>
          </a:p>
        </p:txBody>
      </p:sp>
      <p:sp>
        <p:nvSpPr>
          <p:cNvPr id="8" name="TextBox 7">
            <a:extLst>
              <a:ext uri="{FF2B5EF4-FFF2-40B4-BE49-F238E27FC236}">
                <a16:creationId xmlns:a16="http://schemas.microsoft.com/office/drawing/2014/main" id="{2C316B49-2431-8735-DF51-80A2EDBF3D7D}"/>
              </a:ext>
            </a:extLst>
          </p:cNvPr>
          <p:cNvSpPr txBox="1"/>
          <p:nvPr/>
        </p:nvSpPr>
        <p:spPr>
          <a:xfrm>
            <a:off x="5880540" y="5679203"/>
            <a:ext cx="2777023" cy="510778"/>
          </a:xfrm>
          <a:prstGeom prst="roundRect">
            <a:avLst/>
          </a:prstGeom>
          <a:solidFill>
            <a:schemeClr val="bg2">
              <a:lumMod val="20000"/>
              <a:lumOff val="80000"/>
            </a:schemeClr>
          </a:solidFill>
          <a:ln>
            <a:solidFill>
              <a:srgbClr val="0070C0"/>
            </a:solidFill>
          </a:ln>
        </p:spPr>
        <p:txBody>
          <a:bodyPr wrap="square" rtlCol="0">
            <a:spAutoFit/>
          </a:bodyPr>
          <a:lstStyle/>
          <a:p>
            <a:pPr algn="ctr">
              <a:spcAft>
                <a:spcPts val="600"/>
              </a:spcAft>
            </a:pPr>
            <a:r>
              <a:rPr lang="en-US" sz="2400"/>
              <a:t>….</a:t>
            </a:r>
          </a:p>
        </p:txBody>
      </p:sp>
      <p:sp>
        <p:nvSpPr>
          <p:cNvPr id="2" name="TextBox 1">
            <a:extLst>
              <a:ext uri="{FF2B5EF4-FFF2-40B4-BE49-F238E27FC236}">
                <a16:creationId xmlns:a16="http://schemas.microsoft.com/office/drawing/2014/main" id="{92F63394-21C3-EF6D-081B-BC5163D1FE3D}"/>
              </a:ext>
            </a:extLst>
          </p:cNvPr>
          <p:cNvSpPr txBox="1"/>
          <p:nvPr/>
        </p:nvSpPr>
        <p:spPr>
          <a:xfrm>
            <a:off x="4844930" y="3994142"/>
            <a:ext cx="2071220" cy="510778"/>
          </a:xfrm>
          <a:prstGeom prst="roundRect">
            <a:avLst/>
          </a:prstGeom>
          <a:solidFill>
            <a:srgbClr val="F3A9EF"/>
          </a:solidFill>
          <a:ln>
            <a:solidFill>
              <a:srgbClr val="0070C0"/>
            </a:solidFill>
          </a:ln>
        </p:spPr>
        <p:txBody>
          <a:bodyPr wrap="square" rtlCol="0">
            <a:spAutoFit/>
          </a:bodyPr>
          <a:lstStyle/>
          <a:p>
            <a:pPr algn="ctr">
              <a:spcAft>
                <a:spcPts val="600"/>
              </a:spcAft>
            </a:pPr>
            <a:r>
              <a:rPr lang="en-US" sz="2400"/>
              <a:t>?</a:t>
            </a:r>
          </a:p>
        </p:txBody>
      </p:sp>
    </p:spTree>
    <p:extLst>
      <p:ext uri="{BB962C8B-B14F-4D97-AF65-F5344CB8AC3E}">
        <p14:creationId xmlns:p14="http://schemas.microsoft.com/office/powerpoint/2010/main" val="422568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heck mar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3" name="Check mar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3" name="Check mark.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subTnLst>
                                    <p:audio>
                                      <p:cMediaNode>
                                        <p:cTn display="0" masterRel="sameClick">
                                          <p:stCondLst>
                                            <p:cond evt="begin" delay="0">
                                              <p:tn val="25"/>
                                            </p:cond>
                                          </p:stCondLst>
                                          <p:endCondLst>
                                            <p:cond evt="onStopAudio" delay="0">
                                              <p:tgtEl>
                                                <p:sldTgt/>
                                              </p:tgtEl>
                                            </p:cond>
                                          </p:endCondLst>
                                        </p:cTn>
                                        <p:tgtEl>
                                          <p:sndTgt r:embed="rId3" name="Check mark.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subTnLst>
                                    <p:audio>
                                      <p:cMediaNode>
                                        <p:cTn display="0" masterRel="sameClick">
                                          <p:stCondLst>
                                            <p:cond evt="begin" delay="0">
                                              <p:tn val="30"/>
                                            </p:cond>
                                          </p:stCondLst>
                                          <p:endCondLst>
                                            <p:cond evt="onStopAudio" delay="0">
                                              <p:tgtEl>
                                                <p:sldTgt/>
                                              </p:tgtEl>
                                            </p:cond>
                                          </p:endCondLst>
                                        </p:cTn>
                                        <p:tgtEl>
                                          <p:sndTgt r:embed="rId3" name="Check mark.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subTnLst>
                                    <p:audio>
                                      <p:cMediaNode>
                                        <p:cTn display="0" masterRel="sameClick">
                                          <p:stCondLst>
                                            <p:cond evt="begin" delay="0">
                                              <p:tn val="35"/>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NAL_ĐỒNG HỒ ĐẾM NGƯỢC 30s FINAL">
            <a:hlinkClick r:id="" action="ppaction://media"/>
            <a:extLst>
              <a:ext uri="{FF2B5EF4-FFF2-40B4-BE49-F238E27FC236}">
                <a16:creationId xmlns:a16="http://schemas.microsoft.com/office/drawing/2014/main" id="{E8A43EF0-8A91-4898-E8D8-AF3801E45D9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546" y="8483"/>
            <a:ext cx="12111163" cy="6841034"/>
          </a:xfrm>
          <a:prstGeom prst="rect">
            <a:avLst/>
          </a:prstGeom>
        </p:spPr>
      </p:pic>
      <p:sp>
        <p:nvSpPr>
          <p:cNvPr id="2" name="Title 1">
            <a:extLst>
              <a:ext uri="{FF2B5EF4-FFF2-40B4-BE49-F238E27FC236}">
                <a16:creationId xmlns:a16="http://schemas.microsoft.com/office/drawing/2014/main" id="{FC31B08E-5D88-DF05-FF83-03F622DE5C46}"/>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01350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133C28-14FA-D4C9-AD13-44210327736C}"/>
              </a:ext>
            </a:extLst>
          </p:cNvPr>
          <p:cNvPicPr>
            <a:picLocks noChangeAspect="1"/>
          </p:cNvPicPr>
          <p:nvPr/>
        </p:nvPicPr>
        <p:blipFill>
          <a:blip r:embed="rId3"/>
          <a:stretch>
            <a:fillRect/>
          </a:stretch>
        </p:blipFill>
        <p:spPr>
          <a:xfrm>
            <a:off x="-409696" y="1608509"/>
            <a:ext cx="9018831" cy="3297896"/>
          </a:xfrm>
          <a:prstGeom prst="rect">
            <a:avLst/>
          </a:prstGeom>
        </p:spPr>
      </p:pic>
      <p:pic>
        <p:nvPicPr>
          <p:cNvPr id="6" name="Picture 5">
            <a:extLst>
              <a:ext uri="{FF2B5EF4-FFF2-40B4-BE49-F238E27FC236}">
                <a16:creationId xmlns:a16="http://schemas.microsoft.com/office/drawing/2014/main" id="{2FACF6BA-4465-4432-4E52-E10F46057C54}"/>
              </a:ext>
            </a:extLst>
          </p:cNvPr>
          <p:cNvPicPr>
            <a:picLocks noChangeAspect="1"/>
          </p:cNvPicPr>
          <p:nvPr/>
        </p:nvPicPr>
        <p:blipFill rotWithShape="1">
          <a:blip r:embed="rId4"/>
          <a:srcRect l="21260"/>
          <a:stretch/>
        </p:blipFill>
        <p:spPr>
          <a:xfrm>
            <a:off x="7924800" y="1153428"/>
            <a:ext cx="4080387" cy="5541744"/>
          </a:xfrm>
          <a:prstGeom prst="rect">
            <a:avLst/>
          </a:prstGeom>
        </p:spPr>
      </p:pic>
    </p:spTree>
    <p:extLst>
      <p:ext uri="{BB962C8B-B14F-4D97-AF65-F5344CB8AC3E}">
        <p14:creationId xmlns:p14="http://schemas.microsoft.com/office/powerpoint/2010/main" val="319652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87"/>
        <p:cNvGrpSpPr/>
        <p:nvPr/>
      </p:nvGrpSpPr>
      <p:grpSpPr>
        <a:xfrm>
          <a:off x="0" y="0"/>
          <a:ext cx="0" cy="0"/>
          <a:chOff x="0" y="0"/>
          <a:chExt cx="0" cy="0"/>
        </a:xfrm>
      </p:grpSpPr>
      <p:sp>
        <p:nvSpPr>
          <p:cNvPr id="3774" name="Google Shape;3774;p33"/>
          <p:cNvSpPr/>
          <p:nvPr/>
        </p:nvSpPr>
        <p:spPr>
          <a:xfrm flipH="1">
            <a:off x="7034329" y="2003702"/>
            <a:ext cx="317764" cy="30142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3775" name="Google Shape;3775;p33"/>
          <p:cNvSpPr/>
          <p:nvPr/>
        </p:nvSpPr>
        <p:spPr>
          <a:xfrm flipH="1">
            <a:off x="2380189" y="774900"/>
            <a:ext cx="317764" cy="30142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3776" name="Google Shape;3776;p33"/>
          <p:cNvSpPr/>
          <p:nvPr/>
        </p:nvSpPr>
        <p:spPr>
          <a:xfrm flipH="1">
            <a:off x="2490116" y="5882599"/>
            <a:ext cx="317764" cy="30142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3777" name="Google Shape;3777;p33"/>
          <p:cNvSpPr/>
          <p:nvPr/>
        </p:nvSpPr>
        <p:spPr>
          <a:xfrm flipH="1">
            <a:off x="6556263" y="6138048"/>
            <a:ext cx="223788" cy="21222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3778" name="Google Shape;3778;p33"/>
          <p:cNvSpPr/>
          <p:nvPr/>
        </p:nvSpPr>
        <p:spPr>
          <a:xfrm flipH="1">
            <a:off x="7731032" y="3775292"/>
            <a:ext cx="223788" cy="21222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grpSp>
        <p:nvGrpSpPr>
          <p:cNvPr id="3779" name="Google Shape;3779;p33"/>
          <p:cNvGrpSpPr/>
          <p:nvPr/>
        </p:nvGrpSpPr>
        <p:grpSpPr>
          <a:xfrm>
            <a:off x="5041253" y="718558"/>
            <a:ext cx="1024809" cy="1063328"/>
            <a:chOff x="1843825" y="3806950"/>
            <a:chExt cx="1608250" cy="1668700"/>
          </a:xfrm>
        </p:grpSpPr>
        <p:sp>
          <p:nvSpPr>
            <p:cNvPr id="3780" name="Google Shape;3780;p33"/>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sp>
          <p:nvSpPr>
            <p:cNvPr id="3781" name="Google Shape;3781;p33"/>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82" name="Google Shape;3782;p33"/>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83" name="Google Shape;3783;p33"/>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84" name="Google Shape;3784;p33"/>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85" name="Google Shape;3785;p33"/>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86" name="Google Shape;3786;p33"/>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87" name="Google Shape;3787;p33"/>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88" name="Google Shape;3788;p33"/>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89" name="Google Shape;3789;p33"/>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90" name="Google Shape;3790;p33"/>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91" name="Google Shape;3791;p33"/>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92" name="Google Shape;3792;p33"/>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93" name="Google Shape;3793;p33"/>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94" name="Google Shape;3794;p33"/>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95" name="Google Shape;3795;p33"/>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96" name="Google Shape;3796;p33"/>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97" name="Google Shape;3797;p33"/>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98" name="Google Shape;3798;p33"/>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799" name="Google Shape;3799;p33"/>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00" name="Google Shape;3800;p33"/>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01" name="Google Shape;3801;p33"/>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02" name="Google Shape;3802;p33"/>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03" name="Google Shape;3803;p33"/>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04" name="Google Shape;3804;p33"/>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05" name="Google Shape;3805;p33"/>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06" name="Google Shape;3806;p33"/>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07" name="Google Shape;3807;p33"/>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08" name="Google Shape;3808;p33"/>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09" name="Google Shape;3809;p33"/>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10" name="Google Shape;3810;p33"/>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11" name="Google Shape;3811;p33"/>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12" name="Google Shape;3812;p33"/>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13" name="Google Shape;3813;p33"/>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14" name="Google Shape;3814;p33"/>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15" name="Google Shape;3815;p33"/>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16" name="Google Shape;3816;p33"/>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17" name="Google Shape;3817;p33"/>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18" name="Google Shape;3818;p33"/>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19" name="Google Shape;3819;p33"/>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20" name="Google Shape;3820;p33"/>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21" name="Google Shape;3821;p33"/>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22" name="Google Shape;3822;p33"/>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23" name="Google Shape;3823;p33"/>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24" name="Google Shape;3824;p33"/>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25" name="Google Shape;3825;p33"/>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26" name="Google Shape;3826;p33"/>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27" name="Google Shape;3827;p33"/>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28" name="Google Shape;3828;p33"/>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29" name="Google Shape;3829;p33"/>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30" name="Google Shape;3830;p33"/>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31" name="Google Shape;3831;p33"/>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32" name="Google Shape;3832;p33"/>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33" name="Google Shape;3833;p33"/>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34" name="Google Shape;3834;p33"/>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35" name="Google Shape;3835;p33"/>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36" name="Google Shape;3836;p33"/>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37" name="Google Shape;3837;p33"/>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38" name="Google Shape;3838;p33"/>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39" name="Google Shape;3839;p33"/>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40" name="Google Shape;3840;p33"/>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41" name="Google Shape;3841;p33"/>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42" name="Google Shape;3842;p33"/>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43" name="Google Shape;3843;p33"/>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44" name="Google Shape;3844;p33"/>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45" name="Google Shape;3845;p33"/>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46" name="Google Shape;3846;p33"/>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847" name="Google Shape;3847;p33"/>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grpSp>
      <p:grpSp>
        <p:nvGrpSpPr>
          <p:cNvPr id="3848" name="Google Shape;3848;p33"/>
          <p:cNvGrpSpPr/>
          <p:nvPr/>
        </p:nvGrpSpPr>
        <p:grpSpPr>
          <a:xfrm>
            <a:off x="11046160" y="3987518"/>
            <a:ext cx="1024809" cy="1063328"/>
            <a:chOff x="1843825" y="3806950"/>
            <a:chExt cx="1608250" cy="1668700"/>
          </a:xfrm>
        </p:grpSpPr>
        <p:sp>
          <p:nvSpPr>
            <p:cNvPr id="3849" name="Google Shape;3849;p33"/>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sp>
          <p:nvSpPr>
            <p:cNvPr id="3850" name="Google Shape;3850;p33"/>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51" name="Google Shape;3851;p33"/>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52" name="Google Shape;3852;p33"/>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53" name="Google Shape;3853;p33"/>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54" name="Google Shape;3854;p33"/>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55" name="Google Shape;3855;p33"/>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56" name="Google Shape;3856;p33"/>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57" name="Google Shape;3857;p33"/>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58" name="Google Shape;3858;p33"/>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59" name="Google Shape;3859;p33"/>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60" name="Google Shape;3860;p33"/>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61" name="Google Shape;3861;p33"/>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62" name="Google Shape;3862;p33"/>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63" name="Google Shape;3863;p33"/>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64" name="Google Shape;3864;p33"/>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65" name="Google Shape;3865;p33"/>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66" name="Google Shape;3866;p33"/>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67" name="Google Shape;3867;p33"/>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68" name="Google Shape;3868;p33"/>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69" name="Google Shape;3869;p33"/>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70" name="Google Shape;3870;p33"/>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71" name="Google Shape;3871;p33"/>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72" name="Google Shape;3872;p33"/>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73" name="Google Shape;3873;p33"/>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74" name="Google Shape;3874;p33"/>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75" name="Google Shape;3875;p33"/>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76" name="Google Shape;3876;p33"/>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77" name="Google Shape;3877;p33"/>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78" name="Google Shape;3878;p33"/>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79" name="Google Shape;3879;p33"/>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80" name="Google Shape;3880;p33"/>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81" name="Google Shape;3881;p33"/>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82" name="Google Shape;3882;p33"/>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83" name="Google Shape;3883;p33"/>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84" name="Google Shape;3884;p33"/>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85" name="Google Shape;3885;p33"/>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86" name="Google Shape;3886;p33"/>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87" name="Google Shape;3887;p33"/>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88" name="Google Shape;3888;p33"/>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89" name="Google Shape;3889;p33"/>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90" name="Google Shape;3890;p33"/>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91" name="Google Shape;3891;p33"/>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92" name="Google Shape;3892;p33"/>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93" name="Google Shape;3893;p33"/>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94" name="Google Shape;3894;p33"/>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95" name="Google Shape;3895;p33"/>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96" name="Google Shape;3896;p33"/>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97" name="Google Shape;3897;p33"/>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98" name="Google Shape;3898;p33"/>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899" name="Google Shape;3899;p33"/>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00" name="Google Shape;3900;p33"/>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01" name="Google Shape;3901;p33"/>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02" name="Google Shape;3902;p33"/>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03" name="Google Shape;3903;p33"/>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04" name="Google Shape;3904;p33"/>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05" name="Google Shape;3905;p33"/>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06" name="Google Shape;3906;p33"/>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07" name="Google Shape;3907;p33"/>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08" name="Google Shape;3908;p33"/>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09" name="Google Shape;3909;p33"/>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10" name="Google Shape;3910;p33"/>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11" name="Google Shape;3911;p33"/>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12" name="Google Shape;3912;p33"/>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13" name="Google Shape;3913;p33"/>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14" name="Google Shape;3914;p33"/>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15" name="Google Shape;3915;p33"/>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16" name="Google Shape;3916;p33"/>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grpSp>
      <p:grpSp>
        <p:nvGrpSpPr>
          <p:cNvPr id="3917" name="Google Shape;3917;p33"/>
          <p:cNvGrpSpPr/>
          <p:nvPr/>
        </p:nvGrpSpPr>
        <p:grpSpPr>
          <a:xfrm>
            <a:off x="7034301" y="5132353"/>
            <a:ext cx="722992" cy="750168"/>
            <a:chOff x="1843825" y="3806950"/>
            <a:chExt cx="1608250" cy="1668700"/>
          </a:xfrm>
        </p:grpSpPr>
        <p:sp>
          <p:nvSpPr>
            <p:cNvPr id="3918" name="Google Shape;3918;p33"/>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sp>
          <p:nvSpPr>
            <p:cNvPr id="3919" name="Google Shape;3919;p33"/>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20" name="Google Shape;3920;p33"/>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21" name="Google Shape;3921;p33"/>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22" name="Google Shape;3922;p33"/>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23" name="Google Shape;3923;p33"/>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24" name="Google Shape;3924;p33"/>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25" name="Google Shape;3925;p33"/>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26" name="Google Shape;3926;p33"/>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27" name="Google Shape;3927;p33"/>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28" name="Google Shape;3928;p33"/>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29" name="Google Shape;3929;p33"/>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30" name="Google Shape;3930;p33"/>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31" name="Google Shape;3931;p33"/>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32" name="Google Shape;3932;p33"/>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33" name="Google Shape;3933;p33"/>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34" name="Google Shape;3934;p33"/>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35" name="Google Shape;3935;p33"/>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36" name="Google Shape;3936;p33"/>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37" name="Google Shape;3937;p33"/>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38" name="Google Shape;3938;p33"/>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39" name="Google Shape;3939;p33"/>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40" name="Google Shape;3940;p33"/>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41" name="Google Shape;3941;p33"/>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42" name="Google Shape;3942;p33"/>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43" name="Google Shape;3943;p33"/>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44" name="Google Shape;3944;p33"/>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45" name="Google Shape;3945;p33"/>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46" name="Google Shape;3946;p33"/>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47" name="Google Shape;3947;p33"/>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48" name="Google Shape;3948;p33"/>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49" name="Google Shape;3949;p33"/>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50" name="Google Shape;3950;p33"/>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51" name="Google Shape;3951;p33"/>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52" name="Google Shape;3952;p33"/>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53" name="Google Shape;3953;p33"/>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54" name="Google Shape;3954;p33"/>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55" name="Google Shape;3955;p33"/>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56" name="Google Shape;3956;p33"/>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57" name="Google Shape;3957;p33"/>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58" name="Google Shape;3958;p33"/>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59" name="Google Shape;3959;p33"/>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60" name="Google Shape;3960;p33"/>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61" name="Google Shape;3961;p33"/>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62" name="Google Shape;3962;p33"/>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63" name="Google Shape;3963;p33"/>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64" name="Google Shape;3964;p33"/>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65" name="Google Shape;3965;p33"/>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66" name="Google Shape;3966;p33"/>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67" name="Google Shape;3967;p33"/>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68" name="Google Shape;3968;p33"/>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69" name="Google Shape;3969;p33"/>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70" name="Google Shape;3970;p33"/>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71" name="Google Shape;3971;p33"/>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72" name="Google Shape;3972;p33"/>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73" name="Google Shape;3973;p33"/>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74" name="Google Shape;3974;p33"/>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75" name="Google Shape;3975;p33"/>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76" name="Google Shape;3976;p33"/>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77" name="Google Shape;3977;p33"/>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78" name="Google Shape;3978;p33"/>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79" name="Google Shape;3979;p33"/>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80" name="Google Shape;3980;p33"/>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81" name="Google Shape;3981;p33"/>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82" name="Google Shape;3982;p33"/>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83" name="Google Shape;3983;p33"/>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84" name="Google Shape;3984;p33"/>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985" name="Google Shape;3985;p33"/>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grpSp>
      <p:grpSp>
        <p:nvGrpSpPr>
          <p:cNvPr id="3986" name="Google Shape;3986;p33"/>
          <p:cNvGrpSpPr/>
          <p:nvPr/>
        </p:nvGrpSpPr>
        <p:grpSpPr>
          <a:xfrm>
            <a:off x="4449909" y="5762973"/>
            <a:ext cx="722991" cy="750168"/>
            <a:chOff x="1843825" y="3806950"/>
            <a:chExt cx="1608250" cy="1668700"/>
          </a:xfrm>
        </p:grpSpPr>
        <p:sp>
          <p:nvSpPr>
            <p:cNvPr id="3987" name="Google Shape;3987;p33"/>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sp>
          <p:nvSpPr>
            <p:cNvPr id="3988" name="Google Shape;3988;p33"/>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89" name="Google Shape;3989;p33"/>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90" name="Google Shape;3990;p33"/>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91" name="Google Shape;3991;p33"/>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92" name="Google Shape;3992;p33"/>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93" name="Google Shape;3993;p33"/>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94" name="Google Shape;3994;p33"/>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95" name="Google Shape;3995;p33"/>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96" name="Google Shape;3996;p33"/>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97" name="Google Shape;3997;p33"/>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98" name="Google Shape;3998;p33"/>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3999" name="Google Shape;3999;p33"/>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00" name="Google Shape;4000;p33"/>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01" name="Google Shape;4001;p33"/>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02" name="Google Shape;4002;p33"/>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03" name="Google Shape;4003;p33"/>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04" name="Google Shape;4004;p33"/>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05" name="Google Shape;4005;p33"/>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06" name="Google Shape;4006;p33"/>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07" name="Google Shape;4007;p33"/>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08" name="Google Shape;4008;p33"/>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09" name="Google Shape;4009;p33"/>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10" name="Google Shape;4010;p33"/>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11" name="Google Shape;4011;p33"/>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12" name="Google Shape;4012;p33"/>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13" name="Google Shape;4013;p33"/>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14" name="Google Shape;4014;p33"/>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15" name="Google Shape;4015;p33"/>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16" name="Google Shape;4016;p33"/>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17" name="Google Shape;4017;p33"/>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18" name="Google Shape;4018;p33"/>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19" name="Google Shape;4019;p33"/>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20" name="Google Shape;4020;p33"/>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21" name="Google Shape;4021;p33"/>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22" name="Google Shape;4022;p33"/>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23" name="Google Shape;4023;p33"/>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24" name="Google Shape;4024;p33"/>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25" name="Google Shape;4025;p33"/>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26" name="Google Shape;4026;p33"/>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27" name="Google Shape;4027;p33"/>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28" name="Google Shape;4028;p33"/>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29" name="Google Shape;4029;p33"/>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30" name="Google Shape;4030;p33"/>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31" name="Google Shape;4031;p33"/>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32" name="Google Shape;4032;p33"/>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33" name="Google Shape;4033;p33"/>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34" name="Google Shape;4034;p33"/>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35" name="Google Shape;4035;p33"/>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36" name="Google Shape;4036;p33"/>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37" name="Google Shape;4037;p33"/>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38" name="Google Shape;4038;p33"/>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39" name="Google Shape;4039;p33"/>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40" name="Google Shape;4040;p33"/>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41" name="Google Shape;4041;p33"/>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42" name="Google Shape;4042;p33"/>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43" name="Google Shape;4043;p33"/>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44" name="Google Shape;4044;p33"/>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45" name="Google Shape;4045;p33"/>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46" name="Google Shape;4046;p33"/>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47" name="Google Shape;4047;p33"/>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48" name="Google Shape;4048;p33"/>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49" name="Google Shape;4049;p33"/>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50" name="Google Shape;4050;p33"/>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51" name="Google Shape;4051;p33"/>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52" name="Google Shape;4052;p33"/>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53" name="Google Shape;4053;p33"/>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054" name="Google Shape;4054;p33"/>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grpSp>
      <p:grpSp>
        <p:nvGrpSpPr>
          <p:cNvPr id="4055" name="Google Shape;4055;p33"/>
          <p:cNvGrpSpPr/>
          <p:nvPr/>
        </p:nvGrpSpPr>
        <p:grpSpPr>
          <a:xfrm>
            <a:off x="543166" y="364495"/>
            <a:ext cx="722992" cy="750168"/>
            <a:chOff x="1843825" y="3806950"/>
            <a:chExt cx="1608250" cy="1668700"/>
          </a:xfrm>
        </p:grpSpPr>
        <p:sp>
          <p:nvSpPr>
            <p:cNvPr id="4056" name="Google Shape;4056;p33"/>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121598" tIns="121598" rIns="121598" bIns="121598" anchor="ctr" anchorCtr="0">
              <a:noAutofit/>
            </a:bodyPr>
            <a:lstStyle/>
            <a:p>
              <a:endParaRPr sz="2479"/>
            </a:p>
          </p:txBody>
        </p:sp>
        <p:sp>
          <p:nvSpPr>
            <p:cNvPr id="4057" name="Google Shape;4057;p33"/>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58" name="Google Shape;4058;p33"/>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59" name="Google Shape;4059;p33"/>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60" name="Google Shape;4060;p33"/>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61" name="Google Shape;4061;p33"/>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62" name="Google Shape;4062;p33"/>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63" name="Google Shape;4063;p33"/>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64" name="Google Shape;4064;p33"/>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65" name="Google Shape;4065;p33"/>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66" name="Google Shape;4066;p33"/>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67" name="Google Shape;4067;p33"/>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68" name="Google Shape;4068;p33"/>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69" name="Google Shape;4069;p33"/>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70" name="Google Shape;4070;p33"/>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71" name="Google Shape;4071;p33"/>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72" name="Google Shape;4072;p33"/>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73" name="Google Shape;4073;p33"/>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74" name="Google Shape;4074;p33"/>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75" name="Google Shape;4075;p33"/>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76" name="Google Shape;4076;p33"/>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77" name="Google Shape;4077;p33"/>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78" name="Google Shape;4078;p33"/>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79" name="Google Shape;4079;p33"/>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80" name="Google Shape;4080;p33"/>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81" name="Google Shape;4081;p33"/>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82" name="Google Shape;4082;p33"/>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83" name="Google Shape;4083;p33"/>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84" name="Google Shape;4084;p33"/>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85" name="Google Shape;4085;p33"/>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86" name="Google Shape;4086;p33"/>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87" name="Google Shape;4087;p33"/>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88" name="Google Shape;4088;p33"/>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89" name="Google Shape;4089;p33"/>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90" name="Google Shape;4090;p33"/>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91" name="Google Shape;4091;p33"/>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92" name="Google Shape;4092;p33"/>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93" name="Google Shape;4093;p33"/>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94" name="Google Shape;4094;p33"/>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95" name="Google Shape;4095;p33"/>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96" name="Google Shape;4096;p33"/>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97" name="Google Shape;4097;p33"/>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98" name="Google Shape;4098;p33"/>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099" name="Google Shape;4099;p33"/>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100" name="Google Shape;4100;p33"/>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101" name="Google Shape;4101;p33"/>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102" name="Google Shape;4102;p33"/>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103" name="Google Shape;4103;p33"/>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104" name="Google Shape;4104;p33"/>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105" name="Google Shape;4105;p33"/>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106" name="Google Shape;4106;p33"/>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107" name="Google Shape;4107;p33"/>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4108" name="Google Shape;4108;p33"/>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09" name="Google Shape;4109;p33"/>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10" name="Google Shape;4110;p33"/>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11" name="Google Shape;4111;p33"/>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12" name="Google Shape;4112;p33"/>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13" name="Google Shape;4113;p33"/>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14" name="Google Shape;4114;p33"/>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15" name="Google Shape;4115;p33"/>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16" name="Google Shape;4116;p33"/>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17" name="Google Shape;4117;p33"/>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18" name="Google Shape;4118;p33"/>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19" name="Google Shape;4119;p33"/>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20" name="Google Shape;4120;p33"/>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21" name="Google Shape;4121;p33"/>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22" name="Google Shape;4122;p33"/>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4123" name="Google Shape;4123;p33"/>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grpSp>
      <p:pic>
        <p:nvPicPr>
          <p:cNvPr id="6" name="Picture 5">
            <a:extLst>
              <a:ext uri="{FF2B5EF4-FFF2-40B4-BE49-F238E27FC236}">
                <a16:creationId xmlns:a16="http://schemas.microsoft.com/office/drawing/2014/main" id="{E87496E3-3757-5B4A-9DBA-F5481553587E}"/>
              </a:ext>
            </a:extLst>
          </p:cNvPr>
          <p:cNvPicPr>
            <a:picLocks noChangeAspect="1"/>
          </p:cNvPicPr>
          <p:nvPr/>
        </p:nvPicPr>
        <p:blipFill>
          <a:blip r:embed="rId3"/>
          <a:stretch>
            <a:fillRect/>
          </a:stretch>
        </p:blipFill>
        <p:spPr>
          <a:xfrm>
            <a:off x="-2332138" y="2460315"/>
            <a:ext cx="12004064" cy="2219136"/>
          </a:xfrm>
          <a:prstGeom prst="rect">
            <a:avLst/>
          </a:prstGeom>
        </p:spPr>
      </p:pic>
      <p:pic>
        <p:nvPicPr>
          <p:cNvPr id="8" name="Picture 7">
            <a:extLst>
              <a:ext uri="{FF2B5EF4-FFF2-40B4-BE49-F238E27FC236}">
                <a16:creationId xmlns:a16="http://schemas.microsoft.com/office/drawing/2014/main" id="{464662F4-B75E-EEF3-AFB7-48E7191BCFDB}"/>
              </a:ext>
            </a:extLst>
          </p:cNvPr>
          <p:cNvPicPr>
            <a:picLocks noChangeAspect="1"/>
          </p:cNvPicPr>
          <p:nvPr/>
        </p:nvPicPr>
        <p:blipFill>
          <a:blip r:embed="rId4"/>
          <a:stretch>
            <a:fillRect/>
          </a:stretch>
        </p:blipFill>
        <p:spPr>
          <a:xfrm flipH="1">
            <a:off x="8101155" y="2038011"/>
            <a:ext cx="2604011" cy="438919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grpSp>
        <p:nvGrpSpPr>
          <p:cNvPr id="911" name="Google Shape;911;p28"/>
          <p:cNvGrpSpPr/>
          <p:nvPr/>
        </p:nvGrpSpPr>
        <p:grpSpPr>
          <a:xfrm>
            <a:off x="5495599" y="3694874"/>
            <a:ext cx="4927667" cy="496568"/>
            <a:chOff x="4131921" y="2771650"/>
            <a:chExt cx="3704916" cy="373350"/>
          </a:xfrm>
        </p:grpSpPr>
        <p:grpSp>
          <p:nvGrpSpPr>
            <p:cNvPr id="912" name="Google Shape;912;p28"/>
            <p:cNvGrpSpPr/>
            <p:nvPr/>
          </p:nvGrpSpPr>
          <p:grpSpPr>
            <a:xfrm rot="-5400000">
              <a:off x="7447563" y="2755725"/>
              <a:ext cx="373350" cy="405200"/>
              <a:chOff x="5133675" y="-97975"/>
              <a:chExt cx="373350" cy="405200"/>
            </a:xfrm>
          </p:grpSpPr>
          <p:sp>
            <p:nvSpPr>
              <p:cNvPr id="913" name="Google Shape;913;p28"/>
              <p:cNvSpPr/>
              <p:nvPr/>
            </p:nvSpPr>
            <p:spPr>
              <a:xfrm>
                <a:off x="5133675" y="-97975"/>
                <a:ext cx="373350" cy="405200"/>
              </a:xfrm>
              <a:custGeom>
                <a:avLst/>
                <a:gdLst/>
                <a:ahLst/>
                <a:cxnLst/>
                <a:rect l="l" t="t" r="r" b="b"/>
                <a:pathLst>
                  <a:path w="14934" h="16208" extrusionOk="0">
                    <a:moveTo>
                      <a:pt x="9544" y="6588"/>
                    </a:moveTo>
                    <a:lnTo>
                      <a:pt x="9544" y="6588"/>
                    </a:lnTo>
                    <a:cubicBezTo>
                      <a:pt x="9577" y="6600"/>
                      <a:pt x="9621" y="6610"/>
                      <a:pt x="9664" y="6610"/>
                    </a:cubicBezTo>
                    <a:cubicBezTo>
                      <a:pt x="10058" y="6709"/>
                      <a:pt x="10473" y="6785"/>
                      <a:pt x="10899" y="6851"/>
                    </a:cubicBezTo>
                    <a:cubicBezTo>
                      <a:pt x="10976" y="6862"/>
                      <a:pt x="11042" y="6873"/>
                      <a:pt x="11118" y="6873"/>
                    </a:cubicBezTo>
                    <a:cubicBezTo>
                      <a:pt x="10681" y="6894"/>
                      <a:pt x="10243" y="6960"/>
                      <a:pt x="9817" y="7069"/>
                    </a:cubicBezTo>
                    <a:cubicBezTo>
                      <a:pt x="9730" y="6906"/>
                      <a:pt x="9631" y="6741"/>
                      <a:pt x="9544" y="6588"/>
                    </a:cubicBezTo>
                    <a:close/>
                    <a:moveTo>
                      <a:pt x="8287" y="7671"/>
                    </a:moveTo>
                    <a:cubicBezTo>
                      <a:pt x="8309" y="7703"/>
                      <a:pt x="8319" y="7725"/>
                      <a:pt x="8331" y="7747"/>
                    </a:cubicBezTo>
                    <a:cubicBezTo>
                      <a:pt x="8309" y="7769"/>
                      <a:pt x="8276" y="7780"/>
                      <a:pt x="8254" y="7802"/>
                    </a:cubicBezTo>
                    <a:lnTo>
                      <a:pt x="8287" y="7671"/>
                    </a:lnTo>
                    <a:close/>
                    <a:moveTo>
                      <a:pt x="903" y="0"/>
                    </a:moveTo>
                    <a:cubicBezTo>
                      <a:pt x="544" y="0"/>
                      <a:pt x="222" y="245"/>
                      <a:pt x="121" y="620"/>
                    </a:cubicBezTo>
                    <a:cubicBezTo>
                      <a:pt x="1" y="1057"/>
                      <a:pt x="252" y="1484"/>
                      <a:pt x="689" y="1604"/>
                    </a:cubicBezTo>
                    <a:cubicBezTo>
                      <a:pt x="1488" y="1812"/>
                      <a:pt x="2275" y="2106"/>
                      <a:pt x="3029" y="2500"/>
                    </a:cubicBezTo>
                    <a:cubicBezTo>
                      <a:pt x="2821" y="2992"/>
                      <a:pt x="2668" y="3517"/>
                      <a:pt x="2569" y="4042"/>
                    </a:cubicBezTo>
                    <a:cubicBezTo>
                      <a:pt x="2428" y="4927"/>
                      <a:pt x="2438" y="5769"/>
                      <a:pt x="2613" y="6479"/>
                    </a:cubicBezTo>
                    <a:cubicBezTo>
                      <a:pt x="2821" y="7343"/>
                      <a:pt x="3356" y="7594"/>
                      <a:pt x="3652" y="7671"/>
                    </a:cubicBezTo>
                    <a:cubicBezTo>
                      <a:pt x="3750" y="7693"/>
                      <a:pt x="3859" y="7703"/>
                      <a:pt x="3958" y="7703"/>
                    </a:cubicBezTo>
                    <a:cubicBezTo>
                      <a:pt x="4450" y="7703"/>
                      <a:pt x="4931" y="7419"/>
                      <a:pt x="5226" y="6928"/>
                    </a:cubicBezTo>
                    <a:cubicBezTo>
                      <a:pt x="5346" y="6719"/>
                      <a:pt x="5521" y="6381"/>
                      <a:pt x="5652" y="5692"/>
                    </a:cubicBezTo>
                    <a:cubicBezTo>
                      <a:pt x="5729" y="5266"/>
                      <a:pt x="5761" y="4839"/>
                      <a:pt x="5740" y="4424"/>
                    </a:cubicBezTo>
                    <a:lnTo>
                      <a:pt x="5740" y="4424"/>
                    </a:lnTo>
                    <a:cubicBezTo>
                      <a:pt x="5958" y="4621"/>
                      <a:pt x="6177" y="4839"/>
                      <a:pt x="6374" y="5058"/>
                    </a:cubicBezTo>
                    <a:cubicBezTo>
                      <a:pt x="6057" y="5408"/>
                      <a:pt x="5773" y="5801"/>
                      <a:pt x="5565" y="6228"/>
                    </a:cubicBezTo>
                    <a:cubicBezTo>
                      <a:pt x="5401" y="6545"/>
                      <a:pt x="5270" y="6884"/>
                      <a:pt x="5182" y="7212"/>
                    </a:cubicBezTo>
                    <a:cubicBezTo>
                      <a:pt x="5073" y="7605"/>
                      <a:pt x="4996" y="8031"/>
                      <a:pt x="5073" y="8468"/>
                    </a:cubicBezTo>
                    <a:cubicBezTo>
                      <a:pt x="5171" y="8983"/>
                      <a:pt x="5510" y="9409"/>
                      <a:pt x="5958" y="9595"/>
                    </a:cubicBezTo>
                    <a:cubicBezTo>
                      <a:pt x="6123" y="9660"/>
                      <a:pt x="6286" y="9682"/>
                      <a:pt x="6461" y="9682"/>
                    </a:cubicBezTo>
                    <a:cubicBezTo>
                      <a:pt x="6461" y="9693"/>
                      <a:pt x="6450" y="9693"/>
                      <a:pt x="6450" y="9704"/>
                    </a:cubicBezTo>
                    <a:cubicBezTo>
                      <a:pt x="6276" y="10032"/>
                      <a:pt x="6079" y="10469"/>
                      <a:pt x="6067" y="10972"/>
                    </a:cubicBezTo>
                    <a:cubicBezTo>
                      <a:pt x="6067" y="11529"/>
                      <a:pt x="6308" y="12054"/>
                      <a:pt x="6723" y="12371"/>
                    </a:cubicBezTo>
                    <a:cubicBezTo>
                      <a:pt x="6975" y="12557"/>
                      <a:pt x="7281" y="12656"/>
                      <a:pt x="7598" y="12656"/>
                    </a:cubicBezTo>
                    <a:cubicBezTo>
                      <a:pt x="7828" y="12656"/>
                      <a:pt x="8057" y="12612"/>
                      <a:pt x="8287" y="12513"/>
                    </a:cubicBezTo>
                    <a:cubicBezTo>
                      <a:pt x="8604" y="12371"/>
                      <a:pt x="8844" y="12163"/>
                      <a:pt x="9052" y="11923"/>
                    </a:cubicBezTo>
                    <a:lnTo>
                      <a:pt x="9052" y="11923"/>
                    </a:lnTo>
                    <a:cubicBezTo>
                      <a:pt x="9019" y="12153"/>
                      <a:pt x="8987" y="12393"/>
                      <a:pt x="8975" y="12634"/>
                    </a:cubicBezTo>
                    <a:cubicBezTo>
                      <a:pt x="8953" y="13060"/>
                      <a:pt x="8975" y="13497"/>
                      <a:pt x="9041" y="13934"/>
                    </a:cubicBezTo>
                    <a:cubicBezTo>
                      <a:pt x="9118" y="14427"/>
                      <a:pt x="9238" y="14995"/>
                      <a:pt x="9587" y="15465"/>
                    </a:cubicBezTo>
                    <a:cubicBezTo>
                      <a:pt x="9937" y="15946"/>
                      <a:pt x="10451" y="16208"/>
                      <a:pt x="10976" y="16208"/>
                    </a:cubicBezTo>
                    <a:cubicBezTo>
                      <a:pt x="11030" y="16208"/>
                      <a:pt x="11085" y="16208"/>
                      <a:pt x="11140" y="16197"/>
                    </a:cubicBezTo>
                    <a:cubicBezTo>
                      <a:pt x="11708" y="16142"/>
                      <a:pt x="12255" y="15771"/>
                      <a:pt x="12539" y="15224"/>
                    </a:cubicBezTo>
                    <a:cubicBezTo>
                      <a:pt x="12769" y="14809"/>
                      <a:pt x="12878" y="14317"/>
                      <a:pt x="12878" y="13759"/>
                    </a:cubicBezTo>
                    <a:cubicBezTo>
                      <a:pt x="12878" y="13312"/>
                      <a:pt x="12791" y="12841"/>
                      <a:pt x="12648" y="12382"/>
                    </a:cubicBezTo>
                    <a:cubicBezTo>
                      <a:pt x="12495" y="11912"/>
                      <a:pt x="12276" y="11475"/>
                      <a:pt x="12004" y="11082"/>
                    </a:cubicBezTo>
                    <a:cubicBezTo>
                      <a:pt x="11752" y="10732"/>
                      <a:pt x="11468" y="10426"/>
                      <a:pt x="11151" y="10163"/>
                    </a:cubicBezTo>
                    <a:cubicBezTo>
                      <a:pt x="11129" y="10086"/>
                      <a:pt x="11096" y="10021"/>
                      <a:pt x="11074" y="9945"/>
                    </a:cubicBezTo>
                    <a:lnTo>
                      <a:pt x="11074" y="9945"/>
                    </a:lnTo>
                    <a:cubicBezTo>
                      <a:pt x="11457" y="10086"/>
                      <a:pt x="11851" y="10196"/>
                      <a:pt x="12244" y="10273"/>
                    </a:cubicBezTo>
                    <a:cubicBezTo>
                      <a:pt x="12484" y="10314"/>
                      <a:pt x="12780" y="10372"/>
                      <a:pt x="13096" y="10372"/>
                    </a:cubicBezTo>
                    <a:cubicBezTo>
                      <a:pt x="13285" y="10372"/>
                      <a:pt x="13480" y="10352"/>
                      <a:pt x="13676" y="10294"/>
                    </a:cubicBezTo>
                    <a:cubicBezTo>
                      <a:pt x="14255" y="10130"/>
                      <a:pt x="14693" y="9693"/>
                      <a:pt x="14813" y="9168"/>
                    </a:cubicBezTo>
                    <a:lnTo>
                      <a:pt x="14813" y="9158"/>
                    </a:lnTo>
                    <a:cubicBezTo>
                      <a:pt x="14933" y="8600"/>
                      <a:pt x="14693" y="8009"/>
                      <a:pt x="14179" y="7616"/>
                    </a:cubicBezTo>
                    <a:cubicBezTo>
                      <a:pt x="13796" y="7332"/>
                      <a:pt x="13348" y="7200"/>
                      <a:pt x="12954" y="7091"/>
                    </a:cubicBezTo>
                    <a:cubicBezTo>
                      <a:pt x="12583" y="6993"/>
                      <a:pt x="12189" y="6916"/>
                      <a:pt x="11796" y="6894"/>
                    </a:cubicBezTo>
                    <a:lnTo>
                      <a:pt x="11774" y="6894"/>
                    </a:lnTo>
                    <a:cubicBezTo>
                      <a:pt x="11992" y="6862"/>
                      <a:pt x="12211" y="6807"/>
                      <a:pt x="12430" y="6698"/>
                    </a:cubicBezTo>
                    <a:cubicBezTo>
                      <a:pt x="12987" y="6413"/>
                      <a:pt x="13315" y="5856"/>
                      <a:pt x="13272" y="5266"/>
                    </a:cubicBezTo>
                    <a:cubicBezTo>
                      <a:pt x="13228" y="4730"/>
                      <a:pt x="12889" y="4238"/>
                      <a:pt x="12375" y="3954"/>
                    </a:cubicBezTo>
                    <a:cubicBezTo>
                      <a:pt x="11960" y="3714"/>
                      <a:pt x="11511" y="3637"/>
                      <a:pt x="11085" y="3583"/>
                    </a:cubicBezTo>
                    <a:cubicBezTo>
                      <a:pt x="10812" y="3541"/>
                      <a:pt x="10529" y="3521"/>
                      <a:pt x="10244" y="3521"/>
                    </a:cubicBezTo>
                    <a:cubicBezTo>
                      <a:pt x="10084" y="3521"/>
                      <a:pt x="9923" y="3527"/>
                      <a:pt x="9762" y="3539"/>
                    </a:cubicBezTo>
                    <a:cubicBezTo>
                      <a:pt x="9030" y="3583"/>
                      <a:pt x="8309" y="3746"/>
                      <a:pt x="7631" y="4020"/>
                    </a:cubicBezTo>
                    <a:cubicBezTo>
                      <a:pt x="7379" y="3736"/>
                      <a:pt x="7106" y="3473"/>
                      <a:pt x="6833" y="3211"/>
                    </a:cubicBezTo>
                    <a:cubicBezTo>
                      <a:pt x="7194" y="3211"/>
                      <a:pt x="7565" y="3178"/>
                      <a:pt x="7948" y="3145"/>
                    </a:cubicBezTo>
                    <a:cubicBezTo>
                      <a:pt x="8003" y="3134"/>
                      <a:pt x="8046" y="3123"/>
                      <a:pt x="8101" y="3123"/>
                    </a:cubicBezTo>
                    <a:cubicBezTo>
                      <a:pt x="8494" y="3080"/>
                      <a:pt x="8931" y="3036"/>
                      <a:pt x="9347" y="2861"/>
                    </a:cubicBezTo>
                    <a:cubicBezTo>
                      <a:pt x="9708" y="2708"/>
                      <a:pt x="9992" y="2412"/>
                      <a:pt x="10134" y="2074"/>
                    </a:cubicBezTo>
                    <a:cubicBezTo>
                      <a:pt x="10243" y="1778"/>
                      <a:pt x="10243" y="1451"/>
                      <a:pt x="10112" y="1156"/>
                    </a:cubicBezTo>
                    <a:cubicBezTo>
                      <a:pt x="9806" y="467"/>
                      <a:pt x="9052" y="336"/>
                      <a:pt x="8691" y="270"/>
                    </a:cubicBezTo>
                    <a:cubicBezTo>
                      <a:pt x="8309" y="200"/>
                      <a:pt x="7923" y="164"/>
                      <a:pt x="7536" y="164"/>
                    </a:cubicBezTo>
                    <a:cubicBezTo>
                      <a:pt x="7079" y="164"/>
                      <a:pt x="6621" y="213"/>
                      <a:pt x="6166" y="314"/>
                    </a:cubicBezTo>
                    <a:cubicBezTo>
                      <a:pt x="5412" y="478"/>
                      <a:pt x="4701" y="773"/>
                      <a:pt x="4034" y="1188"/>
                    </a:cubicBezTo>
                    <a:cubicBezTo>
                      <a:pt x="3105" y="685"/>
                      <a:pt x="2122" y="292"/>
                      <a:pt x="1116" y="29"/>
                    </a:cubicBezTo>
                    <a:cubicBezTo>
                      <a:pt x="1044" y="10"/>
                      <a:pt x="973" y="0"/>
                      <a:pt x="903" y="0"/>
                    </a:cubicBezTo>
                    <a:close/>
                  </a:path>
                </a:pathLst>
              </a:custGeom>
              <a:solidFill>
                <a:schemeClr val="dk2"/>
              </a:solidFill>
              <a:ln w="28575" cap="flat" cmpd="sng">
                <a:solidFill>
                  <a:schemeClr val="dk2"/>
                </a:solidFill>
                <a:prstDash val="solid"/>
                <a:round/>
                <a:headEnd type="none" w="sm" len="sm"/>
                <a:tailEnd type="none" w="sm" len="sm"/>
              </a:ln>
              <a:effectLst>
                <a:outerShdw blurRad="14288" dist="38100" dir="3720000" algn="bl" rotWithShape="0">
                  <a:schemeClr val="lt2">
                    <a:alpha val="74000"/>
                  </a:schemeClr>
                </a:outerShdw>
              </a:effectLst>
            </p:spPr>
            <p:txBody>
              <a:bodyPr spcFirstLastPara="1" wrap="square" lIns="121598" tIns="121598" rIns="121598" bIns="121598" anchor="ctr" anchorCtr="0">
                <a:noAutofit/>
              </a:bodyPr>
              <a:lstStyle/>
              <a:p>
                <a:endParaRPr sz="2479"/>
              </a:p>
            </p:txBody>
          </p:sp>
          <p:sp>
            <p:nvSpPr>
              <p:cNvPr id="914" name="Google Shape;914;p28"/>
              <p:cNvSpPr/>
              <p:nvPr/>
            </p:nvSpPr>
            <p:spPr>
              <a:xfrm>
                <a:off x="5149425" y="-82350"/>
                <a:ext cx="341200" cy="373875"/>
              </a:xfrm>
              <a:custGeom>
                <a:avLst/>
                <a:gdLst/>
                <a:ahLst/>
                <a:cxnLst/>
                <a:rect l="l" t="t" r="r" b="b"/>
                <a:pathLst>
                  <a:path w="13648" h="14955" extrusionOk="0">
                    <a:moveTo>
                      <a:pt x="284" y="0"/>
                    </a:moveTo>
                    <a:cubicBezTo>
                      <a:pt x="79" y="0"/>
                      <a:pt x="0" y="316"/>
                      <a:pt x="224" y="366"/>
                    </a:cubicBezTo>
                    <a:cubicBezTo>
                      <a:pt x="1273" y="640"/>
                      <a:pt x="2289" y="1066"/>
                      <a:pt x="3229" y="1613"/>
                    </a:cubicBezTo>
                    <a:cubicBezTo>
                      <a:pt x="2901" y="2214"/>
                      <a:pt x="2672" y="2859"/>
                      <a:pt x="2563" y="3526"/>
                    </a:cubicBezTo>
                    <a:cubicBezTo>
                      <a:pt x="2442" y="4236"/>
                      <a:pt x="2420" y="5013"/>
                      <a:pt x="2595" y="5712"/>
                    </a:cubicBezTo>
                    <a:cubicBezTo>
                      <a:pt x="2672" y="6018"/>
                      <a:pt x="2836" y="6357"/>
                      <a:pt x="3175" y="6434"/>
                    </a:cubicBezTo>
                    <a:cubicBezTo>
                      <a:pt x="3226" y="6446"/>
                      <a:pt x="3277" y="6452"/>
                      <a:pt x="3327" y="6452"/>
                    </a:cubicBezTo>
                    <a:cubicBezTo>
                      <a:pt x="3628" y="6452"/>
                      <a:pt x="3901" y="6239"/>
                      <a:pt x="4060" y="5985"/>
                    </a:cubicBezTo>
                    <a:cubicBezTo>
                      <a:pt x="4235" y="5669"/>
                      <a:pt x="4334" y="5297"/>
                      <a:pt x="4399" y="4947"/>
                    </a:cubicBezTo>
                    <a:cubicBezTo>
                      <a:pt x="4475" y="4575"/>
                      <a:pt x="4497" y="4204"/>
                      <a:pt x="4487" y="3821"/>
                    </a:cubicBezTo>
                    <a:cubicBezTo>
                      <a:pt x="4454" y="3264"/>
                      <a:pt x="4334" y="2706"/>
                      <a:pt x="4115" y="2192"/>
                    </a:cubicBezTo>
                    <a:lnTo>
                      <a:pt x="4115" y="2192"/>
                    </a:lnTo>
                    <a:cubicBezTo>
                      <a:pt x="4421" y="2400"/>
                      <a:pt x="4705" y="2618"/>
                      <a:pt x="4990" y="2848"/>
                    </a:cubicBezTo>
                    <a:cubicBezTo>
                      <a:pt x="5580" y="3340"/>
                      <a:pt x="6115" y="3886"/>
                      <a:pt x="6618" y="4466"/>
                    </a:cubicBezTo>
                    <a:lnTo>
                      <a:pt x="6618" y="4477"/>
                    </a:lnTo>
                    <a:cubicBezTo>
                      <a:pt x="6148" y="4860"/>
                      <a:pt x="5765" y="5341"/>
                      <a:pt x="5493" y="5887"/>
                    </a:cubicBezTo>
                    <a:cubicBezTo>
                      <a:pt x="5350" y="6160"/>
                      <a:pt x="5241" y="6456"/>
                      <a:pt x="5153" y="6750"/>
                    </a:cubicBezTo>
                    <a:cubicBezTo>
                      <a:pt x="5077" y="7068"/>
                      <a:pt x="5000" y="7406"/>
                      <a:pt x="5066" y="7734"/>
                    </a:cubicBezTo>
                    <a:cubicBezTo>
                      <a:pt x="5121" y="8008"/>
                      <a:pt x="5296" y="8281"/>
                      <a:pt x="5569" y="8390"/>
                    </a:cubicBezTo>
                    <a:cubicBezTo>
                      <a:pt x="5645" y="8418"/>
                      <a:pt x="5723" y="8431"/>
                      <a:pt x="5799" y="8431"/>
                    </a:cubicBezTo>
                    <a:cubicBezTo>
                      <a:pt x="6017" y="8431"/>
                      <a:pt x="6227" y="8326"/>
                      <a:pt x="6389" y="8171"/>
                    </a:cubicBezTo>
                    <a:cubicBezTo>
                      <a:pt x="6618" y="7953"/>
                      <a:pt x="6761" y="7658"/>
                      <a:pt x="6880" y="7363"/>
                    </a:cubicBezTo>
                    <a:cubicBezTo>
                      <a:pt x="7001" y="7090"/>
                      <a:pt x="7089" y="6794"/>
                      <a:pt x="7154" y="6488"/>
                    </a:cubicBezTo>
                    <a:cubicBezTo>
                      <a:pt x="7230" y="6073"/>
                      <a:pt x="7252" y="5647"/>
                      <a:pt x="7220" y="5220"/>
                    </a:cubicBezTo>
                    <a:lnTo>
                      <a:pt x="7220" y="5220"/>
                    </a:lnTo>
                    <a:cubicBezTo>
                      <a:pt x="7723" y="5909"/>
                      <a:pt x="8170" y="6641"/>
                      <a:pt x="8564" y="7406"/>
                    </a:cubicBezTo>
                    <a:cubicBezTo>
                      <a:pt x="7963" y="7647"/>
                      <a:pt x="7427" y="8018"/>
                      <a:pt x="6990" y="8489"/>
                    </a:cubicBezTo>
                    <a:cubicBezTo>
                      <a:pt x="6749" y="8762"/>
                      <a:pt x="6542" y="9057"/>
                      <a:pt x="6378" y="9363"/>
                    </a:cubicBezTo>
                    <a:cubicBezTo>
                      <a:pt x="6214" y="9669"/>
                      <a:pt x="6071" y="10008"/>
                      <a:pt x="6071" y="10358"/>
                    </a:cubicBezTo>
                    <a:cubicBezTo>
                      <a:pt x="6061" y="10697"/>
                      <a:pt x="6192" y="11035"/>
                      <a:pt x="6465" y="11244"/>
                    </a:cubicBezTo>
                    <a:cubicBezTo>
                      <a:pt x="6613" y="11356"/>
                      <a:pt x="6787" y="11404"/>
                      <a:pt x="6963" y="11404"/>
                    </a:cubicBezTo>
                    <a:cubicBezTo>
                      <a:pt x="7113" y="11404"/>
                      <a:pt x="7265" y="11369"/>
                      <a:pt x="7405" y="11309"/>
                    </a:cubicBezTo>
                    <a:cubicBezTo>
                      <a:pt x="7744" y="11167"/>
                      <a:pt x="7985" y="10872"/>
                      <a:pt x="8192" y="10576"/>
                    </a:cubicBezTo>
                    <a:cubicBezTo>
                      <a:pt x="8389" y="10303"/>
                      <a:pt x="8553" y="10008"/>
                      <a:pt x="8695" y="9702"/>
                    </a:cubicBezTo>
                    <a:cubicBezTo>
                      <a:pt x="8870" y="9298"/>
                      <a:pt x="8979" y="8871"/>
                      <a:pt x="9045" y="8434"/>
                    </a:cubicBezTo>
                    <a:cubicBezTo>
                      <a:pt x="9242" y="8893"/>
                      <a:pt x="9406" y="9363"/>
                      <a:pt x="9559" y="9844"/>
                    </a:cubicBezTo>
                    <a:cubicBezTo>
                      <a:pt x="9220" y="10533"/>
                      <a:pt x="9012" y="11276"/>
                      <a:pt x="8969" y="12053"/>
                    </a:cubicBezTo>
                    <a:cubicBezTo>
                      <a:pt x="8947" y="12435"/>
                      <a:pt x="8969" y="12828"/>
                      <a:pt x="9023" y="13211"/>
                    </a:cubicBezTo>
                    <a:cubicBezTo>
                      <a:pt x="9100" y="13649"/>
                      <a:pt x="9198" y="14108"/>
                      <a:pt x="9460" y="14468"/>
                    </a:cubicBezTo>
                    <a:cubicBezTo>
                      <a:pt x="9670" y="14757"/>
                      <a:pt x="9987" y="14955"/>
                      <a:pt x="10339" y="14955"/>
                    </a:cubicBezTo>
                    <a:cubicBezTo>
                      <a:pt x="10374" y="14955"/>
                      <a:pt x="10409" y="14953"/>
                      <a:pt x="10444" y="14949"/>
                    </a:cubicBezTo>
                    <a:cubicBezTo>
                      <a:pt x="10838" y="14917"/>
                      <a:pt x="11177" y="14643"/>
                      <a:pt x="11362" y="14304"/>
                    </a:cubicBezTo>
                    <a:cubicBezTo>
                      <a:pt x="11734" y="13605"/>
                      <a:pt x="11658" y="12675"/>
                      <a:pt x="11417" y="11943"/>
                    </a:cubicBezTo>
                    <a:cubicBezTo>
                      <a:pt x="11166" y="11134"/>
                      <a:pt x="10663" y="10423"/>
                      <a:pt x="9974" y="9910"/>
                    </a:cubicBezTo>
                    <a:cubicBezTo>
                      <a:pt x="9778" y="9265"/>
                      <a:pt x="9537" y="8631"/>
                      <a:pt x="9263" y="8008"/>
                    </a:cubicBezTo>
                    <a:lnTo>
                      <a:pt x="9263" y="8008"/>
                    </a:lnTo>
                    <a:cubicBezTo>
                      <a:pt x="9701" y="8303"/>
                      <a:pt x="10171" y="8543"/>
                      <a:pt x="10663" y="8729"/>
                    </a:cubicBezTo>
                    <a:cubicBezTo>
                      <a:pt x="11012" y="8861"/>
                      <a:pt x="11362" y="8958"/>
                      <a:pt x="11734" y="9035"/>
                    </a:cubicBezTo>
                    <a:cubicBezTo>
                      <a:pt x="11962" y="9077"/>
                      <a:pt x="12207" y="9118"/>
                      <a:pt x="12451" y="9118"/>
                    </a:cubicBezTo>
                    <a:cubicBezTo>
                      <a:pt x="12593" y="9118"/>
                      <a:pt x="12734" y="9104"/>
                      <a:pt x="12871" y="9068"/>
                    </a:cubicBezTo>
                    <a:cubicBezTo>
                      <a:pt x="13188" y="8980"/>
                      <a:pt x="13494" y="8740"/>
                      <a:pt x="13570" y="8401"/>
                    </a:cubicBezTo>
                    <a:cubicBezTo>
                      <a:pt x="13647" y="8052"/>
                      <a:pt x="13451" y="7702"/>
                      <a:pt x="13166" y="7494"/>
                    </a:cubicBezTo>
                    <a:cubicBezTo>
                      <a:pt x="12882" y="7275"/>
                      <a:pt x="12510" y="7166"/>
                      <a:pt x="12161" y="7068"/>
                    </a:cubicBezTo>
                    <a:cubicBezTo>
                      <a:pt x="11821" y="6980"/>
                      <a:pt x="11472" y="6915"/>
                      <a:pt x="11111" y="6893"/>
                    </a:cubicBezTo>
                    <a:cubicBezTo>
                      <a:pt x="10976" y="6883"/>
                      <a:pt x="10841" y="6878"/>
                      <a:pt x="10705" y="6878"/>
                    </a:cubicBezTo>
                    <a:cubicBezTo>
                      <a:pt x="10084" y="6878"/>
                      <a:pt x="9462" y="6982"/>
                      <a:pt x="8870" y="7188"/>
                    </a:cubicBezTo>
                    <a:cubicBezTo>
                      <a:pt x="8476" y="6422"/>
                      <a:pt x="8029" y="5679"/>
                      <a:pt x="7504" y="4979"/>
                    </a:cubicBezTo>
                    <a:cubicBezTo>
                      <a:pt x="7471" y="4925"/>
                      <a:pt x="7427" y="4882"/>
                      <a:pt x="7383" y="4826"/>
                    </a:cubicBezTo>
                    <a:lnTo>
                      <a:pt x="7383" y="4826"/>
                    </a:lnTo>
                    <a:cubicBezTo>
                      <a:pt x="7974" y="5056"/>
                      <a:pt x="8564" y="5242"/>
                      <a:pt x="9176" y="5384"/>
                    </a:cubicBezTo>
                    <a:cubicBezTo>
                      <a:pt x="9570" y="5472"/>
                      <a:pt x="9963" y="5548"/>
                      <a:pt x="10357" y="5603"/>
                    </a:cubicBezTo>
                    <a:cubicBezTo>
                      <a:pt x="10535" y="5628"/>
                      <a:pt x="10715" y="5650"/>
                      <a:pt x="10892" y="5650"/>
                    </a:cubicBezTo>
                    <a:cubicBezTo>
                      <a:pt x="11107" y="5650"/>
                      <a:pt x="11318" y="5617"/>
                      <a:pt x="11515" y="5516"/>
                    </a:cubicBezTo>
                    <a:cubicBezTo>
                      <a:pt x="11821" y="5362"/>
                      <a:pt x="12040" y="5045"/>
                      <a:pt x="12008" y="4695"/>
                    </a:cubicBezTo>
                    <a:cubicBezTo>
                      <a:pt x="11986" y="4345"/>
                      <a:pt x="11745" y="4039"/>
                      <a:pt x="11439" y="3876"/>
                    </a:cubicBezTo>
                    <a:cubicBezTo>
                      <a:pt x="11122" y="3690"/>
                      <a:pt x="10728" y="3624"/>
                      <a:pt x="10368" y="3580"/>
                    </a:cubicBezTo>
                    <a:cubicBezTo>
                      <a:pt x="10100" y="3543"/>
                      <a:pt x="9827" y="3521"/>
                      <a:pt x="9555" y="3521"/>
                    </a:cubicBezTo>
                    <a:cubicBezTo>
                      <a:pt x="9428" y="3521"/>
                      <a:pt x="9301" y="3526"/>
                      <a:pt x="9176" y="3537"/>
                    </a:cubicBezTo>
                    <a:cubicBezTo>
                      <a:pt x="8367" y="3592"/>
                      <a:pt x="7570" y="3799"/>
                      <a:pt x="6837" y="4149"/>
                    </a:cubicBezTo>
                    <a:cubicBezTo>
                      <a:pt x="6093" y="3286"/>
                      <a:pt x="5230" y="2509"/>
                      <a:pt x="4290" y="1853"/>
                    </a:cubicBezTo>
                    <a:lnTo>
                      <a:pt x="4290" y="1853"/>
                    </a:lnTo>
                    <a:cubicBezTo>
                      <a:pt x="4799" y="1922"/>
                      <a:pt x="5307" y="1964"/>
                      <a:pt x="5823" y="1964"/>
                    </a:cubicBezTo>
                    <a:cubicBezTo>
                      <a:pt x="5884" y="1964"/>
                      <a:pt x="5945" y="1964"/>
                      <a:pt x="6006" y="1962"/>
                    </a:cubicBezTo>
                    <a:cubicBezTo>
                      <a:pt x="6421" y="1962"/>
                      <a:pt x="6837" y="1941"/>
                      <a:pt x="7252" y="1897"/>
                    </a:cubicBezTo>
                    <a:cubicBezTo>
                      <a:pt x="7646" y="1843"/>
                      <a:pt x="8094" y="1821"/>
                      <a:pt x="8466" y="1656"/>
                    </a:cubicBezTo>
                    <a:cubicBezTo>
                      <a:pt x="8804" y="1515"/>
                      <a:pt x="9067" y="1153"/>
                      <a:pt x="8914" y="782"/>
                    </a:cubicBezTo>
                    <a:cubicBezTo>
                      <a:pt x="8750" y="421"/>
                      <a:pt x="8301" y="323"/>
                      <a:pt x="7952" y="257"/>
                    </a:cubicBezTo>
                    <a:cubicBezTo>
                      <a:pt x="7610" y="198"/>
                      <a:pt x="7264" y="167"/>
                      <a:pt x="6917" y="167"/>
                    </a:cubicBezTo>
                    <a:cubicBezTo>
                      <a:pt x="6499" y="167"/>
                      <a:pt x="6080" y="211"/>
                      <a:pt x="5667" y="301"/>
                    </a:cubicBezTo>
                    <a:cubicBezTo>
                      <a:pt x="4859" y="476"/>
                      <a:pt x="4104" y="815"/>
                      <a:pt x="3437" y="1307"/>
                    </a:cubicBezTo>
                    <a:cubicBezTo>
                      <a:pt x="3372" y="1263"/>
                      <a:pt x="3295" y="1219"/>
                      <a:pt x="3229" y="1187"/>
                    </a:cubicBezTo>
                    <a:cubicBezTo>
                      <a:pt x="2311" y="672"/>
                      <a:pt x="1339" y="268"/>
                      <a:pt x="333" y="6"/>
                    </a:cubicBezTo>
                    <a:cubicBezTo>
                      <a:pt x="316" y="2"/>
                      <a:pt x="300" y="0"/>
                      <a:pt x="284"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grpSp>
        <p:grpSp>
          <p:nvGrpSpPr>
            <p:cNvPr id="915" name="Google Shape;915;p28"/>
            <p:cNvGrpSpPr/>
            <p:nvPr/>
          </p:nvGrpSpPr>
          <p:grpSpPr>
            <a:xfrm rot="5400000" flipH="1">
              <a:off x="4144078" y="2759493"/>
              <a:ext cx="373350" cy="397663"/>
              <a:chOff x="5133675" y="-97975"/>
              <a:chExt cx="373350" cy="405200"/>
            </a:xfrm>
          </p:grpSpPr>
          <p:sp>
            <p:nvSpPr>
              <p:cNvPr id="916" name="Google Shape;916;p28"/>
              <p:cNvSpPr/>
              <p:nvPr/>
            </p:nvSpPr>
            <p:spPr>
              <a:xfrm>
                <a:off x="5133675" y="-97975"/>
                <a:ext cx="373350" cy="405200"/>
              </a:xfrm>
              <a:custGeom>
                <a:avLst/>
                <a:gdLst/>
                <a:ahLst/>
                <a:cxnLst/>
                <a:rect l="l" t="t" r="r" b="b"/>
                <a:pathLst>
                  <a:path w="14934" h="16208" extrusionOk="0">
                    <a:moveTo>
                      <a:pt x="9544" y="6588"/>
                    </a:moveTo>
                    <a:lnTo>
                      <a:pt x="9544" y="6588"/>
                    </a:lnTo>
                    <a:cubicBezTo>
                      <a:pt x="9577" y="6600"/>
                      <a:pt x="9621" y="6610"/>
                      <a:pt x="9664" y="6610"/>
                    </a:cubicBezTo>
                    <a:cubicBezTo>
                      <a:pt x="10058" y="6709"/>
                      <a:pt x="10473" y="6785"/>
                      <a:pt x="10899" y="6851"/>
                    </a:cubicBezTo>
                    <a:cubicBezTo>
                      <a:pt x="10976" y="6862"/>
                      <a:pt x="11042" y="6873"/>
                      <a:pt x="11118" y="6873"/>
                    </a:cubicBezTo>
                    <a:cubicBezTo>
                      <a:pt x="10681" y="6894"/>
                      <a:pt x="10243" y="6960"/>
                      <a:pt x="9817" y="7069"/>
                    </a:cubicBezTo>
                    <a:cubicBezTo>
                      <a:pt x="9730" y="6906"/>
                      <a:pt x="9631" y="6741"/>
                      <a:pt x="9544" y="6588"/>
                    </a:cubicBezTo>
                    <a:close/>
                    <a:moveTo>
                      <a:pt x="8287" y="7671"/>
                    </a:moveTo>
                    <a:cubicBezTo>
                      <a:pt x="8309" y="7703"/>
                      <a:pt x="8319" y="7725"/>
                      <a:pt x="8331" y="7747"/>
                    </a:cubicBezTo>
                    <a:cubicBezTo>
                      <a:pt x="8309" y="7769"/>
                      <a:pt x="8276" y="7780"/>
                      <a:pt x="8254" y="7802"/>
                    </a:cubicBezTo>
                    <a:lnTo>
                      <a:pt x="8287" y="7671"/>
                    </a:lnTo>
                    <a:close/>
                    <a:moveTo>
                      <a:pt x="903" y="0"/>
                    </a:moveTo>
                    <a:cubicBezTo>
                      <a:pt x="544" y="0"/>
                      <a:pt x="222" y="245"/>
                      <a:pt x="121" y="620"/>
                    </a:cubicBezTo>
                    <a:cubicBezTo>
                      <a:pt x="1" y="1057"/>
                      <a:pt x="252" y="1484"/>
                      <a:pt x="689" y="1604"/>
                    </a:cubicBezTo>
                    <a:cubicBezTo>
                      <a:pt x="1488" y="1812"/>
                      <a:pt x="2275" y="2106"/>
                      <a:pt x="3029" y="2500"/>
                    </a:cubicBezTo>
                    <a:cubicBezTo>
                      <a:pt x="2821" y="2992"/>
                      <a:pt x="2668" y="3517"/>
                      <a:pt x="2569" y="4042"/>
                    </a:cubicBezTo>
                    <a:cubicBezTo>
                      <a:pt x="2428" y="4927"/>
                      <a:pt x="2438" y="5769"/>
                      <a:pt x="2613" y="6479"/>
                    </a:cubicBezTo>
                    <a:cubicBezTo>
                      <a:pt x="2821" y="7343"/>
                      <a:pt x="3356" y="7594"/>
                      <a:pt x="3652" y="7671"/>
                    </a:cubicBezTo>
                    <a:cubicBezTo>
                      <a:pt x="3750" y="7693"/>
                      <a:pt x="3859" y="7703"/>
                      <a:pt x="3958" y="7703"/>
                    </a:cubicBezTo>
                    <a:cubicBezTo>
                      <a:pt x="4450" y="7703"/>
                      <a:pt x="4931" y="7419"/>
                      <a:pt x="5226" y="6928"/>
                    </a:cubicBezTo>
                    <a:cubicBezTo>
                      <a:pt x="5346" y="6719"/>
                      <a:pt x="5521" y="6381"/>
                      <a:pt x="5652" y="5692"/>
                    </a:cubicBezTo>
                    <a:cubicBezTo>
                      <a:pt x="5729" y="5266"/>
                      <a:pt x="5761" y="4839"/>
                      <a:pt x="5740" y="4424"/>
                    </a:cubicBezTo>
                    <a:lnTo>
                      <a:pt x="5740" y="4424"/>
                    </a:lnTo>
                    <a:cubicBezTo>
                      <a:pt x="5958" y="4621"/>
                      <a:pt x="6177" y="4839"/>
                      <a:pt x="6374" y="5058"/>
                    </a:cubicBezTo>
                    <a:cubicBezTo>
                      <a:pt x="6057" y="5408"/>
                      <a:pt x="5773" y="5801"/>
                      <a:pt x="5565" y="6228"/>
                    </a:cubicBezTo>
                    <a:cubicBezTo>
                      <a:pt x="5401" y="6545"/>
                      <a:pt x="5270" y="6884"/>
                      <a:pt x="5182" y="7212"/>
                    </a:cubicBezTo>
                    <a:cubicBezTo>
                      <a:pt x="5073" y="7605"/>
                      <a:pt x="4996" y="8031"/>
                      <a:pt x="5073" y="8468"/>
                    </a:cubicBezTo>
                    <a:cubicBezTo>
                      <a:pt x="5171" y="8983"/>
                      <a:pt x="5510" y="9409"/>
                      <a:pt x="5958" y="9595"/>
                    </a:cubicBezTo>
                    <a:cubicBezTo>
                      <a:pt x="6123" y="9660"/>
                      <a:pt x="6286" y="9682"/>
                      <a:pt x="6461" y="9682"/>
                    </a:cubicBezTo>
                    <a:cubicBezTo>
                      <a:pt x="6461" y="9693"/>
                      <a:pt x="6450" y="9693"/>
                      <a:pt x="6450" y="9704"/>
                    </a:cubicBezTo>
                    <a:cubicBezTo>
                      <a:pt x="6276" y="10032"/>
                      <a:pt x="6079" y="10469"/>
                      <a:pt x="6067" y="10972"/>
                    </a:cubicBezTo>
                    <a:cubicBezTo>
                      <a:pt x="6067" y="11529"/>
                      <a:pt x="6308" y="12054"/>
                      <a:pt x="6723" y="12371"/>
                    </a:cubicBezTo>
                    <a:cubicBezTo>
                      <a:pt x="6975" y="12557"/>
                      <a:pt x="7281" y="12656"/>
                      <a:pt x="7598" y="12656"/>
                    </a:cubicBezTo>
                    <a:cubicBezTo>
                      <a:pt x="7828" y="12656"/>
                      <a:pt x="8057" y="12612"/>
                      <a:pt x="8287" y="12513"/>
                    </a:cubicBezTo>
                    <a:cubicBezTo>
                      <a:pt x="8604" y="12371"/>
                      <a:pt x="8844" y="12163"/>
                      <a:pt x="9052" y="11923"/>
                    </a:cubicBezTo>
                    <a:lnTo>
                      <a:pt x="9052" y="11923"/>
                    </a:lnTo>
                    <a:cubicBezTo>
                      <a:pt x="9019" y="12153"/>
                      <a:pt x="8987" y="12393"/>
                      <a:pt x="8975" y="12634"/>
                    </a:cubicBezTo>
                    <a:cubicBezTo>
                      <a:pt x="8953" y="13060"/>
                      <a:pt x="8975" y="13497"/>
                      <a:pt x="9041" y="13934"/>
                    </a:cubicBezTo>
                    <a:cubicBezTo>
                      <a:pt x="9118" y="14427"/>
                      <a:pt x="9238" y="14995"/>
                      <a:pt x="9587" y="15465"/>
                    </a:cubicBezTo>
                    <a:cubicBezTo>
                      <a:pt x="9937" y="15946"/>
                      <a:pt x="10451" y="16208"/>
                      <a:pt x="10976" y="16208"/>
                    </a:cubicBezTo>
                    <a:cubicBezTo>
                      <a:pt x="11030" y="16208"/>
                      <a:pt x="11085" y="16208"/>
                      <a:pt x="11140" y="16197"/>
                    </a:cubicBezTo>
                    <a:cubicBezTo>
                      <a:pt x="11708" y="16142"/>
                      <a:pt x="12255" y="15771"/>
                      <a:pt x="12539" y="15224"/>
                    </a:cubicBezTo>
                    <a:cubicBezTo>
                      <a:pt x="12769" y="14809"/>
                      <a:pt x="12878" y="14317"/>
                      <a:pt x="12878" y="13759"/>
                    </a:cubicBezTo>
                    <a:cubicBezTo>
                      <a:pt x="12878" y="13312"/>
                      <a:pt x="12791" y="12841"/>
                      <a:pt x="12648" y="12382"/>
                    </a:cubicBezTo>
                    <a:cubicBezTo>
                      <a:pt x="12495" y="11912"/>
                      <a:pt x="12276" y="11475"/>
                      <a:pt x="12004" y="11082"/>
                    </a:cubicBezTo>
                    <a:cubicBezTo>
                      <a:pt x="11752" y="10732"/>
                      <a:pt x="11468" y="10426"/>
                      <a:pt x="11151" y="10163"/>
                    </a:cubicBezTo>
                    <a:cubicBezTo>
                      <a:pt x="11129" y="10086"/>
                      <a:pt x="11096" y="10021"/>
                      <a:pt x="11074" y="9945"/>
                    </a:cubicBezTo>
                    <a:lnTo>
                      <a:pt x="11074" y="9945"/>
                    </a:lnTo>
                    <a:cubicBezTo>
                      <a:pt x="11457" y="10086"/>
                      <a:pt x="11851" y="10196"/>
                      <a:pt x="12244" y="10273"/>
                    </a:cubicBezTo>
                    <a:cubicBezTo>
                      <a:pt x="12484" y="10314"/>
                      <a:pt x="12780" y="10372"/>
                      <a:pt x="13096" y="10372"/>
                    </a:cubicBezTo>
                    <a:cubicBezTo>
                      <a:pt x="13285" y="10372"/>
                      <a:pt x="13480" y="10352"/>
                      <a:pt x="13676" y="10294"/>
                    </a:cubicBezTo>
                    <a:cubicBezTo>
                      <a:pt x="14255" y="10130"/>
                      <a:pt x="14693" y="9693"/>
                      <a:pt x="14813" y="9168"/>
                    </a:cubicBezTo>
                    <a:lnTo>
                      <a:pt x="14813" y="9158"/>
                    </a:lnTo>
                    <a:cubicBezTo>
                      <a:pt x="14933" y="8600"/>
                      <a:pt x="14693" y="8009"/>
                      <a:pt x="14179" y="7616"/>
                    </a:cubicBezTo>
                    <a:cubicBezTo>
                      <a:pt x="13796" y="7332"/>
                      <a:pt x="13348" y="7200"/>
                      <a:pt x="12954" y="7091"/>
                    </a:cubicBezTo>
                    <a:cubicBezTo>
                      <a:pt x="12583" y="6993"/>
                      <a:pt x="12189" y="6916"/>
                      <a:pt x="11796" y="6894"/>
                    </a:cubicBezTo>
                    <a:lnTo>
                      <a:pt x="11774" y="6894"/>
                    </a:lnTo>
                    <a:cubicBezTo>
                      <a:pt x="11992" y="6862"/>
                      <a:pt x="12211" y="6807"/>
                      <a:pt x="12430" y="6698"/>
                    </a:cubicBezTo>
                    <a:cubicBezTo>
                      <a:pt x="12987" y="6413"/>
                      <a:pt x="13315" y="5856"/>
                      <a:pt x="13272" y="5266"/>
                    </a:cubicBezTo>
                    <a:cubicBezTo>
                      <a:pt x="13228" y="4730"/>
                      <a:pt x="12889" y="4238"/>
                      <a:pt x="12375" y="3954"/>
                    </a:cubicBezTo>
                    <a:cubicBezTo>
                      <a:pt x="11960" y="3714"/>
                      <a:pt x="11511" y="3637"/>
                      <a:pt x="11085" y="3583"/>
                    </a:cubicBezTo>
                    <a:cubicBezTo>
                      <a:pt x="10812" y="3541"/>
                      <a:pt x="10529" y="3521"/>
                      <a:pt x="10244" y="3521"/>
                    </a:cubicBezTo>
                    <a:cubicBezTo>
                      <a:pt x="10084" y="3521"/>
                      <a:pt x="9923" y="3527"/>
                      <a:pt x="9762" y="3539"/>
                    </a:cubicBezTo>
                    <a:cubicBezTo>
                      <a:pt x="9030" y="3583"/>
                      <a:pt x="8309" y="3746"/>
                      <a:pt x="7631" y="4020"/>
                    </a:cubicBezTo>
                    <a:cubicBezTo>
                      <a:pt x="7379" y="3736"/>
                      <a:pt x="7106" y="3473"/>
                      <a:pt x="6833" y="3211"/>
                    </a:cubicBezTo>
                    <a:cubicBezTo>
                      <a:pt x="7194" y="3211"/>
                      <a:pt x="7565" y="3178"/>
                      <a:pt x="7948" y="3145"/>
                    </a:cubicBezTo>
                    <a:cubicBezTo>
                      <a:pt x="8003" y="3134"/>
                      <a:pt x="8046" y="3123"/>
                      <a:pt x="8101" y="3123"/>
                    </a:cubicBezTo>
                    <a:cubicBezTo>
                      <a:pt x="8494" y="3080"/>
                      <a:pt x="8931" y="3036"/>
                      <a:pt x="9347" y="2861"/>
                    </a:cubicBezTo>
                    <a:cubicBezTo>
                      <a:pt x="9708" y="2708"/>
                      <a:pt x="9992" y="2412"/>
                      <a:pt x="10134" y="2074"/>
                    </a:cubicBezTo>
                    <a:cubicBezTo>
                      <a:pt x="10243" y="1778"/>
                      <a:pt x="10243" y="1451"/>
                      <a:pt x="10112" y="1156"/>
                    </a:cubicBezTo>
                    <a:cubicBezTo>
                      <a:pt x="9806" y="467"/>
                      <a:pt x="9052" y="336"/>
                      <a:pt x="8691" y="270"/>
                    </a:cubicBezTo>
                    <a:cubicBezTo>
                      <a:pt x="8309" y="200"/>
                      <a:pt x="7923" y="164"/>
                      <a:pt x="7536" y="164"/>
                    </a:cubicBezTo>
                    <a:cubicBezTo>
                      <a:pt x="7079" y="164"/>
                      <a:pt x="6621" y="213"/>
                      <a:pt x="6166" y="314"/>
                    </a:cubicBezTo>
                    <a:cubicBezTo>
                      <a:pt x="5412" y="478"/>
                      <a:pt x="4701" y="773"/>
                      <a:pt x="4034" y="1188"/>
                    </a:cubicBezTo>
                    <a:cubicBezTo>
                      <a:pt x="3105" y="685"/>
                      <a:pt x="2122" y="292"/>
                      <a:pt x="1116" y="29"/>
                    </a:cubicBezTo>
                    <a:cubicBezTo>
                      <a:pt x="1044" y="10"/>
                      <a:pt x="973" y="0"/>
                      <a:pt x="903" y="0"/>
                    </a:cubicBezTo>
                    <a:close/>
                  </a:path>
                </a:pathLst>
              </a:custGeom>
              <a:solidFill>
                <a:schemeClr val="dk2"/>
              </a:solidFill>
              <a:ln w="28575" cap="flat" cmpd="sng">
                <a:solidFill>
                  <a:schemeClr val="dk2"/>
                </a:solidFill>
                <a:prstDash val="solid"/>
                <a:round/>
                <a:headEnd type="none" w="sm" len="sm"/>
                <a:tailEnd type="none" w="sm" len="sm"/>
              </a:ln>
              <a:effectLst>
                <a:outerShdw blurRad="14288" dist="38100" dir="3720000" algn="bl" rotWithShape="0">
                  <a:schemeClr val="lt2">
                    <a:alpha val="74000"/>
                  </a:schemeClr>
                </a:outerShdw>
              </a:effectLst>
            </p:spPr>
            <p:txBody>
              <a:bodyPr spcFirstLastPara="1" wrap="square" lIns="121598" tIns="121598" rIns="121598" bIns="121598" anchor="ctr" anchorCtr="0">
                <a:noAutofit/>
              </a:bodyPr>
              <a:lstStyle/>
              <a:p>
                <a:endParaRPr sz="2479"/>
              </a:p>
            </p:txBody>
          </p:sp>
          <p:sp>
            <p:nvSpPr>
              <p:cNvPr id="917" name="Google Shape;917;p28"/>
              <p:cNvSpPr/>
              <p:nvPr/>
            </p:nvSpPr>
            <p:spPr>
              <a:xfrm>
                <a:off x="5149425" y="-82350"/>
                <a:ext cx="341200" cy="373875"/>
              </a:xfrm>
              <a:custGeom>
                <a:avLst/>
                <a:gdLst/>
                <a:ahLst/>
                <a:cxnLst/>
                <a:rect l="l" t="t" r="r" b="b"/>
                <a:pathLst>
                  <a:path w="13648" h="14955" extrusionOk="0">
                    <a:moveTo>
                      <a:pt x="284" y="0"/>
                    </a:moveTo>
                    <a:cubicBezTo>
                      <a:pt x="79" y="0"/>
                      <a:pt x="0" y="316"/>
                      <a:pt x="224" y="366"/>
                    </a:cubicBezTo>
                    <a:cubicBezTo>
                      <a:pt x="1273" y="640"/>
                      <a:pt x="2289" y="1066"/>
                      <a:pt x="3229" y="1613"/>
                    </a:cubicBezTo>
                    <a:cubicBezTo>
                      <a:pt x="2901" y="2214"/>
                      <a:pt x="2672" y="2859"/>
                      <a:pt x="2563" y="3526"/>
                    </a:cubicBezTo>
                    <a:cubicBezTo>
                      <a:pt x="2442" y="4236"/>
                      <a:pt x="2420" y="5013"/>
                      <a:pt x="2595" y="5712"/>
                    </a:cubicBezTo>
                    <a:cubicBezTo>
                      <a:pt x="2672" y="6018"/>
                      <a:pt x="2836" y="6357"/>
                      <a:pt x="3175" y="6434"/>
                    </a:cubicBezTo>
                    <a:cubicBezTo>
                      <a:pt x="3226" y="6446"/>
                      <a:pt x="3277" y="6452"/>
                      <a:pt x="3327" y="6452"/>
                    </a:cubicBezTo>
                    <a:cubicBezTo>
                      <a:pt x="3628" y="6452"/>
                      <a:pt x="3901" y="6239"/>
                      <a:pt x="4060" y="5985"/>
                    </a:cubicBezTo>
                    <a:cubicBezTo>
                      <a:pt x="4235" y="5669"/>
                      <a:pt x="4334" y="5297"/>
                      <a:pt x="4399" y="4947"/>
                    </a:cubicBezTo>
                    <a:cubicBezTo>
                      <a:pt x="4475" y="4575"/>
                      <a:pt x="4497" y="4204"/>
                      <a:pt x="4487" y="3821"/>
                    </a:cubicBezTo>
                    <a:cubicBezTo>
                      <a:pt x="4454" y="3264"/>
                      <a:pt x="4334" y="2706"/>
                      <a:pt x="4115" y="2192"/>
                    </a:cubicBezTo>
                    <a:lnTo>
                      <a:pt x="4115" y="2192"/>
                    </a:lnTo>
                    <a:cubicBezTo>
                      <a:pt x="4421" y="2400"/>
                      <a:pt x="4705" y="2618"/>
                      <a:pt x="4990" y="2848"/>
                    </a:cubicBezTo>
                    <a:cubicBezTo>
                      <a:pt x="5580" y="3340"/>
                      <a:pt x="6115" y="3886"/>
                      <a:pt x="6618" y="4466"/>
                    </a:cubicBezTo>
                    <a:lnTo>
                      <a:pt x="6618" y="4477"/>
                    </a:lnTo>
                    <a:cubicBezTo>
                      <a:pt x="6148" y="4860"/>
                      <a:pt x="5765" y="5341"/>
                      <a:pt x="5493" y="5887"/>
                    </a:cubicBezTo>
                    <a:cubicBezTo>
                      <a:pt x="5350" y="6160"/>
                      <a:pt x="5241" y="6456"/>
                      <a:pt x="5153" y="6750"/>
                    </a:cubicBezTo>
                    <a:cubicBezTo>
                      <a:pt x="5077" y="7068"/>
                      <a:pt x="5000" y="7406"/>
                      <a:pt x="5066" y="7734"/>
                    </a:cubicBezTo>
                    <a:cubicBezTo>
                      <a:pt x="5121" y="8008"/>
                      <a:pt x="5296" y="8281"/>
                      <a:pt x="5569" y="8390"/>
                    </a:cubicBezTo>
                    <a:cubicBezTo>
                      <a:pt x="5645" y="8418"/>
                      <a:pt x="5723" y="8431"/>
                      <a:pt x="5799" y="8431"/>
                    </a:cubicBezTo>
                    <a:cubicBezTo>
                      <a:pt x="6017" y="8431"/>
                      <a:pt x="6227" y="8326"/>
                      <a:pt x="6389" y="8171"/>
                    </a:cubicBezTo>
                    <a:cubicBezTo>
                      <a:pt x="6618" y="7953"/>
                      <a:pt x="6761" y="7658"/>
                      <a:pt x="6880" y="7363"/>
                    </a:cubicBezTo>
                    <a:cubicBezTo>
                      <a:pt x="7001" y="7090"/>
                      <a:pt x="7089" y="6794"/>
                      <a:pt x="7154" y="6488"/>
                    </a:cubicBezTo>
                    <a:cubicBezTo>
                      <a:pt x="7230" y="6073"/>
                      <a:pt x="7252" y="5647"/>
                      <a:pt x="7220" y="5220"/>
                    </a:cubicBezTo>
                    <a:lnTo>
                      <a:pt x="7220" y="5220"/>
                    </a:lnTo>
                    <a:cubicBezTo>
                      <a:pt x="7723" y="5909"/>
                      <a:pt x="8170" y="6641"/>
                      <a:pt x="8564" y="7406"/>
                    </a:cubicBezTo>
                    <a:cubicBezTo>
                      <a:pt x="7963" y="7647"/>
                      <a:pt x="7427" y="8018"/>
                      <a:pt x="6990" y="8489"/>
                    </a:cubicBezTo>
                    <a:cubicBezTo>
                      <a:pt x="6749" y="8762"/>
                      <a:pt x="6542" y="9057"/>
                      <a:pt x="6378" y="9363"/>
                    </a:cubicBezTo>
                    <a:cubicBezTo>
                      <a:pt x="6214" y="9669"/>
                      <a:pt x="6071" y="10008"/>
                      <a:pt x="6071" y="10358"/>
                    </a:cubicBezTo>
                    <a:cubicBezTo>
                      <a:pt x="6061" y="10697"/>
                      <a:pt x="6192" y="11035"/>
                      <a:pt x="6465" y="11244"/>
                    </a:cubicBezTo>
                    <a:cubicBezTo>
                      <a:pt x="6613" y="11356"/>
                      <a:pt x="6787" y="11404"/>
                      <a:pt x="6963" y="11404"/>
                    </a:cubicBezTo>
                    <a:cubicBezTo>
                      <a:pt x="7113" y="11404"/>
                      <a:pt x="7265" y="11369"/>
                      <a:pt x="7405" y="11309"/>
                    </a:cubicBezTo>
                    <a:cubicBezTo>
                      <a:pt x="7744" y="11167"/>
                      <a:pt x="7985" y="10872"/>
                      <a:pt x="8192" y="10576"/>
                    </a:cubicBezTo>
                    <a:cubicBezTo>
                      <a:pt x="8389" y="10303"/>
                      <a:pt x="8553" y="10008"/>
                      <a:pt x="8695" y="9702"/>
                    </a:cubicBezTo>
                    <a:cubicBezTo>
                      <a:pt x="8870" y="9298"/>
                      <a:pt x="8979" y="8871"/>
                      <a:pt x="9045" y="8434"/>
                    </a:cubicBezTo>
                    <a:cubicBezTo>
                      <a:pt x="9242" y="8893"/>
                      <a:pt x="9406" y="9363"/>
                      <a:pt x="9559" y="9844"/>
                    </a:cubicBezTo>
                    <a:cubicBezTo>
                      <a:pt x="9220" y="10533"/>
                      <a:pt x="9012" y="11276"/>
                      <a:pt x="8969" y="12053"/>
                    </a:cubicBezTo>
                    <a:cubicBezTo>
                      <a:pt x="8947" y="12435"/>
                      <a:pt x="8969" y="12828"/>
                      <a:pt x="9023" y="13211"/>
                    </a:cubicBezTo>
                    <a:cubicBezTo>
                      <a:pt x="9100" y="13649"/>
                      <a:pt x="9198" y="14108"/>
                      <a:pt x="9460" y="14468"/>
                    </a:cubicBezTo>
                    <a:cubicBezTo>
                      <a:pt x="9670" y="14757"/>
                      <a:pt x="9987" y="14955"/>
                      <a:pt x="10339" y="14955"/>
                    </a:cubicBezTo>
                    <a:cubicBezTo>
                      <a:pt x="10374" y="14955"/>
                      <a:pt x="10409" y="14953"/>
                      <a:pt x="10444" y="14949"/>
                    </a:cubicBezTo>
                    <a:cubicBezTo>
                      <a:pt x="10838" y="14917"/>
                      <a:pt x="11177" y="14643"/>
                      <a:pt x="11362" y="14304"/>
                    </a:cubicBezTo>
                    <a:cubicBezTo>
                      <a:pt x="11734" y="13605"/>
                      <a:pt x="11658" y="12675"/>
                      <a:pt x="11417" y="11943"/>
                    </a:cubicBezTo>
                    <a:cubicBezTo>
                      <a:pt x="11166" y="11134"/>
                      <a:pt x="10663" y="10423"/>
                      <a:pt x="9974" y="9910"/>
                    </a:cubicBezTo>
                    <a:cubicBezTo>
                      <a:pt x="9778" y="9265"/>
                      <a:pt x="9537" y="8631"/>
                      <a:pt x="9263" y="8008"/>
                    </a:cubicBezTo>
                    <a:lnTo>
                      <a:pt x="9263" y="8008"/>
                    </a:lnTo>
                    <a:cubicBezTo>
                      <a:pt x="9701" y="8303"/>
                      <a:pt x="10171" y="8543"/>
                      <a:pt x="10663" y="8729"/>
                    </a:cubicBezTo>
                    <a:cubicBezTo>
                      <a:pt x="11012" y="8861"/>
                      <a:pt x="11362" y="8958"/>
                      <a:pt x="11734" y="9035"/>
                    </a:cubicBezTo>
                    <a:cubicBezTo>
                      <a:pt x="11962" y="9077"/>
                      <a:pt x="12207" y="9118"/>
                      <a:pt x="12451" y="9118"/>
                    </a:cubicBezTo>
                    <a:cubicBezTo>
                      <a:pt x="12593" y="9118"/>
                      <a:pt x="12734" y="9104"/>
                      <a:pt x="12871" y="9068"/>
                    </a:cubicBezTo>
                    <a:cubicBezTo>
                      <a:pt x="13188" y="8980"/>
                      <a:pt x="13494" y="8740"/>
                      <a:pt x="13570" y="8401"/>
                    </a:cubicBezTo>
                    <a:cubicBezTo>
                      <a:pt x="13647" y="8052"/>
                      <a:pt x="13451" y="7702"/>
                      <a:pt x="13166" y="7494"/>
                    </a:cubicBezTo>
                    <a:cubicBezTo>
                      <a:pt x="12882" y="7275"/>
                      <a:pt x="12510" y="7166"/>
                      <a:pt x="12161" y="7068"/>
                    </a:cubicBezTo>
                    <a:cubicBezTo>
                      <a:pt x="11821" y="6980"/>
                      <a:pt x="11472" y="6915"/>
                      <a:pt x="11111" y="6893"/>
                    </a:cubicBezTo>
                    <a:cubicBezTo>
                      <a:pt x="10976" y="6883"/>
                      <a:pt x="10841" y="6878"/>
                      <a:pt x="10705" y="6878"/>
                    </a:cubicBezTo>
                    <a:cubicBezTo>
                      <a:pt x="10084" y="6878"/>
                      <a:pt x="9462" y="6982"/>
                      <a:pt x="8870" y="7188"/>
                    </a:cubicBezTo>
                    <a:cubicBezTo>
                      <a:pt x="8476" y="6422"/>
                      <a:pt x="8029" y="5679"/>
                      <a:pt x="7504" y="4979"/>
                    </a:cubicBezTo>
                    <a:cubicBezTo>
                      <a:pt x="7471" y="4925"/>
                      <a:pt x="7427" y="4882"/>
                      <a:pt x="7383" y="4826"/>
                    </a:cubicBezTo>
                    <a:lnTo>
                      <a:pt x="7383" y="4826"/>
                    </a:lnTo>
                    <a:cubicBezTo>
                      <a:pt x="7974" y="5056"/>
                      <a:pt x="8564" y="5242"/>
                      <a:pt x="9176" y="5384"/>
                    </a:cubicBezTo>
                    <a:cubicBezTo>
                      <a:pt x="9570" y="5472"/>
                      <a:pt x="9963" y="5548"/>
                      <a:pt x="10357" y="5603"/>
                    </a:cubicBezTo>
                    <a:cubicBezTo>
                      <a:pt x="10535" y="5628"/>
                      <a:pt x="10715" y="5650"/>
                      <a:pt x="10892" y="5650"/>
                    </a:cubicBezTo>
                    <a:cubicBezTo>
                      <a:pt x="11107" y="5650"/>
                      <a:pt x="11318" y="5617"/>
                      <a:pt x="11515" y="5516"/>
                    </a:cubicBezTo>
                    <a:cubicBezTo>
                      <a:pt x="11821" y="5362"/>
                      <a:pt x="12040" y="5045"/>
                      <a:pt x="12008" y="4695"/>
                    </a:cubicBezTo>
                    <a:cubicBezTo>
                      <a:pt x="11986" y="4345"/>
                      <a:pt x="11745" y="4039"/>
                      <a:pt x="11439" y="3876"/>
                    </a:cubicBezTo>
                    <a:cubicBezTo>
                      <a:pt x="11122" y="3690"/>
                      <a:pt x="10728" y="3624"/>
                      <a:pt x="10368" y="3580"/>
                    </a:cubicBezTo>
                    <a:cubicBezTo>
                      <a:pt x="10100" y="3543"/>
                      <a:pt x="9827" y="3521"/>
                      <a:pt x="9555" y="3521"/>
                    </a:cubicBezTo>
                    <a:cubicBezTo>
                      <a:pt x="9428" y="3521"/>
                      <a:pt x="9301" y="3526"/>
                      <a:pt x="9176" y="3537"/>
                    </a:cubicBezTo>
                    <a:cubicBezTo>
                      <a:pt x="8367" y="3592"/>
                      <a:pt x="7570" y="3799"/>
                      <a:pt x="6837" y="4149"/>
                    </a:cubicBezTo>
                    <a:cubicBezTo>
                      <a:pt x="6093" y="3286"/>
                      <a:pt x="5230" y="2509"/>
                      <a:pt x="4290" y="1853"/>
                    </a:cubicBezTo>
                    <a:lnTo>
                      <a:pt x="4290" y="1853"/>
                    </a:lnTo>
                    <a:cubicBezTo>
                      <a:pt x="4799" y="1922"/>
                      <a:pt x="5307" y="1964"/>
                      <a:pt x="5823" y="1964"/>
                    </a:cubicBezTo>
                    <a:cubicBezTo>
                      <a:pt x="5884" y="1964"/>
                      <a:pt x="5945" y="1964"/>
                      <a:pt x="6006" y="1962"/>
                    </a:cubicBezTo>
                    <a:cubicBezTo>
                      <a:pt x="6421" y="1962"/>
                      <a:pt x="6837" y="1941"/>
                      <a:pt x="7252" y="1897"/>
                    </a:cubicBezTo>
                    <a:cubicBezTo>
                      <a:pt x="7646" y="1843"/>
                      <a:pt x="8094" y="1821"/>
                      <a:pt x="8466" y="1656"/>
                    </a:cubicBezTo>
                    <a:cubicBezTo>
                      <a:pt x="8804" y="1515"/>
                      <a:pt x="9067" y="1153"/>
                      <a:pt x="8914" y="782"/>
                    </a:cubicBezTo>
                    <a:cubicBezTo>
                      <a:pt x="8750" y="421"/>
                      <a:pt x="8301" y="323"/>
                      <a:pt x="7952" y="257"/>
                    </a:cubicBezTo>
                    <a:cubicBezTo>
                      <a:pt x="7610" y="198"/>
                      <a:pt x="7264" y="167"/>
                      <a:pt x="6917" y="167"/>
                    </a:cubicBezTo>
                    <a:cubicBezTo>
                      <a:pt x="6499" y="167"/>
                      <a:pt x="6080" y="211"/>
                      <a:pt x="5667" y="301"/>
                    </a:cubicBezTo>
                    <a:cubicBezTo>
                      <a:pt x="4859" y="476"/>
                      <a:pt x="4104" y="815"/>
                      <a:pt x="3437" y="1307"/>
                    </a:cubicBezTo>
                    <a:cubicBezTo>
                      <a:pt x="3372" y="1263"/>
                      <a:pt x="3295" y="1219"/>
                      <a:pt x="3229" y="1187"/>
                    </a:cubicBezTo>
                    <a:cubicBezTo>
                      <a:pt x="2311" y="672"/>
                      <a:pt x="1339" y="268"/>
                      <a:pt x="333" y="6"/>
                    </a:cubicBezTo>
                    <a:cubicBezTo>
                      <a:pt x="316" y="2"/>
                      <a:pt x="300" y="0"/>
                      <a:pt x="284"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grpSp>
      </p:grpSp>
      <p:sp>
        <p:nvSpPr>
          <p:cNvPr id="919" name="Google Shape;919;p28"/>
          <p:cNvSpPr txBox="1">
            <a:spLocks noGrp="1"/>
          </p:cNvSpPr>
          <p:nvPr>
            <p:ph type="ctrTitle"/>
          </p:nvPr>
        </p:nvSpPr>
        <p:spPr>
          <a:xfrm>
            <a:off x="4689018" y="1273907"/>
            <a:ext cx="6496289" cy="2549677"/>
          </a:xfrm>
          <a:prstGeom prst="rect">
            <a:avLst/>
          </a:prstGeom>
        </p:spPr>
        <p:txBody>
          <a:bodyPr spcFirstLastPara="1" wrap="square" lIns="121598" tIns="121598" rIns="121598" bIns="121598" anchor="ctr" anchorCtr="0">
            <a:noAutofit/>
          </a:bodyPr>
          <a:lstStyle/>
          <a:p>
            <a:r>
              <a:rPr lang="en" sz="11500"/>
              <a:t>TOÁN 4</a:t>
            </a:r>
            <a:endParaRPr sz="8000"/>
          </a:p>
        </p:txBody>
      </p:sp>
      <p:sp>
        <p:nvSpPr>
          <p:cNvPr id="921" name="Google Shape;921;p28"/>
          <p:cNvSpPr/>
          <p:nvPr/>
        </p:nvSpPr>
        <p:spPr>
          <a:xfrm>
            <a:off x="925572" y="1486020"/>
            <a:ext cx="3414355" cy="4045432"/>
          </a:xfrm>
          <a:custGeom>
            <a:avLst/>
            <a:gdLst/>
            <a:ahLst/>
            <a:cxnLst/>
            <a:rect l="l" t="t" r="r" b="b"/>
            <a:pathLst>
              <a:path w="24958" h="29571" extrusionOk="0">
                <a:moveTo>
                  <a:pt x="603" y="0"/>
                </a:moveTo>
                <a:cubicBezTo>
                  <a:pt x="532" y="0"/>
                  <a:pt x="463" y="33"/>
                  <a:pt x="394" y="119"/>
                </a:cubicBezTo>
                <a:cubicBezTo>
                  <a:pt x="1" y="588"/>
                  <a:pt x="701" y="840"/>
                  <a:pt x="701" y="1441"/>
                </a:cubicBezTo>
                <a:cubicBezTo>
                  <a:pt x="701" y="2053"/>
                  <a:pt x="351" y="2053"/>
                  <a:pt x="351" y="2655"/>
                </a:cubicBezTo>
                <a:cubicBezTo>
                  <a:pt x="351" y="3267"/>
                  <a:pt x="701" y="3267"/>
                  <a:pt x="701" y="3868"/>
                </a:cubicBezTo>
                <a:cubicBezTo>
                  <a:pt x="701" y="4480"/>
                  <a:pt x="351" y="4480"/>
                  <a:pt x="351" y="5082"/>
                </a:cubicBezTo>
                <a:cubicBezTo>
                  <a:pt x="351" y="5694"/>
                  <a:pt x="701" y="5694"/>
                  <a:pt x="701" y="6295"/>
                </a:cubicBezTo>
                <a:cubicBezTo>
                  <a:pt x="701" y="6896"/>
                  <a:pt x="351" y="6896"/>
                  <a:pt x="351" y="7508"/>
                </a:cubicBezTo>
                <a:cubicBezTo>
                  <a:pt x="351" y="8109"/>
                  <a:pt x="701" y="8109"/>
                  <a:pt x="701" y="8721"/>
                </a:cubicBezTo>
                <a:cubicBezTo>
                  <a:pt x="701" y="9323"/>
                  <a:pt x="351" y="9323"/>
                  <a:pt x="351" y="9935"/>
                </a:cubicBezTo>
                <a:cubicBezTo>
                  <a:pt x="351" y="10536"/>
                  <a:pt x="701" y="10536"/>
                  <a:pt x="701" y="11148"/>
                </a:cubicBezTo>
                <a:cubicBezTo>
                  <a:pt x="701" y="11750"/>
                  <a:pt x="351" y="11750"/>
                  <a:pt x="351" y="12362"/>
                </a:cubicBezTo>
                <a:cubicBezTo>
                  <a:pt x="351" y="12963"/>
                  <a:pt x="701" y="12963"/>
                  <a:pt x="701" y="13575"/>
                </a:cubicBezTo>
                <a:cubicBezTo>
                  <a:pt x="701" y="14177"/>
                  <a:pt x="351" y="14177"/>
                  <a:pt x="351" y="14789"/>
                </a:cubicBezTo>
                <a:cubicBezTo>
                  <a:pt x="351" y="15390"/>
                  <a:pt x="701" y="15390"/>
                  <a:pt x="701" y="16002"/>
                </a:cubicBezTo>
                <a:cubicBezTo>
                  <a:pt x="701" y="16603"/>
                  <a:pt x="351" y="16603"/>
                  <a:pt x="351" y="17216"/>
                </a:cubicBezTo>
                <a:cubicBezTo>
                  <a:pt x="351" y="17816"/>
                  <a:pt x="701" y="17816"/>
                  <a:pt x="701" y="18429"/>
                </a:cubicBezTo>
                <a:cubicBezTo>
                  <a:pt x="701" y="19030"/>
                  <a:pt x="351" y="19030"/>
                  <a:pt x="351" y="19642"/>
                </a:cubicBezTo>
                <a:cubicBezTo>
                  <a:pt x="351" y="20243"/>
                  <a:pt x="701" y="20243"/>
                  <a:pt x="701" y="20855"/>
                </a:cubicBezTo>
                <a:cubicBezTo>
                  <a:pt x="701" y="21457"/>
                  <a:pt x="351" y="21457"/>
                  <a:pt x="351" y="22069"/>
                </a:cubicBezTo>
                <a:cubicBezTo>
                  <a:pt x="351" y="22670"/>
                  <a:pt x="701" y="22670"/>
                  <a:pt x="701" y="23272"/>
                </a:cubicBezTo>
                <a:cubicBezTo>
                  <a:pt x="701" y="23884"/>
                  <a:pt x="351" y="23884"/>
                  <a:pt x="351" y="24485"/>
                </a:cubicBezTo>
                <a:cubicBezTo>
                  <a:pt x="351" y="25097"/>
                  <a:pt x="701" y="25097"/>
                  <a:pt x="701" y="25698"/>
                </a:cubicBezTo>
                <a:cubicBezTo>
                  <a:pt x="701" y="26311"/>
                  <a:pt x="351" y="26311"/>
                  <a:pt x="351" y="26911"/>
                </a:cubicBezTo>
                <a:cubicBezTo>
                  <a:pt x="351" y="27523"/>
                  <a:pt x="701" y="27523"/>
                  <a:pt x="701" y="28125"/>
                </a:cubicBezTo>
                <a:cubicBezTo>
                  <a:pt x="701" y="28737"/>
                  <a:pt x="1" y="28988"/>
                  <a:pt x="394" y="29447"/>
                </a:cubicBezTo>
                <a:cubicBezTo>
                  <a:pt x="463" y="29536"/>
                  <a:pt x="533" y="29570"/>
                  <a:pt x="605" y="29570"/>
                </a:cubicBezTo>
                <a:cubicBezTo>
                  <a:pt x="853" y="29570"/>
                  <a:pt x="1131" y="29163"/>
                  <a:pt x="1521" y="29163"/>
                </a:cubicBezTo>
                <a:cubicBezTo>
                  <a:pt x="2024" y="29163"/>
                  <a:pt x="2024" y="29513"/>
                  <a:pt x="2515" y="29513"/>
                </a:cubicBezTo>
                <a:cubicBezTo>
                  <a:pt x="3018" y="29513"/>
                  <a:pt x="3018" y="29163"/>
                  <a:pt x="3510" y="29163"/>
                </a:cubicBezTo>
                <a:cubicBezTo>
                  <a:pt x="4013" y="29163"/>
                  <a:pt x="4013" y="29513"/>
                  <a:pt x="4505" y="29513"/>
                </a:cubicBezTo>
                <a:cubicBezTo>
                  <a:pt x="5007" y="29513"/>
                  <a:pt x="5007" y="29163"/>
                  <a:pt x="5510" y="29163"/>
                </a:cubicBezTo>
                <a:cubicBezTo>
                  <a:pt x="6003" y="29163"/>
                  <a:pt x="6003" y="29513"/>
                  <a:pt x="6506" y="29513"/>
                </a:cubicBezTo>
                <a:cubicBezTo>
                  <a:pt x="6997" y="29513"/>
                  <a:pt x="6997" y="29163"/>
                  <a:pt x="7500" y="29163"/>
                </a:cubicBezTo>
                <a:cubicBezTo>
                  <a:pt x="7992" y="29163"/>
                  <a:pt x="7992" y="29513"/>
                  <a:pt x="8495" y="29513"/>
                </a:cubicBezTo>
                <a:cubicBezTo>
                  <a:pt x="8998" y="29513"/>
                  <a:pt x="8998" y="29163"/>
                  <a:pt x="9489" y="29163"/>
                </a:cubicBezTo>
                <a:cubicBezTo>
                  <a:pt x="9992" y="29163"/>
                  <a:pt x="9992" y="29513"/>
                  <a:pt x="10485" y="29513"/>
                </a:cubicBezTo>
                <a:cubicBezTo>
                  <a:pt x="10987" y="29513"/>
                  <a:pt x="10987" y="29163"/>
                  <a:pt x="11479" y="29163"/>
                </a:cubicBezTo>
                <a:cubicBezTo>
                  <a:pt x="11982" y="29163"/>
                  <a:pt x="11982" y="29513"/>
                  <a:pt x="12485" y="29513"/>
                </a:cubicBezTo>
                <a:cubicBezTo>
                  <a:pt x="12977" y="29513"/>
                  <a:pt x="12977" y="29163"/>
                  <a:pt x="13480" y="29163"/>
                </a:cubicBezTo>
                <a:cubicBezTo>
                  <a:pt x="13971" y="29163"/>
                  <a:pt x="13971" y="29513"/>
                  <a:pt x="14474" y="29513"/>
                </a:cubicBezTo>
                <a:cubicBezTo>
                  <a:pt x="14966" y="29513"/>
                  <a:pt x="14966" y="29163"/>
                  <a:pt x="15469" y="29163"/>
                </a:cubicBezTo>
                <a:cubicBezTo>
                  <a:pt x="15961" y="29163"/>
                  <a:pt x="15961" y="29513"/>
                  <a:pt x="16464" y="29513"/>
                </a:cubicBezTo>
                <a:cubicBezTo>
                  <a:pt x="16966" y="29513"/>
                  <a:pt x="16966" y="29163"/>
                  <a:pt x="17459" y="29163"/>
                </a:cubicBezTo>
                <a:cubicBezTo>
                  <a:pt x="17962" y="29163"/>
                  <a:pt x="17962" y="29513"/>
                  <a:pt x="18453" y="29513"/>
                </a:cubicBezTo>
                <a:cubicBezTo>
                  <a:pt x="18956" y="29513"/>
                  <a:pt x="18956" y="29163"/>
                  <a:pt x="19448" y="29163"/>
                </a:cubicBezTo>
                <a:cubicBezTo>
                  <a:pt x="19951" y="29163"/>
                  <a:pt x="19951" y="29513"/>
                  <a:pt x="20454" y="29513"/>
                </a:cubicBezTo>
                <a:cubicBezTo>
                  <a:pt x="20945" y="29513"/>
                  <a:pt x="20945" y="29163"/>
                  <a:pt x="21448" y="29163"/>
                </a:cubicBezTo>
                <a:cubicBezTo>
                  <a:pt x="21941" y="29163"/>
                  <a:pt x="21941" y="29513"/>
                  <a:pt x="22443" y="29513"/>
                </a:cubicBezTo>
                <a:cubicBezTo>
                  <a:pt x="22935" y="29513"/>
                  <a:pt x="22935" y="29163"/>
                  <a:pt x="23438" y="29163"/>
                </a:cubicBezTo>
                <a:cubicBezTo>
                  <a:pt x="23819" y="29163"/>
                  <a:pt x="24102" y="29570"/>
                  <a:pt x="24353" y="29570"/>
                </a:cubicBezTo>
                <a:cubicBezTo>
                  <a:pt x="24425" y="29570"/>
                  <a:pt x="24495" y="29536"/>
                  <a:pt x="24564" y="29447"/>
                </a:cubicBezTo>
                <a:cubicBezTo>
                  <a:pt x="24958" y="28988"/>
                  <a:pt x="24433" y="28857"/>
                  <a:pt x="24269" y="28169"/>
                </a:cubicBezTo>
                <a:cubicBezTo>
                  <a:pt x="24116" y="27579"/>
                  <a:pt x="24608" y="27523"/>
                  <a:pt x="24608" y="26911"/>
                </a:cubicBezTo>
                <a:cubicBezTo>
                  <a:pt x="24608" y="26311"/>
                  <a:pt x="24258" y="26311"/>
                  <a:pt x="24258" y="25698"/>
                </a:cubicBezTo>
                <a:cubicBezTo>
                  <a:pt x="24258" y="25097"/>
                  <a:pt x="24608" y="25097"/>
                  <a:pt x="24608" y="24485"/>
                </a:cubicBezTo>
                <a:cubicBezTo>
                  <a:pt x="24608" y="23884"/>
                  <a:pt x="24258" y="23884"/>
                  <a:pt x="24258" y="23272"/>
                </a:cubicBezTo>
                <a:cubicBezTo>
                  <a:pt x="24258" y="22670"/>
                  <a:pt x="24608" y="22670"/>
                  <a:pt x="24608" y="22058"/>
                </a:cubicBezTo>
                <a:cubicBezTo>
                  <a:pt x="24608" y="21457"/>
                  <a:pt x="24258" y="21457"/>
                  <a:pt x="24258" y="20845"/>
                </a:cubicBezTo>
                <a:cubicBezTo>
                  <a:pt x="24258" y="20243"/>
                  <a:pt x="24608" y="20243"/>
                  <a:pt x="24608" y="19642"/>
                </a:cubicBezTo>
                <a:cubicBezTo>
                  <a:pt x="24608" y="19030"/>
                  <a:pt x="24258" y="19030"/>
                  <a:pt x="24258" y="18429"/>
                </a:cubicBezTo>
                <a:cubicBezTo>
                  <a:pt x="24258" y="17816"/>
                  <a:pt x="24608" y="17816"/>
                  <a:pt x="24608" y="17216"/>
                </a:cubicBezTo>
                <a:cubicBezTo>
                  <a:pt x="24608" y="16603"/>
                  <a:pt x="24258" y="16603"/>
                  <a:pt x="24258" y="16002"/>
                </a:cubicBezTo>
                <a:cubicBezTo>
                  <a:pt x="24258" y="15390"/>
                  <a:pt x="24608" y="15390"/>
                  <a:pt x="24608" y="14789"/>
                </a:cubicBezTo>
                <a:cubicBezTo>
                  <a:pt x="24608" y="14177"/>
                  <a:pt x="24258" y="14177"/>
                  <a:pt x="24258" y="13575"/>
                </a:cubicBezTo>
                <a:cubicBezTo>
                  <a:pt x="24258" y="12963"/>
                  <a:pt x="24608" y="12963"/>
                  <a:pt x="24608" y="12362"/>
                </a:cubicBezTo>
                <a:cubicBezTo>
                  <a:pt x="24608" y="11750"/>
                  <a:pt x="24258" y="11750"/>
                  <a:pt x="24258" y="11148"/>
                </a:cubicBezTo>
                <a:cubicBezTo>
                  <a:pt x="24258" y="10536"/>
                  <a:pt x="24608" y="10536"/>
                  <a:pt x="24608" y="9935"/>
                </a:cubicBezTo>
                <a:cubicBezTo>
                  <a:pt x="24608" y="9323"/>
                  <a:pt x="24258" y="9323"/>
                  <a:pt x="24258" y="8721"/>
                </a:cubicBezTo>
                <a:cubicBezTo>
                  <a:pt x="24258" y="8109"/>
                  <a:pt x="24608" y="8109"/>
                  <a:pt x="24608" y="7508"/>
                </a:cubicBezTo>
                <a:cubicBezTo>
                  <a:pt x="24608" y="6896"/>
                  <a:pt x="24258" y="6896"/>
                  <a:pt x="24258" y="6295"/>
                </a:cubicBezTo>
                <a:cubicBezTo>
                  <a:pt x="24258" y="5683"/>
                  <a:pt x="24608" y="5683"/>
                  <a:pt x="24608" y="5082"/>
                </a:cubicBezTo>
                <a:cubicBezTo>
                  <a:pt x="24608" y="4480"/>
                  <a:pt x="24258" y="4480"/>
                  <a:pt x="24258" y="3868"/>
                </a:cubicBezTo>
                <a:cubicBezTo>
                  <a:pt x="24258" y="3267"/>
                  <a:pt x="24608" y="3267"/>
                  <a:pt x="24608" y="2655"/>
                </a:cubicBezTo>
                <a:cubicBezTo>
                  <a:pt x="24608" y="2053"/>
                  <a:pt x="24258" y="2053"/>
                  <a:pt x="24258" y="1441"/>
                </a:cubicBezTo>
                <a:cubicBezTo>
                  <a:pt x="24258" y="840"/>
                  <a:pt x="24958" y="588"/>
                  <a:pt x="24564" y="119"/>
                </a:cubicBezTo>
                <a:cubicBezTo>
                  <a:pt x="24496" y="33"/>
                  <a:pt x="24427" y="0"/>
                  <a:pt x="24355" y="0"/>
                </a:cubicBezTo>
                <a:cubicBezTo>
                  <a:pt x="24104" y="0"/>
                  <a:pt x="23820" y="403"/>
                  <a:pt x="23438" y="403"/>
                </a:cubicBezTo>
                <a:cubicBezTo>
                  <a:pt x="22935" y="403"/>
                  <a:pt x="22935" y="53"/>
                  <a:pt x="22443" y="53"/>
                </a:cubicBezTo>
                <a:cubicBezTo>
                  <a:pt x="21941" y="53"/>
                  <a:pt x="21941" y="403"/>
                  <a:pt x="21448" y="403"/>
                </a:cubicBezTo>
                <a:cubicBezTo>
                  <a:pt x="20945" y="403"/>
                  <a:pt x="20945" y="53"/>
                  <a:pt x="20454" y="53"/>
                </a:cubicBezTo>
                <a:cubicBezTo>
                  <a:pt x="19951" y="53"/>
                  <a:pt x="19951" y="403"/>
                  <a:pt x="19448" y="403"/>
                </a:cubicBezTo>
                <a:cubicBezTo>
                  <a:pt x="18956" y="403"/>
                  <a:pt x="18956" y="53"/>
                  <a:pt x="18453" y="53"/>
                </a:cubicBezTo>
                <a:cubicBezTo>
                  <a:pt x="17962" y="53"/>
                  <a:pt x="17962" y="403"/>
                  <a:pt x="17459" y="403"/>
                </a:cubicBezTo>
                <a:cubicBezTo>
                  <a:pt x="16966" y="403"/>
                  <a:pt x="16966" y="53"/>
                  <a:pt x="16464" y="53"/>
                </a:cubicBezTo>
                <a:cubicBezTo>
                  <a:pt x="15961" y="53"/>
                  <a:pt x="15961" y="403"/>
                  <a:pt x="15469" y="403"/>
                </a:cubicBezTo>
                <a:cubicBezTo>
                  <a:pt x="14966" y="403"/>
                  <a:pt x="14966" y="53"/>
                  <a:pt x="14474" y="53"/>
                </a:cubicBezTo>
                <a:cubicBezTo>
                  <a:pt x="13971" y="53"/>
                  <a:pt x="13971" y="403"/>
                  <a:pt x="13480" y="403"/>
                </a:cubicBezTo>
                <a:cubicBezTo>
                  <a:pt x="12977" y="403"/>
                  <a:pt x="12977" y="53"/>
                  <a:pt x="12474" y="53"/>
                </a:cubicBezTo>
                <a:cubicBezTo>
                  <a:pt x="11982" y="53"/>
                  <a:pt x="11982" y="403"/>
                  <a:pt x="11479" y="403"/>
                </a:cubicBezTo>
                <a:cubicBezTo>
                  <a:pt x="10987" y="403"/>
                  <a:pt x="10987" y="53"/>
                  <a:pt x="10485" y="53"/>
                </a:cubicBezTo>
                <a:cubicBezTo>
                  <a:pt x="9992" y="53"/>
                  <a:pt x="9992" y="403"/>
                  <a:pt x="9489" y="403"/>
                </a:cubicBezTo>
                <a:cubicBezTo>
                  <a:pt x="8998" y="403"/>
                  <a:pt x="8998" y="53"/>
                  <a:pt x="8495" y="53"/>
                </a:cubicBezTo>
                <a:cubicBezTo>
                  <a:pt x="7992" y="53"/>
                  <a:pt x="7992" y="403"/>
                  <a:pt x="7500" y="403"/>
                </a:cubicBezTo>
                <a:cubicBezTo>
                  <a:pt x="6997" y="403"/>
                  <a:pt x="6997" y="53"/>
                  <a:pt x="6506" y="53"/>
                </a:cubicBezTo>
                <a:cubicBezTo>
                  <a:pt x="6003" y="53"/>
                  <a:pt x="6003" y="403"/>
                  <a:pt x="5510" y="403"/>
                </a:cubicBezTo>
                <a:cubicBezTo>
                  <a:pt x="5007" y="403"/>
                  <a:pt x="5007" y="53"/>
                  <a:pt x="4505" y="53"/>
                </a:cubicBezTo>
                <a:cubicBezTo>
                  <a:pt x="4013" y="53"/>
                  <a:pt x="4013" y="403"/>
                  <a:pt x="3510" y="403"/>
                </a:cubicBezTo>
                <a:cubicBezTo>
                  <a:pt x="3018" y="403"/>
                  <a:pt x="3018" y="53"/>
                  <a:pt x="2515" y="53"/>
                </a:cubicBezTo>
                <a:cubicBezTo>
                  <a:pt x="2024" y="53"/>
                  <a:pt x="2024" y="403"/>
                  <a:pt x="1521" y="403"/>
                </a:cubicBezTo>
                <a:cubicBezTo>
                  <a:pt x="1130" y="403"/>
                  <a:pt x="851" y="0"/>
                  <a:pt x="603"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923" name="Google Shape;923;p28"/>
          <p:cNvSpPr/>
          <p:nvPr/>
        </p:nvSpPr>
        <p:spPr>
          <a:xfrm>
            <a:off x="6742477" y="5194622"/>
            <a:ext cx="2389370" cy="38671"/>
          </a:xfrm>
          <a:custGeom>
            <a:avLst/>
            <a:gdLst/>
            <a:ahLst/>
            <a:cxnLst/>
            <a:rect l="l" t="t" r="r" b="b"/>
            <a:pathLst>
              <a:path w="42842" h="592" fill="none" extrusionOk="0">
                <a:moveTo>
                  <a:pt x="1" y="1"/>
                </a:moveTo>
                <a:cubicBezTo>
                  <a:pt x="1346" y="1"/>
                  <a:pt x="1346" y="591"/>
                  <a:pt x="2679" y="591"/>
                </a:cubicBezTo>
                <a:cubicBezTo>
                  <a:pt x="4013" y="591"/>
                  <a:pt x="4013" y="1"/>
                  <a:pt x="5357" y="1"/>
                </a:cubicBezTo>
                <a:cubicBezTo>
                  <a:pt x="6691" y="1"/>
                  <a:pt x="6691" y="591"/>
                  <a:pt x="8036" y="591"/>
                </a:cubicBezTo>
                <a:cubicBezTo>
                  <a:pt x="9369" y="591"/>
                  <a:pt x="9369" y="1"/>
                  <a:pt x="10713" y="1"/>
                </a:cubicBezTo>
                <a:cubicBezTo>
                  <a:pt x="12047" y="1"/>
                  <a:pt x="12047" y="591"/>
                  <a:pt x="13392" y="591"/>
                </a:cubicBezTo>
                <a:cubicBezTo>
                  <a:pt x="14726" y="591"/>
                  <a:pt x="14726" y="1"/>
                  <a:pt x="16070" y="1"/>
                </a:cubicBezTo>
                <a:cubicBezTo>
                  <a:pt x="17403" y="1"/>
                  <a:pt x="17403" y="591"/>
                  <a:pt x="18737" y="591"/>
                </a:cubicBezTo>
                <a:cubicBezTo>
                  <a:pt x="20082" y="591"/>
                  <a:pt x="20082" y="1"/>
                  <a:pt x="21416" y="1"/>
                </a:cubicBezTo>
                <a:cubicBezTo>
                  <a:pt x="22760" y="1"/>
                  <a:pt x="22760" y="591"/>
                  <a:pt x="24093" y="591"/>
                </a:cubicBezTo>
                <a:cubicBezTo>
                  <a:pt x="25438" y="591"/>
                  <a:pt x="25438" y="1"/>
                  <a:pt x="26772" y="1"/>
                </a:cubicBezTo>
                <a:cubicBezTo>
                  <a:pt x="28116" y="1"/>
                  <a:pt x="28116" y="591"/>
                  <a:pt x="29450" y="591"/>
                </a:cubicBezTo>
                <a:cubicBezTo>
                  <a:pt x="30795" y="591"/>
                  <a:pt x="30795" y="1"/>
                  <a:pt x="32128" y="1"/>
                </a:cubicBezTo>
                <a:cubicBezTo>
                  <a:pt x="33462" y="1"/>
                  <a:pt x="33462" y="591"/>
                  <a:pt x="34806" y="591"/>
                </a:cubicBezTo>
                <a:cubicBezTo>
                  <a:pt x="36140" y="591"/>
                  <a:pt x="36140" y="1"/>
                  <a:pt x="37485" y="1"/>
                </a:cubicBezTo>
                <a:cubicBezTo>
                  <a:pt x="38818" y="1"/>
                  <a:pt x="38818" y="591"/>
                  <a:pt x="40163" y="591"/>
                </a:cubicBezTo>
                <a:cubicBezTo>
                  <a:pt x="41496" y="591"/>
                  <a:pt x="41496" y="1"/>
                  <a:pt x="42841" y="1"/>
                </a:cubicBezTo>
              </a:path>
            </a:pathLst>
          </a:custGeom>
          <a:solidFill>
            <a:schemeClr val="dk2"/>
          </a:solidFill>
          <a:ln w="19050" cap="rnd" cmpd="sng">
            <a:solidFill>
              <a:schemeClr val="dk1"/>
            </a:solidFill>
            <a:prstDash val="solid"/>
            <a:miter lim="874"/>
            <a:headEnd type="none" w="sm" len="sm"/>
            <a:tailEnd type="none" w="sm" len="sm"/>
          </a:ln>
        </p:spPr>
        <p:txBody>
          <a:bodyPr spcFirstLastPara="1" wrap="square" lIns="121598" tIns="121598" rIns="121598" bIns="121598" anchor="ctr" anchorCtr="0">
            <a:noAutofit/>
          </a:bodyPr>
          <a:lstStyle/>
          <a:p>
            <a:endParaRPr sz="2479"/>
          </a:p>
        </p:txBody>
      </p:sp>
      <p:grpSp>
        <p:nvGrpSpPr>
          <p:cNvPr id="924" name="Google Shape;924;p28"/>
          <p:cNvGrpSpPr/>
          <p:nvPr/>
        </p:nvGrpSpPr>
        <p:grpSpPr>
          <a:xfrm>
            <a:off x="684025" y="1157817"/>
            <a:ext cx="1118275" cy="1075462"/>
            <a:chOff x="514291" y="864138"/>
            <a:chExt cx="840786" cy="808597"/>
          </a:xfrm>
        </p:grpSpPr>
        <p:grpSp>
          <p:nvGrpSpPr>
            <p:cNvPr id="925" name="Google Shape;925;p28"/>
            <p:cNvGrpSpPr/>
            <p:nvPr/>
          </p:nvGrpSpPr>
          <p:grpSpPr>
            <a:xfrm>
              <a:off x="1100437" y="938672"/>
              <a:ext cx="254640" cy="256879"/>
              <a:chOff x="5050500" y="-177700"/>
              <a:chExt cx="517350" cy="521900"/>
            </a:xfrm>
          </p:grpSpPr>
          <p:sp>
            <p:nvSpPr>
              <p:cNvPr id="926" name="Google Shape;926;p28"/>
              <p:cNvSpPr/>
              <p:nvPr/>
            </p:nvSpPr>
            <p:spPr>
              <a:xfrm>
                <a:off x="5050500" y="-177700"/>
                <a:ext cx="517350" cy="521900"/>
              </a:xfrm>
              <a:custGeom>
                <a:avLst/>
                <a:gdLst/>
                <a:ahLst/>
                <a:cxnLst/>
                <a:rect l="l" t="t" r="r" b="b"/>
                <a:pathLst>
                  <a:path w="20694" h="20876" extrusionOk="0">
                    <a:moveTo>
                      <a:pt x="8920" y="0"/>
                    </a:moveTo>
                    <a:cubicBezTo>
                      <a:pt x="8741" y="0"/>
                      <a:pt x="8564" y="80"/>
                      <a:pt x="8439" y="226"/>
                    </a:cubicBezTo>
                    <a:cubicBezTo>
                      <a:pt x="8429" y="237"/>
                      <a:pt x="8352" y="324"/>
                      <a:pt x="8243" y="466"/>
                    </a:cubicBezTo>
                    <a:cubicBezTo>
                      <a:pt x="8101" y="652"/>
                      <a:pt x="7948" y="893"/>
                      <a:pt x="7805" y="1133"/>
                    </a:cubicBezTo>
                    <a:lnTo>
                      <a:pt x="7795" y="1144"/>
                    </a:lnTo>
                    <a:cubicBezTo>
                      <a:pt x="7598" y="1494"/>
                      <a:pt x="7455" y="1800"/>
                      <a:pt x="7336" y="2117"/>
                    </a:cubicBezTo>
                    <a:cubicBezTo>
                      <a:pt x="7193" y="2489"/>
                      <a:pt x="7095" y="2893"/>
                      <a:pt x="7030" y="3286"/>
                    </a:cubicBezTo>
                    <a:lnTo>
                      <a:pt x="7030" y="3298"/>
                    </a:lnTo>
                    <a:cubicBezTo>
                      <a:pt x="6986" y="3560"/>
                      <a:pt x="6964" y="3823"/>
                      <a:pt x="6964" y="4073"/>
                    </a:cubicBezTo>
                    <a:cubicBezTo>
                      <a:pt x="6909" y="4041"/>
                      <a:pt x="6865" y="4019"/>
                      <a:pt x="6811" y="3997"/>
                    </a:cubicBezTo>
                    <a:cubicBezTo>
                      <a:pt x="6625" y="3899"/>
                      <a:pt x="6439" y="3811"/>
                      <a:pt x="6253" y="3735"/>
                    </a:cubicBezTo>
                    <a:cubicBezTo>
                      <a:pt x="5597" y="3483"/>
                      <a:pt x="4778" y="3330"/>
                      <a:pt x="4013" y="3330"/>
                    </a:cubicBezTo>
                    <a:lnTo>
                      <a:pt x="4001" y="3330"/>
                    </a:lnTo>
                    <a:cubicBezTo>
                      <a:pt x="3728" y="3330"/>
                      <a:pt x="3444" y="3342"/>
                      <a:pt x="3214" y="3374"/>
                    </a:cubicBezTo>
                    <a:cubicBezTo>
                      <a:pt x="3029" y="3396"/>
                      <a:pt x="2919" y="3418"/>
                      <a:pt x="2898" y="3418"/>
                    </a:cubicBezTo>
                    <a:cubicBezTo>
                      <a:pt x="2602" y="3473"/>
                      <a:pt x="2383" y="3724"/>
                      <a:pt x="2383" y="4019"/>
                    </a:cubicBezTo>
                    <a:cubicBezTo>
                      <a:pt x="2383" y="4041"/>
                      <a:pt x="2383" y="4161"/>
                      <a:pt x="2395" y="4358"/>
                    </a:cubicBezTo>
                    <a:cubicBezTo>
                      <a:pt x="2405" y="4576"/>
                      <a:pt x="2427" y="4839"/>
                      <a:pt x="2493" y="5145"/>
                    </a:cubicBezTo>
                    <a:cubicBezTo>
                      <a:pt x="2514" y="5287"/>
                      <a:pt x="2548" y="5462"/>
                      <a:pt x="2602" y="5648"/>
                    </a:cubicBezTo>
                    <a:cubicBezTo>
                      <a:pt x="2646" y="5834"/>
                      <a:pt x="2701" y="6009"/>
                      <a:pt x="2766" y="6184"/>
                    </a:cubicBezTo>
                    <a:cubicBezTo>
                      <a:pt x="2908" y="6588"/>
                      <a:pt x="3083" y="6959"/>
                      <a:pt x="3280" y="7287"/>
                    </a:cubicBezTo>
                    <a:cubicBezTo>
                      <a:pt x="3411" y="7506"/>
                      <a:pt x="3564" y="7725"/>
                      <a:pt x="3728" y="7921"/>
                    </a:cubicBezTo>
                    <a:cubicBezTo>
                      <a:pt x="3476" y="7976"/>
                      <a:pt x="3214" y="8042"/>
                      <a:pt x="2974" y="8129"/>
                    </a:cubicBezTo>
                    <a:cubicBezTo>
                      <a:pt x="2613" y="8249"/>
                      <a:pt x="2242" y="8414"/>
                      <a:pt x="1870" y="8632"/>
                    </a:cubicBezTo>
                    <a:cubicBezTo>
                      <a:pt x="1553" y="8829"/>
                      <a:pt x="1246" y="9036"/>
                      <a:pt x="984" y="9255"/>
                    </a:cubicBezTo>
                    <a:cubicBezTo>
                      <a:pt x="787" y="9419"/>
                      <a:pt x="602" y="9605"/>
                      <a:pt x="416" y="9802"/>
                    </a:cubicBezTo>
                    <a:cubicBezTo>
                      <a:pt x="284" y="9933"/>
                      <a:pt x="208" y="10020"/>
                      <a:pt x="197" y="10032"/>
                    </a:cubicBezTo>
                    <a:cubicBezTo>
                      <a:pt x="0" y="10261"/>
                      <a:pt x="0" y="10610"/>
                      <a:pt x="197" y="10840"/>
                    </a:cubicBezTo>
                    <a:cubicBezTo>
                      <a:pt x="208" y="10851"/>
                      <a:pt x="284" y="10938"/>
                      <a:pt x="416" y="11081"/>
                    </a:cubicBezTo>
                    <a:cubicBezTo>
                      <a:pt x="602" y="11278"/>
                      <a:pt x="787" y="11453"/>
                      <a:pt x="984" y="11616"/>
                    </a:cubicBezTo>
                    <a:cubicBezTo>
                      <a:pt x="1246" y="11835"/>
                      <a:pt x="1553" y="12053"/>
                      <a:pt x="1870" y="12240"/>
                    </a:cubicBezTo>
                    <a:cubicBezTo>
                      <a:pt x="2242" y="12458"/>
                      <a:pt x="2613" y="12633"/>
                      <a:pt x="2974" y="12753"/>
                    </a:cubicBezTo>
                    <a:cubicBezTo>
                      <a:pt x="3214" y="12840"/>
                      <a:pt x="3476" y="12906"/>
                      <a:pt x="3728" y="12950"/>
                    </a:cubicBezTo>
                    <a:cubicBezTo>
                      <a:pt x="3564" y="13158"/>
                      <a:pt x="3411" y="13377"/>
                      <a:pt x="3280" y="13595"/>
                    </a:cubicBezTo>
                    <a:cubicBezTo>
                      <a:pt x="3083" y="13923"/>
                      <a:pt x="2908" y="14295"/>
                      <a:pt x="2766" y="14688"/>
                    </a:cubicBezTo>
                    <a:lnTo>
                      <a:pt x="2766" y="14699"/>
                    </a:lnTo>
                    <a:cubicBezTo>
                      <a:pt x="2701" y="14863"/>
                      <a:pt x="2646" y="15049"/>
                      <a:pt x="2602" y="15235"/>
                    </a:cubicBezTo>
                    <a:cubicBezTo>
                      <a:pt x="2548" y="15420"/>
                      <a:pt x="2514" y="15595"/>
                      <a:pt x="2493" y="15738"/>
                    </a:cubicBezTo>
                    <a:cubicBezTo>
                      <a:pt x="2427" y="16044"/>
                      <a:pt x="2405" y="16306"/>
                      <a:pt x="2395" y="16525"/>
                    </a:cubicBezTo>
                    <a:cubicBezTo>
                      <a:pt x="2383" y="16722"/>
                      <a:pt x="2383" y="16841"/>
                      <a:pt x="2383" y="16853"/>
                    </a:cubicBezTo>
                    <a:cubicBezTo>
                      <a:pt x="2383" y="17159"/>
                      <a:pt x="2602" y="17410"/>
                      <a:pt x="2908" y="17465"/>
                    </a:cubicBezTo>
                    <a:cubicBezTo>
                      <a:pt x="2919" y="17465"/>
                      <a:pt x="3029" y="17475"/>
                      <a:pt x="3214" y="17497"/>
                    </a:cubicBezTo>
                    <a:cubicBezTo>
                      <a:pt x="3444" y="17530"/>
                      <a:pt x="3728" y="17541"/>
                      <a:pt x="4001" y="17541"/>
                    </a:cubicBezTo>
                    <a:lnTo>
                      <a:pt x="4013" y="17541"/>
                    </a:lnTo>
                    <a:cubicBezTo>
                      <a:pt x="4778" y="17541"/>
                      <a:pt x="5597" y="17399"/>
                      <a:pt x="6253" y="17137"/>
                    </a:cubicBezTo>
                    <a:cubicBezTo>
                      <a:pt x="6439" y="17060"/>
                      <a:pt x="6625" y="16984"/>
                      <a:pt x="6811" y="16885"/>
                    </a:cubicBezTo>
                    <a:cubicBezTo>
                      <a:pt x="6865" y="16863"/>
                      <a:pt x="6909" y="16831"/>
                      <a:pt x="6964" y="16798"/>
                    </a:cubicBezTo>
                    <a:cubicBezTo>
                      <a:pt x="6964" y="17060"/>
                      <a:pt x="6986" y="17312"/>
                      <a:pt x="7030" y="17585"/>
                    </a:cubicBezTo>
                    <a:cubicBezTo>
                      <a:pt x="7095" y="17990"/>
                      <a:pt x="7193" y="18394"/>
                      <a:pt x="7336" y="18755"/>
                    </a:cubicBezTo>
                    <a:cubicBezTo>
                      <a:pt x="7455" y="19071"/>
                      <a:pt x="7598" y="19389"/>
                      <a:pt x="7795" y="19739"/>
                    </a:cubicBezTo>
                    <a:cubicBezTo>
                      <a:pt x="7805" y="19739"/>
                      <a:pt x="7805" y="19739"/>
                      <a:pt x="7805" y="19749"/>
                    </a:cubicBezTo>
                    <a:cubicBezTo>
                      <a:pt x="7948" y="19990"/>
                      <a:pt x="8101" y="20220"/>
                      <a:pt x="8243" y="20405"/>
                    </a:cubicBezTo>
                    <a:cubicBezTo>
                      <a:pt x="8352" y="20558"/>
                      <a:pt x="8429" y="20646"/>
                      <a:pt x="8439" y="20657"/>
                    </a:cubicBezTo>
                    <a:cubicBezTo>
                      <a:pt x="8560" y="20799"/>
                      <a:pt x="8735" y="20876"/>
                      <a:pt x="8910" y="20876"/>
                    </a:cubicBezTo>
                    <a:cubicBezTo>
                      <a:pt x="9019" y="20876"/>
                      <a:pt x="9128" y="20842"/>
                      <a:pt x="9226" y="20788"/>
                    </a:cubicBezTo>
                    <a:cubicBezTo>
                      <a:pt x="9238" y="20788"/>
                      <a:pt x="9336" y="20733"/>
                      <a:pt x="9489" y="20624"/>
                    </a:cubicBezTo>
                    <a:lnTo>
                      <a:pt x="9500" y="20624"/>
                    </a:lnTo>
                    <a:cubicBezTo>
                      <a:pt x="9729" y="20471"/>
                      <a:pt x="9937" y="20307"/>
                      <a:pt x="10134" y="20154"/>
                    </a:cubicBezTo>
                    <a:cubicBezTo>
                      <a:pt x="10713" y="19662"/>
                      <a:pt x="11238" y="19017"/>
                      <a:pt x="11588" y="18383"/>
                    </a:cubicBezTo>
                    <a:cubicBezTo>
                      <a:pt x="11719" y="18143"/>
                      <a:pt x="11828" y="17913"/>
                      <a:pt x="11915" y="17672"/>
                    </a:cubicBezTo>
                    <a:cubicBezTo>
                      <a:pt x="12080" y="17869"/>
                      <a:pt x="12265" y="18055"/>
                      <a:pt x="12462" y="18230"/>
                    </a:cubicBezTo>
                    <a:lnTo>
                      <a:pt x="12462" y="18241"/>
                    </a:lnTo>
                    <a:cubicBezTo>
                      <a:pt x="12768" y="18503"/>
                      <a:pt x="13118" y="18743"/>
                      <a:pt x="13457" y="18930"/>
                    </a:cubicBezTo>
                    <a:cubicBezTo>
                      <a:pt x="13752" y="19105"/>
                      <a:pt x="14069" y="19246"/>
                      <a:pt x="14441" y="19389"/>
                    </a:cubicBezTo>
                    <a:lnTo>
                      <a:pt x="14452" y="19389"/>
                    </a:lnTo>
                    <a:cubicBezTo>
                      <a:pt x="14801" y="19509"/>
                      <a:pt x="15075" y="19586"/>
                      <a:pt x="15206" y="19618"/>
                    </a:cubicBezTo>
                    <a:cubicBezTo>
                      <a:pt x="15392" y="19662"/>
                      <a:pt x="15501" y="19673"/>
                      <a:pt x="15512" y="19684"/>
                    </a:cubicBezTo>
                    <a:cubicBezTo>
                      <a:pt x="15545" y="19688"/>
                      <a:pt x="15578" y="19691"/>
                      <a:pt x="15610" y="19691"/>
                    </a:cubicBezTo>
                    <a:cubicBezTo>
                      <a:pt x="15878" y="19691"/>
                      <a:pt x="16114" y="19533"/>
                      <a:pt x="16212" y="19280"/>
                    </a:cubicBezTo>
                    <a:cubicBezTo>
                      <a:pt x="16212" y="19268"/>
                      <a:pt x="16256" y="19159"/>
                      <a:pt x="16310" y="18984"/>
                    </a:cubicBezTo>
                    <a:lnTo>
                      <a:pt x="16310" y="18973"/>
                    </a:lnTo>
                    <a:cubicBezTo>
                      <a:pt x="16365" y="18799"/>
                      <a:pt x="16431" y="18525"/>
                      <a:pt x="16485" y="18208"/>
                    </a:cubicBezTo>
                    <a:cubicBezTo>
                      <a:pt x="16627" y="17454"/>
                      <a:pt x="16616" y="16623"/>
                      <a:pt x="16474" y="15913"/>
                    </a:cubicBezTo>
                    <a:cubicBezTo>
                      <a:pt x="16431" y="15705"/>
                      <a:pt x="16387" y="15508"/>
                      <a:pt x="16321" y="15322"/>
                    </a:cubicBezTo>
                    <a:cubicBezTo>
                      <a:pt x="16299" y="15267"/>
                      <a:pt x="16288" y="15213"/>
                      <a:pt x="16266" y="15158"/>
                    </a:cubicBezTo>
                    <a:lnTo>
                      <a:pt x="16266" y="15158"/>
                    </a:lnTo>
                    <a:lnTo>
                      <a:pt x="16431" y="15191"/>
                    </a:lnTo>
                    <a:cubicBezTo>
                      <a:pt x="16638" y="15213"/>
                      <a:pt x="16846" y="15235"/>
                      <a:pt x="17043" y="15235"/>
                    </a:cubicBezTo>
                    <a:cubicBezTo>
                      <a:pt x="17091" y="15236"/>
                      <a:pt x="17139" y="15237"/>
                      <a:pt x="17187" y="15237"/>
                    </a:cubicBezTo>
                    <a:cubicBezTo>
                      <a:pt x="17535" y="15237"/>
                      <a:pt x="17891" y="15204"/>
                      <a:pt x="18256" y="15136"/>
                    </a:cubicBezTo>
                    <a:cubicBezTo>
                      <a:pt x="18627" y="15070"/>
                      <a:pt x="18989" y="14973"/>
                      <a:pt x="19305" y="14852"/>
                    </a:cubicBezTo>
                    <a:cubicBezTo>
                      <a:pt x="19546" y="14764"/>
                      <a:pt x="19786" y="14666"/>
                      <a:pt x="20027" y="14535"/>
                    </a:cubicBezTo>
                    <a:cubicBezTo>
                      <a:pt x="20201" y="14448"/>
                      <a:pt x="20300" y="14393"/>
                      <a:pt x="20311" y="14393"/>
                    </a:cubicBezTo>
                    <a:cubicBezTo>
                      <a:pt x="20573" y="14240"/>
                      <a:pt x="20694" y="13912"/>
                      <a:pt x="20584" y="13628"/>
                    </a:cubicBezTo>
                    <a:cubicBezTo>
                      <a:pt x="20584" y="13617"/>
                      <a:pt x="20541" y="13508"/>
                      <a:pt x="20464" y="13333"/>
                    </a:cubicBezTo>
                    <a:cubicBezTo>
                      <a:pt x="20420" y="13234"/>
                      <a:pt x="20376" y="13125"/>
                      <a:pt x="20322" y="13027"/>
                    </a:cubicBezTo>
                    <a:lnTo>
                      <a:pt x="20322" y="13015"/>
                    </a:lnTo>
                    <a:cubicBezTo>
                      <a:pt x="20267" y="12896"/>
                      <a:pt x="20191" y="12764"/>
                      <a:pt x="20114" y="12633"/>
                    </a:cubicBezTo>
                    <a:cubicBezTo>
                      <a:pt x="19950" y="12338"/>
                      <a:pt x="19732" y="12032"/>
                      <a:pt x="19502" y="11737"/>
                    </a:cubicBezTo>
                    <a:lnTo>
                      <a:pt x="19491" y="11737"/>
                    </a:lnTo>
                    <a:cubicBezTo>
                      <a:pt x="19218" y="11409"/>
                      <a:pt x="18933" y="11125"/>
                      <a:pt x="18627" y="10884"/>
                    </a:cubicBezTo>
                    <a:cubicBezTo>
                      <a:pt x="18431" y="10720"/>
                      <a:pt x="18212" y="10567"/>
                      <a:pt x="17993" y="10436"/>
                    </a:cubicBezTo>
                    <a:cubicBezTo>
                      <a:pt x="18212" y="10304"/>
                      <a:pt x="18431" y="10151"/>
                      <a:pt x="18627" y="9998"/>
                    </a:cubicBezTo>
                    <a:cubicBezTo>
                      <a:pt x="18933" y="9758"/>
                      <a:pt x="19218" y="9474"/>
                      <a:pt x="19491" y="9146"/>
                    </a:cubicBezTo>
                    <a:cubicBezTo>
                      <a:pt x="19491" y="9146"/>
                      <a:pt x="19491" y="9135"/>
                      <a:pt x="19502" y="9135"/>
                    </a:cubicBezTo>
                    <a:cubicBezTo>
                      <a:pt x="19732" y="8851"/>
                      <a:pt x="19950" y="8534"/>
                      <a:pt x="20114" y="8249"/>
                    </a:cubicBezTo>
                    <a:cubicBezTo>
                      <a:pt x="20191" y="8108"/>
                      <a:pt x="20267" y="7976"/>
                      <a:pt x="20322" y="7856"/>
                    </a:cubicBezTo>
                    <a:cubicBezTo>
                      <a:pt x="20376" y="7746"/>
                      <a:pt x="20420" y="7648"/>
                      <a:pt x="20464" y="7539"/>
                    </a:cubicBezTo>
                    <a:cubicBezTo>
                      <a:pt x="20541" y="7364"/>
                      <a:pt x="20584" y="7255"/>
                      <a:pt x="20584" y="7244"/>
                    </a:cubicBezTo>
                    <a:cubicBezTo>
                      <a:pt x="20694" y="6959"/>
                      <a:pt x="20573" y="6643"/>
                      <a:pt x="20311" y="6490"/>
                    </a:cubicBezTo>
                    <a:cubicBezTo>
                      <a:pt x="20300" y="6478"/>
                      <a:pt x="20201" y="6424"/>
                      <a:pt x="20027" y="6337"/>
                    </a:cubicBezTo>
                    <a:cubicBezTo>
                      <a:pt x="19786" y="6216"/>
                      <a:pt x="19546" y="6118"/>
                      <a:pt x="19305" y="6031"/>
                    </a:cubicBezTo>
                    <a:cubicBezTo>
                      <a:pt x="18989" y="5910"/>
                      <a:pt x="18627" y="5812"/>
                      <a:pt x="18256" y="5735"/>
                    </a:cubicBezTo>
                    <a:cubicBezTo>
                      <a:pt x="17885" y="5676"/>
                      <a:pt x="17523" y="5635"/>
                      <a:pt x="17169" y="5635"/>
                    </a:cubicBezTo>
                    <a:cubicBezTo>
                      <a:pt x="17127" y="5635"/>
                      <a:pt x="17085" y="5636"/>
                      <a:pt x="17043" y="5637"/>
                    </a:cubicBezTo>
                    <a:cubicBezTo>
                      <a:pt x="16846" y="5648"/>
                      <a:pt x="16638" y="5659"/>
                      <a:pt x="16431" y="5691"/>
                    </a:cubicBezTo>
                    <a:cubicBezTo>
                      <a:pt x="16375" y="5691"/>
                      <a:pt x="16321" y="5703"/>
                      <a:pt x="16266" y="5713"/>
                    </a:cubicBezTo>
                    <a:cubicBezTo>
                      <a:pt x="16288" y="5659"/>
                      <a:pt x="16299" y="5604"/>
                      <a:pt x="16321" y="5560"/>
                    </a:cubicBezTo>
                    <a:lnTo>
                      <a:pt x="16321" y="5550"/>
                    </a:lnTo>
                    <a:cubicBezTo>
                      <a:pt x="16387" y="5363"/>
                      <a:pt x="16431" y="5167"/>
                      <a:pt x="16474" y="4959"/>
                    </a:cubicBezTo>
                    <a:cubicBezTo>
                      <a:pt x="16616" y="4260"/>
                      <a:pt x="16627" y="3418"/>
                      <a:pt x="16485" y="2674"/>
                    </a:cubicBezTo>
                    <a:cubicBezTo>
                      <a:pt x="16431" y="2346"/>
                      <a:pt x="16365" y="2084"/>
                      <a:pt x="16310" y="1909"/>
                    </a:cubicBezTo>
                    <a:lnTo>
                      <a:pt x="16310" y="1899"/>
                    </a:lnTo>
                    <a:cubicBezTo>
                      <a:pt x="16256" y="1712"/>
                      <a:pt x="16212" y="1614"/>
                      <a:pt x="16212" y="1603"/>
                    </a:cubicBezTo>
                    <a:cubicBezTo>
                      <a:pt x="16116" y="1354"/>
                      <a:pt x="15886" y="1189"/>
                      <a:pt x="15625" y="1189"/>
                    </a:cubicBezTo>
                    <a:cubicBezTo>
                      <a:pt x="15588" y="1189"/>
                      <a:pt x="15550" y="1192"/>
                      <a:pt x="15512" y="1199"/>
                    </a:cubicBezTo>
                    <a:cubicBezTo>
                      <a:pt x="15501" y="1199"/>
                      <a:pt x="15392" y="1221"/>
                      <a:pt x="15206" y="1265"/>
                    </a:cubicBezTo>
                    <a:cubicBezTo>
                      <a:pt x="15075" y="1297"/>
                      <a:pt x="14801" y="1362"/>
                      <a:pt x="14452" y="1483"/>
                    </a:cubicBezTo>
                    <a:lnTo>
                      <a:pt x="14441" y="1494"/>
                    </a:lnTo>
                    <a:cubicBezTo>
                      <a:pt x="14069" y="1625"/>
                      <a:pt x="13752" y="1778"/>
                      <a:pt x="13457" y="1942"/>
                    </a:cubicBezTo>
                    <a:cubicBezTo>
                      <a:pt x="13118" y="2139"/>
                      <a:pt x="12768" y="2380"/>
                      <a:pt x="12462" y="2642"/>
                    </a:cubicBezTo>
                    <a:cubicBezTo>
                      <a:pt x="12265" y="2817"/>
                      <a:pt x="12080" y="3002"/>
                      <a:pt x="11915" y="3199"/>
                    </a:cubicBezTo>
                    <a:cubicBezTo>
                      <a:pt x="11828" y="2970"/>
                      <a:pt x="11719" y="2729"/>
                      <a:pt x="11588" y="2489"/>
                    </a:cubicBezTo>
                    <a:cubicBezTo>
                      <a:pt x="11238" y="1855"/>
                      <a:pt x="10713" y="1209"/>
                      <a:pt x="10134" y="728"/>
                    </a:cubicBezTo>
                    <a:cubicBezTo>
                      <a:pt x="9937" y="565"/>
                      <a:pt x="9729" y="412"/>
                      <a:pt x="9500" y="259"/>
                    </a:cubicBezTo>
                    <a:cubicBezTo>
                      <a:pt x="9500" y="259"/>
                      <a:pt x="9500" y="247"/>
                      <a:pt x="9489" y="247"/>
                    </a:cubicBezTo>
                    <a:cubicBezTo>
                      <a:pt x="9336" y="150"/>
                      <a:pt x="9238" y="94"/>
                      <a:pt x="9226" y="84"/>
                    </a:cubicBezTo>
                    <a:cubicBezTo>
                      <a:pt x="9130" y="27"/>
                      <a:pt x="9025" y="0"/>
                      <a:pt x="8920" y="0"/>
                    </a:cubicBezTo>
                    <a:close/>
                  </a:path>
                </a:pathLst>
              </a:custGeom>
              <a:solidFill>
                <a:schemeClr val="dk2"/>
              </a:solidFill>
              <a:ln w="28575" cap="flat" cmpd="sng">
                <a:solidFill>
                  <a:schemeClr val="dk2"/>
                </a:solidFill>
                <a:prstDash val="solid"/>
                <a:round/>
                <a:headEnd type="none" w="sm" len="sm"/>
                <a:tailEnd type="none" w="sm" len="sm"/>
              </a:ln>
              <a:effectLst>
                <a:outerShdw blurRad="28575" dist="38100" dir="4560000" algn="bl" rotWithShape="0">
                  <a:schemeClr val="lt2">
                    <a:alpha val="80000"/>
                  </a:schemeClr>
                </a:outerShdw>
              </a:effectLst>
            </p:spPr>
            <p:txBody>
              <a:bodyPr spcFirstLastPara="1" wrap="square" lIns="121598" tIns="121598" rIns="121598" bIns="121598" anchor="ctr" anchorCtr="0">
                <a:noAutofit/>
              </a:bodyPr>
              <a:lstStyle/>
              <a:p>
                <a:endParaRPr sz="2479"/>
              </a:p>
            </p:txBody>
          </p:sp>
          <p:sp>
            <p:nvSpPr>
              <p:cNvPr id="927" name="Google Shape;927;p28"/>
              <p:cNvSpPr/>
              <p:nvPr/>
            </p:nvSpPr>
            <p:spPr>
              <a:xfrm>
                <a:off x="5343200" y="83250"/>
                <a:ext cx="207175" cy="104400"/>
              </a:xfrm>
              <a:custGeom>
                <a:avLst/>
                <a:gdLst/>
                <a:ahLst/>
                <a:cxnLst/>
                <a:rect l="l" t="t" r="r" b="b"/>
                <a:pathLst>
                  <a:path w="8287" h="4176" extrusionOk="0">
                    <a:moveTo>
                      <a:pt x="4134" y="0"/>
                    </a:moveTo>
                    <a:cubicBezTo>
                      <a:pt x="3761" y="0"/>
                      <a:pt x="3431" y="73"/>
                      <a:pt x="3181" y="206"/>
                    </a:cubicBezTo>
                    <a:cubicBezTo>
                      <a:pt x="2809" y="413"/>
                      <a:pt x="2416" y="500"/>
                      <a:pt x="2044" y="534"/>
                    </a:cubicBezTo>
                    <a:cubicBezTo>
                      <a:pt x="1902" y="550"/>
                      <a:pt x="1763" y="557"/>
                      <a:pt x="1629" y="557"/>
                    </a:cubicBezTo>
                    <a:cubicBezTo>
                      <a:pt x="1413" y="557"/>
                      <a:pt x="1210" y="539"/>
                      <a:pt x="1028" y="512"/>
                    </a:cubicBezTo>
                    <a:cubicBezTo>
                      <a:pt x="744" y="479"/>
                      <a:pt x="492" y="424"/>
                      <a:pt x="317" y="391"/>
                    </a:cubicBezTo>
                    <a:cubicBezTo>
                      <a:pt x="153" y="347"/>
                      <a:pt x="54" y="326"/>
                      <a:pt x="54" y="326"/>
                    </a:cubicBezTo>
                    <a:cubicBezTo>
                      <a:pt x="44" y="347"/>
                      <a:pt x="33" y="369"/>
                      <a:pt x="22" y="402"/>
                    </a:cubicBezTo>
                    <a:cubicBezTo>
                      <a:pt x="11" y="424"/>
                      <a:pt x="11" y="446"/>
                      <a:pt x="0" y="479"/>
                    </a:cubicBezTo>
                    <a:lnTo>
                      <a:pt x="241" y="599"/>
                    </a:lnTo>
                    <a:cubicBezTo>
                      <a:pt x="404" y="675"/>
                      <a:pt x="623" y="796"/>
                      <a:pt x="875" y="960"/>
                    </a:cubicBezTo>
                    <a:cubicBezTo>
                      <a:pt x="1115" y="1113"/>
                      <a:pt x="1399" y="1321"/>
                      <a:pt x="1662" y="1594"/>
                    </a:cubicBezTo>
                    <a:cubicBezTo>
                      <a:pt x="1924" y="1856"/>
                      <a:pt x="2165" y="2184"/>
                      <a:pt x="2318" y="2577"/>
                    </a:cubicBezTo>
                    <a:cubicBezTo>
                      <a:pt x="2481" y="2971"/>
                      <a:pt x="2842" y="3364"/>
                      <a:pt x="3378" y="3671"/>
                    </a:cubicBezTo>
                    <a:cubicBezTo>
                      <a:pt x="3651" y="3813"/>
                      <a:pt x="3957" y="3944"/>
                      <a:pt x="4296" y="4032"/>
                    </a:cubicBezTo>
                    <a:cubicBezTo>
                      <a:pt x="4460" y="4075"/>
                      <a:pt x="4635" y="4108"/>
                      <a:pt x="4810" y="4130"/>
                    </a:cubicBezTo>
                    <a:cubicBezTo>
                      <a:pt x="4985" y="4152"/>
                      <a:pt x="5170" y="4173"/>
                      <a:pt x="5357" y="4173"/>
                    </a:cubicBezTo>
                    <a:cubicBezTo>
                      <a:pt x="5395" y="4175"/>
                      <a:pt x="5434" y="4175"/>
                      <a:pt x="5473" y="4175"/>
                    </a:cubicBezTo>
                    <a:cubicBezTo>
                      <a:pt x="5797" y="4175"/>
                      <a:pt x="6126" y="4135"/>
                      <a:pt x="6438" y="4086"/>
                    </a:cubicBezTo>
                    <a:cubicBezTo>
                      <a:pt x="6778" y="4020"/>
                      <a:pt x="7106" y="3922"/>
                      <a:pt x="7378" y="3824"/>
                    </a:cubicBezTo>
                    <a:cubicBezTo>
                      <a:pt x="7663" y="3726"/>
                      <a:pt x="7881" y="3616"/>
                      <a:pt x="8046" y="3539"/>
                    </a:cubicBezTo>
                    <a:cubicBezTo>
                      <a:pt x="8199" y="3463"/>
                      <a:pt x="8286" y="3408"/>
                      <a:pt x="8286" y="3408"/>
                    </a:cubicBezTo>
                    <a:cubicBezTo>
                      <a:pt x="8286" y="3408"/>
                      <a:pt x="8253" y="3310"/>
                      <a:pt x="8187" y="3146"/>
                    </a:cubicBezTo>
                    <a:cubicBezTo>
                      <a:pt x="8155" y="3070"/>
                      <a:pt x="8111" y="2971"/>
                      <a:pt x="8056" y="2862"/>
                    </a:cubicBezTo>
                    <a:cubicBezTo>
                      <a:pt x="8002" y="2752"/>
                      <a:pt x="7936" y="2632"/>
                      <a:pt x="7859" y="2501"/>
                    </a:cubicBezTo>
                    <a:cubicBezTo>
                      <a:pt x="7718" y="2249"/>
                      <a:pt x="7521" y="1965"/>
                      <a:pt x="7302" y="1692"/>
                    </a:cubicBezTo>
                    <a:cubicBezTo>
                      <a:pt x="7072" y="1419"/>
                      <a:pt x="6821" y="1156"/>
                      <a:pt x="6526" y="927"/>
                    </a:cubicBezTo>
                    <a:cubicBezTo>
                      <a:pt x="6253" y="709"/>
                      <a:pt x="5936" y="512"/>
                      <a:pt x="5629" y="359"/>
                    </a:cubicBezTo>
                    <a:cubicBezTo>
                      <a:pt x="5313" y="216"/>
                      <a:pt x="4995" y="107"/>
                      <a:pt x="4701" y="53"/>
                    </a:cubicBezTo>
                    <a:cubicBezTo>
                      <a:pt x="4505" y="17"/>
                      <a:pt x="4315" y="0"/>
                      <a:pt x="413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28" name="Google Shape;928;p28"/>
              <p:cNvSpPr/>
              <p:nvPr/>
            </p:nvSpPr>
            <p:spPr>
              <a:xfrm>
                <a:off x="5328975" y="107500"/>
                <a:ext cx="121625" cy="191325"/>
              </a:xfrm>
              <a:custGeom>
                <a:avLst/>
                <a:gdLst/>
                <a:ahLst/>
                <a:cxnLst/>
                <a:rect l="l" t="t" r="r" b="b"/>
                <a:pathLst>
                  <a:path w="4865" h="7653" extrusionOk="0">
                    <a:moveTo>
                      <a:pt x="154" y="1"/>
                    </a:moveTo>
                    <a:cubicBezTo>
                      <a:pt x="99" y="23"/>
                      <a:pt x="55" y="55"/>
                      <a:pt x="1" y="77"/>
                    </a:cubicBezTo>
                    <a:cubicBezTo>
                      <a:pt x="1" y="77"/>
                      <a:pt x="45" y="176"/>
                      <a:pt x="121" y="339"/>
                    </a:cubicBezTo>
                    <a:cubicBezTo>
                      <a:pt x="186" y="492"/>
                      <a:pt x="274" y="733"/>
                      <a:pt x="372" y="1017"/>
                    </a:cubicBezTo>
                    <a:cubicBezTo>
                      <a:pt x="536" y="1575"/>
                      <a:pt x="700" y="2373"/>
                      <a:pt x="438" y="3182"/>
                    </a:cubicBezTo>
                    <a:cubicBezTo>
                      <a:pt x="383" y="3390"/>
                      <a:pt x="351" y="3619"/>
                      <a:pt x="372" y="3881"/>
                    </a:cubicBezTo>
                    <a:cubicBezTo>
                      <a:pt x="383" y="4133"/>
                      <a:pt x="449" y="4417"/>
                      <a:pt x="558" y="4701"/>
                    </a:cubicBezTo>
                    <a:cubicBezTo>
                      <a:pt x="613" y="4843"/>
                      <a:pt x="679" y="4986"/>
                      <a:pt x="755" y="5139"/>
                    </a:cubicBezTo>
                    <a:cubicBezTo>
                      <a:pt x="832" y="5280"/>
                      <a:pt x="919" y="5423"/>
                      <a:pt x="1017" y="5565"/>
                    </a:cubicBezTo>
                    <a:cubicBezTo>
                      <a:pt x="1214" y="5849"/>
                      <a:pt x="1466" y="6111"/>
                      <a:pt x="1738" y="6352"/>
                    </a:cubicBezTo>
                    <a:cubicBezTo>
                      <a:pt x="2012" y="6592"/>
                      <a:pt x="2318" y="6811"/>
                      <a:pt x="2624" y="6975"/>
                    </a:cubicBezTo>
                    <a:cubicBezTo>
                      <a:pt x="2930" y="7161"/>
                      <a:pt x="3236" y="7292"/>
                      <a:pt x="3521" y="7391"/>
                    </a:cubicBezTo>
                    <a:cubicBezTo>
                      <a:pt x="3794" y="7488"/>
                      <a:pt x="4034" y="7554"/>
                      <a:pt x="4209" y="7598"/>
                    </a:cubicBezTo>
                    <a:cubicBezTo>
                      <a:pt x="4384" y="7631"/>
                      <a:pt x="4483" y="7653"/>
                      <a:pt x="4483" y="7653"/>
                    </a:cubicBezTo>
                    <a:lnTo>
                      <a:pt x="4570" y="7391"/>
                    </a:lnTo>
                    <a:cubicBezTo>
                      <a:pt x="4614" y="7216"/>
                      <a:pt x="4679" y="6975"/>
                      <a:pt x="4734" y="6691"/>
                    </a:cubicBezTo>
                    <a:cubicBezTo>
                      <a:pt x="4832" y="6111"/>
                      <a:pt x="4865" y="5346"/>
                      <a:pt x="4723" y="4636"/>
                    </a:cubicBezTo>
                    <a:cubicBezTo>
                      <a:pt x="4690" y="4450"/>
                      <a:pt x="4636" y="4275"/>
                      <a:pt x="4592" y="4100"/>
                    </a:cubicBezTo>
                    <a:cubicBezTo>
                      <a:pt x="4526" y="3936"/>
                      <a:pt x="4471" y="3772"/>
                      <a:pt x="4395" y="3608"/>
                    </a:cubicBezTo>
                    <a:cubicBezTo>
                      <a:pt x="4253" y="3302"/>
                      <a:pt x="4078" y="3018"/>
                      <a:pt x="3881" y="2777"/>
                    </a:cubicBezTo>
                    <a:cubicBezTo>
                      <a:pt x="3487" y="2307"/>
                      <a:pt x="3040" y="2012"/>
                      <a:pt x="2624" y="1925"/>
                    </a:cubicBezTo>
                    <a:cubicBezTo>
                      <a:pt x="1794" y="1739"/>
                      <a:pt x="1181" y="1203"/>
                      <a:pt x="776" y="777"/>
                    </a:cubicBezTo>
                    <a:cubicBezTo>
                      <a:pt x="580" y="558"/>
                      <a:pt x="416" y="361"/>
                      <a:pt x="317" y="220"/>
                    </a:cubicBezTo>
                    <a:cubicBezTo>
                      <a:pt x="208" y="77"/>
                      <a:pt x="154" y="1"/>
                      <a:pt x="154"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29" name="Google Shape;929;p28"/>
              <p:cNvSpPr/>
              <p:nvPr/>
            </p:nvSpPr>
            <p:spPr>
              <a:xfrm>
                <a:off x="5239900" y="111600"/>
                <a:ext cx="100300" cy="217000"/>
              </a:xfrm>
              <a:custGeom>
                <a:avLst/>
                <a:gdLst/>
                <a:ahLst/>
                <a:cxnLst/>
                <a:rect l="l" t="t" r="r" b="b"/>
                <a:pathLst>
                  <a:path w="4012" h="8680" extrusionOk="0">
                    <a:moveTo>
                      <a:pt x="2777" y="0"/>
                    </a:moveTo>
                    <a:cubicBezTo>
                      <a:pt x="2777" y="0"/>
                      <a:pt x="2743" y="99"/>
                      <a:pt x="2700" y="263"/>
                    </a:cubicBezTo>
                    <a:cubicBezTo>
                      <a:pt x="2646" y="427"/>
                      <a:pt x="2569" y="668"/>
                      <a:pt x="2449" y="941"/>
                    </a:cubicBezTo>
                    <a:cubicBezTo>
                      <a:pt x="2219" y="1487"/>
                      <a:pt x="1837" y="2198"/>
                      <a:pt x="1115" y="2657"/>
                    </a:cubicBezTo>
                    <a:cubicBezTo>
                      <a:pt x="929" y="2767"/>
                      <a:pt x="765" y="2930"/>
                      <a:pt x="612" y="3138"/>
                    </a:cubicBezTo>
                    <a:cubicBezTo>
                      <a:pt x="459" y="3345"/>
                      <a:pt x="328" y="3597"/>
                      <a:pt x="229" y="3892"/>
                    </a:cubicBezTo>
                    <a:cubicBezTo>
                      <a:pt x="175" y="4035"/>
                      <a:pt x="131" y="4188"/>
                      <a:pt x="98" y="4351"/>
                    </a:cubicBezTo>
                    <a:cubicBezTo>
                      <a:pt x="66" y="4504"/>
                      <a:pt x="44" y="4669"/>
                      <a:pt x="22" y="4843"/>
                    </a:cubicBezTo>
                    <a:cubicBezTo>
                      <a:pt x="0" y="5193"/>
                      <a:pt x="11" y="5554"/>
                      <a:pt x="66" y="5915"/>
                    </a:cubicBezTo>
                    <a:cubicBezTo>
                      <a:pt x="131" y="6275"/>
                      <a:pt x="219" y="6636"/>
                      <a:pt x="350" y="6964"/>
                    </a:cubicBezTo>
                    <a:cubicBezTo>
                      <a:pt x="470" y="7303"/>
                      <a:pt x="623" y="7598"/>
                      <a:pt x="765" y="7849"/>
                    </a:cubicBezTo>
                    <a:cubicBezTo>
                      <a:pt x="918" y="8101"/>
                      <a:pt x="1060" y="8320"/>
                      <a:pt x="1169" y="8451"/>
                    </a:cubicBezTo>
                    <a:cubicBezTo>
                      <a:pt x="1268" y="8593"/>
                      <a:pt x="1334" y="8680"/>
                      <a:pt x="1334" y="8680"/>
                    </a:cubicBezTo>
                    <a:cubicBezTo>
                      <a:pt x="1334" y="8680"/>
                      <a:pt x="1432" y="8626"/>
                      <a:pt x="1574" y="8527"/>
                    </a:cubicBezTo>
                    <a:cubicBezTo>
                      <a:pt x="1727" y="8429"/>
                      <a:pt x="1924" y="8286"/>
                      <a:pt x="2153" y="8101"/>
                    </a:cubicBezTo>
                    <a:cubicBezTo>
                      <a:pt x="2602" y="7718"/>
                      <a:pt x="3115" y="7150"/>
                      <a:pt x="3465" y="6516"/>
                    </a:cubicBezTo>
                    <a:cubicBezTo>
                      <a:pt x="3640" y="6188"/>
                      <a:pt x="3771" y="5860"/>
                      <a:pt x="3870" y="5521"/>
                    </a:cubicBezTo>
                    <a:cubicBezTo>
                      <a:pt x="3957" y="5193"/>
                      <a:pt x="4012" y="4865"/>
                      <a:pt x="4012" y="4559"/>
                    </a:cubicBezTo>
                    <a:cubicBezTo>
                      <a:pt x="4012" y="4253"/>
                      <a:pt x="3979" y="3969"/>
                      <a:pt x="3902" y="3717"/>
                    </a:cubicBezTo>
                    <a:cubicBezTo>
                      <a:pt x="3837" y="3466"/>
                      <a:pt x="3727" y="3258"/>
                      <a:pt x="3596" y="3094"/>
                    </a:cubicBezTo>
                    <a:cubicBezTo>
                      <a:pt x="3071" y="2417"/>
                      <a:pt x="2952" y="1618"/>
                      <a:pt x="2918" y="1028"/>
                    </a:cubicBezTo>
                    <a:cubicBezTo>
                      <a:pt x="2908" y="722"/>
                      <a:pt x="2908" y="481"/>
                      <a:pt x="2918" y="307"/>
                    </a:cubicBezTo>
                    <a:cubicBezTo>
                      <a:pt x="2930" y="132"/>
                      <a:pt x="2940" y="22"/>
                      <a:pt x="2940" y="22"/>
                    </a:cubicBezTo>
                    <a:cubicBezTo>
                      <a:pt x="2886" y="12"/>
                      <a:pt x="2831" y="12"/>
                      <a:pt x="2777"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30" name="Google Shape;930;p28"/>
              <p:cNvSpPr/>
              <p:nvPr/>
            </p:nvSpPr>
            <p:spPr>
              <a:xfrm>
                <a:off x="5125650" y="100125"/>
                <a:ext cx="170025" cy="145150"/>
              </a:xfrm>
              <a:custGeom>
                <a:avLst/>
                <a:gdLst/>
                <a:ahLst/>
                <a:cxnLst/>
                <a:rect l="l" t="t" r="r" b="b"/>
                <a:pathLst>
                  <a:path w="6801" h="5806" extrusionOk="0">
                    <a:moveTo>
                      <a:pt x="6691" y="0"/>
                    </a:moveTo>
                    <a:cubicBezTo>
                      <a:pt x="6691" y="0"/>
                      <a:pt x="6603" y="66"/>
                      <a:pt x="6450" y="165"/>
                    </a:cubicBezTo>
                    <a:cubicBezTo>
                      <a:pt x="6308" y="252"/>
                      <a:pt x="6089" y="383"/>
                      <a:pt x="5827" y="525"/>
                    </a:cubicBezTo>
                    <a:cubicBezTo>
                      <a:pt x="5564" y="656"/>
                      <a:pt x="5248" y="799"/>
                      <a:pt x="4887" y="886"/>
                    </a:cubicBezTo>
                    <a:cubicBezTo>
                      <a:pt x="4799" y="919"/>
                      <a:pt x="4701" y="940"/>
                      <a:pt x="4614" y="952"/>
                    </a:cubicBezTo>
                    <a:cubicBezTo>
                      <a:pt x="4515" y="974"/>
                      <a:pt x="4417" y="984"/>
                      <a:pt x="4318" y="984"/>
                    </a:cubicBezTo>
                    <a:cubicBezTo>
                      <a:pt x="4230" y="994"/>
                      <a:pt x="4139" y="999"/>
                      <a:pt x="4046" y="999"/>
                    </a:cubicBezTo>
                    <a:cubicBezTo>
                      <a:pt x="3934" y="999"/>
                      <a:pt x="3820" y="991"/>
                      <a:pt x="3706" y="974"/>
                    </a:cubicBezTo>
                    <a:cubicBezTo>
                      <a:pt x="3641" y="965"/>
                      <a:pt x="3574" y="961"/>
                      <a:pt x="3503" y="961"/>
                    </a:cubicBezTo>
                    <a:cubicBezTo>
                      <a:pt x="3124" y="961"/>
                      <a:pt x="2674" y="1087"/>
                      <a:pt x="2231" y="1345"/>
                    </a:cubicBezTo>
                    <a:cubicBezTo>
                      <a:pt x="1968" y="1509"/>
                      <a:pt x="1706" y="1706"/>
                      <a:pt x="1466" y="1957"/>
                    </a:cubicBezTo>
                    <a:cubicBezTo>
                      <a:pt x="1225" y="2198"/>
                      <a:pt x="995" y="2493"/>
                      <a:pt x="810" y="2799"/>
                    </a:cubicBezTo>
                    <a:cubicBezTo>
                      <a:pt x="623" y="3116"/>
                      <a:pt x="470" y="3455"/>
                      <a:pt x="351" y="3783"/>
                    </a:cubicBezTo>
                    <a:cubicBezTo>
                      <a:pt x="285" y="3957"/>
                      <a:pt x="241" y="4122"/>
                      <a:pt x="198" y="4275"/>
                    </a:cubicBezTo>
                    <a:cubicBezTo>
                      <a:pt x="154" y="4438"/>
                      <a:pt x="121" y="4592"/>
                      <a:pt x="99" y="4734"/>
                    </a:cubicBezTo>
                    <a:cubicBezTo>
                      <a:pt x="45" y="5029"/>
                      <a:pt x="23" y="5269"/>
                      <a:pt x="11" y="5444"/>
                    </a:cubicBezTo>
                    <a:cubicBezTo>
                      <a:pt x="1" y="5630"/>
                      <a:pt x="1" y="5728"/>
                      <a:pt x="1" y="5728"/>
                    </a:cubicBezTo>
                    <a:cubicBezTo>
                      <a:pt x="1" y="5728"/>
                      <a:pt x="110" y="5750"/>
                      <a:pt x="285" y="5772"/>
                    </a:cubicBezTo>
                    <a:cubicBezTo>
                      <a:pt x="460" y="5783"/>
                      <a:pt x="711" y="5805"/>
                      <a:pt x="995" y="5805"/>
                    </a:cubicBezTo>
                    <a:cubicBezTo>
                      <a:pt x="1585" y="5805"/>
                      <a:pt x="2340" y="5707"/>
                      <a:pt x="3018" y="5444"/>
                    </a:cubicBezTo>
                    <a:cubicBezTo>
                      <a:pt x="3193" y="5379"/>
                      <a:pt x="3356" y="5302"/>
                      <a:pt x="3521" y="5215"/>
                    </a:cubicBezTo>
                    <a:cubicBezTo>
                      <a:pt x="3674" y="5138"/>
                      <a:pt x="3827" y="5040"/>
                      <a:pt x="3968" y="4941"/>
                    </a:cubicBezTo>
                    <a:cubicBezTo>
                      <a:pt x="4253" y="4745"/>
                      <a:pt x="4505" y="4526"/>
                      <a:pt x="4701" y="4297"/>
                    </a:cubicBezTo>
                    <a:cubicBezTo>
                      <a:pt x="4898" y="4056"/>
                      <a:pt x="5051" y="3816"/>
                      <a:pt x="5160" y="3586"/>
                    </a:cubicBezTo>
                    <a:cubicBezTo>
                      <a:pt x="5258" y="3345"/>
                      <a:pt x="5313" y="3116"/>
                      <a:pt x="5324" y="2908"/>
                    </a:cubicBezTo>
                    <a:cubicBezTo>
                      <a:pt x="5335" y="2701"/>
                      <a:pt x="5368" y="2493"/>
                      <a:pt x="5423" y="2296"/>
                    </a:cubicBezTo>
                    <a:cubicBezTo>
                      <a:pt x="5467" y="2099"/>
                      <a:pt x="5532" y="1924"/>
                      <a:pt x="5608" y="1749"/>
                    </a:cubicBezTo>
                    <a:cubicBezTo>
                      <a:pt x="5696" y="1586"/>
                      <a:pt x="5773" y="1433"/>
                      <a:pt x="5871" y="1280"/>
                    </a:cubicBezTo>
                    <a:cubicBezTo>
                      <a:pt x="5958" y="1137"/>
                      <a:pt x="6045" y="1006"/>
                      <a:pt x="6133" y="886"/>
                    </a:cubicBezTo>
                    <a:cubicBezTo>
                      <a:pt x="6319" y="656"/>
                      <a:pt x="6483" y="471"/>
                      <a:pt x="6603" y="340"/>
                    </a:cubicBezTo>
                    <a:cubicBezTo>
                      <a:pt x="6723" y="208"/>
                      <a:pt x="6800" y="131"/>
                      <a:pt x="6800" y="131"/>
                    </a:cubicBezTo>
                    <a:cubicBezTo>
                      <a:pt x="6756" y="99"/>
                      <a:pt x="6723" y="44"/>
                      <a:pt x="6691"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31" name="Google Shape;931;p28"/>
              <p:cNvSpPr/>
              <p:nvPr/>
            </p:nvSpPr>
            <p:spPr>
              <a:xfrm>
                <a:off x="5067450" y="34050"/>
                <a:ext cx="220025" cy="98525"/>
              </a:xfrm>
              <a:custGeom>
                <a:avLst/>
                <a:gdLst/>
                <a:ahLst/>
                <a:cxnLst/>
                <a:rect l="l" t="t" r="r" b="b"/>
                <a:pathLst>
                  <a:path w="8801" h="3941" extrusionOk="0">
                    <a:moveTo>
                      <a:pt x="3946" y="1"/>
                    </a:moveTo>
                    <a:cubicBezTo>
                      <a:pt x="3815" y="1"/>
                      <a:pt x="3680" y="7"/>
                      <a:pt x="3542" y="20"/>
                    </a:cubicBezTo>
                    <a:cubicBezTo>
                      <a:pt x="3203" y="53"/>
                      <a:pt x="2842" y="129"/>
                      <a:pt x="2504" y="250"/>
                    </a:cubicBezTo>
                    <a:cubicBezTo>
                      <a:pt x="2154" y="370"/>
                      <a:pt x="1815" y="523"/>
                      <a:pt x="1509" y="709"/>
                    </a:cubicBezTo>
                    <a:cubicBezTo>
                      <a:pt x="1214" y="884"/>
                      <a:pt x="940" y="1081"/>
                      <a:pt x="711" y="1266"/>
                    </a:cubicBezTo>
                    <a:cubicBezTo>
                      <a:pt x="481" y="1463"/>
                      <a:pt x="306" y="1638"/>
                      <a:pt x="186" y="1758"/>
                    </a:cubicBezTo>
                    <a:cubicBezTo>
                      <a:pt x="66" y="1889"/>
                      <a:pt x="0" y="1966"/>
                      <a:pt x="0" y="1966"/>
                    </a:cubicBezTo>
                    <a:cubicBezTo>
                      <a:pt x="0" y="1966"/>
                      <a:pt x="66" y="2043"/>
                      <a:pt x="186" y="2174"/>
                    </a:cubicBezTo>
                    <a:cubicBezTo>
                      <a:pt x="306" y="2305"/>
                      <a:pt x="481" y="2480"/>
                      <a:pt x="711" y="2665"/>
                    </a:cubicBezTo>
                    <a:cubicBezTo>
                      <a:pt x="940" y="2851"/>
                      <a:pt x="1214" y="3048"/>
                      <a:pt x="1509" y="3234"/>
                    </a:cubicBezTo>
                    <a:cubicBezTo>
                      <a:pt x="1815" y="3409"/>
                      <a:pt x="2154" y="3573"/>
                      <a:pt x="2504" y="3693"/>
                    </a:cubicBezTo>
                    <a:cubicBezTo>
                      <a:pt x="2842" y="3813"/>
                      <a:pt x="3203" y="3890"/>
                      <a:pt x="3542" y="3923"/>
                    </a:cubicBezTo>
                    <a:cubicBezTo>
                      <a:pt x="3673" y="3935"/>
                      <a:pt x="3801" y="3941"/>
                      <a:pt x="3926" y="3941"/>
                    </a:cubicBezTo>
                    <a:cubicBezTo>
                      <a:pt x="4134" y="3941"/>
                      <a:pt x="4334" y="3924"/>
                      <a:pt x="4526" y="3890"/>
                    </a:cubicBezTo>
                    <a:cubicBezTo>
                      <a:pt x="5127" y="3792"/>
                      <a:pt x="5608" y="3540"/>
                      <a:pt x="5892" y="3234"/>
                    </a:cubicBezTo>
                    <a:cubicBezTo>
                      <a:pt x="6034" y="3070"/>
                      <a:pt x="6187" y="2939"/>
                      <a:pt x="6352" y="2818"/>
                    </a:cubicBezTo>
                    <a:cubicBezTo>
                      <a:pt x="6439" y="2764"/>
                      <a:pt x="6515" y="2709"/>
                      <a:pt x="6603" y="2665"/>
                    </a:cubicBezTo>
                    <a:cubicBezTo>
                      <a:pt x="6680" y="2611"/>
                      <a:pt x="6767" y="2567"/>
                      <a:pt x="6854" y="2534"/>
                    </a:cubicBezTo>
                    <a:cubicBezTo>
                      <a:pt x="7182" y="2370"/>
                      <a:pt x="7521" y="2272"/>
                      <a:pt x="7805" y="2206"/>
                    </a:cubicBezTo>
                    <a:cubicBezTo>
                      <a:pt x="8101" y="2140"/>
                      <a:pt x="8352" y="2108"/>
                      <a:pt x="8526" y="2086"/>
                    </a:cubicBezTo>
                    <a:cubicBezTo>
                      <a:pt x="8701" y="2064"/>
                      <a:pt x="8800" y="2053"/>
                      <a:pt x="8800" y="2053"/>
                    </a:cubicBezTo>
                    <a:cubicBezTo>
                      <a:pt x="8789" y="2031"/>
                      <a:pt x="8800" y="1999"/>
                      <a:pt x="8800" y="1966"/>
                    </a:cubicBezTo>
                    <a:cubicBezTo>
                      <a:pt x="8800" y="1944"/>
                      <a:pt x="8789" y="1911"/>
                      <a:pt x="8800" y="1878"/>
                    </a:cubicBezTo>
                    <a:cubicBezTo>
                      <a:pt x="8800" y="1878"/>
                      <a:pt x="8701" y="1868"/>
                      <a:pt x="8526" y="1846"/>
                    </a:cubicBezTo>
                    <a:cubicBezTo>
                      <a:pt x="8352" y="1824"/>
                      <a:pt x="8101" y="1791"/>
                      <a:pt x="7805" y="1725"/>
                    </a:cubicBezTo>
                    <a:cubicBezTo>
                      <a:pt x="7521" y="1659"/>
                      <a:pt x="7182" y="1562"/>
                      <a:pt x="6854" y="1409"/>
                    </a:cubicBezTo>
                    <a:cubicBezTo>
                      <a:pt x="6767" y="1365"/>
                      <a:pt x="6680" y="1321"/>
                      <a:pt x="6603" y="1277"/>
                    </a:cubicBezTo>
                    <a:cubicBezTo>
                      <a:pt x="6515" y="1222"/>
                      <a:pt x="6439" y="1168"/>
                      <a:pt x="6352" y="1113"/>
                    </a:cubicBezTo>
                    <a:cubicBezTo>
                      <a:pt x="6187" y="1004"/>
                      <a:pt x="6034" y="862"/>
                      <a:pt x="5892" y="709"/>
                    </a:cubicBezTo>
                    <a:cubicBezTo>
                      <a:pt x="5608" y="391"/>
                      <a:pt x="5127" y="151"/>
                      <a:pt x="4526" y="42"/>
                    </a:cubicBezTo>
                    <a:cubicBezTo>
                      <a:pt x="4340" y="15"/>
                      <a:pt x="4147" y="1"/>
                      <a:pt x="3946"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32" name="Google Shape;932;p28"/>
              <p:cNvSpPr/>
              <p:nvPr/>
            </p:nvSpPr>
            <p:spPr>
              <a:xfrm>
                <a:off x="5125650" y="-78875"/>
                <a:ext cx="170025" cy="145125"/>
              </a:xfrm>
              <a:custGeom>
                <a:avLst/>
                <a:gdLst/>
                <a:ahLst/>
                <a:cxnLst/>
                <a:rect l="l" t="t" r="r" b="b"/>
                <a:pathLst>
                  <a:path w="6801" h="5805" extrusionOk="0">
                    <a:moveTo>
                      <a:pt x="995" y="1"/>
                    </a:moveTo>
                    <a:cubicBezTo>
                      <a:pt x="711" y="1"/>
                      <a:pt x="460" y="23"/>
                      <a:pt x="285" y="44"/>
                    </a:cubicBezTo>
                    <a:cubicBezTo>
                      <a:pt x="110" y="66"/>
                      <a:pt x="1" y="77"/>
                      <a:pt x="1" y="77"/>
                    </a:cubicBezTo>
                    <a:cubicBezTo>
                      <a:pt x="1" y="77"/>
                      <a:pt x="1" y="186"/>
                      <a:pt x="11" y="361"/>
                    </a:cubicBezTo>
                    <a:cubicBezTo>
                      <a:pt x="23" y="536"/>
                      <a:pt x="45" y="788"/>
                      <a:pt x="99" y="1072"/>
                    </a:cubicBezTo>
                    <a:cubicBezTo>
                      <a:pt x="121" y="1225"/>
                      <a:pt x="154" y="1378"/>
                      <a:pt x="198" y="1531"/>
                    </a:cubicBezTo>
                    <a:cubicBezTo>
                      <a:pt x="241" y="1695"/>
                      <a:pt x="285" y="1859"/>
                      <a:pt x="351" y="2023"/>
                    </a:cubicBezTo>
                    <a:cubicBezTo>
                      <a:pt x="470" y="2362"/>
                      <a:pt x="623" y="2690"/>
                      <a:pt x="810" y="3006"/>
                    </a:cubicBezTo>
                    <a:cubicBezTo>
                      <a:pt x="995" y="3324"/>
                      <a:pt x="1225" y="3608"/>
                      <a:pt x="1466" y="3859"/>
                    </a:cubicBezTo>
                    <a:cubicBezTo>
                      <a:pt x="1706" y="4100"/>
                      <a:pt x="1968" y="4308"/>
                      <a:pt x="2231" y="4461"/>
                    </a:cubicBezTo>
                    <a:cubicBezTo>
                      <a:pt x="2664" y="4722"/>
                      <a:pt x="3103" y="4850"/>
                      <a:pt x="3477" y="4850"/>
                    </a:cubicBezTo>
                    <a:cubicBezTo>
                      <a:pt x="3557" y="4850"/>
                      <a:pt x="3633" y="4844"/>
                      <a:pt x="3706" y="4832"/>
                    </a:cubicBezTo>
                    <a:cubicBezTo>
                      <a:pt x="3836" y="4819"/>
                      <a:pt x="3965" y="4809"/>
                      <a:pt x="4091" y="4809"/>
                    </a:cubicBezTo>
                    <a:cubicBezTo>
                      <a:pt x="4168" y="4809"/>
                      <a:pt x="4244" y="4813"/>
                      <a:pt x="4318" y="4821"/>
                    </a:cubicBezTo>
                    <a:lnTo>
                      <a:pt x="4614" y="4854"/>
                    </a:lnTo>
                    <a:cubicBezTo>
                      <a:pt x="4701" y="4876"/>
                      <a:pt x="4799" y="4898"/>
                      <a:pt x="4887" y="4920"/>
                    </a:cubicBezTo>
                    <a:cubicBezTo>
                      <a:pt x="5248" y="5007"/>
                      <a:pt x="5564" y="5149"/>
                      <a:pt x="5827" y="5291"/>
                    </a:cubicBezTo>
                    <a:cubicBezTo>
                      <a:pt x="6089" y="5423"/>
                      <a:pt x="6308" y="5554"/>
                      <a:pt x="6450" y="5652"/>
                    </a:cubicBezTo>
                    <a:cubicBezTo>
                      <a:pt x="6603" y="5751"/>
                      <a:pt x="6691" y="5805"/>
                      <a:pt x="6691" y="5805"/>
                    </a:cubicBezTo>
                    <a:cubicBezTo>
                      <a:pt x="6723" y="5761"/>
                      <a:pt x="6756" y="5717"/>
                      <a:pt x="6800" y="5674"/>
                    </a:cubicBezTo>
                    <a:cubicBezTo>
                      <a:pt x="6800" y="5674"/>
                      <a:pt x="6723" y="5608"/>
                      <a:pt x="6603" y="5477"/>
                    </a:cubicBezTo>
                    <a:cubicBezTo>
                      <a:pt x="6483" y="5346"/>
                      <a:pt x="6319" y="5160"/>
                      <a:pt x="6133" y="4920"/>
                    </a:cubicBezTo>
                    <a:cubicBezTo>
                      <a:pt x="6045" y="4799"/>
                      <a:pt x="5958" y="4668"/>
                      <a:pt x="5871" y="4526"/>
                    </a:cubicBezTo>
                    <a:cubicBezTo>
                      <a:pt x="5773" y="4384"/>
                      <a:pt x="5696" y="4231"/>
                      <a:pt x="5608" y="4056"/>
                    </a:cubicBezTo>
                    <a:cubicBezTo>
                      <a:pt x="5532" y="3892"/>
                      <a:pt x="5467" y="3706"/>
                      <a:pt x="5423" y="3509"/>
                    </a:cubicBezTo>
                    <a:cubicBezTo>
                      <a:pt x="5368" y="3324"/>
                      <a:pt x="5335" y="3116"/>
                      <a:pt x="5324" y="2908"/>
                    </a:cubicBezTo>
                    <a:cubicBezTo>
                      <a:pt x="5313" y="2690"/>
                      <a:pt x="5258" y="2460"/>
                      <a:pt x="5160" y="2231"/>
                    </a:cubicBezTo>
                    <a:cubicBezTo>
                      <a:pt x="5051" y="1990"/>
                      <a:pt x="4898" y="1750"/>
                      <a:pt x="4701" y="1520"/>
                    </a:cubicBezTo>
                    <a:cubicBezTo>
                      <a:pt x="4505" y="1279"/>
                      <a:pt x="4253" y="1061"/>
                      <a:pt x="3968" y="864"/>
                    </a:cubicBezTo>
                    <a:cubicBezTo>
                      <a:pt x="3827" y="766"/>
                      <a:pt x="3674" y="678"/>
                      <a:pt x="3521" y="591"/>
                    </a:cubicBezTo>
                    <a:cubicBezTo>
                      <a:pt x="3356" y="514"/>
                      <a:pt x="3193" y="438"/>
                      <a:pt x="3018" y="372"/>
                    </a:cubicBezTo>
                    <a:cubicBezTo>
                      <a:pt x="2340" y="99"/>
                      <a:pt x="1585" y="1"/>
                      <a:pt x="995"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33" name="Google Shape;933;p28"/>
              <p:cNvSpPr/>
              <p:nvPr/>
            </p:nvSpPr>
            <p:spPr>
              <a:xfrm>
                <a:off x="5239900" y="-161950"/>
                <a:ext cx="100300" cy="217025"/>
              </a:xfrm>
              <a:custGeom>
                <a:avLst/>
                <a:gdLst/>
                <a:ahLst/>
                <a:cxnLst/>
                <a:rect l="l" t="t" r="r" b="b"/>
                <a:pathLst>
                  <a:path w="4012" h="8681" extrusionOk="0">
                    <a:moveTo>
                      <a:pt x="1334" y="1"/>
                    </a:moveTo>
                    <a:cubicBezTo>
                      <a:pt x="1334" y="1"/>
                      <a:pt x="1268" y="77"/>
                      <a:pt x="1169" y="219"/>
                    </a:cubicBezTo>
                    <a:cubicBezTo>
                      <a:pt x="1060" y="361"/>
                      <a:pt x="918" y="569"/>
                      <a:pt x="765" y="820"/>
                    </a:cubicBezTo>
                    <a:cubicBezTo>
                      <a:pt x="623" y="1082"/>
                      <a:pt x="470" y="1378"/>
                      <a:pt x="350" y="1706"/>
                    </a:cubicBezTo>
                    <a:cubicBezTo>
                      <a:pt x="219" y="2034"/>
                      <a:pt x="131" y="2394"/>
                      <a:pt x="66" y="2755"/>
                    </a:cubicBezTo>
                    <a:cubicBezTo>
                      <a:pt x="11" y="3127"/>
                      <a:pt x="0" y="3477"/>
                      <a:pt x="22" y="3827"/>
                    </a:cubicBezTo>
                    <a:cubicBezTo>
                      <a:pt x="44" y="4001"/>
                      <a:pt x="66" y="4165"/>
                      <a:pt x="98" y="4329"/>
                    </a:cubicBezTo>
                    <a:cubicBezTo>
                      <a:pt x="131" y="4493"/>
                      <a:pt x="175" y="4646"/>
                      <a:pt x="229" y="4788"/>
                    </a:cubicBezTo>
                    <a:cubicBezTo>
                      <a:pt x="328" y="5073"/>
                      <a:pt x="459" y="5324"/>
                      <a:pt x="612" y="5532"/>
                    </a:cubicBezTo>
                    <a:cubicBezTo>
                      <a:pt x="765" y="5750"/>
                      <a:pt x="929" y="5903"/>
                      <a:pt x="1115" y="6023"/>
                    </a:cubicBezTo>
                    <a:cubicBezTo>
                      <a:pt x="1837" y="6472"/>
                      <a:pt x="2219" y="7193"/>
                      <a:pt x="2449" y="7729"/>
                    </a:cubicBezTo>
                    <a:cubicBezTo>
                      <a:pt x="2569" y="8002"/>
                      <a:pt x="2646" y="8243"/>
                      <a:pt x="2700" y="8406"/>
                    </a:cubicBezTo>
                    <a:cubicBezTo>
                      <a:pt x="2743" y="8581"/>
                      <a:pt x="2777" y="8680"/>
                      <a:pt x="2777" y="8680"/>
                    </a:cubicBezTo>
                    <a:lnTo>
                      <a:pt x="2940" y="8647"/>
                    </a:lnTo>
                    <a:cubicBezTo>
                      <a:pt x="2940" y="8647"/>
                      <a:pt x="2930" y="8549"/>
                      <a:pt x="2918" y="8374"/>
                    </a:cubicBezTo>
                    <a:cubicBezTo>
                      <a:pt x="2908" y="8199"/>
                      <a:pt x="2908" y="7947"/>
                      <a:pt x="2918" y="7653"/>
                    </a:cubicBezTo>
                    <a:cubicBezTo>
                      <a:pt x="2952" y="7062"/>
                      <a:pt x="3071" y="6264"/>
                      <a:pt x="3596" y="5586"/>
                    </a:cubicBezTo>
                    <a:cubicBezTo>
                      <a:pt x="3727" y="5411"/>
                      <a:pt x="3837" y="5204"/>
                      <a:pt x="3902" y="4952"/>
                    </a:cubicBezTo>
                    <a:cubicBezTo>
                      <a:pt x="3979" y="4712"/>
                      <a:pt x="4012" y="4427"/>
                      <a:pt x="4012" y="4121"/>
                    </a:cubicBezTo>
                    <a:cubicBezTo>
                      <a:pt x="4012" y="3815"/>
                      <a:pt x="3957" y="3487"/>
                      <a:pt x="3870" y="3149"/>
                    </a:cubicBezTo>
                    <a:cubicBezTo>
                      <a:pt x="3771" y="2821"/>
                      <a:pt x="3640" y="2482"/>
                      <a:pt x="3465" y="2165"/>
                    </a:cubicBezTo>
                    <a:cubicBezTo>
                      <a:pt x="3115" y="1520"/>
                      <a:pt x="2602" y="951"/>
                      <a:pt x="2153" y="579"/>
                    </a:cubicBezTo>
                    <a:cubicBezTo>
                      <a:pt x="1924" y="394"/>
                      <a:pt x="1727" y="241"/>
                      <a:pt x="1574" y="142"/>
                    </a:cubicBezTo>
                    <a:cubicBezTo>
                      <a:pt x="1432" y="55"/>
                      <a:pt x="1334" y="1"/>
                      <a:pt x="1334"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34" name="Google Shape;934;p28"/>
              <p:cNvSpPr/>
              <p:nvPr/>
            </p:nvSpPr>
            <p:spPr>
              <a:xfrm>
                <a:off x="5328975" y="-132425"/>
                <a:ext cx="121625" cy="191575"/>
              </a:xfrm>
              <a:custGeom>
                <a:avLst/>
                <a:gdLst/>
                <a:ahLst/>
                <a:cxnLst/>
                <a:rect l="l" t="t" r="r" b="b"/>
                <a:pathLst>
                  <a:path w="4865" h="7663" extrusionOk="0">
                    <a:moveTo>
                      <a:pt x="4483" y="0"/>
                    </a:moveTo>
                    <a:cubicBezTo>
                      <a:pt x="4483" y="0"/>
                      <a:pt x="4384" y="22"/>
                      <a:pt x="4209" y="66"/>
                    </a:cubicBezTo>
                    <a:cubicBezTo>
                      <a:pt x="4034" y="98"/>
                      <a:pt x="3794" y="175"/>
                      <a:pt x="3521" y="262"/>
                    </a:cubicBezTo>
                    <a:cubicBezTo>
                      <a:pt x="3236" y="372"/>
                      <a:pt x="2930" y="503"/>
                      <a:pt x="2624" y="678"/>
                    </a:cubicBezTo>
                    <a:cubicBezTo>
                      <a:pt x="2318" y="853"/>
                      <a:pt x="2012" y="1060"/>
                      <a:pt x="1738" y="1301"/>
                    </a:cubicBezTo>
                    <a:cubicBezTo>
                      <a:pt x="1466" y="1541"/>
                      <a:pt x="1214" y="1815"/>
                      <a:pt x="1017" y="2099"/>
                    </a:cubicBezTo>
                    <a:cubicBezTo>
                      <a:pt x="919" y="2241"/>
                      <a:pt x="832" y="2383"/>
                      <a:pt x="755" y="2525"/>
                    </a:cubicBezTo>
                    <a:cubicBezTo>
                      <a:pt x="679" y="2667"/>
                      <a:pt x="613" y="2809"/>
                      <a:pt x="558" y="2962"/>
                    </a:cubicBezTo>
                    <a:cubicBezTo>
                      <a:pt x="449" y="3246"/>
                      <a:pt x="383" y="3520"/>
                      <a:pt x="372" y="3782"/>
                    </a:cubicBezTo>
                    <a:cubicBezTo>
                      <a:pt x="351" y="4045"/>
                      <a:pt x="383" y="4274"/>
                      <a:pt x="438" y="4471"/>
                    </a:cubicBezTo>
                    <a:cubicBezTo>
                      <a:pt x="700" y="5291"/>
                      <a:pt x="536" y="6078"/>
                      <a:pt x="372" y="6646"/>
                    </a:cubicBezTo>
                    <a:cubicBezTo>
                      <a:pt x="274" y="6931"/>
                      <a:pt x="186" y="7160"/>
                      <a:pt x="121" y="7324"/>
                    </a:cubicBezTo>
                    <a:cubicBezTo>
                      <a:pt x="45" y="7488"/>
                      <a:pt x="1" y="7575"/>
                      <a:pt x="1" y="7575"/>
                    </a:cubicBezTo>
                    <a:cubicBezTo>
                      <a:pt x="55" y="7597"/>
                      <a:pt x="99" y="7630"/>
                      <a:pt x="154" y="7663"/>
                    </a:cubicBezTo>
                    <a:cubicBezTo>
                      <a:pt x="154" y="7663"/>
                      <a:pt x="208" y="7575"/>
                      <a:pt x="317" y="7433"/>
                    </a:cubicBezTo>
                    <a:cubicBezTo>
                      <a:pt x="416" y="7302"/>
                      <a:pt x="580" y="7106"/>
                      <a:pt x="776" y="6887"/>
                    </a:cubicBezTo>
                    <a:cubicBezTo>
                      <a:pt x="1181" y="6450"/>
                      <a:pt x="1794" y="5914"/>
                      <a:pt x="2624" y="5739"/>
                    </a:cubicBezTo>
                    <a:cubicBezTo>
                      <a:pt x="3040" y="5651"/>
                      <a:pt x="3487" y="5357"/>
                      <a:pt x="3881" y="4876"/>
                    </a:cubicBezTo>
                    <a:cubicBezTo>
                      <a:pt x="4078" y="4646"/>
                      <a:pt x="4253" y="4361"/>
                      <a:pt x="4395" y="4045"/>
                    </a:cubicBezTo>
                    <a:cubicBezTo>
                      <a:pt x="4471" y="3892"/>
                      <a:pt x="4526" y="3727"/>
                      <a:pt x="4592" y="3552"/>
                    </a:cubicBezTo>
                    <a:cubicBezTo>
                      <a:pt x="4636" y="3377"/>
                      <a:pt x="4690" y="3203"/>
                      <a:pt x="4723" y="3028"/>
                    </a:cubicBezTo>
                    <a:cubicBezTo>
                      <a:pt x="4865" y="2306"/>
                      <a:pt x="4832" y="1552"/>
                      <a:pt x="4734" y="973"/>
                    </a:cubicBezTo>
                    <a:cubicBezTo>
                      <a:pt x="4679" y="678"/>
                      <a:pt x="4614" y="437"/>
                      <a:pt x="4570" y="273"/>
                    </a:cubicBezTo>
                    <a:cubicBezTo>
                      <a:pt x="4515" y="98"/>
                      <a:pt x="4483" y="0"/>
                      <a:pt x="4483"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35" name="Google Shape;935;p28"/>
              <p:cNvSpPr/>
              <p:nvPr/>
            </p:nvSpPr>
            <p:spPr>
              <a:xfrm>
                <a:off x="5343200" y="-21000"/>
                <a:ext cx="207175" cy="104275"/>
              </a:xfrm>
              <a:custGeom>
                <a:avLst/>
                <a:gdLst/>
                <a:ahLst/>
                <a:cxnLst/>
                <a:rect l="l" t="t" r="r" b="b"/>
                <a:pathLst>
                  <a:path w="8287" h="4171" extrusionOk="0">
                    <a:moveTo>
                      <a:pt x="5497" y="1"/>
                    </a:moveTo>
                    <a:cubicBezTo>
                      <a:pt x="5450" y="1"/>
                      <a:pt x="5403" y="2"/>
                      <a:pt x="5357" y="3"/>
                    </a:cubicBezTo>
                    <a:cubicBezTo>
                      <a:pt x="5170" y="3"/>
                      <a:pt x="4985" y="14"/>
                      <a:pt x="4810" y="47"/>
                    </a:cubicBezTo>
                    <a:cubicBezTo>
                      <a:pt x="4635" y="69"/>
                      <a:pt x="4460" y="101"/>
                      <a:pt x="4296" y="145"/>
                    </a:cubicBezTo>
                    <a:cubicBezTo>
                      <a:pt x="3957" y="232"/>
                      <a:pt x="3651" y="353"/>
                      <a:pt x="3378" y="506"/>
                    </a:cubicBezTo>
                    <a:cubicBezTo>
                      <a:pt x="2842" y="812"/>
                      <a:pt x="2481" y="1206"/>
                      <a:pt x="2318" y="1599"/>
                    </a:cubicBezTo>
                    <a:cubicBezTo>
                      <a:pt x="2165" y="1993"/>
                      <a:pt x="1924" y="2321"/>
                      <a:pt x="1662" y="2583"/>
                    </a:cubicBezTo>
                    <a:cubicBezTo>
                      <a:pt x="1399" y="2845"/>
                      <a:pt x="1115" y="3053"/>
                      <a:pt x="875" y="3217"/>
                    </a:cubicBezTo>
                    <a:cubicBezTo>
                      <a:pt x="623" y="3370"/>
                      <a:pt x="404" y="3490"/>
                      <a:pt x="241" y="3577"/>
                    </a:cubicBezTo>
                    <a:lnTo>
                      <a:pt x="0" y="3698"/>
                    </a:lnTo>
                    <a:cubicBezTo>
                      <a:pt x="11" y="3720"/>
                      <a:pt x="11" y="3752"/>
                      <a:pt x="22" y="3774"/>
                    </a:cubicBezTo>
                    <a:cubicBezTo>
                      <a:pt x="33" y="3796"/>
                      <a:pt x="44" y="3818"/>
                      <a:pt x="54" y="3851"/>
                    </a:cubicBezTo>
                    <a:cubicBezTo>
                      <a:pt x="54" y="3851"/>
                      <a:pt x="153" y="3818"/>
                      <a:pt x="317" y="3785"/>
                    </a:cubicBezTo>
                    <a:cubicBezTo>
                      <a:pt x="492" y="3742"/>
                      <a:pt x="744" y="3687"/>
                      <a:pt x="1028" y="3654"/>
                    </a:cubicBezTo>
                    <a:cubicBezTo>
                      <a:pt x="1219" y="3633"/>
                      <a:pt x="1434" y="3616"/>
                      <a:pt x="1663" y="3616"/>
                    </a:cubicBezTo>
                    <a:cubicBezTo>
                      <a:pt x="1786" y="3616"/>
                      <a:pt x="1914" y="3621"/>
                      <a:pt x="2044" y="3632"/>
                    </a:cubicBezTo>
                    <a:cubicBezTo>
                      <a:pt x="2416" y="3665"/>
                      <a:pt x="2809" y="3764"/>
                      <a:pt x="3181" y="3960"/>
                    </a:cubicBezTo>
                    <a:cubicBezTo>
                      <a:pt x="3431" y="4093"/>
                      <a:pt x="3761" y="4171"/>
                      <a:pt x="4134" y="4171"/>
                    </a:cubicBezTo>
                    <a:cubicBezTo>
                      <a:pt x="4314" y="4171"/>
                      <a:pt x="4504" y="4152"/>
                      <a:pt x="4701" y="4113"/>
                    </a:cubicBezTo>
                    <a:cubicBezTo>
                      <a:pt x="4995" y="4058"/>
                      <a:pt x="5313" y="3960"/>
                      <a:pt x="5629" y="3807"/>
                    </a:cubicBezTo>
                    <a:cubicBezTo>
                      <a:pt x="5936" y="3665"/>
                      <a:pt x="6253" y="3468"/>
                      <a:pt x="6526" y="3239"/>
                    </a:cubicBezTo>
                    <a:cubicBezTo>
                      <a:pt x="6821" y="3009"/>
                      <a:pt x="7072" y="2746"/>
                      <a:pt x="7302" y="2474"/>
                    </a:cubicBezTo>
                    <a:cubicBezTo>
                      <a:pt x="7521" y="2200"/>
                      <a:pt x="7718" y="1916"/>
                      <a:pt x="7859" y="1665"/>
                    </a:cubicBezTo>
                    <a:cubicBezTo>
                      <a:pt x="7936" y="1544"/>
                      <a:pt x="8002" y="1424"/>
                      <a:pt x="8056" y="1315"/>
                    </a:cubicBezTo>
                    <a:cubicBezTo>
                      <a:pt x="8111" y="1206"/>
                      <a:pt x="8155" y="1107"/>
                      <a:pt x="8187" y="1019"/>
                    </a:cubicBezTo>
                    <a:cubicBezTo>
                      <a:pt x="8253" y="856"/>
                      <a:pt x="8286" y="768"/>
                      <a:pt x="8286" y="768"/>
                    </a:cubicBezTo>
                    <a:cubicBezTo>
                      <a:pt x="8286" y="768"/>
                      <a:pt x="8199" y="713"/>
                      <a:pt x="8046" y="626"/>
                    </a:cubicBezTo>
                    <a:cubicBezTo>
                      <a:pt x="7881" y="550"/>
                      <a:pt x="7663" y="451"/>
                      <a:pt x="7378" y="342"/>
                    </a:cubicBezTo>
                    <a:cubicBezTo>
                      <a:pt x="7106" y="244"/>
                      <a:pt x="6778" y="156"/>
                      <a:pt x="6438" y="91"/>
                    </a:cubicBezTo>
                    <a:cubicBezTo>
                      <a:pt x="6134" y="34"/>
                      <a:pt x="5813" y="1"/>
                      <a:pt x="5497"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36" name="Google Shape;936;p28"/>
              <p:cNvSpPr/>
              <p:nvPr/>
            </p:nvSpPr>
            <p:spPr>
              <a:xfrm>
                <a:off x="5265575" y="39725"/>
                <a:ext cx="86925" cy="86950"/>
              </a:xfrm>
              <a:custGeom>
                <a:avLst/>
                <a:gdLst/>
                <a:ahLst/>
                <a:cxnLst/>
                <a:rect l="l" t="t" r="r" b="b"/>
                <a:pathLst>
                  <a:path w="3477" h="3478" extrusionOk="0">
                    <a:moveTo>
                      <a:pt x="1738" y="1"/>
                    </a:moveTo>
                    <a:cubicBezTo>
                      <a:pt x="776" y="1"/>
                      <a:pt x="1" y="777"/>
                      <a:pt x="1" y="1739"/>
                    </a:cubicBezTo>
                    <a:cubicBezTo>
                      <a:pt x="1" y="2701"/>
                      <a:pt x="776" y="3477"/>
                      <a:pt x="1738" y="3477"/>
                    </a:cubicBezTo>
                    <a:cubicBezTo>
                      <a:pt x="2700" y="3477"/>
                      <a:pt x="3477" y="2701"/>
                      <a:pt x="3477" y="1739"/>
                    </a:cubicBezTo>
                    <a:cubicBezTo>
                      <a:pt x="3477" y="777"/>
                      <a:pt x="2700" y="1"/>
                      <a:pt x="1738"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grpSp>
        <p:grpSp>
          <p:nvGrpSpPr>
            <p:cNvPr id="937" name="Google Shape;937;p28"/>
            <p:cNvGrpSpPr/>
            <p:nvPr/>
          </p:nvGrpSpPr>
          <p:grpSpPr>
            <a:xfrm>
              <a:off x="514291" y="864138"/>
              <a:ext cx="406362" cy="405940"/>
              <a:chOff x="2777825" y="203300"/>
              <a:chExt cx="600950" cy="600325"/>
            </a:xfrm>
          </p:grpSpPr>
          <p:sp>
            <p:nvSpPr>
              <p:cNvPr id="938" name="Google Shape;938;p28"/>
              <p:cNvSpPr/>
              <p:nvPr/>
            </p:nvSpPr>
            <p:spPr>
              <a:xfrm>
                <a:off x="2777825" y="203300"/>
                <a:ext cx="600950" cy="600325"/>
              </a:xfrm>
              <a:custGeom>
                <a:avLst/>
                <a:gdLst/>
                <a:ahLst/>
                <a:cxnLst/>
                <a:rect l="l" t="t" r="r" b="b"/>
                <a:pathLst>
                  <a:path w="24038" h="24013" extrusionOk="0">
                    <a:moveTo>
                      <a:pt x="11148" y="1"/>
                    </a:moveTo>
                    <a:cubicBezTo>
                      <a:pt x="11079" y="1"/>
                      <a:pt x="11010" y="3"/>
                      <a:pt x="10942" y="7"/>
                    </a:cubicBezTo>
                    <a:cubicBezTo>
                      <a:pt x="10177" y="84"/>
                      <a:pt x="9499" y="499"/>
                      <a:pt x="9117" y="1133"/>
                    </a:cubicBezTo>
                    <a:cubicBezTo>
                      <a:pt x="9084" y="1199"/>
                      <a:pt x="9040" y="1264"/>
                      <a:pt x="9008" y="1341"/>
                    </a:cubicBezTo>
                    <a:cubicBezTo>
                      <a:pt x="8953" y="1297"/>
                      <a:pt x="8877" y="1253"/>
                      <a:pt x="8811" y="1221"/>
                    </a:cubicBezTo>
                    <a:cubicBezTo>
                      <a:pt x="8483" y="1051"/>
                      <a:pt x="8119" y="966"/>
                      <a:pt x="7753" y="966"/>
                    </a:cubicBezTo>
                    <a:cubicBezTo>
                      <a:pt x="7387" y="966"/>
                      <a:pt x="7018" y="1051"/>
                      <a:pt x="6679" y="1221"/>
                    </a:cubicBezTo>
                    <a:cubicBezTo>
                      <a:pt x="6001" y="1549"/>
                      <a:pt x="5520" y="2193"/>
                      <a:pt x="5389" y="2926"/>
                    </a:cubicBezTo>
                    <a:lnTo>
                      <a:pt x="5389" y="2937"/>
                    </a:lnTo>
                    <a:cubicBezTo>
                      <a:pt x="5367" y="3002"/>
                      <a:pt x="5367" y="3079"/>
                      <a:pt x="5357" y="3155"/>
                    </a:cubicBezTo>
                    <a:cubicBezTo>
                      <a:pt x="5280" y="3145"/>
                      <a:pt x="5214" y="3133"/>
                      <a:pt x="5138" y="3123"/>
                    </a:cubicBezTo>
                    <a:cubicBezTo>
                      <a:pt x="5059" y="3114"/>
                      <a:pt x="4980" y="3110"/>
                      <a:pt x="4901" y="3110"/>
                    </a:cubicBezTo>
                    <a:cubicBezTo>
                      <a:pt x="4247" y="3110"/>
                      <a:pt x="3606" y="3390"/>
                      <a:pt x="3149" y="3888"/>
                    </a:cubicBezTo>
                    <a:lnTo>
                      <a:pt x="3137" y="3888"/>
                    </a:lnTo>
                    <a:cubicBezTo>
                      <a:pt x="2634" y="4456"/>
                      <a:pt x="2416" y="5222"/>
                      <a:pt x="2558" y="5943"/>
                    </a:cubicBezTo>
                    <a:cubicBezTo>
                      <a:pt x="2569" y="6019"/>
                      <a:pt x="2591" y="6096"/>
                      <a:pt x="2612" y="6162"/>
                    </a:cubicBezTo>
                    <a:cubicBezTo>
                      <a:pt x="2536" y="6172"/>
                      <a:pt x="2471" y="6194"/>
                      <a:pt x="2394" y="6216"/>
                    </a:cubicBezTo>
                    <a:cubicBezTo>
                      <a:pt x="2044" y="6315"/>
                      <a:pt x="1716" y="6490"/>
                      <a:pt x="1454" y="6730"/>
                    </a:cubicBezTo>
                    <a:lnTo>
                      <a:pt x="1443" y="6730"/>
                    </a:lnTo>
                    <a:cubicBezTo>
                      <a:pt x="1159" y="6993"/>
                      <a:pt x="940" y="7309"/>
                      <a:pt x="809" y="7659"/>
                    </a:cubicBezTo>
                    <a:cubicBezTo>
                      <a:pt x="776" y="7746"/>
                      <a:pt x="744" y="7834"/>
                      <a:pt x="722" y="7921"/>
                    </a:cubicBezTo>
                    <a:lnTo>
                      <a:pt x="722" y="7943"/>
                    </a:lnTo>
                    <a:cubicBezTo>
                      <a:pt x="700" y="8031"/>
                      <a:pt x="678" y="8118"/>
                      <a:pt x="667" y="8217"/>
                    </a:cubicBezTo>
                    <a:cubicBezTo>
                      <a:pt x="645" y="8414"/>
                      <a:pt x="634" y="8599"/>
                      <a:pt x="656" y="8774"/>
                    </a:cubicBezTo>
                    <a:lnTo>
                      <a:pt x="656" y="8785"/>
                    </a:lnTo>
                    <a:cubicBezTo>
                      <a:pt x="700" y="9157"/>
                      <a:pt x="820" y="9495"/>
                      <a:pt x="1017" y="9791"/>
                    </a:cubicBezTo>
                    <a:cubicBezTo>
                      <a:pt x="1050" y="9857"/>
                      <a:pt x="1093" y="9911"/>
                      <a:pt x="1137" y="9976"/>
                    </a:cubicBezTo>
                    <a:cubicBezTo>
                      <a:pt x="1072" y="10010"/>
                      <a:pt x="1017" y="10053"/>
                      <a:pt x="951" y="10097"/>
                    </a:cubicBezTo>
                    <a:cubicBezTo>
                      <a:pt x="809" y="10206"/>
                      <a:pt x="678" y="10326"/>
                      <a:pt x="557" y="10457"/>
                    </a:cubicBezTo>
                    <a:lnTo>
                      <a:pt x="557" y="10469"/>
                    </a:lnTo>
                    <a:cubicBezTo>
                      <a:pt x="448" y="10600"/>
                      <a:pt x="350" y="10753"/>
                      <a:pt x="263" y="10916"/>
                    </a:cubicBezTo>
                    <a:cubicBezTo>
                      <a:pt x="98" y="11234"/>
                      <a:pt x="11" y="11594"/>
                      <a:pt x="0" y="11999"/>
                    </a:cubicBezTo>
                    <a:lnTo>
                      <a:pt x="0" y="12021"/>
                    </a:lnTo>
                    <a:cubicBezTo>
                      <a:pt x="11" y="12425"/>
                      <a:pt x="98" y="12786"/>
                      <a:pt x="263" y="13103"/>
                    </a:cubicBezTo>
                    <a:cubicBezTo>
                      <a:pt x="350" y="13267"/>
                      <a:pt x="448" y="13409"/>
                      <a:pt x="557" y="13551"/>
                    </a:cubicBezTo>
                    <a:cubicBezTo>
                      <a:pt x="678" y="13693"/>
                      <a:pt x="809" y="13814"/>
                      <a:pt x="951" y="13912"/>
                    </a:cubicBezTo>
                    <a:cubicBezTo>
                      <a:pt x="1017" y="13967"/>
                      <a:pt x="1072" y="13999"/>
                      <a:pt x="1137" y="14043"/>
                    </a:cubicBezTo>
                    <a:cubicBezTo>
                      <a:pt x="1093" y="14098"/>
                      <a:pt x="1050" y="14164"/>
                      <a:pt x="1017" y="14229"/>
                    </a:cubicBezTo>
                    <a:cubicBezTo>
                      <a:pt x="820" y="14513"/>
                      <a:pt x="700" y="14852"/>
                      <a:pt x="656" y="15235"/>
                    </a:cubicBezTo>
                    <a:lnTo>
                      <a:pt x="656" y="15245"/>
                    </a:lnTo>
                    <a:cubicBezTo>
                      <a:pt x="634" y="15420"/>
                      <a:pt x="645" y="15595"/>
                      <a:pt x="667" y="15803"/>
                    </a:cubicBezTo>
                    <a:cubicBezTo>
                      <a:pt x="678" y="15891"/>
                      <a:pt x="700" y="15989"/>
                      <a:pt x="722" y="16076"/>
                    </a:cubicBezTo>
                    <a:lnTo>
                      <a:pt x="722" y="16098"/>
                    </a:lnTo>
                    <a:cubicBezTo>
                      <a:pt x="744" y="16185"/>
                      <a:pt x="776" y="16273"/>
                      <a:pt x="809" y="16360"/>
                    </a:cubicBezTo>
                    <a:cubicBezTo>
                      <a:pt x="940" y="16710"/>
                      <a:pt x="1159" y="17028"/>
                      <a:pt x="1443" y="17290"/>
                    </a:cubicBezTo>
                    <a:lnTo>
                      <a:pt x="1454" y="17290"/>
                    </a:lnTo>
                    <a:cubicBezTo>
                      <a:pt x="1716" y="17530"/>
                      <a:pt x="2044" y="17705"/>
                      <a:pt x="2394" y="17803"/>
                    </a:cubicBezTo>
                    <a:cubicBezTo>
                      <a:pt x="2471" y="17825"/>
                      <a:pt x="2536" y="17836"/>
                      <a:pt x="2612" y="17847"/>
                    </a:cubicBezTo>
                    <a:cubicBezTo>
                      <a:pt x="2591" y="17924"/>
                      <a:pt x="2569" y="18000"/>
                      <a:pt x="2558" y="18077"/>
                    </a:cubicBezTo>
                    <a:cubicBezTo>
                      <a:pt x="2416" y="18787"/>
                      <a:pt x="2634" y="19564"/>
                      <a:pt x="3137" y="20121"/>
                    </a:cubicBezTo>
                    <a:cubicBezTo>
                      <a:pt x="3137" y="20121"/>
                      <a:pt x="3149" y="20121"/>
                      <a:pt x="3149" y="20132"/>
                    </a:cubicBezTo>
                    <a:cubicBezTo>
                      <a:pt x="3607" y="20630"/>
                      <a:pt x="4249" y="20909"/>
                      <a:pt x="4903" y="20909"/>
                    </a:cubicBezTo>
                    <a:cubicBezTo>
                      <a:pt x="4981" y="20909"/>
                      <a:pt x="5060" y="20905"/>
                      <a:pt x="5138" y="20897"/>
                    </a:cubicBezTo>
                    <a:cubicBezTo>
                      <a:pt x="5214" y="20886"/>
                      <a:pt x="5280" y="20875"/>
                      <a:pt x="5357" y="20864"/>
                    </a:cubicBezTo>
                    <a:cubicBezTo>
                      <a:pt x="5367" y="20941"/>
                      <a:pt x="5367" y="21007"/>
                      <a:pt x="5389" y="21083"/>
                    </a:cubicBezTo>
                    <a:lnTo>
                      <a:pt x="5389" y="21094"/>
                    </a:lnTo>
                    <a:cubicBezTo>
                      <a:pt x="5520" y="21826"/>
                      <a:pt x="6001" y="22460"/>
                      <a:pt x="6679" y="22799"/>
                    </a:cubicBezTo>
                    <a:cubicBezTo>
                      <a:pt x="7018" y="22969"/>
                      <a:pt x="7387" y="23053"/>
                      <a:pt x="7753" y="23053"/>
                    </a:cubicBezTo>
                    <a:cubicBezTo>
                      <a:pt x="8119" y="23053"/>
                      <a:pt x="8483" y="22969"/>
                      <a:pt x="8811" y="22799"/>
                    </a:cubicBezTo>
                    <a:cubicBezTo>
                      <a:pt x="8877" y="22756"/>
                      <a:pt x="8953" y="22722"/>
                      <a:pt x="9008" y="22679"/>
                    </a:cubicBezTo>
                    <a:cubicBezTo>
                      <a:pt x="9040" y="22744"/>
                      <a:pt x="9084" y="22821"/>
                      <a:pt x="9117" y="22887"/>
                    </a:cubicBezTo>
                    <a:cubicBezTo>
                      <a:pt x="9499" y="23509"/>
                      <a:pt x="10177" y="23936"/>
                      <a:pt x="10942" y="24002"/>
                    </a:cubicBezTo>
                    <a:cubicBezTo>
                      <a:pt x="11019" y="24012"/>
                      <a:pt x="11095" y="24012"/>
                      <a:pt x="11161" y="24012"/>
                    </a:cubicBezTo>
                    <a:cubicBezTo>
                      <a:pt x="11282" y="24012"/>
                      <a:pt x="11391" y="24002"/>
                      <a:pt x="11500" y="23990"/>
                    </a:cubicBezTo>
                    <a:lnTo>
                      <a:pt x="11511" y="23990"/>
                    </a:lnTo>
                    <a:cubicBezTo>
                      <a:pt x="11686" y="23969"/>
                      <a:pt x="11860" y="23914"/>
                      <a:pt x="12047" y="23849"/>
                    </a:cubicBezTo>
                    <a:cubicBezTo>
                      <a:pt x="12375" y="23718"/>
                      <a:pt x="12669" y="23509"/>
                      <a:pt x="12921" y="23237"/>
                    </a:cubicBezTo>
                    <a:cubicBezTo>
                      <a:pt x="12975" y="23182"/>
                      <a:pt x="13019" y="23116"/>
                      <a:pt x="13063" y="23062"/>
                    </a:cubicBezTo>
                    <a:cubicBezTo>
                      <a:pt x="13118" y="23105"/>
                      <a:pt x="13172" y="23160"/>
                      <a:pt x="13238" y="23203"/>
                    </a:cubicBezTo>
                    <a:cubicBezTo>
                      <a:pt x="13522" y="23422"/>
                      <a:pt x="13850" y="23575"/>
                      <a:pt x="14211" y="23652"/>
                    </a:cubicBezTo>
                    <a:lnTo>
                      <a:pt x="14233" y="23652"/>
                    </a:lnTo>
                    <a:cubicBezTo>
                      <a:pt x="14376" y="23677"/>
                      <a:pt x="14522" y="23689"/>
                      <a:pt x="14666" y="23689"/>
                    </a:cubicBezTo>
                    <a:cubicBezTo>
                      <a:pt x="14899" y="23689"/>
                      <a:pt x="15128" y="23658"/>
                      <a:pt x="15337" y="23597"/>
                    </a:cubicBezTo>
                    <a:cubicBezTo>
                      <a:pt x="15686" y="23499"/>
                      <a:pt x="16026" y="23313"/>
                      <a:pt x="16320" y="23062"/>
                    </a:cubicBezTo>
                    <a:cubicBezTo>
                      <a:pt x="16320" y="23050"/>
                      <a:pt x="16332" y="23050"/>
                      <a:pt x="16332" y="23040"/>
                    </a:cubicBezTo>
                    <a:cubicBezTo>
                      <a:pt x="16605" y="22788"/>
                      <a:pt x="16801" y="22482"/>
                      <a:pt x="16922" y="22154"/>
                    </a:cubicBezTo>
                    <a:cubicBezTo>
                      <a:pt x="16954" y="22088"/>
                      <a:pt x="16976" y="22012"/>
                      <a:pt x="16998" y="21935"/>
                    </a:cubicBezTo>
                    <a:cubicBezTo>
                      <a:pt x="17064" y="21969"/>
                      <a:pt x="17141" y="21990"/>
                      <a:pt x="17217" y="22012"/>
                    </a:cubicBezTo>
                    <a:cubicBezTo>
                      <a:pt x="17381" y="22067"/>
                      <a:pt x="17556" y="22100"/>
                      <a:pt x="17731" y="22110"/>
                    </a:cubicBezTo>
                    <a:lnTo>
                      <a:pt x="17742" y="22110"/>
                    </a:lnTo>
                    <a:cubicBezTo>
                      <a:pt x="17916" y="22110"/>
                      <a:pt x="18091" y="22100"/>
                      <a:pt x="18278" y="22078"/>
                    </a:cubicBezTo>
                    <a:cubicBezTo>
                      <a:pt x="18463" y="22045"/>
                      <a:pt x="18649" y="21979"/>
                      <a:pt x="18824" y="21903"/>
                    </a:cubicBezTo>
                    <a:cubicBezTo>
                      <a:pt x="19010" y="21826"/>
                      <a:pt x="19174" y="21728"/>
                      <a:pt x="19316" y="21619"/>
                    </a:cubicBezTo>
                    <a:cubicBezTo>
                      <a:pt x="19917" y="21160"/>
                      <a:pt x="20267" y="20449"/>
                      <a:pt x="20256" y="19705"/>
                    </a:cubicBezTo>
                    <a:cubicBezTo>
                      <a:pt x="20256" y="19629"/>
                      <a:pt x="20256" y="19564"/>
                      <a:pt x="20245" y="19487"/>
                    </a:cubicBezTo>
                    <a:cubicBezTo>
                      <a:pt x="20321" y="19487"/>
                      <a:pt x="20398" y="19487"/>
                      <a:pt x="20474" y="19476"/>
                    </a:cubicBezTo>
                    <a:cubicBezTo>
                      <a:pt x="21218" y="19411"/>
                      <a:pt x="21895" y="18995"/>
                      <a:pt x="22289" y="18350"/>
                    </a:cubicBezTo>
                    <a:cubicBezTo>
                      <a:pt x="22694" y="17705"/>
                      <a:pt x="22759" y="16907"/>
                      <a:pt x="22486" y="16219"/>
                    </a:cubicBezTo>
                    <a:cubicBezTo>
                      <a:pt x="22464" y="16153"/>
                      <a:pt x="22432" y="16087"/>
                      <a:pt x="22398" y="16022"/>
                    </a:cubicBezTo>
                    <a:cubicBezTo>
                      <a:pt x="22464" y="15989"/>
                      <a:pt x="22529" y="15967"/>
                      <a:pt x="22595" y="15934"/>
                    </a:cubicBezTo>
                    <a:cubicBezTo>
                      <a:pt x="22912" y="15781"/>
                      <a:pt x="23197" y="15551"/>
                      <a:pt x="23426" y="15257"/>
                    </a:cubicBezTo>
                    <a:lnTo>
                      <a:pt x="23437" y="15245"/>
                    </a:lnTo>
                    <a:cubicBezTo>
                      <a:pt x="23547" y="15114"/>
                      <a:pt x="23634" y="14951"/>
                      <a:pt x="23721" y="14776"/>
                    </a:cubicBezTo>
                    <a:lnTo>
                      <a:pt x="23721" y="14764"/>
                    </a:lnTo>
                    <a:cubicBezTo>
                      <a:pt x="23754" y="14688"/>
                      <a:pt x="23787" y="14601"/>
                      <a:pt x="23819" y="14513"/>
                    </a:cubicBezTo>
                    <a:lnTo>
                      <a:pt x="23819" y="14491"/>
                    </a:lnTo>
                    <a:cubicBezTo>
                      <a:pt x="23853" y="14404"/>
                      <a:pt x="23874" y="14317"/>
                      <a:pt x="23885" y="14218"/>
                    </a:cubicBezTo>
                    <a:cubicBezTo>
                      <a:pt x="24038" y="13474"/>
                      <a:pt x="23819" y="12709"/>
                      <a:pt x="23306" y="12163"/>
                    </a:cubicBezTo>
                    <a:cubicBezTo>
                      <a:pt x="23251" y="12108"/>
                      <a:pt x="23197" y="12053"/>
                      <a:pt x="23142" y="12010"/>
                    </a:cubicBezTo>
                    <a:cubicBezTo>
                      <a:pt x="23197" y="11955"/>
                      <a:pt x="23251" y="11912"/>
                      <a:pt x="23306" y="11857"/>
                    </a:cubicBezTo>
                    <a:cubicBezTo>
                      <a:pt x="23819" y="11310"/>
                      <a:pt x="24038" y="10534"/>
                      <a:pt x="23885" y="9801"/>
                    </a:cubicBezTo>
                    <a:cubicBezTo>
                      <a:pt x="23874" y="9704"/>
                      <a:pt x="23853" y="9605"/>
                      <a:pt x="23819" y="9517"/>
                    </a:cubicBezTo>
                    <a:lnTo>
                      <a:pt x="23819" y="9507"/>
                    </a:lnTo>
                    <a:lnTo>
                      <a:pt x="23721" y="9244"/>
                    </a:lnTo>
                    <a:cubicBezTo>
                      <a:pt x="23634" y="9058"/>
                      <a:pt x="23547" y="8905"/>
                      <a:pt x="23437" y="8763"/>
                    </a:cubicBezTo>
                    <a:lnTo>
                      <a:pt x="23426" y="8763"/>
                    </a:lnTo>
                    <a:cubicBezTo>
                      <a:pt x="23197" y="8457"/>
                      <a:pt x="22912" y="8239"/>
                      <a:pt x="22595" y="8086"/>
                    </a:cubicBezTo>
                    <a:cubicBezTo>
                      <a:pt x="22529" y="8052"/>
                      <a:pt x="22464" y="8031"/>
                      <a:pt x="22398" y="7998"/>
                    </a:cubicBezTo>
                    <a:cubicBezTo>
                      <a:pt x="22432" y="7933"/>
                      <a:pt x="22464" y="7867"/>
                      <a:pt x="22486" y="7790"/>
                    </a:cubicBezTo>
                    <a:cubicBezTo>
                      <a:pt x="22759" y="7112"/>
                      <a:pt x="22694" y="6315"/>
                      <a:pt x="22289" y="5669"/>
                    </a:cubicBezTo>
                    <a:cubicBezTo>
                      <a:pt x="21895" y="5025"/>
                      <a:pt x="21218" y="4598"/>
                      <a:pt x="20474" y="4544"/>
                    </a:cubicBezTo>
                    <a:cubicBezTo>
                      <a:pt x="20398" y="4533"/>
                      <a:pt x="20321" y="4533"/>
                      <a:pt x="20245" y="4533"/>
                    </a:cubicBezTo>
                    <a:cubicBezTo>
                      <a:pt x="20256" y="4456"/>
                      <a:pt x="20256" y="4379"/>
                      <a:pt x="20256" y="4303"/>
                    </a:cubicBezTo>
                    <a:cubicBezTo>
                      <a:pt x="20267" y="3571"/>
                      <a:pt x="19917" y="2849"/>
                      <a:pt x="19316" y="2401"/>
                    </a:cubicBezTo>
                    <a:cubicBezTo>
                      <a:pt x="19174" y="2292"/>
                      <a:pt x="19010" y="2193"/>
                      <a:pt x="18824" y="2106"/>
                    </a:cubicBezTo>
                    <a:cubicBezTo>
                      <a:pt x="18649" y="2030"/>
                      <a:pt x="18463" y="1975"/>
                      <a:pt x="18278" y="1942"/>
                    </a:cubicBezTo>
                    <a:cubicBezTo>
                      <a:pt x="18137" y="1917"/>
                      <a:pt x="18004" y="1905"/>
                      <a:pt x="17872" y="1905"/>
                    </a:cubicBezTo>
                    <a:cubicBezTo>
                      <a:pt x="17828" y="1905"/>
                      <a:pt x="17785" y="1906"/>
                      <a:pt x="17742" y="1909"/>
                    </a:cubicBezTo>
                    <a:lnTo>
                      <a:pt x="17731" y="1909"/>
                    </a:lnTo>
                    <a:cubicBezTo>
                      <a:pt x="17556" y="1920"/>
                      <a:pt x="17381" y="1953"/>
                      <a:pt x="17217" y="1996"/>
                    </a:cubicBezTo>
                    <a:cubicBezTo>
                      <a:pt x="17141" y="2018"/>
                      <a:pt x="17064" y="2052"/>
                      <a:pt x="16998" y="2073"/>
                    </a:cubicBezTo>
                    <a:cubicBezTo>
                      <a:pt x="16976" y="2008"/>
                      <a:pt x="16954" y="1931"/>
                      <a:pt x="16922" y="1865"/>
                    </a:cubicBezTo>
                    <a:cubicBezTo>
                      <a:pt x="16801" y="1527"/>
                      <a:pt x="16605" y="1231"/>
                      <a:pt x="16332" y="969"/>
                    </a:cubicBezTo>
                    <a:cubicBezTo>
                      <a:pt x="16332" y="969"/>
                      <a:pt x="16320" y="969"/>
                      <a:pt x="16320" y="958"/>
                    </a:cubicBezTo>
                    <a:cubicBezTo>
                      <a:pt x="16026" y="707"/>
                      <a:pt x="15686" y="510"/>
                      <a:pt x="15337" y="422"/>
                    </a:cubicBezTo>
                    <a:cubicBezTo>
                      <a:pt x="15136" y="357"/>
                      <a:pt x="14915" y="327"/>
                      <a:pt x="14692" y="327"/>
                    </a:cubicBezTo>
                    <a:cubicBezTo>
                      <a:pt x="14539" y="327"/>
                      <a:pt x="14384" y="341"/>
                      <a:pt x="14233" y="368"/>
                    </a:cubicBezTo>
                    <a:lnTo>
                      <a:pt x="14211" y="368"/>
                    </a:lnTo>
                    <a:cubicBezTo>
                      <a:pt x="13850" y="444"/>
                      <a:pt x="13522" y="597"/>
                      <a:pt x="13238" y="816"/>
                    </a:cubicBezTo>
                    <a:cubicBezTo>
                      <a:pt x="13172" y="860"/>
                      <a:pt x="13118" y="903"/>
                      <a:pt x="13063" y="958"/>
                    </a:cubicBezTo>
                    <a:cubicBezTo>
                      <a:pt x="13019" y="893"/>
                      <a:pt x="12975" y="838"/>
                      <a:pt x="12921" y="783"/>
                    </a:cubicBezTo>
                    <a:cubicBezTo>
                      <a:pt x="12669" y="510"/>
                      <a:pt x="12375" y="291"/>
                      <a:pt x="12047" y="171"/>
                    </a:cubicBezTo>
                    <a:cubicBezTo>
                      <a:pt x="11860" y="94"/>
                      <a:pt x="11686" y="51"/>
                      <a:pt x="11511" y="29"/>
                    </a:cubicBezTo>
                    <a:lnTo>
                      <a:pt x="11500" y="29"/>
                    </a:lnTo>
                    <a:cubicBezTo>
                      <a:pt x="11389" y="8"/>
                      <a:pt x="11268" y="1"/>
                      <a:pt x="11148" y="1"/>
                    </a:cubicBezTo>
                    <a:close/>
                  </a:path>
                </a:pathLst>
              </a:custGeom>
              <a:solidFill>
                <a:schemeClr val="dk2"/>
              </a:solidFill>
              <a:ln w="28575" cap="flat" cmpd="sng">
                <a:solidFill>
                  <a:schemeClr val="dk2"/>
                </a:solidFill>
                <a:prstDash val="solid"/>
                <a:round/>
                <a:headEnd type="none" w="sm" len="sm"/>
                <a:tailEnd type="none" w="sm" len="sm"/>
              </a:ln>
              <a:effectLst>
                <a:outerShdw blurRad="28575" dist="47625" dir="4200000" algn="bl" rotWithShape="0">
                  <a:schemeClr val="lt2">
                    <a:alpha val="96000"/>
                  </a:schemeClr>
                </a:outerShdw>
              </a:effectLst>
            </p:spPr>
            <p:txBody>
              <a:bodyPr spcFirstLastPara="1" wrap="square" lIns="121598" tIns="121598" rIns="121598" bIns="121598" anchor="ctr" anchorCtr="0">
                <a:noAutofit/>
              </a:bodyPr>
              <a:lstStyle/>
              <a:p>
                <a:endParaRPr sz="2479"/>
              </a:p>
            </p:txBody>
          </p:sp>
          <p:grpSp>
            <p:nvGrpSpPr>
              <p:cNvPr id="939" name="Google Shape;939;p28"/>
              <p:cNvGrpSpPr/>
              <p:nvPr/>
            </p:nvGrpSpPr>
            <p:grpSpPr>
              <a:xfrm>
                <a:off x="2793375" y="218925"/>
                <a:ext cx="569025" cy="569025"/>
                <a:chOff x="2793375" y="218925"/>
                <a:chExt cx="569025" cy="569025"/>
              </a:xfrm>
            </p:grpSpPr>
            <p:sp>
              <p:nvSpPr>
                <p:cNvPr id="940" name="Google Shape;940;p28"/>
                <p:cNvSpPr/>
                <p:nvPr/>
              </p:nvSpPr>
              <p:spPr>
                <a:xfrm>
                  <a:off x="3165875" y="503525"/>
                  <a:ext cx="196525" cy="88300"/>
                </a:xfrm>
                <a:custGeom>
                  <a:avLst/>
                  <a:gdLst/>
                  <a:ahLst/>
                  <a:cxnLst/>
                  <a:rect l="l" t="t" r="r" b="b"/>
                  <a:pathLst>
                    <a:path w="7861" h="3532" extrusionOk="0">
                      <a:moveTo>
                        <a:pt x="5882" y="1"/>
                      </a:moveTo>
                      <a:cubicBezTo>
                        <a:pt x="5302" y="1"/>
                        <a:pt x="3849" y="197"/>
                        <a:pt x="2537" y="329"/>
                      </a:cubicBezTo>
                      <a:cubicBezTo>
                        <a:pt x="1870" y="394"/>
                        <a:pt x="1247" y="449"/>
                        <a:pt x="788" y="482"/>
                      </a:cubicBezTo>
                      <a:cubicBezTo>
                        <a:pt x="558" y="503"/>
                        <a:pt x="361" y="525"/>
                        <a:pt x="230" y="559"/>
                      </a:cubicBezTo>
                      <a:cubicBezTo>
                        <a:pt x="99" y="580"/>
                        <a:pt x="11" y="613"/>
                        <a:pt x="11" y="656"/>
                      </a:cubicBezTo>
                      <a:cubicBezTo>
                        <a:pt x="1" y="678"/>
                        <a:pt x="23" y="700"/>
                        <a:pt x="45" y="733"/>
                      </a:cubicBezTo>
                      <a:cubicBezTo>
                        <a:pt x="77" y="755"/>
                        <a:pt x="121" y="788"/>
                        <a:pt x="176" y="831"/>
                      </a:cubicBezTo>
                      <a:cubicBezTo>
                        <a:pt x="296" y="897"/>
                        <a:pt x="470" y="984"/>
                        <a:pt x="679" y="1094"/>
                      </a:cubicBezTo>
                      <a:cubicBezTo>
                        <a:pt x="1083" y="1291"/>
                        <a:pt x="1662" y="1575"/>
                        <a:pt x="2253" y="1870"/>
                      </a:cubicBezTo>
                      <a:cubicBezTo>
                        <a:pt x="2832" y="2165"/>
                        <a:pt x="3455" y="2493"/>
                        <a:pt x="3990" y="2767"/>
                      </a:cubicBezTo>
                      <a:cubicBezTo>
                        <a:pt x="4526" y="3051"/>
                        <a:pt x="4974" y="3280"/>
                        <a:pt x="5248" y="3379"/>
                      </a:cubicBezTo>
                      <a:cubicBezTo>
                        <a:pt x="5510" y="3477"/>
                        <a:pt x="5783" y="3532"/>
                        <a:pt x="6046" y="3532"/>
                      </a:cubicBezTo>
                      <a:cubicBezTo>
                        <a:pt x="6319" y="3532"/>
                        <a:pt x="6570" y="3466"/>
                        <a:pt x="6811" y="3357"/>
                      </a:cubicBezTo>
                      <a:cubicBezTo>
                        <a:pt x="7051" y="3236"/>
                        <a:pt x="7248" y="3073"/>
                        <a:pt x="7412" y="2854"/>
                      </a:cubicBezTo>
                      <a:cubicBezTo>
                        <a:pt x="7500" y="2745"/>
                        <a:pt x="7565" y="2624"/>
                        <a:pt x="7631" y="2504"/>
                      </a:cubicBezTo>
                      <a:cubicBezTo>
                        <a:pt x="7653" y="2439"/>
                        <a:pt x="7685" y="2373"/>
                        <a:pt x="7707" y="2308"/>
                      </a:cubicBezTo>
                      <a:cubicBezTo>
                        <a:pt x="7718" y="2231"/>
                        <a:pt x="7740" y="2165"/>
                        <a:pt x="7751" y="2089"/>
                      </a:cubicBezTo>
                      <a:cubicBezTo>
                        <a:pt x="7860" y="1521"/>
                        <a:pt x="7675" y="963"/>
                        <a:pt x="7325" y="580"/>
                      </a:cubicBezTo>
                      <a:cubicBezTo>
                        <a:pt x="6964" y="197"/>
                        <a:pt x="6450" y="1"/>
                        <a:pt x="588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41" name="Google Shape;941;p28"/>
                <p:cNvSpPr/>
                <p:nvPr/>
              </p:nvSpPr>
              <p:spPr>
                <a:xfrm>
                  <a:off x="3153850" y="549350"/>
                  <a:ext cx="176575" cy="125425"/>
                </a:xfrm>
                <a:custGeom>
                  <a:avLst/>
                  <a:gdLst/>
                  <a:ahLst/>
                  <a:cxnLst/>
                  <a:rect l="l" t="t" r="r" b="b"/>
                  <a:pathLst>
                    <a:path w="7063" h="5017" extrusionOk="0">
                      <a:moveTo>
                        <a:pt x="114" y="0"/>
                      </a:moveTo>
                      <a:cubicBezTo>
                        <a:pt x="67" y="0"/>
                        <a:pt x="35" y="8"/>
                        <a:pt x="23" y="26"/>
                      </a:cubicBezTo>
                      <a:cubicBezTo>
                        <a:pt x="1" y="70"/>
                        <a:pt x="33" y="147"/>
                        <a:pt x="121" y="256"/>
                      </a:cubicBezTo>
                      <a:cubicBezTo>
                        <a:pt x="198" y="365"/>
                        <a:pt x="329" y="507"/>
                        <a:pt x="482" y="682"/>
                      </a:cubicBezTo>
                      <a:cubicBezTo>
                        <a:pt x="798" y="1021"/>
                        <a:pt x="1225" y="1480"/>
                        <a:pt x="1662" y="1972"/>
                      </a:cubicBezTo>
                      <a:cubicBezTo>
                        <a:pt x="2547" y="2956"/>
                        <a:pt x="3499" y="4082"/>
                        <a:pt x="3914" y="4464"/>
                      </a:cubicBezTo>
                      <a:cubicBezTo>
                        <a:pt x="4301" y="4822"/>
                        <a:pt x="4761" y="5017"/>
                        <a:pt x="5235" y="5017"/>
                      </a:cubicBezTo>
                      <a:cubicBezTo>
                        <a:pt x="5283" y="5017"/>
                        <a:pt x="5331" y="5015"/>
                        <a:pt x="5379" y="5011"/>
                      </a:cubicBezTo>
                      <a:cubicBezTo>
                        <a:pt x="5892" y="4967"/>
                        <a:pt x="6407" y="4683"/>
                        <a:pt x="6713" y="4180"/>
                      </a:cubicBezTo>
                      <a:cubicBezTo>
                        <a:pt x="7019" y="3688"/>
                        <a:pt x="7063" y="3098"/>
                        <a:pt x="6866" y="2617"/>
                      </a:cubicBezTo>
                      <a:cubicBezTo>
                        <a:pt x="6767" y="2377"/>
                        <a:pt x="6614" y="2158"/>
                        <a:pt x="6429" y="1972"/>
                      </a:cubicBezTo>
                      <a:cubicBezTo>
                        <a:pt x="6232" y="1797"/>
                        <a:pt x="5991" y="1644"/>
                        <a:pt x="5729" y="1546"/>
                      </a:cubicBezTo>
                      <a:cubicBezTo>
                        <a:pt x="5455" y="1437"/>
                        <a:pt x="4974" y="1305"/>
                        <a:pt x="4384" y="1152"/>
                      </a:cubicBezTo>
                      <a:cubicBezTo>
                        <a:pt x="3805" y="999"/>
                        <a:pt x="3127" y="824"/>
                        <a:pt x="2493" y="638"/>
                      </a:cubicBezTo>
                      <a:cubicBezTo>
                        <a:pt x="2176" y="551"/>
                        <a:pt x="1870" y="463"/>
                        <a:pt x="1586" y="376"/>
                      </a:cubicBezTo>
                      <a:cubicBezTo>
                        <a:pt x="1291" y="300"/>
                        <a:pt x="1028" y="223"/>
                        <a:pt x="810" y="157"/>
                      </a:cubicBezTo>
                      <a:cubicBezTo>
                        <a:pt x="591" y="92"/>
                        <a:pt x="405" y="37"/>
                        <a:pt x="263" y="15"/>
                      </a:cubicBezTo>
                      <a:cubicBezTo>
                        <a:pt x="204" y="6"/>
                        <a:pt x="154" y="0"/>
                        <a:pt x="11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42" name="Google Shape;942;p28"/>
                <p:cNvSpPr/>
                <p:nvPr/>
              </p:nvSpPr>
              <p:spPr>
                <a:xfrm>
                  <a:off x="3131450" y="574000"/>
                  <a:ext cx="137475" cy="166325"/>
                </a:xfrm>
                <a:custGeom>
                  <a:avLst/>
                  <a:gdLst/>
                  <a:ahLst/>
                  <a:cxnLst/>
                  <a:rect l="l" t="t" r="r" b="b"/>
                  <a:pathLst>
                    <a:path w="5499" h="6653" extrusionOk="0">
                      <a:moveTo>
                        <a:pt x="70" y="0"/>
                      </a:moveTo>
                      <a:cubicBezTo>
                        <a:pt x="54" y="0"/>
                        <a:pt x="42" y="5"/>
                        <a:pt x="33" y="13"/>
                      </a:cubicBezTo>
                      <a:cubicBezTo>
                        <a:pt x="1" y="35"/>
                        <a:pt x="1" y="123"/>
                        <a:pt x="44" y="254"/>
                      </a:cubicBezTo>
                      <a:cubicBezTo>
                        <a:pt x="88" y="385"/>
                        <a:pt x="154" y="570"/>
                        <a:pt x="230" y="778"/>
                      </a:cubicBezTo>
                      <a:cubicBezTo>
                        <a:pt x="317" y="997"/>
                        <a:pt x="416" y="1248"/>
                        <a:pt x="525" y="1532"/>
                      </a:cubicBezTo>
                      <a:cubicBezTo>
                        <a:pt x="635" y="1806"/>
                        <a:pt x="754" y="2112"/>
                        <a:pt x="875" y="2418"/>
                      </a:cubicBezTo>
                      <a:cubicBezTo>
                        <a:pt x="1104" y="3041"/>
                        <a:pt x="1345" y="3686"/>
                        <a:pt x="1553" y="4255"/>
                      </a:cubicBezTo>
                      <a:cubicBezTo>
                        <a:pt x="1760" y="4823"/>
                        <a:pt x="1946" y="5293"/>
                        <a:pt x="2066" y="5555"/>
                      </a:cubicBezTo>
                      <a:cubicBezTo>
                        <a:pt x="2197" y="5807"/>
                        <a:pt x="2362" y="6026"/>
                        <a:pt x="2558" y="6200"/>
                      </a:cubicBezTo>
                      <a:cubicBezTo>
                        <a:pt x="2766" y="6386"/>
                        <a:pt x="2996" y="6517"/>
                        <a:pt x="3247" y="6583"/>
                      </a:cubicBezTo>
                      <a:cubicBezTo>
                        <a:pt x="3367" y="6626"/>
                        <a:pt x="3499" y="6648"/>
                        <a:pt x="3630" y="6648"/>
                      </a:cubicBezTo>
                      <a:cubicBezTo>
                        <a:pt x="3665" y="6651"/>
                        <a:pt x="3700" y="6653"/>
                        <a:pt x="3736" y="6653"/>
                      </a:cubicBezTo>
                      <a:cubicBezTo>
                        <a:pt x="3832" y="6653"/>
                        <a:pt x="3927" y="6642"/>
                        <a:pt x="4023" y="6626"/>
                      </a:cubicBezTo>
                      <a:cubicBezTo>
                        <a:pt x="4154" y="6604"/>
                        <a:pt x="4296" y="6561"/>
                        <a:pt x="4417" y="6507"/>
                      </a:cubicBezTo>
                      <a:cubicBezTo>
                        <a:pt x="4548" y="6451"/>
                        <a:pt x="4668" y="6386"/>
                        <a:pt x="4788" y="6298"/>
                      </a:cubicBezTo>
                      <a:cubicBezTo>
                        <a:pt x="5258" y="5938"/>
                        <a:pt x="5499" y="5402"/>
                        <a:pt x="5488" y="4889"/>
                      </a:cubicBezTo>
                      <a:cubicBezTo>
                        <a:pt x="5477" y="4364"/>
                        <a:pt x="5236" y="3861"/>
                        <a:pt x="4810" y="3478"/>
                      </a:cubicBezTo>
                      <a:cubicBezTo>
                        <a:pt x="4395" y="3096"/>
                        <a:pt x="3181" y="2265"/>
                        <a:pt x="2121" y="1467"/>
                      </a:cubicBezTo>
                      <a:cubicBezTo>
                        <a:pt x="1585" y="1073"/>
                        <a:pt x="1094" y="691"/>
                        <a:pt x="722" y="407"/>
                      </a:cubicBezTo>
                      <a:cubicBezTo>
                        <a:pt x="536" y="264"/>
                        <a:pt x="383" y="155"/>
                        <a:pt x="263" y="89"/>
                      </a:cubicBezTo>
                      <a:cubicBezTo>
                        <a:pt x="182" y="33"/>
                        <a:pt x="113" y="0"/>
                        <a:pt x="7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43" name="Google Shape;943;p28"/>
                <p:cNvSpPr/>
                <p:nvPr/>
              </p:nvSpPr>
              <p:spPr>
                <a:xfrm>
                  <a:off x="3099750" y="588750"/>
                  <a:ext cx="89650" cy="191225"/>
                </a:xfrm>
                <a:custGeom>
                  <a:avLst/>
                  <a:gdLst/>
                  <a:ahLst/>
                  <a:cxnLst/>
                  <a:rect l="l" t="t" r="r" b="b"/>
                  <a:pathLst>
                    <a:path w="3586" h="7649" extrusionOk="0">
                      <a:moveTo>
                        <a:pt x="154" y="1"/>
                      </a:moveTo>
                      <a:cubicBezTo>
                        <a:pt x="150" y="1"/>
                        <a:pt x="146" y="1"/>
                        <a:pt x="142" y="2"/>
                      </a:cubicBezTo>
                      <a:cubicBezTo>
                        <a:pt x="55" y="24"/>
                        <a:pt x="44" y="320"/>
                        <a:pt x="44" y="789"/>
                      </a:cubicBezTo>
                      <a:cubicBezTo>
                        <a:pt x="44" y="1248"/>
                        <a:pt x="55" y="1882"/>
                        <a:pt x="55" y="2550"/>
                      </a:cubicBezTo>
                      <a:cubicBezTo>
                        <a:pt x="44" y="3206"/>
                        <a:pt x="33" y="3905"/>
                        <a:pt x="22" y="4506"/>
                      </a:cubicBezTo>
                      <a:cubicBezTo>
                        <a:pt x="11" y="5108"/>
                        <a:pt x="0" y="5621"/>
                        <a:pt x="33" y="5905"/>
                      </a:cubicBezTo>
                      <a:cubicBezTo>
                        <a:pt x="55" y="6189"/>
                        <a:pt x="132" y="6452"/>
                        <a:pt x="251" y="6692"/>
                      </a:cubicBezTo>
                      <a:cubicBezTo>
                        <a:pt x="372" y="6922"/>
                        <a:pt x="536" y="7129"/>
                        <a:pt x="744" y="7294"/>
                      </a:cubicBezTo>
                      <a:cubicBezTo>
                        <a:pt x="951" y="7447"/>
                        <a:pt x="1192" y="7556"/>
                        <a:pt x="1465" y="7610"/>
                      </a:cubicBezTo>
                      <a:cubicBezTo>
                        <a:pt x="1581" y="7635"/>
                        <a:pt x="1702" y="7648"/>
                        <a:pt x="1825" y="7648"/>
                      </a:cubicBezTo>
                      <a:cubicBezTo>
                        <a:pt x="1979" y="7648"/>
                        <a:pt x="2138" y="7627"/>
                        <a:pt x="2296" y="7578"/>
                      </a:cubicBezTo>
                      <a:cubicBezTo>
                        <a:pt x="2580" y="7501"/>
                        <a:pt x="2821" y="7348"/>
                        <a:pt x="3018" y="7173"/>
                      </a:cubicBezTo>
                      <a:cubicBezTo>
                        <a:pt x="3214" y="6988"/>
                        <a:pt x="3367" y="6769"/>
                        <a:pt x="3465" y="6517"/>
                      </a:cubicBezTo>
                      <a:cubicBezTo>
                        <a:pt x="3553" y="6277"/>
                        <a:pt x="3586" y="6014"/>
                        <a:pt x="3564" y="5752"/>
                      </a:cubicBezTo>
                      <a:cubicBezTo>
                        <a:pt x="3542" y="5479"/>
                        <a:pt x="3465" y="5217"/>
                        <a:pt x="3334" y="4965"/>
                      </a:cubicBezTo>
                      <a:cubicBezTo>
                        <a:pt x="3214" y="4703"/>
                        <a:pt x="2941" y="4277"/>
                        <a:pt x="2613" y="3774"/>
                      </a:cubicBezTo>
                      <a:cubicBezTo>
                        <a:pt x="2285" y="3260"/>
                        <a:pt x="1913" y="2681"/>
                        <a:pt x="1553" y="2112"/>
                      </a:cubicBezTo>
                      <a:cubicBezTo>
                        <a:pt x="1203" y="1554"/>
                        <a:pt x="875" y="1019"/>
                        <a:pt x="635" y="626"/>
                      </a:cubicBezTo>
                      <a:cubicBezTo>
                        <a:pt x="404" y="238"/>
                        <a:pt x="244" y="1"/>
                        <a:pt x="15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44" name="Google Shape;944;p28"/>
                <p:cNvSpPr/>
                <p:nvPr/>
              </p:nvSpPr>
              <p:spPr>
                <a:xfrm>
                  <a:off x="3011200" y="591800"/>
                  <a:ext cx="89925" cy="196150"/>
                </a:xfrm>
                <a:custGeom>
                  <a:avLst/>
                  <a:gdLst/>
                  <a:ahLst/>
                  <a:cxnLst/>
                  <a:rect l="l" t="t" r="r" b="b"/>
                  <a:pathLst>
                    <a:path w="3597" h="7846" extrusionOk="0">
                      <a:moveTo>
                        <a:pt x="2384" y="1"/>
                      </a:moveTo>
                      <a:cubicBezTo>
                        <a:pt x="2340" y="1"/>
                        <a:pt x="2285" y="55"/>
                        <a:pt x="2219" y="186"/>
                      </a:cubicBezTo>
                      <a:cubicBezTo>
                        <a:pt x="2165" y="307"/>
                        <a:pt x="2088" y="482"/>
                        <a:pt x="2001" y="700"/>
                      </a:cubicBezTo>
                      <a:cubicBezTo>
                        <a:pt x="1837" y="1138"/>
                        <a:pt x="1619" y="1728"/>
                        <a:pt x="1378" y="2340"/>
                      </a:cubicBezTo>
                      <a:cubicBezTo>
                        <a:pt x="897" y="3575"/>
                        <a:pt x="307" y="4909"/>
                        <a:pt x="154" y="5467"/>
                      </a:cubicBezTo>
                      <a:cubicBezTo>
                        <a:pt x="1" y="6013"/>
                        <a:pt x="44" y="6570"/>
                        <a:pt x="317" y="7019"/>
                      </a:cubicBezTo>
                      <a:cubicBezTo>
                        <a:pt x="591" y="7467"/>
                        <a:pt x="1082" y="7784"/>
                        <a:pt x="1662" y="7838"/>
                      </a:cubicBezTo>
                      <a:cubicBezTo>
                        <a:pt x="1722" y="7843"/>
                        <a:pt x="1781" y="7846"/>
                        <a:pt x="1841" y="7846"/>
                      </a:cubicBezTo>
                      <a:cubicBezTo>
                        <a:pt x="1923" y="7846"/>
                        <a:pt x="2006" y="7840"/>
                        <a:pt x="2088" y="7828"/>
                      </a:cubicBezTo>
                      <a:cubicBezTo>
                        <a:pt x="2231" y="7806"/>
                        <a:pt x="2362" y="7773"/>
                        <a:pt x="2482" y="7718"/>
                      </a:cubicBezTo>
                      <a:cubicBezTo>
                        <a:pt x="2734" y="7631"/>
                        <a:pt x="2952" y="7467"/>
                        <a:pt x="3127" y="7270"/>
                      </a:cubicBezTo>
                      <a:cubicBezTo>
                        <a:pt x="3302" y="7084"/>
                        <a:pt x="3422" y="6844"/>
                        <a:pt x="3499" y="6592"/>
                      </a:cubicBezTo>
                      <a:cubicBezTo>
                        <a:pt x="3575" y="6341"/>
                        <a:pt x="3597" y="6067"/>
                        <a:pt x="3575" y="5783"/>
                      </a:cubicBezTo>
                      <a:cubicBezTo>
                        <a:pt x="3521" y="5204"/>
                        <a:pt x="3193" y="3783"/>
                        <a:pt x="2941" y="2482"/>
                      </a:cubicBezTo>
                      <a:cubicBezTo>
                        <a:pt x="2821" y="1826"/>
                        <a:pt x="2712" y="1214"/>
                        <a:pt x="2624" y="755"/>
                      </a:cubicBezTo>
                      <a:cubicBezTo>
                        <a:pt x="2581" y="526"/>
                        <a:pt x="2537" y="339"/>
                        <a:pt x="2504" y="208"/>
                      </a:cubicBezTo>
                      <a:cubicBezTo>
                        <a:pt x="2460" y="77"/>
                        <a:pt x="2427" y="1"/>
                        <a:pt x="238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45" name="Google Shape;945;p28"/>
                <p:cNvSpPr/>
                <p:nvPr/>
              </p:nvSpPr>
              <p:spPr>
                <a:xfrm>
                  <a:off x="2925650" y="582650"/>
                  <a:ext cx="115100" cy="181150"/>
                </a:xfrm>
                <a:custGeom>
                  <a:avLst/>
                  <a:gdLst/>
                  <a:ahLst/>
                  <a:cxnLst/>
                  <a:rect l="l" t="t" r="r" b="b"/>
                  <a:pathLst>
                    <a:path w="4604" h="7246" extrusionOk="0">
                      <a:moveTo>
                        <a:pt x="4538" y="1"/>
                      </a:moveTo>
                      <a:cubicBezTo>
                        <a:pt x="4493" y="1"/>
                        <a:pt x="4424" y="52"/>
                        <a:pt x="4341" y="126"/>
                      </a:cubicBezTo>
                      <a:cubicBezTo>
                        <a:pt x="4242" y="214"/>
                        <a:pt x="4111" y="356"/>
                        <a:pt x="3947" y="530"/>
                      </a:cubicBezTo>
                      <a:cubicBezTo>
                        <a:pt x="3641" y="880"/>
                        <a:pt x="3226" y="1339"/>
                        <a:pt x="2777" y="1832"/>
                      </a:cubicBezTo>
                      <a:cubicBezTo>
                        <a:pt x="1881" y="2804"/>
                        <a:pt x="843" y="3843"/>
                        <a:pt x="493" y="4291"/>
                      </a:cubicBezTo>
                      <a:cubicBezTo>
                        <a:pt x="154" y="4750"/>
                        <a:pt x="1" y="5286"/>
                        <a:pt x="88" y="5799"/>
                      </a:cubicBezTo>
                      <a:cubicBezTo>
                        <a:pt x="176" y="6314"/>
                        <a:pt x="515" y="6805"/>
                        <a:pt x="1040" y="7057"/>
                      </a:cubicBezTo>
                      <a:cubicBezTo>
                        <a:pt x="1296" y="7185"/>
                        <a:pt x="1569" y="7246"/>
                        <a:pt x="1834" y="7246"/>
                      </a:cubicBezTo>
                      <a:cubicBezTo>
                        <a:pt x="2110" y="7246"/>
                        <a:pt x="2379" y="7180"/>
                        <a:pt x="2614" y="7057"/>
                      </a:cubicBezTo>
                      <a:cubicBezTo>
                        <a:pt x="3083" y="6827"/>
                        <a:pt x="3423" y="6379"/>
                        <a:pt x="3576" y="5833"/>
                      </a:cubicBezTo>
                      <a:cubicBezTo>
                        <a:pt x="3729" y="5275"/>
                        <a:pt x="3936" y="3832"/>
                        <a:pt x="4177" y="2531"/>
                      </a:cubicBezTo>
                      <a:cubicBezTo>
                        <a:pt x="4286" y="1875"/>
                        <a:pt x="4417" y="1263"/>
                        <a:pt x="4504" y="804"/>
                      </a:cubicBezTo>
                      <a:cubicBezTo>
                        <a:pt x="4548" y="574"/>
                        <a:pt x="4581" y="389"/>
                        <a:pt x="4592" y="246"/>
                      </a:cubicBezTo>
                      <a:cubicBezTo>
                        <a:pt x="4603" y="115"/>
                        <a:pt x="4592" y="28"/>
                        <a:pt x="4560" y="6"/>
                      </a:cubicBezTo>
                      <a:cubicBezTo>
                        <a:pt x="4553" y="2"/>
                        <a:pt x="4546" y="1"/>
                        <a:pt x="453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46" name="Google Shape;946;p28"/>
                <p:cNvSpPr/>
                <p:nvPr/>
              </p:nvSpPr>
              <p:spPr>
                <a:xfrm>
                  <a:off x="2854600" y="562675"/>
                  <a:ext cx="160450" cy="147700"/>
                </a:xfrm>
                <a:custGeom>
                  <a:avLst/>
                  <a:gdLst/>
                  <a:ahLst/>
                  <a:cxnLst/>
                  <a:rect l="l" t="t" r="r" b="b"/>
                  <a:pathLst>
                    <a:path w="6418" h="5908" extrusionOk="0">
                      <a:moveTo>
                        <a:pt x="6303" y="1"/>
                      </a:moveTo>
                      <a:cubicBezTo>
                        <a:pt x="6197" y="1"/>
                        <a:pt x="5951" y="120"/>
                        <a:pt x="5609" y="291"/>
                      </a:cubicBezTo>
                      <a:cubicBezTo>
                        <a:pt x="5182" y="499"/>
                        <a:pt x="4636" y="783"/>
                        <a:pt x="4035" y="1067"/>
                      </a:cubicBezTo>
                      <a:cubicBezTo>
                        <a:pt x="2854" y="1657"/>
                        <a:pt x="1509" y="2259"/>
                        <a:pt x="1028" y="2554"/>
                      </a:cubicBezTo>
                      <a:cubicBezTo>
                        <a:pt x="788" y="2707"/>
                        <a:pt x="580" y="2893"/>
                        <a:pt x="416" y="3112"/>
                      </a:cubicBezTo>
                      <a:cubicBezTo>
                        <a:pt x="263" y="3319"/>
                        <a:pt x="154" y="3559"/>
                        <a:pt x="99" y="3822"/>
                      </a:cubicBezTo>
                      <a:cubicBezTo>
                        <a:pt x="1" y="4325"/>
                        <a:pt x="143" y="4893"/>
                        <a:pt x="537" y="5330"/>
                      </a:cubicBezTo>
                      <a:cubicBezTo>
                        <a:pt x="887" y="5710"/>
                        <a:pt x="1367" y="5908"/>
                        <a:pt x="1831" y="5908"/>
                      </a:cubicBezTo>
                      <a:cubicBezTo>
                        <a:pt x="1888" y="5908"/>
                        <a:pt x="1945" y="5905"/>
                        <a:pt x="2001" y="5899"/>
                      </a:cubicBezTo>
                      <a:cubicBezTo>
                        <a:pt x="2515" y="5845"/>
                        <a:pt x="2996" y="5549"/>
                        <a:pt x="3335" y="5090"/>
                      </a:cubicBezTo>
                      <a:cubicBezTo>
                        <a:pt x="3685" y="4642"/>
                        <a:pt x="4406" y="3363"/>
                        <a:pt x="5095" y="2237"/>
                      </a:cubicBezTo>
                      <a:cubicBezTo>
                        <a:pt x="5444" y="1669"/>
                        <a:pt x="5772" y="1144"/>
                        <a:pt x="6024" y="739"/>
                      </a:cubicBezTo>
                      <a:cubicBezTo>
                        <a:pt x="6265" y="346"/>
                        <a:pt x="6418" y="83"/>
                        <a:pt x="6352" y="18"/>
                      </a:cubicBezTo>
                      <a:cubicBezTo>
                        <a:pt x="6342" y="6"/>
                        <a:pt x="6326" y="1"/>
                        <a:pt x="630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47" name="Google Shape;947;p28"/>
                <p:cNvSpPr/>
                <p:nvPr/>
              </p:nvSpPr>
              <p:spPr>
                <a:xfrm>
                  <a:off x="2809525" y="534125"/>
                  <a:ext cx="187500" cy="100675"/>
                </a:xfrm>
                <a:custGeom>
                  <a:avLst/>
                  <a:gdLst/>
                  <a:ahLst/>
                  <a:cxnLst/>
                  <a:rect l="l" t="t" r="r" b="b"/>
                  <a:pathLst>
                    <a:path w="7500" h="4027" extrusionOk="0">
                      <a:moveTo>
                        <a:pt x="7237" y="1"/>
                      </a:moveTo>
                      <a:cubicBezTo>
                        <a:pt x="7106" y="1"/>
                        <a:pt x="6909" y="12"/>
                        <a:pt x="6679" y="34"/>
                      </a:cubicBezTo>
                      <a:cubicBezTo>
                        <a:pt x="6220" y="78"/>
                        <a:pt x="5586" y="143"/>
                        <a:pt x="4930" y="198"/>
                      </a:cubicBezTo>
                      <a:cubicBezTo>
                        <a:pt x="4274" y="253"/>
                        <a:pt x="3574" y="307"/>
                        <a:pt x="2974" y="351"/>
                      </a:cubicBezTo>
                      <a:cubicBezTo>
                        <a:pt x="2372" y="394"/>
                        <a:pt x="1869" y="438"/>
                        <a:pt x="1585" y="493"/>
                      </a:cubicBezTo>
                      <a:cubicBezTo>
                        <a:pt x="1301" y="547"/>
                        <a:pt x="1050" y="646"/>
                        <a:pt x="820" y="788"/>
                      </a:cubicBezTo>
                      <a:cubicBezTo>
                        <a:pt x="601" y="931"/>
                        <a:pt x="416" y="1116"/>
                        <a:pt x="273" y="1335"/>
                      </a:cubicBezTo>
                      <a:cubicBezTo>
                        <a:pt x="120" y="1553"/>
                        <a:pt x="44" y="1805"/>
                        <a:pt x="11" y="2078"/>
                      </a:cubicBezTo>
                      <a:cubicBezTo>
                        <a:pt x="0" y="2209"/>
                        <a:pt x="0" y="2352"/>
                        <a:pt x="22" y="2483"/>
                      </a:cubicBezTo>
                      <a:cubicBezTo>
                        <a:pt x="33" y="2559"/>
                        <a:pt x="44" y="2624"/>
                        <a:pt x="55" y="2701"/>
                      </a:cubicBezTo>
                      <a:cubicBezTo>
                        <a:pt x="76" y="2767"/>
                        <a:pt x="98" y="2833"/>
                        <a:pt x="132" y="2898"/>
                      </a:cubicBezTo>
                      <a:cubicBezTo>
                        <a:pt x="229" y="3171"/>
                        <a:pt x="404" y="3412"/>
                        <a:pt x="601" y="3586"/>
                      </a:cubicBezTo>
                      <a:cubicBezTo>
                        <a:pt x="798" y="3773"/>
                        <a:pt x="1038" y="3893"/>
                        <a:pt x="1290" y="3969"/>
                      </a:cubicBezTo>
                      <a:cubicBezTo>
                        <a:pt x="1436" y="4007"/>
                        <a:pt x="1585" y="4026"/>
                        <a:pt x="1735" y="4026"/>
                      </a:cubicBezTo>
                      <a:cubicBezTo>
                        <a:pt x="2105" y="4026"/>
                        <a:pt x="2482" y="3913"/>
                        <a:pt x="2831" y="3696"/>
                      </a:cubicBezTo>
                      <a:cubicBezTo>
                        <a:pt x="3072" y="3554"/>
                        <a:pt x="3477" y="3237"/>
                        <a:pt x="3946" y="2865"/>
                      </a:cubicBezTo>
                      <a:cubicBezTo>
                        <a:pt x="4427" y="2493"/>
                        <a:pt x="4974" y="2067"/>
                        <a:pt x="5498" y="1662"/>
                      </a:cubicBezTo>
                      <a:cubicBezTo>
                        <a:pt x="6023" y="1258"/>
                        <a:pt x="6526" y="887"/>
                        <a:pt x="6898" y="603"/>
                      </a:cubicBezTo>
                      <a:cubicBezTo>
                        <a:pt x="7269" y="329"/>
                        <a:pt x="7499" y="143"/>
                        <a:pt x="7477" y="56"/>
                      </a:cubicBezTo>
                      <a:cubicBezTo>
                        <a:pt x="7466" y="34"/>
                        <a:pt x="7444" y="23"/>
                        <a:pt x="7400" y="12"/>
                      </a:cubicBezTo>
                      <a:cubicBezTo>
                        <a:pt x="7357" y="1"/>
                        <a:pt x="7303" y="1"/>
                        <a:pt x="723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48" name="Google Shape;948;p28"/>
                <p:cNvSpPr/>
                <p:nvPr/>
              </p:nvSpPr>
              <p:spPr>
                <a:xfrm>
                  <a:off x="2793375" y="459600"/>
                  <a:ext cx="197075" cy="87875"/>
                </a:xfrm>
                <a:custGeom>
                  <a:avLst/>
                  <a:gdLst/>
                  <a:ahLst/>
                  <a:cxnLst/>
                  <a:rect l="l" t="t" r="r" b="b"/>
                  <a:pathLst>
                    <a:path w="7883" h="3515" extrusionOk="0">
                      <a:moveTo>
                        <a:pt x="1813" y="0"/>
                      </a:moveTo>
                      <a:cubicBezTo>
                        <a:pt x="1677" y="0"/>
                        <a:pt x="1543" y="14"/>
                        <a:pt x="1412" y="42"/>
                      </a:cubicBezTo>
                      <a:cubicBezTo>
                        <a:pt x="1280" y="64"/>
                        <a:pt x="1160" y="107"/>
                        <a:pt x="1040" y="151"/>
                      </a:cubicBezTo>
                      <a:cubicBezTo>
                        <a:pt x="919" y="205"/>
                        <a:pt x="810" y="271"/>
                        <a:pt x="701" y="348"/>
                      </a:cubicBezTo>
                      <a:cubicBezTo>
                        <a:pt x="603" y="424"/>
                        <a:pt x="504" y="523"/>
                        <a:pt x="416" y="621"/>
                      </a:cubicBezTo>
                      <a:cubicBezTo>
                        <a:pt x="329" y="720"/>
                        <a:pt x="253" y="829"/>
                        <a:pt x="198" y="949"/>
                      </a:cubicBezTo>
                      <a:cubicBezTo>
                        <a:pt x="67" y="1189"/>
                        <a:pt x="12" y="1463"/>
                        <a:pt x="1" y="1758"/>
                      </a:cubicBezTo>
                      <a:cubicBezTo>
                        <a:pt x="12" y="2042"/>
                        <a:pt x="67" y="2326"/>
                        <a:pt x="198" y="2567"/>
                      </a:cubicBezTo>
                      <a:cubicBezTo>
                        <a:pt x="253" y="2687"/>
                        <a:pt x="329" y="2797"/>
                        <a:pt x="416" y="2894"/>
                      </a:cubicBezTo>
                      <a:cubicBezTo>
                        <a:pt x="504" y="2993"/>
                        <a:pt x="603" y="3081"/>
                        <a:pt x="701" y="3157"/>
                      </a:cubicBezTo>
                      <a:cubicBezTo>
                        <a:pt x="810" y="3244"/>
                        <a:pt x="919" y="3299"/>
                        <a:pt x="1040" y="3354"/>
                      </a:cubicBezTo>
                      <a:cubicBezTo>
                        <a:pt x="1160" y="3409"/>
                        <a:pt x="1280" y="3452"/>
                        <a:pt x="1412" y="3474"/>
                      </a:cubicBezTo>
                      <a:cubicBezTo>
                        <a:pt x="1543" y="3501"/>
                        <a:pt x="1677" y="3515"/>
                        <a:pt x="1813" y="3515"/>
                      </a:cubicBezTo>
                      <a:cubicBezTo>
                        <a:pt x="1950" y="3515"/>
                        <a:pt x="2089" y="3501"/>
                        <a:pt x="2231" y="3474"/>
                      </a:cubicBezTo>
                      <a:cubicBezTo>
                        <a:pt x="2515" y="3419"/>
                        <a:pt x="3008" y="3278"/>
                        <a:pt x="3576" y="3103"/>
                      </a:cubicBezTo>
                      <a:cubicBezTo>
                        <a:pt x="3871" y="3015"/>
                        <a:pt x="4177" y="2928"/>
                        <a:pt x="4494" y="2829"/>
                      </a:cubicBezTo>
                      <a:cubicBezTo>
                        <a:pt x="4811" y="2731"/>
                        <a:pt x="5139" y="2632"/>
                        <a:pt x="5456" y="2545"/>
                      </a:cubicBezTo>
                      <a:cubicBezTo>
                        <a:pt x="5773" y="2457"/>
                        <a:pt x="6090" y="2359"/>
                        <a:pt x="6374" y="2282"/>
                      </a:cubicBezTo>
                      <a:cubicBezTo>
                        <a:pt x="6659" y="2206"/>
                        <a:pt x="6921" y="2129"/>
                        <a:pt x="7150" y="2064"/>
                      </a:cubicBezTo>
                      <a:cubicBezTo>
                        <a:pt x="7587" y="1944"/>
                        <a:pt x="7883" y="1845"/>
                        <a:pt x="7883" y="1758"/>
                      </a:cubicBezTo>
                      <a:cubicBezTo>
                        <a:pt x="7883" y="1670"/>
                        <a:pt x="7587" y="1572"/>
                        <a:pt x="7150" y="1441"/>
                      </a:cubicBezTo>
                      <a:cubicBezTo>
                        <a:pt x="6921" y="1386"/>
                        <a:pt x="6659" y="1310"/>
                        <a:pt x="6374" y="1233"/>
                      </a:cubicBezTo>
                      <a:cubicBezTo>
                        <a:pt x="6090" y="1145"/>
                        <a:pt x="5773" y="1058"/>
                        <a:pt x="5456" y="971"/>
                      </a:cubicBezTo>
                      <a:cubicBezTo>
                        <a:pt x="5139" y="873"/>
                        <a:pt x="4811" y="785"/>
                        <a:pt x="4494" y="686"/>
                      </a:cubicBezTo>
                      <a:cubicBezTo>
                        <a:pt x="4177" y="588"/>
                        <a:pt x="3871" y="490"/>
                        <a:pt x="3576" y="402"/>
                      </a:cubicBezTo>
                      <a:cubicBezTo>
                        <a:pt x="3008" y="239"/>
                        <a:pt x="2515" y="96"/>
                        <a:pt x="2231" y="42"/>
                      </a:cubicBezTo>
                      <a:cubicBezTo>
                        <a:pt x="2089" y="14"/>
                        <a:pt x="1950" y="0"/>
                        <a:pt x="181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49" name="Google Shape;949;p28"/>
                <p:cNvSpPr/>
                <p:nvPr/>
              </p:nvSpPr>
              <p:spPr>
                <a:xfrm>
                  <a:off x="2809525" y="372175"/>
                  <a:ext cx="187500" cy="100775"/>
                </a:xfrm>
                <a:custGeom>
                  <a:avLst/>
                  <a:gdLst/>
                  <a:ahLst/>
                  <a:cxnLst/>
                  <a:rect l="l" t="t" r="r" b="b"/>
                  <a:pathLst>
                    <a:path w="7500" h="4031" extrusionOk="0">
                      <a:moveTo>
                        <a:pt x="1743" y="1"/>
                      </a:moveTo>
                      <a:cubicBezTo>
                        <a:pt x="1590" y="1"/>
                        <a:pt x="1438" y="21"/>
                        <a:pt x="1290" y="63"/>
                      </a:cubicBezTo>
                      <a:cubicBezTo>
                        <a:pt x="1038" y="128"/>
                        <a:pt x="798" y="259"/>
                        <a:pt x="601" y="434"/>
                      </a:cubicBezTo>
                      <a:cubicBezTo>
                        <a:pt x="404" y="620"/>
                        <a:pt x="229" y="850"/>
                        <a:pt x="132" y="1123"/>
                      </a:cubicBezTo>
                      <a:cubicBezTo>
                        <a:pt x="98" y="1199"/>
                        <a:pt x="76" y="1265"/>
                        <a:pt x="55" y="1331"/>
                      </a:cubicBezTo>
                      <a:cubicBezTo>
                        <a:pt x="44" y="1396"/>
                        <a:pt x="33" y="1472"/>
                        <a:pt x="22" y="1538"/>
                      </a:cubicBezTo>
                      <a:cubicBezTo>
                        <a:pt x="0" y="1680"/>
                        <a:pt x="0" y="1822"/>
                        <a:pt x="11" y="1953"/>
                      </a:cubicBezTo>
                      <a:cubicBezTo>
                        <a:pt x="44" y="2227"/>
                        <a:pt x="120" y="2478"/>
                        <a:pt x="273" y="2697"/>
                      </a:cubicBezTo>
                      <a:cubicBezTo>
                        <a:pt x="416" y="2915"/>
                        <a:pt x="601" y="3102"/>
                        <a:pt x="820" y="3243"/>
                      </a:cubicBezTo>
                      <a:cubicBezTo>
                        <a:pt x="1050" y="3386"/>
                        <a:pt x="1301" y="3484"/>
                        <a:pt x="1585" y="3539"/>
                      </a:cubicBezTo>
                      <a:cubicBezTo>
                        <a:pt x="1869" y="3593"/>
                        <a:pt x="2372" y="3637"/>
                        <a:pt x="2974" y="3680"/>
                      </a:cubicBezTo>
                      <a:cubicBezTo>
                        <a:pt x="3574" y="3724"/>
                        <a:pt x="4274" y="3768"/>
                        <a:pt x="4930" y="3823"/>
                      </a:cubicBezTo>
                      <a:cubicBezTo>
                        <a:pt x="5586" y="3877"/>
                        <a:pt x="6220" y="3954"/>
                        <a:pt x="6679" y="3998"/>
                      </a:cubicBezTo>
                      <a:cubicBezTo>
                        <a:pt x="6909" y="4020"/>
                        <a:pt x="7106" y="4030"/>
                        <a:pt x="7237" y="4030"/>
                      </a:cubicBezTo>
                      <a:cubicBezTo>
                        <a:pt x="7303" y="4030"/>
                        <a:pt x="7357" y="4030"/>
                        <a:pt x="7400" y="4020"/>
                      </a:cubicBezTo>
                      <a:cubicBezTo>
                        <a:pt x="7444" y="4008"/>
                        <a:pt x="7466" y="3998"/>
                        <a:pt x="7477" y="3976"/>
                      </a:cubicBezTo>
                      <a:cubicBezTo>
                        <a:pt x="7499" y="3889"/>
                        <a:pt x="7269" y="3702"/>
                        <a:pt x="6898" y="3418"/>
                      </a:cubicBezTo>
                      <a:cubicBezTo>
                        <a:pt x="6526" y="3145"/>
                        <a:pt x="6023" y="2774"/>
                        <a:pt x="5498" y="2369"/>
                      </a:cubicBezTo>
                      <a:cubicBezTo>
                        <a:pt x="4974" y="1965"/>
                        <a:pt x="4427" y="1527"/>
                        <a:pt x="3946" y="1156"/>
                      </a:cubicBezTo>
                      <a:cubicBezTo>
                        <a:pt x="3477" y="784"/>
                        <a:pt x="3072" y="478"/>
                        <a:pt x="2831" y="325"/>
                      </a:cubicBezTo>
                      <a:cubicBezTo>
                        <a:pt x="2484" y="116"/>
                        <a:pt x="2110" y="1"/>
                        <a:pt x="174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50" name="Google Shape;950;p28"/>
                <p:cNvSpPr/>
                <p:nvPr/>
              </p:nvSpPr>
              <p:spPr>
                <a:xfrm>
                  <a:off x="2854600" y="296700"/>
                  <a:ext cx="160450" cy="147550"/>
                </a:xfrm>
                <a:custGeom>
                  <a:avLst/>
                  <a:gdLst/>
                  <a:ahLst/>
                  <a:cxnLst/>
                  <a:rect l="l" t="t" r="r" b="b"/>
                  <a:pathLst>
                    <a:path w="6418" h="5902" extrusionOk="0">
                      <a:moveTo>
                        <a:pt x="1826" y="0"/>
                      </a:moveTo>
                      <a:cubicBezTo>
                        <a:pt x="1364" y="0"/>
                        <a:pt x="886" y="190"/>
                        <a:pt x="537" y="578"/>
                      </a:cubicBezTo>
                      <a:cubicBezTo>
                        <a:pt x="143" y="1015"/>
                        <a:pt x="1" y="1573"/>
                        <a:pt x="99" y="2086"/>
                      </a:cubicBezTo>
                      <a:cubicBezTo>
                        <a:pt x="154" y="2338"/>
                        <a:pt x="263" y="2589"/>
                        <a:pt x="416" y="2797"/>
                      </a:cubicBezTo>
                      <a:cubicBezTo>
                        <a:pt x="580" y="3016"/>
                        <a:pt x="788" y="3201"/>
                        <a:pt x="1028" y="3344"/>
                      </a:cubicBezTo>
                      <a:cubicBezTo>
                        <a:pt x="1509" y="3650"/>
                        <a:pt x="2854" y="4240"/>
                        <a:pt x="4035" y="4831"/>
                      </a:cubicBezTo>
                      <a:cubicBezTo>
                        <a:pt x="4636" y="5125"/>
                        <a:pt x="5182" y="5410"/>
                        <a:pt x="5609" y="5618"/>
                      </a:cubicBezTo>
                      <a:cubicBezTo>
                        <a:pt x="5943" y="5784"/>
                        <a:pt x="6185" y="5902"/>
                        <a:pt x="6295" y="5902"/>
                      </a:cubicBezTo>
                      <a:cubicBezTo>
                        <a:pt x="6322" y="5902"/>
                        <a:pt x="6341" y="5895"/>
                        <a:pt x="6352" y="5880"/>
                      </a:cubicBezTo>
                      <a:cubicBezTo>
                        <a:pt x="6418" y="5825"/>
                        <a:pt x="6265" y="5552"/>
                        <a:pt x="6024" y="5159"/>
                      </a:cubicBezTo>
                      <a:cubicBezTo>
                        <a:pt x="5772" y="4765"/>
                        <a:pt x="5444" y="4240"/>
                        <a:pt x="5095" y="3672"/>
                      </a:cubicBezTo>
                      <a:cubicBezTo>
                        <a:pt x="4406" y="2546"/>
                        <a:pt x="3685" y="1267"/>
                        <a:pt x="3335" y="808"/>
                      </a:cubicBezTo>
                      <a:cubicBezTo>
                        <a:pt x="2996" y="359"/>
                        <a:pt x="2515" y="65"/>
                        <a:pt x="2001" y="9"/>
                      </a:cubicBezTo>
                      <a:cubicBezTo>
                        <a:pt x="1943" y="3"/>
                        <a:pt x="1885" y="0"/>
                        <a:pt x="182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51" name="Google Shape;951;p28"/>
                <p:cNvSpPr/>
                <p:nvPr/>
              </p:nvSpPr>
              <p:spPr>
                <a:xfrm>
                  <a:off x="2925650" y="243150"/>
                  <a:ext cx="115100" cy="181025"/>
                </a:xfrm>
                <a:custGeom>
                  <a:avLst/>
                  <a:gdLst/>
                  <a:ahLst/>
                  <a:cxnLst/>
                  <a:rect l="l" t="t" r="r" b="b"/>
                  <a:pathLst>
                    <a:path w="4604" h="7241" extrusionOk="0">
                      <a:moveTo>
                        <a:pt x="1852" y="1"/>
                      </a:moveTo>
                      <a:cubicBezTo>
                        <a:pt x="1581" y="1"/>
                        <a:pt x="1302" y="64"/>
                        <a:pt x="1040" y="195"/>
                      </a:cubicBezTo>
                      <a:cubicBezTo>
                        <a:pt x="515" y="446"/>
                        <a:pt x="176" y="938"/>
                        <a:pt x="88" y="1441"/>
                      </a:cubicBezTo>
                      <a:cubicBezTo>
                        <a:pt x="1" y="1966"/>
                        <a:pt x="154" y="2501"/>
                        <a:pt x="493" y="2950"/>
                      </a:cubicBezTo>
                      <a:cubicBezTo>
                        <a:pt x="843" y="3409"/>
                        <a:pt x="1881" y="4447"/>
                        <a:pt x="2777" y="5420"/>
                      </a:cubicBezTo>
                      <a:cubicBezTo>
                        <a:pt x="3226" y="5912"/>
                        <a:pt x="3641" y="6371"/>
                        <a:pt x="3947" y="6721"/>
                      </a:cubicBezTo>
                      <a:cubicBezTo>
                        <a:pt x="4111" y="6896"/>
                        <a:pt x="4242" y="7027"/>
                        <a:pt x="4341" y="7126"/>
                      </a:cubicBezTo>
                      <a:cubicBezTo>
                        <a:pt x="4422" y="7198"/>
                        <a:pt x="4489" y="7241"/>
                        <a:pt x="4534" y="7241"/>
                      </a:cubicBezTo>
                      <a:cubicBezTo>
                        <a:pt x="4544" y="7241"/>
                        <a:pt x="4552" y="7239"/>
                        <a:pt x="4560" y="7235"/>
                      </a:cubicBezTo>
                      <a:cubicBezTo>
                        <a:pt x="4592" y="7213"/>
                        <a:pt x="4603" y="7136"/>
                        <a:pt x="4592" y="6995"/>
                      </a:cubicBezTo>
                      <a:cubicBezTo>
                        <a:pt x="4581" y="6863"/>
                        <a:pt x="4548" y="6667"/>
                        <a:pt x="4504" y="6448"/>
                      </a:cubicBezTo>
                      <a:cubicBezTo>
                        <a:pt x="4417" y="5989"/>
                        <a:pt x="4286" y="5365"/>
                        <a:pt x="4177" y="4721"/>
                      </a:cubicBezTo>
                      <a:cubicBezTo>
                        <a:pt x="3936" y="3419"/>
                        <a:pt x="3729" y="1966"/>
                        <a:pt x="3576" y="1419"/>
                      </a:cubicBezTo>
                      <a:cubicBezTo>
                        <a:pt x="3423" y="873"/>
                        <a:pt x="3083" y="424"/>
                        <a:pt x="2614" y="184"/>
                      </a:cubicBezTo>
                      <a:cubicBezTo>
                        <a:pt x="2384" y="64"/>
                        <a:pt x="2122" y="1"/>
                        <a:pt x="185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52" name="Google Shape;952;p28"/>
                <p:cNvSpPr/>
                <p:nvPr/>
              </p:nvSpPr>
              <p:spPr>
                <a:xfrm>
                  <a:off x="3011200" y="218925"/>
                  <a:ext cx="89925" cy="196375"/>
                </a:xfrm>
                <a:custGeom>
                  <a:avLst/>
                  <a:gdLst/>
                  <a:ahLst/>
                  <a:cxnLst/>
                  <a:rect l="l" t="t" r="r" b="b"/>
                  <a:pathLst>
                    <a:path w="3597" h="7855" extrusionOk="0">
                      <a:moveTo>
                        <a:pt x="1788" y="1"/>
                      </a:moveTo>
                      <a:cubicBezTo>
                        <a:pt x="1746" y="1"/>
                        <a:pt x="1704" y="2"/>
                        <a:pt x="1662" y="5"/>
                      </a:cubicBezTo>
                      <a:cubicBezTo>
                        <a:pt x="1082" y="71"/>
                        <a:pt x="591" y="388"/>
                        <a:pt x="317" y="836"/>
                      </a:cubicBezTo>
                      <a:cubicBezTo>
                        <a:pt x="44" y="1284"/>
                        <a:pt x="1" y="1842"/>
                        <a:pt x="154" y="2388"/>
                      </a:cubicBezTo>
                      <a:cubicBezTo>
                        <a:pt x="307" y="2935"/>
                        <a:pt x="897" y="4279"/>
                        <a:pt x="1378" y="5515"/>
                      </a:cubicBezTo>
                      <a:cubicBezTo>
                        <a:pt x="1619" y="6127"/>
                        <a:pt x="1837" y="6717"/>
                        <a:pt x="2001" y="7155"/>
                      </a:cubicBezTo>
                      <a:cubicBezTo>
                        <a:pt x="2088" y="7362"/>
                        <a:pt x="2165" y="7548"/>
                        <a:pt x="2219" y="7668"/>
                      </a:cubicBezTo>
                      <a:cubicBezTo>
                        <a:pt x="2285" y="7799"/>
                        <a:pt x="2340" y="7854"/>
                        <a:pt x="2384" y="7854"/>
                      </a:cubicBezTo>
                      <a:cubicBezTo>
                        <a:pt x="2427" y="7854"/>
                        <a:pt x="2460" y="7777"/>
                        <a:pt x="2504" y="7646"/>
                      </a:cubicBezTo>
                      <a:cubicBezTo>
                        <a:pt x="2537" y="7515"/>
                        <a:pt x="2581" y="7329"/>
                        <a:pt x="2624" y="7099"/>
                      </a:cubicBezTo>
                      <a:cubicBezTo>
                        <a:pt x="2712" y="6630"/>
                        <a:pt x="2821" y="6018"/>
                        <a:pt x="2941" y="5372"/>
                      </a:cubicBezTo>
                      <a:cubicBezTo>
                        <a:pt x="3193" y="4072"/>
                        <a:pt x="3521" y="2639"/>
                        <a:pt x="3575" y="2071"/>
                      </a:cubicBezTo>
                      <a:cubicBezTo>
                        <a:pt x="3597" y="1787"/>
                        <a:pt x="3575" y="1514"/>
                        <a:pt x="3499" y="1262"/>
                      </a:cubicBezTo>
                      <a:cubicBezTo>
                        <a:pt x="3422" y="1011"/>
                        <a:pt x="3302" y="771"/>
                        <a:pt x="3127" y="574"/>
                      </a:cubicBezTo>
                      <a:cubicBezTo>
                        <a:pt x="2952" y="388"/>
                        <a:pt x="2734" y="224"/>
                        <a:pt x="2482" y="125"/>
                      </a:cubicBezTo>
                      <a:cubicBezTo>
                        <a:pt x="2362" y="82"/>
                        <a:pt x="2231" y="38"/>
                        <a:pt x="2088" y="16"/>
                      </a:cubicBezTo>
                      <a:cubicBezTo>
                        <a:pt x="1988" y="9"/>
                        <a:pt x="1888" y="1"/>
                        <a:pt x="178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53" name="Google Shape;953;p28"/>
                <p:cNvSpPr/>
                <p:nvPr/>
              </p:nvSpPr>
              <p:spPr>
                <a:xfrm>
                  <a:off x="3099750" y="227075"/>
                  <a:ext cx="89650" cy="191250"/>
                </a:xfrm>
                <a:custGeom>
                  <a:avLst/>
                  <a:gdLst/>
                  <a:ahLst/>
                  <a:cxnLst/>
                  <a:rect l="l" t="t" r="r" b="b"/>
                  <a:pathLst>
                    <a:path w="3586" h="7650" extrusionOk="0">
                      <a:moveTo>
                        <a:pt x="1801" y="1"/>
                      </a:moveTo>
                      <a:cubicBezTo>
                        <a:pt x="1686" y="1"/>
                        <a:pt x="1574" y="11"/>
                        <a:pt x="1465" y="29"/>
                      </a:cubicBezTo>
                      <a:cubicBezTo>
                        <a:pt x="1192" y="83"/>
                        <a:pt x="951" y="193"/>
                        <a:pt x="744" y="357"/>
                      </a:cubicBezTo>
                      <a:cubicBezTo>
                        <a:pt x="536" y="521"/>
                        <a:pt x="372" y="717"/>
                        <a:pt x="251" y="958"/>
                      </a:cubicBezTo>
                      <a:cubicBezTo>
                        <a:pt x="132" y="1188"/>
                        <a:pt x="55" y="1461"/>
                        <a:pt x="33" y="1745"/>
                      </a:cubicBezTo>
                      <a:cubicBezTo>
                        <a:pt x="0" y="2029"/>
                        <a:pt x="11" y="2532"/>
                        <a:pt x="22" y="3144"/>
                      </a:cubicBezTo>
                      <a:cubicBezTo>
                        <a:pt x="33" y="3746"/>
                        <a:pt x="44" y="4446"/>
                        <a:pt x="55" y="5101"/>
                      </a:cubicBezTo>
                      <a:cubicBezTo>
                        <a:pt x="55" y="5768"/>
                        <a:pt x="44" y="6391"/>
                        <a:pt x="44" y="6850"/>
                      </a:cubicBezTo>
                      <a:cubicBezTo>
                        <a:pt x="44" y="7320"/>
                        <a:pt x="55" y="7616"/>
                        <a:pt x="142" y="7648"/>
                      </a:cubicBezTo>
                      <a:cubicBezTo>
                        <a:pt x="146" y="7649"/>
                        <a:pt x="149" y="7649"/>
                        <a:pt x="153" y="7649"/>
                      </a:cubicBezTo>
                      <a:cubicBezTo>
                        <a:pt x="243" y="7649"/>
                        <a:pt x="404" y="7403"/>
                        <a:pt x="635" y="7025"/>
                      </a:cubicBezTo>
                      <a:cubicBezTo>
                        <a:pt x="875" y="6632"/>
                        <a:pt x="1203" y="6085"/>
                        <a:pt x="1553" y="5527"/>
                      </a:cubicBezTo>
                      <a:cubicBezTo>
                        <a:pt x="1913" y="4970"/>
                        <a:pt x="2285" y="4390"/>
                        <a:pt x="2613" y="3877"/>
                      </a:cubicBezTo>
                      <a:cubicBezTo>
                        <a:pt x="2941" y="3374"/>
                        <a:pt x="3214" y="2947"/>
                        <a:pt x="3334" y="2685"/>
                      </a:cubicBezTo>
                      <a:cubicBezTo>
                        <a:pt x="3465" y="2434"/>
                        <a:pt x="3542" y="2160"/>
                        <a:pt x="3564" y="1898"/>
                      </a:cubicBezTo>
                      <a:cubicBezTo>
                        <a:pt x="3586" y="1636"/>
                        <a:pt x="3553" y="1373"/>
                        <a:pt x="3465" y="1133"/>
                      </a:cubicBezTo>
                      <a:cubicBezTo>
                        <a:pt x="3367" y="882"/>
                        <a:pt x="3214" y="663"/>
                        <a:pt x="3018" y="477"/>
                      </a:cubicBezTo>
                      <a:cubicBezTo>
                        <a:pt x="2821" y="292"/>
                        <a:pt x="2580" y="149"/>
                        <a:pt x="2296" y="73"/>
                      </a:cubicBezTo>
                      <a:cubicBezTo>
                        <a:pt x="2130" y="22"/>
                        <a:pt x="1963" y="1"/>
                        <a:pt x="180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54" name="Google Shape;954;p28"/>
                <p:cNvSpPr/>
                <p:nvPr/>
              </p:nvSpPr>
              <p:spPr>
                <a:xfrm>
                  <a:off x="3131450" y="266600"/>
                  <a:ext cx="137475" cy="166500"/>
                </a:xfrm>
                <a:custGeom>
                  <a:avLst/>
                  <a:gdLst/>
                  <a:ahLst/>
                  <a:cxnLst/>
                  <a:rect l="l" t="t" r="r" b="b"/>
                  <a:pathLst>
                    <a:path w="5499" h="6660" extrusionOk="0">
                      <a:moveTo>
                        <a:pt x="3630" y="0"/>
                      </a:moveTo>
                      <a:cubicBezTo>
                        <a:pt x="3499" y="11"/>
                        <a:pt x="3367" y="33"/>
                        <a:pt x="3247" y="77"/>
                      </a:cubicBezTo>
                      <a:cubicBezTo>
                        <a:pt x="2996" y="142"/>
                        <a:pt x="2766" y="273"/>
                        <a:pt x="2558" y="448"/>
                      </a:cubicBezTo>
                      <a:cubicBezTo>
                        <a:pt x="2362" y="623"/>
                        <a:pt x="2197" y="853"/>
                        <a:pt x="2066" y="1104"/>
                      </a:cubicBezTo>
                      <a:cubicBezTo>
                        <a:pt x="1946" y="1356"/>
                        <a:pt x="1760" y="1837"/>
                        <a:pt x="1553" y="2405"/>
                      </a:cubicBezTo>
                      <a:cubicBezTo>
                        <a:pt x="1345" y="2962"/>
                        <a:pt x="1104" y="3618"/>
                        <a:pt x="875" y="4242"/>
                      </a:cubicBezTo>
                      <a:cubicBezTo>
                        <a:pt x="754" y="4548"/>
                        <a:pt x="635" y="4854"/>
                        <a:pt x="525" y="5127"/>
                      </a:cubicBezTo>
                      <a:cubicBezTo>
                        <a:pt x="416" y="5401"/>
                        <a:pt x="317" y="5652"/>
                        <a:pt x="230" y="5870"/>
                      </a:cubicBezTo>
                      <a:cubicBezTo>
                        <a:pt x="154" y="6089"/>
                        <a:pt x="88" y="6264"/>
                        <a:pt x="44" y="6406"/>
                      </a:cubicBezTo>
                      <a:cubicBezTo>
                        <a:pt x="1" y="6537"/>
                        <a:pt x="1" y="6614"/>
                        <a:pt x="33" y="6647"/>
                      </a:cubicBezTo>
                      <a:cubicBezTo>
                        <a:pt x="42" y="6655"/>
                        <a:pt x="54" y="6659"/>
                        <a:pt x="69" y="6659"/>
                      </a:cubicBezTo>
                      <a:cubicBezTo>
                        <a:pt x="113" y="6659"/>
                        <a:pt x="182" y="6627"/>
                        <a:pt x="263" y="6570"/>
                      </a:cubicBezTo>
                      <a:cubicBezTo>
                        <a:pt x="383" y="6494"/>
                        <a:pt x="536" y="6384"/>
                        <a:pt x="722" y="6242"/>
                      </a:cubicBezTo>
                      <a:cubicBezTo>
                        <a:pt x="1094" y="5969"/>
                        <a:pt x="1585" y="5586"/>
                        <a:pt x="2121" y="5182"/>
                      </a:cubicBezTo>
                      <a:cubicBezTo>
                        <a:pt x="3181" y="4395"/>
                        <a:pt x="4395" y="3564"/>
                        <a:pt x="4810" y="3171"/>
                      </a:cubicBezTo>
                      <a:cubicBezTo>
                        <a:pt x="5236" y="2788"/>
                        <a:pt x="5477" y="2296"/>
                        <a:pt x="5488" y="1771"/>
                      </a:cubicBezTo>
                      <a:cubicBezTo>
                        <a:pt x="5499" y="1247"/>
                        <a:pt x="5258" y="711"/>
                        <a:pt x="4788" y="361"/>
                      </a:cubicBezTo>
                      <a:cubicBezTo>
                        <a:pt x="4668" y="273"/>
                        <a:pt x="4548" y="208"/>
                        <a:pt x="4417" y="154"/>
                      </a:cubicBezTo>
                      <a:cubicBezTo>
                        <a:pt x="4296" y="88"/>
                        <a:pt x="4154" y="55"/>
                        <a:pt x="4023" y="33"/>
                      </a:cubicBezTo>
                      <a:cubicBezTo>
                        <a:pt x="3892" y="11"/>
                        <a:pt x="3761" y="0"/>
                        <a:pt x="363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55" name="Google Shape;955;p28"/>
                <p:cNvSpPr/>
                <p:nvPr/>
              </p:nvSpPr>
              <p:spPr>
                <a:xfrm>
                  <a:off x="3153850" y="332300"/>
                  <a:ext cx="176575" cy="125425"/>
                </a:xfrm>
                <a:custGeom>
                  <a:avLst/>
                  <a:gdLst/>
                  <a:ahLst/>
                  <a:cxnLst/>
                  <a:rect l="l" t="t" r="r" b="b"/>
                  <a:pathLst>
                    <a:path w="7063" h="5017" extrusionOk="0">
                      <a:moveTo>
                        <a:pt x="5235" y="1"/>
                      </a:moveTo>
                      <a:cubicBezTo>
                        <a:pt x="4761" y="1"/>
                        <a:pt x="4301" y="195"/>
                        <a:pt x="3914" y="543"/>
                      </a:cubicBezTo>
                      <a:cubicBezTo>
                        <a:pt x="3499" y="936"/>
                        <a:pt x="2547" y="2062"/>
                        <a:pt x="1662" y="3045"/>
                      </a:cubicBezTo>
                      <a:cubicBezTo>
                        <a:pt x="1225" y="3538"/>
                        <a:pt x="798" y="3986"/>
                        <a:pt x="482" y="4335"/>
                      </a:cubicBezTo>
                      <a:cubicBezTo>
                        <a:pt x="329" y="4510"/>
                        <a:pt x="198" y="4653"/>
                        <a:pt x="121" y="4762"/>
                      </a:cubicBezTo>
                      <a:cubicBezTo>
                        <a:pt x="33" y="4871"/>
                        <a:pt x="1" y="4948"/>
                        <a:pt x="23" y="4981"/>
                      </a:cubicBezTo>
                      <a:cubicBezTo>
                        <a:pt x="36" y="5006"/>
                        <a:pt x="71" y="5017"/>
                        <a:pt x="124" y="5017"/>
                      </a:cubicBezTo>
                      <a:cubicBezTo>
                        <a:pt x="162" y="5017"/>
                        <a:pt x="209" y="5012"/>
                        <a:pt x="263" y="5003"/>
                      </a:cubicBezTo>
                      <a:cubicBezTo>
                        <a:pt x="405" y="4969"/>
                        <a:pt x="591" y="4926"/>
                        <a:pt x="810" y="4860"/>
                      </a:cubicBezTo>
                      <a:cubicBezTo>
                        <a:pt x="1028" y="4794"/>
                        <a:pt x="1291" y="4718"/>
                        <a:pt x="1586" y="4631"/>
                      </a:cubicBezTo>
                      <a:cubicBezTo>
                        <a:pt x="1870" y="4554"/>
                        <a:pt x="2176" y="4467"/>
                        <a:pt x="2493" y="4379"/>
                      </a:cubicBezTo>
                      <a:cubicBezTo>
                        <a:pt x="3127" y="4194"/>
                        <a:pt x="3805" y="4019"/>
                        <a:pt x="4384" y="3866"/>
                      </a:cubicBezTo>
                      <a:cubicBezTo>
                        <a:pt x="4974" y="3713"/>
                        <a:pt x="5455" y="3570"/>
                        <a:pt x="5729" y="3472"/>
                      </a:cubicBezTo>
                      <a:cubicBezTo>
                        <a:pt x="5991" y="3363"/>
                        <a:pt x="6232" y="3220"/>
                        <a:pt x="6429" y="3045"/>
                      </a:cubicBezTo>
                      <a:cubicBezTo>
                        <a:pt x="6614" y="2860"/>
                        <a:pt x="6767" y="2641"/>
                        <a:pt x="6866" y="2401"/>
                      </a:cubicBezTo>
                      <a:cubicBezTo>
                        <a:pt x="7063" y="1920"/>
                        <a:pt x="7019" y="1330"/>
                        <a:pt x="6713" y="837"/>
                      </a:cubicBezTo>
                      <a:cubicBezTo>
                        <a:pt x="6407" y="334"/>
                        <a:pt x="5892" y="50"/>
                        <a:pt x="5379" y="7"/>
                      </a:cubicBezTo>
                      <a:cubicBezTo>
                        <a:pt x="5331" y="3"/>
                        <a:pt x="5283" y="1"/>
                        <a:pt x="5235"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956" name="Google Shape;956;p28"/>
                <p:cNvSpPr/>
                <p:nvPr/>
              </p:nvSpPr>
              <p:spPr>
                <a:xfrm>
                  <a:off x="3165875" y="415225"/>
                  <a:ext cx="196525" cy="88325"/>
                </a:xfrm>
                <a:custGeom>
                  <a:avLst/>
                  <a:gdLst/>
                  <a:ahLst/>
                  <a:cxnLst/>
                  <a:rect l="l" t="t" r="r" b="b"/>
                  <a:pathLst>
                    <a:path w="7861" h="3533" extrusionOk="0">
                      <a:moveTo>
                        <a:pt x="5977" y="1"/>
                      </a:moveTo>
                      <a:cubicBezTo>
                        <a:pt x="5736" y="1"/>
                        <a:pt x="5488" y="55"/>
                        <a:pt x="5248" y="155"/>
                      </a:cubicBezTo>
                      <a:cubicBezTo>
                        <a:pt x="4974" y="253"/>
                        <a:pt x="4526" y="483"/>
                        <a:pt x="3990" y="767"/>
                      </a:cubicBezTo>
                      <a:cubicBezTo>
                        <a:pt x="3455" y="1040"/>
                        <a:pt x="2832" y="1368"/>
                        <a:pt x="2253" y="1664"/>
                      </a:cubicBezTo>
                      <a:cubicBezTo>
                        <a:pt x="1662" y="1958"/>
                        <a:pt x="1083" y="2232"/>
                        <a:pt x="679" y="2439"/>
                      </a:cubicBezTo>
                      <a:cubicBezTo>
                        <a:pt x="470" y="2538"/>
                        <a:pt x="296" y="2626"/>
                        <a:pt x="176" y="2702"/>
                      </a:cubicBezTo>
                      <a:cubicBezTo>
                        <a:pt x="121" y="2735"/>
                        <a:pt x="77" y="2767"/>
                        <a:pt x="45" y="2801"/>
                      </a:cubicBezTo>
                      <a:cubicBezTo>
                        <a:pt x="23" y="2833"/>
                        <a:pt x="1" y="2855"/>
                        <a:pt x="11" y="2877"/>
                      </a:cubicBezTo>
                      <a:cubicBezTo>
                        <a:pt x="11" y="2920"/>
                        <a:pt x="99" y="2954"/>
                        <a:pt x="230" y="2976"/>
                      </a:cubicBezTo>
                      <a:cubicBezTo>
                        <a:pt x="361" y="2997"/>
                        <a:pt x="558" y="3019"/>
                        <a:pt x="788" y="3041"/>
                      </a:cubicBezTo>
                      <a:cubicBezTo>
                        <a:pt x="1247" y="3085"/>
                        <a:pt x="1870" y="3139"/>
                        <a:pt x="2537" y="3205"/>
                      </a:cubicBezTo>
                      <a:cubicBezTo>
                        <a:pt x="3849" y="3336"/>
                        <a:pt x="5302" y="3533"/>
                        <a:pt x="5882" y="3533"/>
                      </a:cubicBezTo>
                      <a:cubicBezTo>
                        <a:pt x="6450" y="3533"/>
                        <a:pt x="6964" y="3336"/>
                        <a:pt x="7325" y="2954"/>
                      </a:cubicBezTo>
                      <a:cubicBezTo>
                        <a:pt x="7675" y="2571"/>
                        <a:pt x="7860" y="2014"/>
                        <a:pt x="7751" y="1434"/>
                      </a:cubicBezTo>
                      <a:cubicBezTo>
                        <a:pt x="7740" y="1368"/>
                        <a:pt x="7718" y="1292"/>
                        <a:pt x="7707" y="1227"/>
                      </a:cubicBezTo>
                      <a:cubicBezTo>
                        <a:pt x="7685" y="1161"/>
                        <a:pt x="7653" y="1095"/>
                        <a:pt x="7631" y="1030"/>
                      </a:cubicBezTo>
                      <a:cubicBezTo>
                        <a:pt x="7565" y="899"/>
                        <a:pt x="7500" y="778"/>
                        <a:pt x="7412" y="680"/>
                      </a:cubicBezTo>
                      <a:cubicBezTo>
                        <a:pt x="7248" y="461"/>
                        <a:pt x="7051" y="286"/>
                        <a:pt x="6811" y="177"/>
                      </a:cubicBezTo>
                      <a:cubicBezTo>
                        <a:pt x="6570" y="68"/>
                        <a:pt x="6319" y="2"/>
                        <a:pt x="6046" y="2"/>
                      </a:cubicBezTo>
                      <a:cubicBezTo>
                        <a:pt x="6023" y="1"/>
                        <a:pt x="6000" y="1"/>
                        <a:pt x="597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sp>
            <p:nvSpPr>
              <p:cNvPr id="957" name="Google Shape;957;p28"/>
              <p:cNvSpPr/>
              <p:nvPr/>
            </p:nvSpPr>
            <p:spPr>
              <a:xfrm>
                <a:off x="2946425" y="373725"/>
                <a:ext cx="259650" cy="259650"/>
              </a:xfrm>
              <a:custGeom>
                <a:avLst/>
                <a:gdLst/>
                <a:ahLst/>
                <a:cxnLst/>
                <a:rect l="l" t="t" r="r" b="b"/>
                <a:pathLst>
                  <a:path w="10386" h="10386" extrusionOk="0">
                    <a:moveTo>
                      <a:pt x="5193" y="1"/>
                    </a:moveTo>
                    <a:cubicBezTo>
                      <a:pt x="2329" y="1"/>
                      <a:pt x="1" y="2318"/>
                      <a:pt x="1" y="5193"/>
                    </a:cubicBezTo>
                    <a:cubicBezTo>
                      <a:pt x="1" y="8057"/>
                      <a:pt x="2329" y="10385"/>
                      <a:pt x="5193" y="10385"/>
                    </a:cubicBezTo>
                    <a:cubicBezTo>
                      <a:pt x="8057" y="10385"/>
                      <a:pt x="10385" y="8057"/>
                      <a:pt x="10385" y="5193"/>
                    </a:cubicBezTo>
                    <a:cubicBezTo>
                      <a:pt x="10385" y="2318"/>
                      <a:pt x="8057" y="1"/>
                      <a:pt x="5193"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grpSp>
            <p:nvGrpSpPr>
              <p:cNvPr id="958" name="Google Shape;958;p28"/>
              <p:cNvGrpSpPr/>
              <p:nvPr/>
            </p:nvGrpSpPr>
            <p:grpSpPr>
              <a:xfrm>
                <a:off x="2966925" y="394225"/>
                <a:ext cx="218650" cy="218650"/>
                <a:chOff x="2966925" y="394225"/>
                <a:chExt cx="218650" cy="218650"/>
              </a:xfrm>
            </p:grpSpPr>
            <p:sp>
              <p:nvSpPr>
                <p:cNvPr id="959" name="Google Shape;959;p28"/>
                <p:cNvSpPr/>
                <p:nvPr/>
              </p:nvSpPr>
              <p:spPr>
                <a:xfrm>
                  <a:off x="3059575" y="490400"/>
                  <a:ext cx="33350" cy="26000"/>
                </a:xfrm>
                <a:custGeom>
                  <a:avLst/>
                  <a:gdLst/>
                  <a:ahLst/>
                  <a:cxnLst/>
                  <a:rect l="l" t="t" r="r" b="b"/>
                  <a:pathLst>
                    <a:path w="1334" h="1040" extrusionOk="0">
                      <a:moveTo>
                        <a:pt x="667" y="1"/>
                      </a:moveTo>
                      <a:cubicBezTo>
                        <a:pt x="0" y="1"/>
                        <a:pt x="0" y="1040"/>
                        <a:pt x="667" y="1040"/>
                      </a:cubicBezTo>
                      <a:cubicBezTo>
                        <a:pt x="1334" y="1040"/>
                        <a:pt x="1334" y="1"/>
                        <a:pt x="66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60" name="Google Shape;960;p28"/>
                <p:cNvSpPr/>
                <p:nvPr/>
              </p:nvSpPr>
              <p:spPr>
                <a:xfrm>
                  <a:off x="3059575" y="394225"/>
                  <a:ext cx="33350" cy="25975"/>
                </a:xfrm>
                <a:custGeom>
                  <a:avLst/>
                  <a:gdLst/>
                  <a:ahLst/>
                  <a:cxnLst/>
                  <a:rect l="l" t="t" r="r" b="b"/>
                  <a:pathLst>
                    <a:path w="1334" h="1039" extrusionOk="0">
                      <a:moveTo>
                        <a:pt x="667" y="0"/>
                      </a:moveTo>
                      <a:cubicBezTo>
                        <a:pt x="0" y="0"/>
                        <a:pt x="0" y="1039"/>
                        <a:pt x="667" y="1039"/>
                      </a:cubicBezTo>
                      <a:cubicBezTo>
                        <a:pt x="1334" y="1039"/>
                        <a:pt x="1334" y="0"/>
                        <a:pt x="66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61" name="Google Shape;961;p28"/>
                <p:cNvSpPr/>
                <p:nvPr/>
              </p:nvSpPr>
              <p:spPr>
                <a:xfrm>
                  <a:off x="3059575" y="586600"/>
                  <a:ext cx="33350" cy="26275"/>
                </a:xfrm>
                <a:custGeom>
                  <a:avLst/>
                  <a:gdLst/>
                  <a:ahLst/>
                  <a:cxnLst/>
                  <a:rect l="l" t="t" r="r" b="b"/>
                  <a:pathLst>
                    <a:path w="1334" h="1051" extrusionOk="0">
                      <a:moveTo>
                        <a:pt x="667" y="1"/>
                      </a:moveTo>
                      <a:cubicBezTo>
                        <a:pt x="0" y="1"/>
                        <a:pt x="0" y="1050"/>
                        <a:pt x="667" y="1050"/>
                      </a:cubicBezTo>
                      <a:cubicBezTo>
                        <a:pt x="1334" y="1050"/>
                        <a:pt x="1334" y="1"/>
                        <a:pt x="66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62" name="Google Shape;962;p28"/>
                <p:cNvSpPr/>
                <p:nvPr/>
              </p:nvSpPr>
              <p:spPr>
                <a:xfrm>
                  <a:off x="3159600" y="490925"/>
                  <a:ext cx="25975" cy="25150"/>
                </a:xfrm>
                <a:custGeom>
                  <a:avLst/>
                  <a:gdLst/>
                  <a:ahLst/>
                  <a:cxnLst/>
                  <a:rect l="l" t="t" r="r" b="b"/>
                  <a:pathLst>
                    <a:path w="1039" h="1006" extrusionOk="0">
                      <a:moveTo>
                        <a:pt x="516" y="1"/>
                      </a:moveTo>
                      <a:cubicBezTo>
                        <a:pt x="258" y="1"/>
                        <a:pt x="0" y="167"/>
                        <a:pt x="0" y="505"/>
                      </a:cubicBezTo>
                      <a:cubicBezTo>
                        <a:pt x="0" y="838"/>
                        <a:pt x="260" y="1005"/>
                        <a:pt x="519" y="1005"/>
                      </a:cubicBezTo>
                      <a:cubicBezTo>
                        <a:pt x="779" y="1005"/>
                        <a:pt x="1039" y="838"/>
                        <a:pt x="1039" y="505"/>
                      </a:cubicBezTo>
                      <a:cubicBezTo>
                        <a:pt x="1039" y="170"/>
                        <a:pt x="777" y="1"/>
                        <a:pt x="516"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63" name="Google Shape;963;p28"/>
                <p:cNvSpPr/>
                <p:nvPr/>
              </p:nvSpPr>
              <p:spPr>
                <a:xfrm>
                  <a:off x="2966925" y="490925"/>
                  <a:ext cx="25975" cy="25150"/>
                </a:xfrm>
                <a:custGeom>
                  <a:avLst/>
                  <a:gdLst/>
                  <a:ahLst/>
                  <a:cxnLst/>
                  <a:rect l="l" t="t" r="r" b="b"/>
                  <a:pathLst>
                    <a:path w="1039" h="1006" extrusionOk="0">
                      <a:moveTo>
                        <a:pt x="517" y="1"/>
                      </a:moveTo>
                      <a:cubicBezTo>
                        <a:pt x="258" y="1"/>
                        <a:pt x="1" y="167"/>
                        <a:pt x="1" y="505"/>
                      </a:cubicBezTo>
                      <a:cubicBezTo>
                        <a:pt x="1" y="838"/>
                        <a:pt x="260" y="1005"/>
                        <a:pt x="520" y="1005"/>
                      </a:cubicBezTo>
                      <a:cubicBezTo>
                        <a:pt x="779" y="1005"/>
                        <a:pt x="1039" y="838"/>
                        <a:pt x="1039" y="505"/>
                      </a:cubicBezTo>
                      <a:cubicBezTo>
                        <a:pt x="1039" y="170"/>
                        <a:pt x="777" y="1"/>
                        <a:pt x="51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64" name="Google Shape;964;p28"/>
                <p:cNvSpPr/>
                <p:nvPr/>
              </p:nvSpPr>
              <p:spPr>
                <a:xfrm>
                  <a:off x="3125900" y="422425"/>
                  <a:ext cx="36800" cy="26150"/>
                </a:xfrm>
                <a:custGeom>
                  <a:avLst/>
                  <a:gdLst/>
                  <a:ahLst/>
                  <a:cxnLst/>
                  <a:rect l="l" t="t" r="r" b="b"/>
                  <a:pathLst>
                    <a:path w="1472" h="1046" extrusionOk="0">
                      <a:moveTo>
                        <a:pt x="759" y="0"/>
                      </a:moveTo>
                      <a:cubicBezTo>
                        <a:pt x="357" y="0"/>
                        <a:pt x="1" y="523"/>
                        <a:pt x="364" y="895"/>
                      </a:cubicBezTo>
                      <a:cubicBezTo>
                        <a:pt x="473" y="1001"/>
                        <a:pt x="595" y="1046"/>
                        <a:pt x="713" y="1046"/>
                      </a:cubicBezTo>
                      <a:cubicBezTo>
                        <a:pt x="1115" y="1046"/>
                        <a:pt x="1472" y="524"/>
                        <a:pt x="1108" y="151"/>
                      </a:cubicBezTo>
                      <a:cubicBezTo>
                        <a:pt x="999" y="45"/>
                        <a:pt x="877" y="0"/>
                        <a:pt x="759"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65" name="Google Shape;965;p28"/>
                <p:cNvSpPr/>
                <p:nvPr/>
              </p:nvSpPr>
              <p:spPr>
                <a:xfrm>
                  <a:off x="2989825" y="558500"/>
                  <a:ext cx="36775" cy="26175"/>
                </a:xfrm>
                <a:custGeom>
                  <a:avLst/>
                  <a:gdLst/>
                  <a:ahLst/>
                  <a:cxnLst/>
                  <a:rect l="l" t="t" r="r" b="b"/>
                  <a:pathLst>
                    <a:path w="1471" h="1047" extrusionOk="0">
                      <a:moveTo>
                        <a:pt x="758" y="1"/>
                      </a:moveTo>
                      <a:cubicBezTo>
                        <a:pt x="356" y="1"/>
                        <a:pt x="0" y="524"/>
                        <a:pt x="363" y="896"/>
                      </a:cubicBezTo>
                      <a:cubicBezTo>
                        <a:pt x="472" y="1002"/>
                        <a:pt x="594" y="1047"/>
                        <a:pt x="712" y="1047"/>
                      </a:cubicBezTo>
                      <a:cubicBezTo>
                        <a:pt x="1115" y="1047"/>
                        <a:pt x="1471" y="524"/>
                        <a:pt x="1107" y="152"/>
                      </a:cubicBezTo>
                      <a:cubicBezTo>
                        <a:pt x="998" y="46"/>
                        <a:pt x="876" y="1"/>
                        <a:pt x="758"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66" name="Google Shape;966;p28"/>
                <p:cNvSpPr/>
                <p:nvPr/>
              </p:nvSpPr>
              <p:spPr>
                <a:xfrm>
                  <a:off x="3125900" y="558500"/>
                  <a:ext cx="36800" cy="26175"/>
                </a:xfrm>
                <a:custGeom>
                  <a:avLst/>
                  <a:gdLst/>
                  <a:ahLst/>
                  <a:cxnLst/>
                  <a:rect l="l" t="t" r="r" b="b"/>
                  <a:pathLst>
                    <a:path w="1472" h="1047" extrusionOk="0">
                      <a:moveTo>
                        <a:pt x="713" y="1"/>
                      </a:moveTo>
                      <a:cubicBezTo>
                        <a:pt x="595" y="1"/>
                        <a:pt x="473" y="46"/>
                        <a:pt x="364" y="152"/>
                      </a:cubicBezTo>
                      <a:cubicBezTo>
                        <a:pt x="1" y="524"/>
                        <a:pt x="357" y="1047"/>
                        <a:pt x="759" y="1047"/>
                      </a:cubicBezTo>
                      <a:cubicBezTo>
                        <a:pt x="877" y="1047"/>
                        <a:pt x="999" y="1002"/>
                        <a:pt x="1108" y="896"/>
                      </a:cubicBezTo>
                      <a:cubicBezTo>
                        <a:pt x="1471" y="524"/>
                        <a:pt x="1115" y="1"/>
                        <a:pt x="713"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67" name="Google Shape;967;p28"/>
                <p:cNvSpPr/>
                <p:nvPr/>
              </p:nvSpPr>
              <p:spPr>
                <a:xfrm>
                  <a:off x="2989800" y="422425"/>
                  <a:ext cx="36800" cy="26125"/>
                </a:xfrm>
                <a:custGeom>
                  <a:avLst/>
                  <a:gdLst/>
                  <a:ahLst/>
                  <a:cxnLst/>
                  <a:rect l="l" t="t" r="r" b="b"/>
                  <a:pathLst>
                    <a:path w="1472" h="1045" extrusionOk="0">
                      <a:moveTo>
                        <a:pt x="713" y="0"/>
                      </a:moveTo>
                      <a:cubicBezTo>
                        <a:pt x="595" y="0"/>
                        <a:pt x="473" y="45"/>
                        <a:pt x="364" y="151"/>
                      </a:cubicBezTo>
                      <a:cubicBezTo>
                        <a:pt x="0" y="516"/>
                        <a:pt x="359" y="1044"/>
                        <a:pt x="762" y="1044"/>
                      </a:cubicBezTo>
                      <a:cubicBezTo>
                        <a:pt x="879" y="1044"/>
                        <a:pt x="1000" y="1000"/>
                        <a:pt x="1108" y="895"/>
                      </a:cubicBezTo>
                      <a:cubicBezTo>
                        <a:pt x="1472" y="523"/>
                        <a:pt x="1116" y="0"/>
                        <a:pt x="71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68" name="Google Shape;968;p28"/>
                <p:cNvSpPr/>
                <p:nvPr/>
              </p:nvSpPr>
              <p:spPr>
                <a:xfrm>
                  <a:off x="3040775" y="443200"/>
                  <a:ext cx="22600" cy="15725"/>
                </a:xfrm>
                <a:custGeom>
                  <a:avLst/>
                  <a:gdLst/>
                  <a:ahLst/>
                  <a:cxnLst/>
                  <a:rect l="l" t="t" r="r" b="b"/>
                  <a:pathLst>
                    <a:path w="904" h="629" extrusionOk="0">
                      <a:moveTo>
                        <a:pt x="456" y="1"/>
                      </a:moveTo>
                      <a:cubicBezTo>
                        <a:pt x="415" y="1"/>
                        <a:pt x="371" y="10"/>
                        <a:pt x="326" y="31"/>
                      </a:cubicBezTo>
                      <a:cubicBezTo>
                        <a:pt x="1" y="175"/>
                        <a:pt x="162" y="629"/>
                        <a:pt x="456" y="629"/>
                      </a:cubicBezTo>
                      <a:cubicBezTo>
                        <a:pt x="498" y="629"/>
                        <a:pt x="542" y="619"/>
                        <a:pt x="589" y="599"/>
                      </a:cubicBezTo>
                      <a:cubicBezTo>
                        <a:pt x="904" y="446"/>
                        <a:pt x="743" y="1"/>
                        <a:pt x="456"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69" name="Google Shape;969;p28"/>
                <p:cNvSpPr/>
                <p:nvPr/>
              </p:nvSpPr>
              <p:spPr>
                <a:xfrm>
                  <a:off x="3089100" y="548075"/>
                  <a:ext cx="22575" cy="15800"/>
                </a:xfrm>
                <a:custGeom>
                  <a:avLst/>
                  <a:gdLst/>
                  <a:ahLst/>
                  <a:cxnLst/>
                  <a:rect l="l" t="t" r="r" b="b"/>
                  <a:pathLst>
                    <a:path w="903" h="632" extrusionOk="0">
                      <a:moveTo>
                        <a:pt x="456" y="0"/>
                      </a:moveTo>
                      <a:cubicBezTo>
                        <a:pt x="412" y="0"/>
                        <a:pt x="366" y="10"/>
                        <a:pt x="317" y="33"/>
                      </a:cubicBezTo>
                      <a:cubicBezTo>
                        <a:pt x="1" y="177"/>
                        <a:pt x="163" y="631"/>
                        <a:pt x="451" y="631"/>
                      </a:cubicBezTo>
                      <a:cubicBezTo>
                        <a:pt x="491" y="631"/>
                        <a:pt x="535" y="622"/>
                        <a:pt x="580" y="602"/>
                      </a:cubicBezTo>
                      <a:cubicBezTo>
                        <a:pt x="903" y="450"/>
                        <a:pt x="747" y="0"/>
                        <a:pt x="456"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70" name="Google Shape;970;p28"/>
                <p:cNvSpPr/>
                <p:nvPr/>
              </p:nvSpPr>
              <p:spPr>
                <a:xfrm>
                  <a:off x="3118900" y="471700"/>
                  <a:ext cx="19625" cy="15325"/>
                </a:xfrm>
                <a:custGeom>
                  <a:avLst/>
                  <a:gdLst/>
                  <a:ahLst/>
                  <a:cxnLst/>
                  <a:rect l="l" t="t" r="r" b="b"/>
                  <a:pathLst>
                    <a:path w="785" h="613" extrusionOk="0">
                      <a:moveTo>
                        <a:pt x="412" y="0"/>
                      </a:moveTo>
                      <a:cubicBezTo>
                        <a:pt x="210" y="0"/>
                        <a:pt x="1" y="195"/>
                        <a:pt x="109" y="432"/>
                      </a:cubicBezTo>
                      <a:cubicBezTo>
                        <a:pt x="165" y="560"/>
                        <a:pt x="269" y="613"/>
                        <a:pt x="374" y="613"/>
                      </a:cubicBezTo>
                      <a:cubicBezTo>
                        <a:pt x="576" y="613"/>
                        <a:pt x="785" y="418"/>
                        <a:pt x="677" y="180"/>
                      </a:cubicBezTo>
                      <a:cubicBezTo>
                        <a:pt x="621" y="53"/>
                        <a:pt x="517" y="0"/>
                        <a:pt x="412"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71" name="Google Shape;971;p28"/>
                <p:cNvSpPr/>
                <p:nvPr/>
              </p:nvSpPr>
              <p:spPr>
                <a:xfrm>
                  <a:off x="3013950" y="520000"/>
                  <a:ext cx="19650" cy="15375"/>
                </a:xfrm>
                <a:custGeom>
                  <a:avLst/>
                  <a:gdLst/>
                  <a:ahLst/>
                  <a:cxnLst/>
                  <a:rect l="l" t="t" r="r" b="b"/>
                  <a:pathLst>
                    <a:path w="786" h="615" extrusionOk="0">
                      <a:moveTo>
                        <a:pt x="417" y="0"/>
                      </a:moveTo>
                      <a:cubicBezTo>
                        <a:pt x="213" y="0"/>
                        <a:pt x="0" y="196"/>
                        <a:pt x="109" y="435"/>
                      </a:cubicBezTo>
                      <a:cubicBezTo>
                        <a:pt x="165" y="562"/>
                        <a:pt x="268" y="615"/>
                        <a:pt x="373" y="615"/>
                      </a:cubicBezTo>
                      <a:cubicBezTo>
                        <a:pt x="576" y="615"/>
                        <a:pt x="786" y="417"/>
                        <a:pt x="678" y="172"/>
                      </a:cubicBezTo>
                      <a:cubicBezTo>
                        <a:pt x="622" y="51"/>
                        <a:pt x="521" y="0"/>
                        <a:pt x="41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72" name="Google Shape;972;p28"/>
                <p:cNvSpPr/>
                <p:nvPr/>
              </p:nvSpPr>
              <p:spPr>
                <a:xfrm>
                  <a:off x="3085150" y="441500"/>
                  <a:ext cx="22325" cy="15600"/>
                </a:xfrm>
                <a:custGeom>
                  <a:avLst/>
                  <a:gdLst/>
                  <a:ahLst/>
                  <a:cxnLst/>
                  <a:rect l="l" t="t" r="r" b="b"/>
                  <a:pathLst>
                    <a:path w="893" h="624" extrusionOk="0">
                      <a:moveTo>
                        <a:pt x="438" y="0"/>
                      </a:moveTo>
                      <a:cubicBezTo>
                        <a:pt x="140" y="0"/>
                        <a:pt x="1" y="484"/>
                        <a:pt x="333" y="601"/>
                      </a:cubicBezTo>
                      <a:cubicBezTo>
                        <a:pt x="374" y="617"/>
                        <a:pt x="413" y="624"/>
                        <a:pt x="450" y="624"/>
                      </a:cubicBezTo>
                      <a:cubicBezTo>
                        <a:pt x="756" y="624"/>
                        <a:pt x="893" y="149"/>
                        <a:pt x="551" y="22"/>
                      </a:cubicBezTo>
                      <a:cubicBezTo>
                        <a:pt x="512" y="7"/>
                        <a:pt x="474" y="0"/>
                        <a:pt x="438"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73" name="Google Shape;973;p28"/>
                <p:cNvSpPr/>
                <p:nvPr/>
              </p:nvSpPr>
              <p:spPr>
                <a:xfrm>
                  <a:off x="3044950" y="549800"/>
                  <a:ext cx="22400" cy="15800"/>
                </a:xfrm>
                <a:custGeom>
                  <a:avLst/>
                  <a:gdLst/>
                  <a:ahLst/>
                  <a:cxnLst/>
                  <a:rect l="l" t="t" r="r" b="b"/>
                  <a:pathLst>
                    <a:path w="896" h="632" extrusionOk="0">
                      <a:moveTo>
                        <a:pt x="453" y="0"/>
                      </a:moveTo>
                      <a:cubicBezTo>
                        <a:pt x="143" y="0"/>
                        <a:pt x="1" y="481"/>
                        <a:pt x="345" y="610"/>
                      </a:cubicBezTo>
                      <a:cubicBezTo>
                        <a:pt x="384" y="625"/>
                        <a:pt x="422" y="631"/>
                        <a:pt x="457" y="631"/>
                      </a:cubicBezTo>
                      <a:cubicBezTo>
                        <a:pt x="756" y="631"/>
                        <a:pt x="896" y="146"/>
                        <a:pt x="563" y="19"/>
                      </a:cubicBezTo>
                      <a:cubicBezTo>
                        <a:pt x="525" y="6"/>
                        <a:pt x="488" y="0"/>
                        <a:pt x="45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74" name="Google Shape;974;p28"/>
                <p:cNvSpPr/>
                <p:nvPr/>
              </p:nvSpPr>
              <p:spPr>
                <a:xfrm>
                  <a:off x="3120900" y="515950"/>
                  <a:ext cx="19125" cy="15275"/>
                </a:xfrm>
                <a:custGeom>
                  <a:avLst/>
                  <a:gdLst/>
                  <a:ahLst/>
                  <a:cxnLst/>
                  <a:rect l="l" t="t" r="r" b="b"/>
                  <a:pathLst>
                    <a:path w="765" h="611" extrusionOk="0">
                      <a:moveTo>
                        <a:pt x="360" y="0"/>
                      </a:moveTo>
                      <a:cubicBezTo>
                        <a:pt x="246" y="0"/>
                        <a:pt x="135" y="57"/>
                        <a:pt x="83" y="193"/>
                      </a:cubicBezTo>
                      <a:cubicBezTo>
                        <a:pt x="0" y="435"/>
                        <a:pt x="202" y="611"/>
                        <a:pt x="397" y="611"/>
                      </a:cubicBezTo>
                      <a:cubicBezTo>
                        <a:pt x="510" y="611"/>
                        <a:pt x="622" y="552"/>
                        <a:pt x="674" y="411"/>
                      </a:cubicBezTo>
                      <a:cubicBezTo>
                        <a:pt x="764" y="175"/>
                        <a:pt x="558" y="0"/>
                        <a:pt x="360"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975" name="Google Shape;975;p28"/>
                <p:cNvSpPr/>
                <p:nvPr/>
              </p:nvSpPr>
              <p:spPr>
                <a:xfrm>
                  <a:off x="3012500" y="475850"/>
                  <a:ext cx="19100" cy="15300"/>
                </a:xfrm>
                <a:custGeom>
                  <a:avLst/>
                  <a:gdLst/>
                  <a:ahLst/>
                  <a:cxnLst/>
                  <a:rect l="l" t="t" r="r" b="b"/>
                  <a:pathLst>
                    <a:path w="764" h="612" extrusionOk="0">
                      <a:moveTo>
                        <a:pt x="367" y="1"/>
                      </a:moveTo>
                      <a:cubicBezTo>
                        <a:pt x="254" y="1"/>
                        <a:pt x="143" y="60"/>
                        <a:pt x="90" y="201"/>
                      </a:cubicBezTo>
                      <a:cubicBezTo>
                        <a:pt x="0" y="437"/>
                        <a:pt x="206" y="612"/>
                        <a:pt x="405" y="612"/>
                      </a:cubicBezTo>
                      <a:cubicBezTo>
                        <a:pt x="518" y="612"/>
                        <a:pt x="629" y="555"/>
                        <a:pt x="681" y="419"/>
                      </a:cubicBezTo>
                      <a:cubicBezTo>
                        <a:pt x="764" y="177"/>
                        <a:pt x="562" y="1"/>
                        <a:pt x="36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grpSp>
        </p:grpSp>
        <p:grpSp>
          <p:nvGrpSpPr>
            <p:cNvPr id="976" name="Google Shape;976;p28"/>
            <p:cNvGrpSpPr/>
            <p:nvPr/>
          </p:nvGrpSpPr>
          <p:grpSpPr>
            <a:xfrm>
              <a:off x="590148" y="1415856"/>
              <a:ext cx="254640" cy="256879"/>
              <a:chOff x="5050500" y="-177700"/>
              <a:chExt cx="517350" cy="521900"/>
            </a:xfrm>
          </p:grpSpPr>
          <p:sp>
            <p:nvSpPr>
              <p:cNvPr id="977" name="Google Shape;977;p28"/>
              <p:cNvSpPr/>
              <p:nvPr/>
            </p:nvSpPr>
            <p:spPr>
              <a:xfrm>
                <a:off x="5050500" y="-177700"/>
                <a:ext cx="517350" cy="521900"/>
              </a:xfrm>
              <a:custGeom>
                <a:avLst/>
                <a:gdLst/>
                <a:ahLst/>
                <a:cxnLst/>
                <a:rect l="l" t="t" r="r" b="b"/>
                <a:pathLst>
                  <a:path w="20694" h="20876" extrusionOk="0">
                    <a:moveTo>
                      <a:pt x="8920" y="0"/>
                    </a:moveTo>
                    <a:cubicBezTo>
                      <a:pt x="8741" y="0"/>
                      <a:pt x="8564" y="80"/>
                      <a:pt x="8439" y="226"/>
                    </a:cubicBezTo>
                    <a:cubicBezTo>
                      <a:pt x="8429" y="237"/>
                      <a:pt x="8352" y="324"/>
                      <a:pt x="8243" y="466"/>
                    </a:cubicBezTo>
                    <a:cubicBezTo>
                      <a:pt x="8101" y="652"/>
                      <a:pt x="7948" y="893"/>
                      <a:pt x="7805" y="1133"/>
                    </a:cubicBezTo>
                    <a:lnTo>
                      <a:pt x="7795" y="1144"/>
                    </a:lnTo>
                    <a:cubicBezTo>
                      <a:pt x="7598" y="1494"/>
                      <a:pt x="7455" y="1800"/>
                      <a:pt x="7336" y="2117"/>
                    </a:cubicBezTo>
                    <a:cubicBezTo>
                      <a:pt x="7193" y="2489"/>
                      <a:pt x="7095" y="2893"/>
                      <a:pt x="7030" y="3286"/>
                    </a:cubicBezTo>
                    <a:lnTo>
                      <a:pt x="7030" y="3298"/>
                    </a:lnTo>
                    <a:cubicBezTo>
                      <a:pt x="6986" y="3560"/>
                      <a:pt x="6964" y="3823"/>
                      <a:pt x="6964" y="4073"/>
                    </a:cubicBezTo>
                    <a:cubicBezTo>
                      <a:pt x="6909" y="4041"/>
                      <a:pt x="6865" y="4019"/>
                      <a:pt x="6811" y="3997"/>
                    </a:cubicBezTo>
                    <a:cubicBezTo>
                      <a:pt x="6625" y="3899"/>
                      <a:pt x="6439" y="3811"/>
                      <a:pt x="6253" y="3735"/>
                    </a:cubicBezTo>
                    <a:cubicBezTo>
                      <a:pt x="5597" y="3483"/>
                      <a:pt x="4778" y="3330"/>
                      <a:pt x="4013" y="3330"/>
                    </a:cubicBezTo>
                    <a:lnTo>
                      <a:pt x="4001" y="3330"/>
                    </a:lnTo>
                    <a:cubicBezTo>
                      <a:pt x="3728" y="3330"/>
                      <a:pt x="3444" y="3342"/>
                      <a:pt x="3214" y="3374"/>
                    </a:cubicBezTo>
                    <a:cubicBezTo>
                      <a:pt x="3029" y="3396"/>
                      <a:pt x="2919" y="3418"/>
                      <a:pt x="2898" y="3418"/>
                    </a:cubicBezTo>
                    <a:cubicBezTo>
                      <a:pt x="2602" y="3473"/>
                      <a:pt x="2383" y="3724"/>
                      <a:pt x="2383" y="4019"/>
                    </a:cubicBezTo>
                    <a:cubicBezTo>
                      <a:pt x="2383" y="4041"/>
                      <a:pt x="2383" y="4161"/>
                      <a:pt x="2395" y="4358"/>
                    </a:cubicBezTo>
                    <a:cubicBezTo>
                      <a:pt x="2405" y="4576"/>
                      <a:pt x="2427" y="4839"/>
                      <a:pt x="2493" y="5145"/>
                    </a:cubicBezTo>
                    <a:cubicBezTo>
                      <a:pt x="2514" y="5287"/>
                      <a:pt x="2548" y="5462"/>
                      <a:pt x="2602" y="5648"/>
                    </a:cubicBezTo>
                    <a:cubicBezTo>
                      <a:pt x="2646" y="5834"/>
                      <a:pt x="2701" y="6009"/>
                      <a:pt x="2766" y="6184"/>
                    </a:cubicBezTo>
                    <a:cubicBezTo>
                      <a:pt x="2908" y="6588"/>
                      <a:pt x="3083" y="6959"/>
                      <a:pt x="3280" y="7287"/>
                    </a:cubicBezTo>
                    <a:cubicBezTo>
                      <a:pt x="3411" y="7506"/>
                      <a:pt x="3564" y="7725"/>
                      <a:pt x="3728" y="7921"/>
                    </a:cubicBezTo>
                    <a:cubicBezTo>
                      <a:pt x="3476" y="7976"/>
                      <a:pt x="3214" y="8042"/>
                      <a:pt x="2974" y="8129"/>
                    </a:cubicBezTo>
                    <a:cubicBezTo>
                      <a:pt x="2613" y="8249"/>
                      <a:pt x="2242" y="8414"/>
                      <a:pt x="1870" y="8632"/>
                    </a:cubicBezTo>
                    <a:cubicBezTo>
                      <a:pt x="1553" y="8829"/>
                      <a:pt x="1246" y="9036"/>
                      <a:pt x="984" y="9255"/>
                    </a:cubicBezTo>
                    <a:cubicBezTo>
                      <a:pt x="787" y="9419"/>
                      <a:pt x="602" y="9605"/>
                      <a:pt x="416" y="9802"/>
                    </a:cubicBezTo>
                    <a:cubicBezTo>
                      <a:pt x="284" y="9933"/>
                      <a:pt x="208" y="10020"/>
                      <a:pt x="197" y="10032"/>
                    </a:cubicBezTo>
                    <a:cubicBezTo>
                      <a:pt x="0" y="10261"/>
                      <a:pt x="0" y="10610"/>
                      <a:pt x="197" y="10840"/>
                    </a:cubicBezTo>
                    <a:cubicBezTo>
                      <a:pt x="208" y="10851"/>
                      <a:pt x="284" y="10938"/>
                      <a:pt x="416" y="11081"/>
                    </a:cubicBezTo>
                    <a:cubicBezTo>
                      <a:pt x="602" y="11278"/>
                      <a:pt x="787" y="11453"/>
                      <a:pt x="984" y="11616"/>
                    </a:cubicBezTo>
                    <a:cubicBezTo>
                      <a:pt x="1246" y="11835"/>
                      <a:pt x="1553" y="12053"/>
                      <a:pt x="1870" y="12240"/>
                    </a:cubicBezTo>
                    <a:cubicBezTo>
                      <a:pt x="2242" y="12458"/>
                      <a:pt x="2613" y="12633"/>
                      <a:pt x="2974" y="12753"/>
                    </a:cubicBezTo>
                    <a:cubicBezTo>
                      <a:pt x="3214" y="12840"/>
                      <a:pt x="3476" y="12906"/>
                      <a:pt x="3728" y="12950"/>
                    </a:cubicBezTo>
                    <a:cubicBezTo>
                      <a:pt x="3564" y="13158"/>
                      <a:pt x="3411" y="13377"/>
                      <a:pt x="3280" y="13595"/>
                    </a:cubicBezTo>
                    <a:cubicBezTo>
                      <a:pt x="3083" y="13923"/>
                      <a:pt x="2908" y="14295"/>
                      <a:pt x="2766" y="14688"/>
                    </a:cubicBezTo>
                    <a:lnTo>
                      <a:pt x="2766" y="14699"/>
                    </a:lnTo>
                    <a:cubicBezTo>
                      <a:pt x="2701" y="14863"/>
                      <a:pt x="2646" y="15049"/>
                      <a:pt x="2602" y="15235"/>
                    </a:cubicBezTo>
                    <a:cubicBezTo>
                      <a:pt x="2548" y="15420"/>
                      <a:pt x="2514" y="15595"/>
                      <a:pt x="2493" y="15738"/>
                    </a:cubicBezTo>
                    <a:cubicBezTo>
                      <a:pt x="2427" y="16044"/>
                      <a:pt x="2405" y="16306"/>
                      <a:pt x="2395" y="16525"/>
                    </a:cubicBezTo>
                    <a:cubicBezTo>
                      <a:pt x="2383" y="16722"/>
                      <a:pt x="2383" y="16841"/>
                      <a:pt x="2383" y="16853"/>
                    </a:cubicBezTo>
                    <a:cubicBezTo>
                      <a:pt x="2383" y="17159"/>
                      <a:pt x="2602" y="17410"/>
                      <a:pt x="2908" y="17465"/>
                    </a:cubicBezTo>
                    <a:cubicBezTo>
                      <a:pt x="2919" y="17465"/>
                      <a:pt x="3029" y="17475"/>
                      <a:pt x="3214" y="17497"/>
                    </a:cubicBezTo>
                    <a:cubicBezTo>
                      <a:pt x="3444" y="17530"/>
                      <a:pt x="3728" y="17541"/>
                      <a:pt x="4001" y="17541"/>
                    </a:cubicBezTo>
                    <a:lnTo>
                      <a:pt x="4013" y="17541"/>
                    </a:lnTo>
                    <a:cubicBezTo>
                      <a:pt x="4778" y="17541"/>
                      <a:pt x="5597" y="17399"/>
                      <a:pt x="6253" y="17137"/>
                    </a:cubicBezTo>
                    <a:cubicBezTo>
                      <a:pt x="6439" y="17060"/>
                      <a:pt x="6625" y="16984"/>
                      <a:pt x="6811" y="16885"/>
                    </a:cubicBezTo>
                    <a:cubicBezTo>
                      <a:pt x="6865" y="16863"/>
                      <a:pt x="6909" y="16831"/>
                      <a:pt x="6964" y="16798"/>
                    </a:cubicBezTo>
                    <a:cubicBezTo>
                      <a:pt x="6964" y="17060"/>
                      <a:pt x="6986" y="17312"/>
                      <a:pt x="7030" y="17585"/>
                    </a:cubicBezTo>
                    <a:cubicBezTo>
                      <a:pt x="7095" y="17990"/>
                      <a:pt x="7193" y="18394"/>
                      <a:pt x="7336" y="18755"/>
                    </a:cubicBezTo>
                    <a:cubicBezTo>
                      <a:pt x="7455" y="19071"/>
                      <a:pt x="7598" y="19389"/>
                      <a:pt x="7795" y="19739"/>
                    </a:cubicBezTo>
                    <a:cubicBezTo>
                      <a:pt x="7805" y="19739"/>
                      <a:pt x="7805" y="19739"/>
                      <a:pt x="7805" y="19749"/>
                    </a:cubicBezTo>
                    <a:cubicBezTo>
                      <a:pt x="7948" y="19990"/>
                      <a:pt x="8101" y="20220"/>
                      <a:pt x="8243" y="20405"/>
                    </a:cubicBezTo>
                    <a:cubicBezTo>
                      <a:pt x="8352" y="20558"/>
                      <a:pt x="8429" y="20646"/>
                      <a:pt x="8439" y="20657"/>
                    </a:cubicBezTo>
                    <a:cubicBezTo>
                      <a:pt x="8560" y="20799"/>
                      <a:pt x="8735" y="20876"/>
                      <a:pt x="8910" y="20876"/>
                    </a:cubicBezTo>
                    <a:cubicBezTo>
                      <a:pt x="9019" y="20876"/>
                      <a:pt x="9128" y="20842"/>
                      <a:pt x="9226" y="20788"/>
                    </a:cubicBezTo>
                    <a:cubicBezTo>
                      <a:pt x="9238" y="20788"/>
                      <a:pt x="9336" y="20733"/>
                      <a:pt x="9489" y="20624"/>
                    </a:cubicBezTo>
                    <a:lnTo>
                      <a:pt x="9500" y="20624"/>
                    </a:lnTo>
                    <a:cubicBezTo>
                      <a:pt x="9729" y="20471"/>
                      <a:pt x="9937" y="20307"/>
                      <a:pt x="10134" y="20154"/>
                    </a:cubicBezTo>
                    <a:cubicBezTo>
                      <a:pt x="10713" y="19662"/>
                      <a:pt x="11238" y="19017"/>
                      <a:pt x="11588" y="18383"/>
                    </a:cubicBezTo>
                    <a:cubicBezTo>
                      <a:pt x="11719" y="18143"/>
                      <a:pt x="11828" y="17913"/>
                      <a:pt x="11915" y="17672"/>
                    </a:cubicBezTo>
                    <a:cubicBezTo>
                      <a:pt x="12080" y="17869"/>
                      <a:pt x="12265" y="18055"/>
                      <a:pt x="12462" y="18230"/>
                    </a:cubicBezTo>
                    <a:lnTo>
                      <a:pt x="12462" y="18241"/>
                    </a:lnTo>
                    <a:cubicBezTo>
                      <a:pt x="12768" y="18503"/>
                      <a:pt x="13118" y="18743"/>
                      <a:pt x="13457" y="18930"/>
                    </a:cubicBezTo>
                    <a:cubicBezTo>
                      <a:pt x="13752" y="19105"/>
                      <a:pt x="14069" y="19246"/>
                      <a:pt x="14441" y="19389"/>
                    </a:cubicBezTo>
                    <a:lnTo>
                      <a:pt x="14452" y="19389"/>
                    </a:lnTo>
                    <a:cubicBezTo>
                      <a:pt x="14801" y="19509"/>
                      <a:pt x="15075" y="19586"/>
                      <a:pt x="15206" y="19618"/>
                    </a:cubicBezTo>
                    <a:cubicBezTo>
                      <a:pt x="15392" y="19662"/>
                      <a:pt x="15501" y="19673"/>
                      <a:pt x="15512" y="19684"/>
                    </a:cubicBezTo>
                    <a:cubicBezTo>
                      <a:pt x="15545" y="19688"/>
                      <a:pt x="15578" y="19691"/>
                      <a:pt x="15610" y="19691"/>
                    </a:cubicBezTo>
                    <a:cubicBezTo>
                      <a:pt x="15878" y="19691"/>
                      <a:pt x="16114" y="19533"/>
                      <a:pt x="16212" y="19280"/>
                    </a:cubicBezTo>
                    <a:cubicBezTo>
                      <a:pt x="16212" y="19268"/>
                      <a:pt x="16256" y="19159"/>
                      <a:pt x="16310" y="18984"/>
                    </a:cubicBezTo>
                    <a:lnTo>
                      <a:pt x="16310" y="18973"/>
                    </a:lnTo>
                    <a:cubicBezTo>
                      <a:pt x="16365" y="18799"/>
                      <a:pt x="16431" y="18525"/>
                      <a:pt x="16485" y="18208"/>
                    </a:cubicBezTo>
                    <a:cubicBezTo>
                      <a:pt x="16627" y="17454"/>
                      <a:pt x="16616" y="16623"/>
                      <a:pt x="16474" y="15913"/>
                    </a:cubicBezTo>
                    <a:cubicBezTo>
                      <a:pt x="16431" y="15705"/>
                      <a:pt x="16387" y="15508"/>
                      <a:pt x="16321" y="15322"/>
                    </a:cubicBezTo>
                    <a:cubicBezTo>
                      <a:pt x="16299" y="15267"/>
                      <a:pt x="16288" y="15213"/>
                      <a:pt x="16266" y="15158"/>
                    </a:cubicBezTo>
                    <a:lnTo>
                      <a:pt x="16266" y="15158"/>
                    </a:lnTo>
                    <a:lnTo>
                      <a:pt x="16431" y="15191"/>
                    </a:lnTo>
                    <a:cubicBezTo>
                      <a:pt x="16638" y="15213"/>
                      <a:pt x="16846" y="15235"/>
                      <a:pt x="17043" y="15235"/>
                    </a:cubicBezTo>
                    <a:cubicBezTo>
                      <a:pt x="17091" y="15236"/>
                      <a:pt x="17139" y="15237"/>
                      <a:pt x="17187" y="15237"/>
                    </a:cubicBezTo>
                    <a:cubicBezTo>
                      <a:pt x="17535" y="15237"/>
                      <a:pt x="17891" y="15204"/>
                      <a:pt x="18256" y="15136"/>
                    </a:cubicBezTo>
                    <a:cubicBezTo>
                      <a:pt x="18627" y="15070"/>
                      <a:pt x="18989" y="14973"/>
                      <a:pt x="19305" y="14852"/>
                    </a:cubicBezTo>
                    <a:cubicBezTo>
                      <a:pt x="19546" y="14764"/>
                      <a:pt x="19786" y="14666"/>
                      <a:pt x="20027" y="14535"/>
                    </a:cubicBezTo>
                    <a:cubicBezTo>
                      <a:pt x="20201" y="14448"/>
                      <a:pt x="20300" y="14393"/>
                      <a:pt x="20311" y="14393"/>
                    </a:cubicBezTo>
                    <a:cubicBezTo>
                      <a:pt x="20573" y="14240"/>
                      <a:pt x="20694" y="13912"/>
                      <a:pt x="20584" y="13628"/>
                    </a:cubicBezTo>
                    <a:cubicBezTo>
                      <a:pt x="20584" y="13617"/>
                      <a:pt x="20541" y="13508"/>
                      <a:pt x="20464" y="13333"/>
                    </a:cubicBezTo>
                    <a:cubicBezTo>
                      <a:pt x="20420" y="13234"/>
                      <a:pt x="20376" y="13125"/>
                      <a:pt x="20322" y="13027"/>
                    </a:cubicBezTo>
                    <a:lnTo>
                      <a:pt x="20322" y="13015"/>
                    </a:lnTo>
                    <a:cubicBezTo>
                      <a:pt x="20267" y="12896"/>
                      <a:pt x="20191" y="12764"/>
                      <a:pt x="20114" y="12633"/>
                    </a:cubicBezTo>
                    <a:cubicBezTo>
                      <a:pt x="19950" y="12338"/>
                      <a:pt x="19732" y="12032"/>
                      <a:pt x="19502" y="11737"/>
                    </a:cubicBezTo>
                    <a:lnTo>
                      <a:pt x="19491" y="11737"/>
                    </a:lnTo>
                    <a:cubicBezTo>
                      <a:pt x="19218" y="11409"/>
                      <a:pt x="18933" y="11125"/>
                      <a:pt x="18627" y="10884"/>
                    </a:cubicBezTo>
                    <a:cubicBezTo>
                      <a:pt x="18431" y="10720"/>
                      <a:pt x="18212" y="10567"/>
                      <a:pt x="17993" y="10436"/>
                    </a:cubicBezTo>
                    <a:cubicBezTo>
                      <a:pt x="18212" y="10304"/>
                      <a:pt x="18431" y="10151"/>
                      <a:pt x="18627" y="9998"/>
                    </a:cubicBezTo>
                    <a:cubicBezTo>
                      <a:pt x="18933" y="9758"/>
                      <a:pt x="19218" y="9474"/>
                      <a:pt x="19491" y="9146"/>
                    </a:cubicBezTo>
                    <a:cubicBezTo>
                      <a:pt x="19491" y="9146"/>
                      <a:pt x="19491" y="9135"/>
                      <a:pt x="19502" y="9135"/>
                    </a:cubicBezTo>
                    <a:cubicBezTo>
                      <a:pt x="19732" y="8851"/>
                      <a:pt x="19950" y="8534"/>
                      <a:pt x="20114" y="8249"/>
                    </a:cubicBezTo>
                    <a:cubicBezTo>
                      <a:pt x="20191" y="8108"/>
                      <a:pt x="20267" y="7976"/>
                      <a:pt x="20322" y="7856"/>
                    </a:cubicBezTo>
                    <a:cubicBezTo>
                      <a:pt x="20376" y="7746"/>
                      <a:pt x="20420" y="7648"/>
                      <a:pt x="20464" y="7539"/>
                    </a:cubicBezTo>
                    <a:cubicBezTo>
                      <a:pt x="20541" y="7364"/>
                      <a:pt x="20584" y="7255"/>
                      <a:pt x="20584" y="7244"/>
                    </a:cubicBezTo>
                    <a:cubicBezTo>
                      <a:pt x="20694" y="6959"/>
                      <a:pt x="20573" y="6643"/>
                      <a:pt x="20311" y="6490"/>
                    </a:cubicBezTo>
                    <a:cubicBezTo>
                      <a:pt x="20300" y="6478"/>
                      <a:pt x="20201" y="6424"/>
                      <a:pt x="20027" y="6337"/>
                    </a:cubicBezTo>
                    <a:cubicBezTo>
                      <a:pt x="19786" y="6216"/>
                      <a:pt x="19546" y="6118"/>
                      <a:pt x="19305" y="6031"/>
                    </a:cubicBezTo>
                    <a:cubicBezTo>
                      <a:pt x="18989" y="5910"/>
                      <a:pt x="18627" y="5812"/>
                      <a:pt x="18256" y="5735"/>
                    </a:cubicBezTo>
                    <a:cubicBezTo>
                      <a:pt x="17885" y="5676"/>
                      <a:pt x="17523" y="5635"/>
                      <a:pt x="17169" y="5635"/>
                    </a:cubicBezTo>
                    <a:cubicBezTo>
                      <a:pt x="17127" y="5635"/>
                      <a:pt x="17085" y="5636"/>
                      <a:pt x="17043" y="5637"/>
                    </a:cubicBezTo>
                    <a:cubicBezTo>
                      <a:pt x="16846" y="5648"/>
                      <a:pt x="16638" y="5659"/>
                      <a:pt x="16431" y="5691"/>
                    </a:cubicBezTo>
                    <a:cubicBezTo>
                      <a:pt x="16375" y="5691"/>
                      <a:pt x="16321" y="5703"/>
                      <a:pt x="16266" y="5713"/>
                    </a:cubicBezTo>
                    <a:cubicBezTo>
                      <a:pt x="16288" y="5659"/>
                      <a:pt x="16299" y="5604"/>
                      <a:pt x="16321" y="5560"/>
                    </a:cubicBezTo>
                    <a:lnTo>
                      <a:pt x="16321" y="5550"/>
                    </a:lnTo>
                    <a:cubicBezTo>
                      <a:pt x="16387" y="5363"/>
                      <a:pt x="16431" y="5167"/>
                      <a:pt x="16474" y="4959"/>
                    </a:cubicBezTo>
                    <a:cubicBezTo>
                      <a:pt x="16616" y="4260"/>
                      <a:pt x="16627" y="3418"/>
                      <a:pt x="16485" y="2674"/>
                    </a:cubicBezTo>
                    <a:cubicBezTo>
                      <a:pt x="16431" y="2346"/>
                      <a:pt x="16365" y="2084"/>
                      <a:pt x="16310" y="1909"/>
                    </a:cubicBezTo>
                    <a:lnTo>
                      <a:pt x="16310" y="1899"/>
                    </a:lnTo>
                    <a:cubicBezTo>
                      <a:pt x="16256" y="1712"/>
                      <a:pt x="16212" y="1614"/>
                      <a:pt x="16212" y="1603"/>
                    </a:cubicBezTo>
                    <a:cubicBezTo>
                      <a:pt x="16116" y="1354"/>
                      <a:pt x="15886" y="1189"/>
                      <a:pt x="15625" y="1189"/>
                    </a:cubicBezTo>
                    <a:cubicBezTo>
                      <a:pt x="15588" y="1189"/>
                      <a:pt x="15550" y="1192"/>
                      <a:pt x="15512" y="1199"/>
                    </a:cubicBezTo>
                    <a:cubicBezTo>
                      <a:pt x="15501" y="1199"/>
                      <a:pt x="15392" y="1221"/>
                      <a:pt x="15206" y="1265"/>
                    </a:cubicBezTo>
                    <a:cubicBezTo>
                      <a:pt x="15075" y="1297"/>
                      <a:pt x="14801" y="1362"/>
                      <a:pt x="14452" y="1483"/>
                    </a:cubicBezTo>
                    <a:lnTo>
                      <a:pt x="14441" y="1494"/>
                    </a:lnTo>
                    <a:cubicBezTo>
                      <a:pt x="14069" y="1625"/>
                      <a:pt x="13752" y="1778"/>
                      <a:pt x="13457" y="1942"/>
                    </a:cubicBezTo>
                    <a:cubicBezTo>
                      <a:pt x="13118" y="2139"/>
                      <a:pt x="12768" y="2380"/>
                      <a:pt x="12462" y="2642"/>
                    </a:cubicBezTo>
                    <a:cubicBezTo>
                      <a:pt x="12265" y="2817"/>
                      <a:pt x="12080" y="3002"/>
                      <a:pt x="11915" y="3199"/>
                    </a:cubicBezTo>
                    <a:cubicBezTo>
                      <a:pt x="11828" y="2970"/>
                      <a:pt x="11719" y="2729"/>
                      <a:pt x="11588" y="2489"/>
                    </a:cubicBezTo>
                    <a:cubicBezTo>
                      <a:pt x="11238" y="1855"/>
                      <a:pt x="10713" y="1209"/>
                      <a:pt x="10134" y="728"/>
                    </a:cubicBezTo>
                    <a:cubicBezTo>
                      <a:pt x="9937" y="565"/>
                      <a:pt x="9729" y="412"/>
                      <a:pt x="9500" y="259"/>
                    </a:cubicBezTo>
                    <a:cubicBezTo>
                      <a:pt x="9500" y="259"/>
                      <a:pt x="9500" y="247"/>
                      <a:pt x="9489" y="247"/>
                    </a:cubicBezTo>
                    <a:cubicBezTo>
                      <a:pt x="9336" y="150"/>
                      <a:pt x="9238" y="94"/>
                      <a:pt x="9226" y="84"/>
                    </a:cubicBezTo>
                    <a:cubicBezTo>
                      <a:pt x="9130" y="27"/>
                      <a:pt x="9025" y="0"/>
                      <a:pt x="8920" y="0"/>
                    </a:cubicBezTo>
                    <a:close/>
                  </a:path>
                </a:pathLst>
              </a:custGeom>
              <a:solidFill>
                <a:schemeClr val="dk2"/>
              </a:solidFill>
              <a:ln w="28575" cap="flat" cmpd="sng">
                <a:solidFill>
                  <a:schemeClr val="dk2"/>
                </a:solidFill>
                <a:prstDash val="solid"/>
                <a:round/>
                <a:headEnd type="none" w="sm" len="sm"/>
                <a:tailEnd type="none" w="sm" len="sm"/>
              </a:ln>
              <a:effectLst>
                <a:outerShdw blurRad="28575" dist="38100" dir="4560000" algn="bl" rotWithShape="0">
                  <a:schemeClr val="lt2">
                    <a:alpha val="80000"/>
                  </a:schemeClr>
                </a:outerShdw>
              </a:effectLst>
            </p:spPr>
            <p:txBody>
              <a:bodyPr spcFirstLastPara="1" wrap="square" lIns="121598" tIns="121598" rIns="121598" bIns="121598" anchor="ctr" anchorCtr="0">
                <a:noAutofit/>
              </a:bodyPr>
              <a:lstStyle/>
              <a:p>
                <a:endParaRPr sz="2479"/>
              </a:p>
            </p:txBody>
          </p:sp>
          <p:sp>
            <p:nvSpPr>
              <p:cNvPr id="978" name="Google Shape;978;p28"/>
              <p:cNvSpPr/>
              <p:nvPr/>
            </p:nvSpPr>
            <p:spPr>
              <a:xfrm>
                <a:off x="5343200" y="83250"/>
                <a:ext cx="207175" cy="104400"/>
              </a:xfrm>
              <a:custGeom>
                <a:avLst/>
                <a:gdLst/>
                <a:ahLst/>
                <a:cxnLst/>
                <a:rect l="l" t="t" r="r" b="b"/>
                <a:pathLst>
                  <a:path w="8287" h="4176" extrusionOk="0">
                    <a:moveTo>
                      <a:pt x="4134" y="0"/>
                    </a:moveTo>
                    <a:cubicBezTo>
                      <a:pt x="3761" y="0"/>
                      <a:pt x="3431" y="73"/>
                      <a:pt x="3181" y="206"/>
                    </a:cubicBezTo>
                    <a:cubicBezTo>
                      <a:pt x="2809" y="413"/>
                      <a:pt x="2416" y="500"/>
                      <a:pt x="2044" y="534"/>
                    </a:cubicBezTo>
                    <a:cubicBezTo>
                      <a:pt x="1902" y="550"/>
                      <a:pt x="1763" y="557"/>
                      <a:pt x="1629" y="557"/>
                    </a:cubicBezTo>
                    <a:cubicBezTo>
                      <a:pt x="1413" y="557"/>
                      <a:pt x="1210" y="539"/>
                      <a:pt x="1028" y="512"/>
                    </a:cubicBezTo>
                    <a:cubicBezTo>
                      <a:pt x="744" y="479"/>
                      <a:pt x="492" y="424"/>
                      <a:pt x="317" y="391"/>
                    </a:cubicBezTo>
                    <a:cubicBezTo>
                      <a:pt x="153" y="347"/>
                      <a:pt x="54" y="326"/>
                      <a:pt x="54" y="326"/>
                    </a:cubicBezTo>
                    <a:cubicBezTo>
                      <a:pt x="44" y="347"/>
                      <a:pt x="33" y="369"/>
                      <a:pt x="22" y="402"/>
                    </a:cubicBezTo>
                    <a:cubicBezTo>
                      <a:pt x="11" y="424"/>
                      <a:pt x="11" y="446"/>
                      <a:pt x="0" y="479"/>
                    </a:cubicBezTo>
                    <a:lnTo>
                      <a:pt x="241" y="599"/>
                    </a:lnTo>
                    <a:cubicBezTo>
                      <a:pt x="404" y="675"/>
                      <a:pt x="623" y="796"/>
                      <a:pt x="875" y="960"/>
                    </a:cubicBezTo>
                    <a:cubicBezTo>
                      <a:pt x="1115" y="1113"/>
                      <a:pt x="1399" y="1321"/>
                      <a:pt x="1662" y="1594"/>
                    </a:cubicBezTo>
                    <a:cubicBezTo>
                      <a:pt x="1924" y="1856"/>
                      <a:pt x="2165" y="2184"/>
                      <a:pt x="2318" y="2577"/>
                    </a:cubicBezTo>
                    <a:cubicBezTo>
                      <a:pt x="2481" y="2971"/>
                      <a:pt x="2842" y="3364"/>
                      <a:pt x="3378" y="3671"/>
                    </a:cubicBezTo>
                    <a:cubicBezTo>
                      <a:pt x="3651" y="3813"/>
                      <a:pt x="3957" y="3944"/>
                      <a:pt x="4296" y="4032"/>
                    </a:cubicBezTo>
                    <a:cubicBezTo>
                      <a:pt x="4460" y="4075"/>
                      <a:pt x="4635" y="4108"/>
                      <a:pt x="4810" y="4130"/>
                    </a:cubicBezTo>
                    <a:cubicBezTo>
                      <a:pt x="4985" y="4152"/>
                      <a:pt x="5170" y="4173"/>
                      <a:pt x="5357" y="4173"/>
                    </a:cubicBezTo>
                    <a:cubicBezTo>
                      <a:pt x="5395" y="4175"/>
                      <a:pt x="5434" y="4175"/>
                      <a:pt x="5473" y="4175"/>
                    </a:cubicBezTo>
                    <a:cubicBezTo>
                      <a:pt x="5797" y="4175"/>
                      <a:pt x="6126" y="4135"/>
                      <a:pt x="6438" y="4086"/>
                    </a:cubicBezTo>
                    <a:cubicBezTo>
                      <a:pt x="6778" y="4020"/>
                      <a:pt x="7106" y="3922"/>
                      <a:pt x="7378" y="3824"/>
                    </a:cubicBezTo>
                    <a:cubicBezTo>
                      <a:pt x="7663" y="3726"/>
                      <a:pt x="7881" y="3616"/>
                      <a:pt x="8046" y="3539"/>
                    </a:cubicBezTo>
                    <a:cubicBezTo>
                      <a:pt x="8199" y="3463"/>
                      <a:pt x="8286" y="3408"/>
                      <a:pt x="8286" y="3408"/>
                    </a:cubicBezTo>
                    <a:cubicBezTo>
                      <a:pt x="8286" y="3408"/>
                      <a:pt x="8253" y="3310"/>
                      <a:pt x="8187" y="3146"/>
                    </a:cubicBezTo>
                    <a:cubicBezTo>
                      <a:pt x="8155" y="3070"/>
                      <a:pt x="8111" y="2971"/>
                      <a:pt x="8056" y="2862"/>
                    </a:cubicBezTo>
                    <a:cubicBezTo>
                      <a:pt x="8002" y="2752"/>
                      <a:pt x="7936" y="2632"/>
                      <a:pt x="7859" y="2501"/>
                    </a:cubicBezTo>
                    <a:cubicBezTo>
                      <a:pt x="7718" y="2249"/>
                      <a:pt x="7521" y="1965"/>
                      <a:pt x="7302" y="1692"/>
                    </a:cubicBezTo>
                    <a:cubicBezTo>
                      <a:pt x="7072" y="1419"/>
                      <a:pt x="6821" y="1156"/>
                      <a:pt x="6526" y="927"/>
                    </a:cubicBezTo>
                    <a:cubicBezTo>
                      <a:pt x="6253" y="709"/>
                      <a:pt x="5936" y="512"/>
                      <a:pt x="5629" y="359"/>
                    </a:cubicBezTo>
                    <a:cubicBezTo>
                      <a:pt x="5313" y="216"/>
                      <a:pt x="4995" y="107"/>
                      <a:pt x="4701" y="53"/>
                    </a:cubicBezTo>
                    <a:cubicBezTo>
                      <a:pt x="4505" y="17"/>
                      <a:pt x="4315" y="0"/>
                      <a:pt x="413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79" name="Google Shape;979;p28"/>
              <p:cNvSpPr/>
              <p:nvPr/>
            </p:nvSpPr>
            <p:spPr>
              <a:xfrm>
                <a:off x="5328975" y="107500"/>
                <a:ext cx="121625" cy="191325"/>
              </a:xfrm>
              <a:custGeom>
                <a:avLst/>
                <a:gdLst/>
                <a:ahLst/>
                <a:cxnLst/>
                <a:rect l="l" t="t" r="r" b="b"/>
                <a:pathLst>
                  <a:path w="4865" h="7653" extrusionOk="0">
                    <a:moveTo>
                      <a:pt x="154" y="1"/>
                    </a:moveTo>
                    <a:cubicBezTo>
                      <a:pt x="99" y="23"/>
                      <a:pt x="55" y="55"/>
                      <a:pt x="1" y="77"/>
                    </a:cubicBezTo>
                    <a:cubicBezTo>
                      <a:pt x="1" y="77"/>
                      <a:pt x="45" y="176"/>
                      <a:pt x="121" y="339"/>
                    </a:cubicBezTo>
                    <a:cubicBezTo>
                      <a:pt x="186" y="492"/>
                      <a:pt x="274" y="733"/>
                      <a:pt x="372" y="1017"/>
                    </a:cubicBezTo>
                    <a:cubicBezTo>
                      <a:pt x="536" y="1575"/>
                      <a:pt x="700" y="2373"/>
                      <a:pt x="438" y="3182"/>
                    </a:cubicBezTo>
                    <a:cubicBezTo>
                      <a:pt x="383" y="3390"/>
                      <a:pt x="351" y="3619"/>
                      <a:pt x="372" y="3881"/>
                    </a:cubicBezTo>
                    <a:cubicBezTo>
                      <a:pt x="383" y="4133"/>
                      <a:pt x="449" y="4417"/>
                      <a:pt x="558" y="4701"/>
                    </a:cubicBezTo>
                    <a:cubicBezTo>
                      <a:pt x="613" y="4843"/>
                      <a:pt x="679" y="4986"/>
                      <a:pt x="755" y="5139"/>
                    </a:cubicBezTo>
                    <a:cubicBezTo>
                      <a:pt x="832" y="5280"/>
                      <a:pt x="919" y="5423"/>
                      <a:pt x="1017" y="5565"/>
                    </a:cubicBezTo>
                    <a:cubicBezTo>
                      <a:pt x="1214" y="5849"/>
                      <a:pt x="1466" y="6111"/>
                      <a:pt x="1738" y="6352"/>
                    </a:cubicBezTo>
                    <a:cubicBezTo>
                      <a:pt x="2012" y="6592"/>
                      <a:pt x="2318" y="6811"/>
                      <a:pt x="2624" y="6975"/>
                    </a:cubicBezTo>
                    <a:cubicBezTo>
                      <a:pt x="2930" y="7161"/>
                      <a:pt x="3236" y="7292"/>
                      <a:pt x="3521" y="7391"/>
                    </a:cubicBezTo>
                    <a:cubicBezTo>
                      <a:pt x="3794" y="7488"/>
                      <a:pt x="4034" y="7554"/>
                      <a:pt x="4209" y="7598"/>
                    </a:cubicBezTo>
                    <a:cubicBezTo>
                      <a:pt x="4384" y="7631"/>
                      <a:pt x="4483" y="7653"/>
                      <a:pt x="4483" y="7653"/>
                    </a:cubicBezTo>
                    <a:lnTo>
                      <a:pt x="4570" y="7391"/>
                    </a:lnTo>
                    <a:cubicBezTo>
                      <a:pt x="4614" y="7216"/>
                      <a:pt x="4679" y="6975"/>
                      <a:pt x="4734" y="6691"/>
                    </a:cubicBezTo>
                    <a:cubicBezTo>
                      <a:pt x="4832" y="6111"/>
                      <a:pt x="4865" y="5346"/>
                      <a:pt x="4723" y="4636"/>
                    </a:cubicBezTo>
                    <a:cubicBezTo>
                      <a:pt x="4690" y="4450"/>
                      <a:pt x="4636" y="4275"/>
                      <a:pt x="4592" y="4100"/>
                    </a:cubicBezTo>
                    <a:cubicBezTo>
                      <a:pt x="4526" y="3936"/>
                      <a:pt x="4471" y="3772"/>
                      <a:pt x="4395" y="3608"/>
                    </a:cubicBezTo>
                    <a:cubicBezTo>
                      <a:pt x="4253" y="3302"/>
                      <a:pt x="4078" y="3018"/>
                      <a:pt x="3881" y="2777"/>
                    </a:cubicBezTo>
                    <a:cubicBezTo>
                      <a:pt x="3487" y="2307"/>
                      <a:pt x="3040" y="2012"/>
                      <a:pt x="2624" y="1925"/>
                    </a:cubicBezTo>
                    <a:cubicBezTo>
                      <a:pt x="1794" y="1739"/>
                      <a:pt x="1181" y="1203"/>
                      <a:pt x="776" y="777"/>
                    </a:cubicBezTo>
                    <a:cubicBezTo>
                      <a:pt x="580" y="558"/>
                      <a:pt x="416" y="361"/>
                      <a:pt x="317" y="220"/>
                    </a:cubicBezTo>
                    <a:cubicBezTo>
                      <a:pt x="208" y="77"/>
                      <a:pt x="154" y="1"/>
                      <a:pt x="154"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80" name="Google Shape;980;p28"/>
              <p:cNvSpPr/>
              <p:nvPr/>
            </p:nvSpPr>
            <p:spPr>
              <a:xfrm>
                <a:off x="5239900" y="111600"/>
                <a:ext cx="100300" cy="217000"/>
              </a:xfrm>
              <a:custGeom>
                <a:avLst/>
                <a:gdLst/>
                <a:ahLst/>
                <a:cxnLst/>
                <a:rect l="l" t="t" r="r" b="b"/>
                <a:pathLst>
                  <a:path w="4012" h="8680" extrusionOk="0">
                    <a:moveTo>
                      <a:pt x="2777" y="0"/>
                    </a:moveTo>
                    <a:cubicBezTo>
                      <a:pt x="2777" y="0"/>
                      <a:pt x="2743" y="99"/>
                      <a:pt x="2700" y="263"/>
                    </a:cubicBezTo>
                    <a:cubicBezTo>
                      <a:pt x="2646" y="427"/>
                      <a:pt x="2569" y="668"/>
                      <a:pt x="2449" y="941"/>
                    </a:cubicBezTo>
                    <a:cubicBezTo>
                      <a:pt x="2219" y="1487"/>
                      <a:pt x="1837" y="2198"/>
                      <a:pt x="1115" y="2657"/>
                    </a:cubicBezTo>
                    <a:cubicBezTo>
                      <a:pt x="929" y="2767"/>
                      <a:pt x="765" y="2930"/>
                      <a:pt x="612" y="3138"/>
                    </a:cubicBezTo>
                    <a:cubicBezTo>
                      <a:pt x="459" y="3345"/>
                      <a:pt x="328" y="3597"/>
                      <a:pt x="229" y="3892"/>
                    </a:cubicBezTo>
                    <a:cubicBezTo>
                      <a:pt x="175" y="4035"/>
                      <a:pt x="131" y="4188"/>
                      <a:pt x="98" y="4351"/>
                    </a:cubicBezTo>
                    <a:cubicBezTo>
                      <a:pt x="66" y="4504"/>
                      <a:pt x="44" y="4669"/>
                      <a:pt x="22" y="4843"/>
                    </a:cubicBezTo>
                    <a:cubicBezTo>
                      <a:pt x="0" y="5193"/>
                      <a:pt x="11" y="5554"/>
                      <a:pt x="66" y="5915"/>
                    </a:cubicBezTo>
                    <a:cubicBezTo>
                      <a:pt x="131" y="6275"/>
                      <a:pt x="219" y="6636"/>
                      <a:pt x="350" y="6964"/>
                    </a:cubicBezTo>
                    <a:cubicBezTo>
                      <a:pt x="470" y="7303"/>
                      <a:pt x="623" y="7598"/>
                      <a:pt x="765" y="7849"/>
                    </a:cubicBezTo>
                    <a:cubicBezTo>
                      <a:pt x="918" y="8101"/>
                      <a:pt x="1060" y="8320"/>
                      <a:pt x="1169" y="8451"/>
                    </a:cubicBezTo>
                    <a:cubicBezTo>
                      <a:pt x="1268" y="8593"/>
                      <a:pt x="1334" y="8680"/>
                      <a:pt x="1334" y="8680"/>
                    </a:cubicBezTo>
                    <a:cubicBezTo>
                      <a:pt x="1334" y="8680"/>
                      <a:pt x="1432" y="8626"/>
                      <a:pt x="1574" y="8527"/>
                    </a:cubicBezTo>
                    <a:cubicBezTo>
                      <a:pt x="1727" y="8429"/>
                      <a:pt x="1924" y="8286"/>
                      <a:pt x="2153" y="8101"/>
                    </a:cubicBezTo>
                    <a:cubicBezTo>
                      <a:pt x="2602" y="7718"/>
                      <a:pt x="3115" y="7150"/>
                      <a:pt x="3465" y="6516"/>
                    </a:cubicBezTo>
                    <a:cubicBezTo>
                      <a:pt x="3640" y="6188"/>
                      <a:pt x="3771" y="5860"/>
                      <a:pt x="3870" y="5521"/>
                    </a:cubicBezTo>
                    <a:cubicBezTo>
                      <a:pt x="3957" y="5193"/>
                      <a:pt x="4012" y="4865"/>
                      <a:pt x="4012" y="4559"/>
                    </a:cubicBezTo>
                    <a:cubicBezTo>
                      <a:pt x="4012" y="4253"/>
                      <a:pt x="3979" y="3969"/>
                      <a:pt x="3902" y="3717"/>
                    </a:cubicBezTo>
                    <a:cubicBezTo>
                      <a:pt x="3837" y="3466"/>
                      <a:pt x="3727" y="3258"/>
                      <a:pt x="3596" y="3094"/>
                    </a:cubicBezTo>
                    <a:cubicBezTo>
                      <a:pt x="3071" y="2417"/>
                      <a:pt x="2952" y="1618"/>
                      <a:pt x="2918" y="1028"/>
                    </a:cubicBezTo>
                    <a:cubicBezTo>
                      <a:pt x="2908" y="722"/>
                      <a:pt x="2908" y="481"/>
                      <a:pt x="2918" y="307"/>
                    </a:cubicBezTo>
                    <a:cubicBezTo>
                      <a:pt x="2930" y="132"/>
                      <a:pt x="2940" y="22"/>
                      <a:pt x="2940" y="22"/>
                    </a:cubicBezTo>
                    <a:cubicBezTo>
                      <a:pt x="2886" y="12"/>
                      <a:pt x="2831" y="12"/>
                      <a:pt x="2777"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81" name="Google Shape;981;p28"/>
              <p:cNvSpPr/>
              <p:nvPr/>
            </p:nvSpPr>
            <p:spPr>
              <a:xfrm>
                <a:off x="5125650" y="100125"/>
                <a:ext cx="170025" cy="145150"/>
              </a:xfrm>
              <a:custGeom>
                <a:avLst/>
                <a:gdLst/>
                <a:ahLst/>
                <a:cxnLst/>
                <a:rect l="l" t="t" r="r" b="b"/>
                <a:pathLst>
                  <a:path w="6801" h="5806" extrusionOk="0">
                    <a:moveTo>
                      <a:pt x="6691" y="0"/>
                    </a:moveTo>
                    <a:cubicBezTo>
                      <a:pt x="6691" y="0"/>
                      <a:pt x="6603" y="66"/>
                      <a:pt x="6450" y="165"/>
                    </a:cubicBezTo>
                    <a:cubicBezTo>
                      <a:pt x="6308" y="252"/>
                      <a:pt x="6089" y="383"/>
                      <a:pt x="5827" y="525"/>
                    </a:cubicBezTo>
                    <a:cubicBezTo>
                      <a:pt x="5564" y="656"/>
                      <a:pt x="5248" y="799"/>
                      <a:pt x="4887" y="886"/>
                    </a:cubicBezTo>
                    <a:cubicBezTo>
                      <a:pt x="4799" y="919"/>
                      <a:pt x="4701" y="940"/>
                      <a:pt x="4614" y="952"/>
                    </a:cubicBezTo>
                    <a:cubicBezTo>
                      <a:pt x="4515" y="974"/>
                      <a:pt x="4417" y="984"/>
                      <a:pt x="4318" y="984"/>
                    </a:cubicBezTo>
                    <a:cubicBezTo>
                      <a:pt x="4230" y="994"/>
                      <a:pt x="4139" y="999"/>
                      <a:pt x="4046" y="999"/>
                    </a:cubicBezTo>
                    <a:cubicBezTo>
                      <a:pt x="3934" y="999"/>
                      <a:pt x="3820" y="991"/>
                      <a:pt x="3706" y="974"/>
                    </a:cubicBezTo>
                    <a:cubicBezTo>
                      <a:pt x="3641" y="965"/>
                      <a:pt x="3574" y="961"/>
                      <a:pt x="3503" y="961"/>
                    </a:cubicBezTo>
                    <a:cubicBezTo>
                      <a:pt x="3124" y="961"/>
                      <a:pt x="2674" y="1087"/>
                      <a:pt x="2231" y="1345"/>
                    </a:cubicBezTo>
                    <a:cubicBezTo>
                      <a:pt x="1968" y="1509"/>
                      <a:pt x="1706" y="1706"/>
                      <a:pt x="1466" y="1957"/>
                    </a:cubicBezTo>
                    <a:cubicBezTo>
                      <a:pt x="1225" y="2198"/>
                      <a:pt x="995" y="2493"/>
                      <a:pt x="810" y="2799"/>
                    </a:cubicBezTo>
                    <a:cubicBezTo>
                      <a:pt x="623" y="3116"/>
                      <a:pt x="470" y="3455"/>
                      <a:pt x="351" y="3783"/>
                    </a:cubicBezTo>
                    <a:cubicBezTo>
                      <a:pt x="285" y="3957"/>
                      <a:pt x="241" y="4122"/>
                      <a:pt x="198" y="4275"/>
                    </a:cubicBezTo>
                    <a:cubicBezTo>
                      <a:pt x="154" y="4438"/>
                      <a:pt x="121" y="4592"/>
                      <a:pt x="99" y="4734"/>
                    </a:cubicBezTo>
                    <a:cubicBezTo>
                      <a:pt x="45" y="5029"/>
                      <a:pt x="23" y="5269"/>
                      <a:pt x="11" y="5444"/>
                    </a:cubicBezTo>
                    <a:cubicBezTo>
                      <a:pt x="1" y="5630"/>
                      <a:pt x="1" y="5728"/>
                      <a:pt x="1" y="5728"/>
                    </a:cubicBezTo>
                    <a:cubicBezTo>
                      <a:pt x="1" y="5728"/>
                      <a:pt x="110" y="5750"/>
                      <a:pt x="285" y="5772"/>
                    </a:cubicBezTo>
                    <a:cubicBezTo>
                      <a:pt x="460" y="5783"/>
                      <a:pt x="711" y="5805"/>
                      <a:pt x="995" y="5805"/>
                    </a:cubicBezTo>
                    <a:cubicBezTo>
                      <a:pt x="1585" y="5805"/>
                      <a:pt x="2340" y="5707"/>
                      <a:pt x="3018" y="5444"/>
                    </a:cubicBezTo>
                    <a:cubicBezTo>
                      <a:pt x="3193" y="5379"/>
                      <a:pt x="3356" y="5302"/>
                      <a:pt x="3521" y="5215"/>
                    </a:cubicBezTo>
                    <a:cubicBezTo>
                      <a:pt x="3674" y="5138"/>
                      <a:pt x="3827" y="5040"/>
                      <a:pt x="3968" y="4941"/>
                    </a:cubicBezTo>
                    <a:cubicBezTo>
                      <a:pt x="4253" y="4745"/>
                      <a:pt x="4505" y="4526"/>
                      <a:pt x="4701" y="4297"/>
                    </a:cubicBezTo>
                    <a:cubicBezTo>
                      <a:pt x="4898" y="4056"/>
                      <a:pt x="5051" y="3816"/>
                      <a:pt x="5160" y="3586"/>
                    </a:cubicBezTo>
                    <a:cubicBezTo>
                      <a:pt x="5258" y="3345"/>
                      <a:pt x="5313" y="3116"/>
                      <a:pt x="5324" y="2908"/>
                    </a:cubicBezTo>
                    <a:cubicBezTo>
                      <a:pt x="5335" y="2701"/>
                      <a:pt x="5368" y="2493"/>
                      <a:pt x="5423" y="2296"/>
                    </a:cubicBezTo>
                    <a:cubicBezTo>
                      <a:pt x="5467" y="2099"/>
                      <a:pt x="5532" y="1924"/>
                      <a:pt x="5608" y="1749"/>
                    </a:cubicBezTo>
                    <a:cubicBezTo>
                      <a:pt x="5696" y="1586"/>
                      <a:pt x="5773" y="1433"/>
                      <a:pt x="5871" y="1280"/>
                    </a:cubicBezTo>
                    <a:cubicBezTo>
                      <a:pt x="5958" y="1137"/>
                      <a:pt x="6045" y="1006"/>
                      <a:pt x="6133" y="886"/>
                    </a:cubicBezTo>
                    <a:cubicBezTo>
                      <a:pt x="6319" y="656"/>
                      <a:pt x="6483" y="471"/>
                      <a:pt x="6603" y="340"/>
                    </a:cubicBezTo>
                    <a:cubicBezTo>
                      <a:pt x="6723" y="208"/>
                      <a:pt x="6800" y="131"/>
                      <a:pt x="6800" y="131"/>
                    </a:cubicBezTo>
                    <a:cubicBezTo>
                      <a:pt x="6756" y="99"/>
                      <a:pt x="6723" y="44"/>
                      <a:pt x="6691"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82" name="Google Shape;982;p28"/>
              <p:cNvSpPr/>
              <p:nvPr/>
            </p:nvSpPr>
            <p:spPr>
              <a:xfrm>
                <a:off x="5067450" y="34050"/>
                <a:ext cx="220025" cy="98525"/>
              </a:xfrm>
              <a:custGeom>
                <a:avLst/>
                <a:gdLst/>
                <a:ahLst/>
                <a:cxnLst/>
                <a:rect l="l" t="t" r="r" b="b"/>
                <a:pathLst>
                  <a:path w="8801" h="3941" extrusionOk="0">
                    <a:moveTo>
                      <a:pt x="3946" y="1"/>
                    </a:moveTo>
                    <a:cubicBezTo>
                      <a:pt x="3815" y="1"/>
                      <a:pt x="3680" y="7"/>
                      <a:pt x="3542" y="20"/>
                    </a:cubicBezTo>
                    <a:cubicBezTo>
                      <a:pt x="3203" y="53"/>
                      <a:pt x="2842" y="129"/>
                      <a:pt x="2504" y="250"/>
                    </a:cubicBezTo>
                    <a:cubicBezTo>
                      <a:pt x="2154" y="370"/>
                      <a:pt x="1815" y="523"/>
                      <a:pt x="1509" y="709"/>
                    </a:cubicBezTo>
                    <a:cubicBezTo>
                      <a:pt x="1214" y="884"/>
                      <a:pt x="940" y="1081"/>
                      <a:pt x="711" y="1266"/>
                    </a:cubicBezTo>
                    <a:cubicBezTo>
                      <a:pt x="481" y="1463"/>
                      <a:pt x="306" y="1638"/>
                      <a:pt x="186" y="1758"/>
                    </a:cubicBezTo>
                    <a:cubicBezTo>
                      <a:pt x="66" y="1889"/>
                      <a:pt x="0" y="1966"/>
                      <a:pt x="0" y="1966"/>
                    </a:cubicBezTo>
                    <a:cubicBezTo>
                      <a:pt x="0" y="1966"/>
                      <a:pt x="66" y="2043"/>
                      <a:pt x="186" y="2174"/>
                    </a:cubicBezTo>
                    <a:cubicBezTo>
                      <a:pt x="306" y="2305"/>
                      <a:pt x="481" y="2480"/>
                      <a:pt x="711" y="2665"/>
                    </a:cubicBezTo>
                    <a:cubicBezTo>
                      <a:pt x="940" y="2851"/>
                      <a:pt x="1214" y="3048"/>
                      <a:pt x="1509" y="3234"/>
                    </a:cubicBezTo>
                    <a:cubicBezTo>
                      <a:pt x="1815" y="3409"/>
                      <a:pt x="2154" y="3573"/>
                      <a:pt x="2504" y="3693"/>
                    </a:cubicBezTo>
                    <a:cubicBezTo>
                      <a:pt x="2842" y="3813"/>
                      <a:pt x="3203" y="3890"/>
                      <a:pt x="3542" y="3923"/>
                    </a:cubicBezTo>
                    <a:cubicBezTo>
                      <a:pt x="3673" y="3935"/>
                      <a:pt x="3801" y="3941"/>
                      <a:pt x="3926" y="3941"/>
                    </a:cubicBezTo>
                    <a:cubicBezTo>
                      <a:pt x="4134" y="3941"/>
                      <a:pt x="4334" y="3924"/>
                      <a:pt x="4526" y="3890"/>
                    </a:cubicBezTo>
                    <a:cubicBezTo>
                      <a:pt x="5127" y="3792"/>
                      <a:pt x="5608" y="3540"/>
                      <a:pt x="5892" y="3234"/>
                    </a:cubicBezTo>
                    <a:cubicBezTo>
                      <a:pt x="6034" y="3070"/>
                      <a:pt x="6187" y="2939"/>
                      <a:pt x="6352" y="2818"/>
                    </a:cubicBezTo>
                    <a:cubicBezTo>
                      <a:pt x="6439" y="2764"/>
                      <a:pt x="6515" y="2709"/>
                      <a:pt x="6603" y="2665"/>
                    </a:cubicBezTo>
                    <a:cubicBezTo>
                      <a:pt x="6680" y="2611"/>
                      <a:pt x="6767" y="2567"/>
                      <a:pt x="6854" y="2534"/>
                    </a:cubicBezTo>
                    <a:cubicBezTo>
                      <a:pt x="7182" y="2370"/>
                      <a:pt x="7521" y="2272"/>
                      <a:pt x="7805" y="2206"/>
                    </a:cubicBezTo>
                    <a:cubicBezTo>
                      <a:pt x="8101" y="2140"/>
                      <a:pt x="8352" y="2108"/>
                      <a:pt x="8526" y="2086"/>
                    </a:cubicBezTo>
                    <a:cubicBezTo>
                      <a:pt x="8701" y="2064"/>
                      <a:pt x="8800" y="2053"/>
                      <a:pt x="8800" y="2053"/>
                    </a:cubicBezTo>
                    <a:cubicBezTo>
                      <a:pt x="8789" y="2031"/>
                      <a:pt x="8800" y="1999"/>
                      <a:pt x="8800" y="1966"/>
                    </a:cubicBezTo>
                    <a:cubicBezTo>
                      <a:pt x="8800" y="1944"/>
                      <a:pt x="8789" y="1911"/>
                      <a:pt x="8800" y="1878"/>
                    </a:cubicBezTo>
                    <a:cubicBezTo>
                      <a:pt x="8800" y="1878"/>
                      <a:pt x="8701" y="1868"/>
                      <a:pt x="8526" y="1846"/>
                    </a:cubicBezTo>
                    <a:cubicBezTo>
                      <a:pt x="8352" y="1824"/>
                      <a:pt x="8101" y="1791"/>
                      <a:pt x="7805" y="1725"/>
                    </a:cubicBezTo>
                    <a:cubicBezTo>
                      <a:pt x="7521" y="1659"/>
                      <a:pt x="7182" y="1562"/>
                      <a:pt x="6854" y="1409"/>
                    </a:cubicBezTo>
                    <a:cubicBezTo>
                      <a:pt x="6767" y="1365"/>
                      <a:pt x="6680" y="1321"/>
                      <a:pt x="6603" y="1277"/>
                    </a:cubicBezTo>
                    <a:cubicBezTo>
                      <a:pt x="6515" y="1222"/>
                      <a:pt x="6439" y="1168"/>
                      <a:pt x="6352" y="1113"/>
                    </a:cubicBezTo>
                    <a:cubicBezTo>
                      <a:pt x="6187" y="1004"/>
                      <a:pt x="6034" y="862"/>
                      <a:pt x="5892" y="709"/>
                    </a:cubicBezTo>
                    <a:cubicBezTo>
                      <a:pt x="5608" y="391"/>
                      <a:pt x="5127" y="151"/>
                      <a:pt x="4526" y="42"/>
                    </a:cubicBezTo>
                    <a:cubicBezTo>
                      <a:pt x="4340" y="15"/>
                      <a:pt x="4147" y="1"/>
                      <a:pt x="3946"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83" name="Google Shape;983;p28"/>
              <p:cNvSpPr/>
              <p:nvPr/>
            </p:nvSpPr>
            <p:spPr>
              <a:xfrm>
                <a:off x="5125650" y="-78875"/>
                <a:ext cx="170025" cy="145125"/>
              </a:xfrm>
              <a:custGeom>
                <a:avLst/>
                <a:gdLst/>
                <a:ahLst/>
                <a:cxnLst/>
                <a:rect l="l" t="t" r="r" b="b"/>
                <a:pathLst>
                  <a:path w="6801" h="5805" extrusionOk="0">
                    <a:moveTo>
                      <a:pt x="995" y="1"/>
                    </a:moveTo>
                    <a:cubicBezTo>
                      <a:pt x="711" y="1"/>
                      <a:pt x="460" y="23"/>
                      <a:pt x="285" y="44"/>
                    </a:cubicBezTo>
                    <a:cubicBezTo>
                      <a:pt x="110" y="66"/>
                      <a:pt x="1" y="77"/>
                      <a:pt x="1" y="77"/>
                    </a:cubicBezTo>
                    <a:cubicBezTo>
                      <a:pt x="1" y="77"/>
                      <a:pt x="1" y="186"/>
                      <a:pt x="11" y="361"/>
                    </a:cubicBezTo>
                    <a:cubicBezTo>
                      <a:pt x="23" y="536"/>
                      <a:pt x="45" y="788"/>
                      <a:pt x="99" y="1072"/>
                    </a:cubicBezTo>
                    <a:cubicBezTo>
                      <a:pt x="121" y="1225"/>
                      <a:pt x="154" y="1378"/>
                      <a:pt x="198" y="1531"/>
                    </a:cubicBezTo>
                    <a:cubicBezTo>
                      <a:pt x="241" y="1695"/>
                      <a:pt x="285" y="1859"/>
                      <a:pt x="351" y="2023"/>
                    </a:cubicBezTo>
                    <a:cubicBezTo>
                      <a:pt x="470" y="2362"/>
                      <a:pt x="623" y="2690"/>
                      <a:pt x="810" y="3006"/>
                    </a:cubicBezTo>
                    <a:cubicBezTo>
                      <a:pt x="995" y="3324"/>
                      <a:pt x="1225" y="3608"/>
                      <a:pt x="1466" y="3859"/>
                    </a:cubicBezTo>
                    <a:cubicBezTo>
                      <a:pt x="1706" y="4100"/>
                      <a:pt x="1968" y="4308"/>
                      <a:pt x="2231" y="4461"/>
                    </a:cubicBezTo>
                    <a:cubicBezTo>
                      <a:pt x="2664" y="4722"/>
                      <a:pt x="3103" y="4850"/>
                      <a:pt x="3477" y="4850"/>
                    </a:cubicBezTo>
                    <a:cubicBezTo>
                      <a:pt x="3557" y="4850"/>
                      <a:pt x="3633" y="4844"/>
                      <a:pt x="3706" y="4832"/>
                    </a:cubicBezTo>
                    <a:cubicBezTo>
                      <a:pt x="3836" y="4819"/>
                      <a:pt x="3965" y="4809"/>
                      <a:pt x="4091" y="4809"/>
                    </a:cubicBezTo>
                    <a:cubicBezTo>
                      <a:pt x="4168" y="4809"/>
                      <a:pt x="4244" y="4813"/>
                      <a:pt x="4318" y="4821"/>
                    </a:cubicBezTo>
                    <a:lnTo>
                      <a:pt x="4614" y="4854"/>
                    </a:lnTo>
                    <a:cubicBezTo>
                      <a:pt x="4701" y="4876"/>
                      <a:pt x="4799" y="4898"/>
                      <a:pt x="4887" y="4920"/>
                    </a:cubicBezTo>
                    <a:cubicBezTo>
                      <a:pt x="5248" y="5007"/>
                      <a:pt x="5564" y="5149"/>
                      <a:pt x="5827" y="5291"/>
                    </a:cubicBezTo>
                    <a:cubicBezTo>
                      <a:pt x="6089" y="5423"/>
                      <a:pt x="6308" y="5554"/>
                      <a:pt x="6450" y="5652"/>
                    </a:cubicBezTo>
                    <a:cubicBezTo>
                      <a:pt x="6603" y="5751"/>
                      <a:pt x="6691" y="5805"/>
                      <a:pt x="6691" y="5805"/>
                    </a:cubicBezTo>
                    <a:cubicBezTo>
                      <a:pt x="6723" y="5761"/>
                      <a:pt x="6756" y="5717"/>
                      <a:pt x="6800" y="5674"/>
                    </a:cubicBezTo>
                    <a:cubicBezTo>
                      <a:pt x="6800" y="5674"/>
                      <a:pt x="6723" y="5608"/>
                      <a:pt x="6603" y="5477"/>
                    </a:cubicBezTo>
                    <a:cubicBezTo>
                      <a:pt x="6483" y="5346"/>
                      <a:pt x="6319" y="5160"/>
                      <a:pt x="6133" y="4920"/>
                    </a:cubicBezTo>
                    <a:cubicBezTo>
                      <a:pt x="6045" y="4799"/>
                      <a:pt x="5958" y="4668"/>
                      <a:pt x="5871" y="4526"/>
                    </a:cubicBezTo>
                    <a:cubicBezTo>
                      <a:pt x="5773" y="4384"/>
                      <a:pt x="5696" y="4231"/>
                      <a:pt x="5608" y="4056"/>
                    </a:cubicBezTo>
                    <a:cubicBezTo>
                      <a:pt x="5532" y="3892"/>
                      <a:pt x="5467" y="3706"/>
                      <a:pt x="5423" y="3509"/>
                    </a:cubicBezTo>
                    <a:cubicBezTo>
                      <a:pt x="5368" y="3324"/>
                      <a:pt x="5335" y="3116"/>
                      <a:pt x="5324" y="2908"/>
                    </a:cubicBezTo>
                    <a:cubicBezTo>
                      <a:pt x="5313" y="2690"/>
                      <a:pt x="5258" y="2460"/>
                      <a:pt x="5160" y="2231"/>
                    </a:cubicBezTo>
                    <a:cubicBezTo>
                      <a:pt x="5051" y="1990"/>
                      <a:pt x="4898" y="1750"/>
                      <a:pt x="4701" y="1520"/>
                    </a:cubicBezTo>
                    <a:cubicBezTo>
                      <a:pt x="4505" y="1279"/>
                      <a:pt x="4253" y="1061"/>
                      <a:pt x="3968" y="864"/>
                    </a:cubicBezTo>
                    <a:cubicBezTo>
                      <a:pt x="3827" y="766"/>
                      <a:pt x="3674" y="678"/>
                      <a:pt x="3521" y="591"/>
                    </a:cubicBezTo>
                    <a:cubicBezTo>
                      <a:pt x="3356" y="514"/>
                      <a:pt x="3193" y="438"/>
                      <a:pt x="3018" y="372"/>
                    </a:cubicBezTo>
                    <a:cubicBezTo>
                      <a:pt x="2340" y="99"/>
                      <a:pt x="1585" y="1"/>
                      <a:pt x="995"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84" name="Google Shape;984;p28"/>
              <p:cNvSpPr/>
              <p:nvPr/>
            </p:nvSpPr>
            <p:spPr>
              <a:xfrm>
                <a:off x="5239900" y="-161950"/>
                <a:ext cx="100300" cy="217025"/>
              </a:xfrm>
              <a:custGeom>
                <a:avLst/>
                <a:gdLst/>
                <a:ahLst/>
                <a:cxnLst/>
                <a:rect l="l" t="t" r="r" b="b"/>
                <a:pathLst>
                  <a:path w="4012" h="8681" extrusionOk="0">
                    <a:moveTo>
                      <a:pt x="1334" y="1"/>
                    </a:moveTo>
                    <a:cubicBezTo>
                      <a:pt x="1334" y="1"/>
                      <a:pt x="1268" y="77"/>
                      <a:pt x="1169" y="219"/>
                    </a:cubicBezTo>
                    <a:cubicBezTo>
                      <a:pt x="1060" y="361"/>
                      <a:pt x="918" y="569"/>
                      <a:pt x="765" y="820"/>
                    </a:cubicBezTo>
                    <a:cubicBezTo>
                      <a:pt x="623" y="1082"/>
                      <a:pt x="470" y="1378"/>
                      <a:pt x="350" y="1706"/>
                    </a:cubicBezTo>
                    <a:cubicBezTo>
                      <a:pt x="219" y="2034"/>
                      <a:pt x="131" y="2394"/>
                      <a:pt x="66" y="2755"/>
                    </a:cubicBezTo>
                    <a:cubicBezTo>
                      <a:pt x="11" y="3127"/>
                      <a:pt x="0" y="3477"/>
                      <a:pt x="22" y="3827"/>
                    </a:cubicBezTo>
                    <a:cubicBezTo>
                      <a:pt x="44" y="4001"/>
                      <a:pt x="66" y="4165"/>
                      <a:pt x="98" y="4329"/>
                    </a:cubicBezTo>
                    <a:cubicBezTo>
                      <a:pt x="131" y="4493"/>
                      <a:pt x="175" y="4646"/>
                      <a:pt x="229" y="4788"/>
                    </a:cubicBezTo>
                    <a:cubicBezTo>
                      <a:pt x="328" y="5073"/>
                      <a:pt x="459" y="5324"/>
                      <a:pt x="612" y="5532"/>
                    </a:cubicBezTo>
                    <a:cubicBezTo>
                      <a:pt x="765" y="5750"/>
                      <a:pt x="929" y="5903"/>
                      <a:pt x="1115" y="6023"/>
                    </a:cubicBezTo>
                    <a:cubicBezTo>
                      <a:pt x="1837" y="6472"/>
                      <a:pt x="2219" y="7193"/>
                      <a:pt x="2449" y="7729"/>
                    </a:cubicBezTo>
                    <a:cubicBezTo>
                      <a:pt x="2569" y="8002"/>
                      <a:pt x="2646" y="8243"/>
                      <a:pt x="2700" y="8406"/>
                    </a:cubicBezTo>
                    <a:cubicBezTo>
                      <a:pt x="2743" y="8581"/>
                      <a:pt x="2777" y="8680"/>
                      <a:pt x="2777" y="8680"/>
                    </a:cubicBezTo>
                    <a:lnTo>
                      <a:pt x="2940" y="8647"/>
                    </a:lnTo>
                    <a:cubicBezTo>
                      <a:pt x="2940" y="8647"/>
                      <a:pt x="2930" y="8549"/>
                      <a:pt x="2918" y="8374"/>
                    </a:cubicBezTo>
                    <a:cubicBezTo>
                      <a:pt x="2908" y="8199"/>
                      <a:pt x="2908" y="7947"/>
                      <a:pt x="2918" y="7653"/>
                    </a:cubicBezTo>
                    <a:cubicBezTo>
                      <a:pt x="2952" y="7062"/>
                      <a:pt x="3071" y="6264"/>
                      <a:pt x="3596" y="5586"/>
                    </a:cubicBezTo>
                    <a:cubicBezTo>
                      <a:pt x="3727" y="5411"/>
                      <a:pt x="3837" y="5204"/>
                      <a:pt x="3902" y="4952"/>
                    </a:cubicBezTo>
                    <a:cubicBezTo>
                      <a:pt x="3979" y="4712"/>
                      <a:pt x="4012" y="4427"/>
                      <a:pt x="4012" y="4121"/>
                    </a:cubicBezTo>
                    <a:cubicBezTo>
                      <a:pt x="4012" y="3815"/>
                      <a:pt x="3957" y="3487"/>
                      <a:pt x="3870" y="3149"/>
                    </a:cubicBezTo>
                    <a:cubicBezTo>
                      <a:pt x="3771" y="2821"/>
                      <a:pt x="3640" y="2482"/>
                      <a:pt x="3465" y="2165"/>
                    </a:cubicBezTo>
                    <a:cubicBezTo>
                      <a:pt x="3115" y="1520"/>
                      <a:pt x="2602" y="951"/>
                      <a:pt x="2153" y="579"/>
                    </a:cubicBezTo>
                    <a:cubicBezTo>
                      <a:pt x="1924" y="394"/>
                      <a:pt x="1727" y="241"/>
                      <a:pt x="1574" y="142"/>
                    </a:cubicBezTo>
                    <a:cubicBezTo>
                      <a:pt x="1432" y="55"/>
                      <a:pt x="1334" y="1"/>
                      <a:pt x="1334"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85" name="Google Shape;985;p28"/>
              <p:cNvSpPr/>
              <p:nvPr/>
            </p:nvSpPr>
            <p:spPr>
              <a:xfrm>
                <a:off x="5328975" y="-132425"/>
                <a:ext cx="121625" cy="191575"/>
              </a:xfrm>
              <a:custGeom>
                <a:avLst/>
                <a:gdLst/>
                <a:ahLst/>
                <a:cxnLst/>
                <a:rect l="l" t="t" r="r" b="b"/>
                <a:pathLst>
                  <a:path w="4865" h="7663" extrusionOk="0">
                    <a:moveTo>
                      <a:pt x="4483" y="0"/>
                    </a:moveTo>
                    <a:cubicBezTo>
                      <a:pt x="4483" y="0"/>
                      <a:pt x="4384" y="22"/>
                      <a:pt x="4209" y="66"/>
                    </a:cubicBezTo>
                    <a:cubicBezTo>
                      <a:pt x="4034" y="98"/>
                      <a:pt x="3794" y="175"/>
                      <a:pt x="3521" y="262"/>
                    </a:cubicBezTo>
                    <a:cubicBezTo>
                      <a:pt x="3236" y="372"/>
                      <a:pt x="2930" y="503"/>
                      <a:pt x="2624" y="678"/>
                    </a:cubicBezTo>
                    <a:cubicBezTo>
                      <a:pt x="2318" y="853"/>
                      <a:pt x="2012" y="1060"/>
                      <a:pt x="1738" y="1301"/>
                    </a:cubicBezTo>
                    <a:cubicBezTo>
                      <a:pt x="1466" y="1541"/>
                      <a:pt x="1214" y="1815"/>
                      <a:pt x="1017" y="2099"/>
                    </a:cubicBezTo>
                    <a:cubicBezTo>
                      <a:pt x="919" y="2241"/>
                      <a:pt x="832" y="2383"/>
                      <a:pt x="755" y="2525"/>
                    </a:cubicBezTo>
                    <a:cubicBezTo>
                      <a:pt x="679" y="2667"/>
                      <a:pt x="613" y="2809"/>
                      <a:pt x="558" y="2962"/>
                    </a:cubicBezTo>
                    <a:cubicBezTo>
                      <a:pt x="449" y="3246"/>
                      <a:pt x="383" y="3520"/>
                      <a:pt x="372" y="3782"/>
                    </a:cubicBezTo>
                    <a:cubicBezTo>
                      <a:pt x="351" y="4045"/>
                      <a:pt x="383" y="4274"/>
                      <a:pt x="438" y="4471"/>
                    </a:cubicBezTo>
                    <a:cubicBezTo>
                      <a:pt x="700" y="5291"/>
                      <a:pt x="536" y="6078"/>
                      <a:pt x="372" y="6646"/>
                    </a:cubicBezTo>
                    <a:cubicBezTo>
                      <a:pt x="274" y="6931"/>
                      <a:pt x="186" y="7160"/>
                      <a:pt x="121" y="7324"/>
                    </a:cubicBezTo>
                    <a:cubicBezTo>
                      <a:pt x="45" y="7488"/>
                      <a:pt x="1" y="7575"/>
                      <a:pt x="1" y="7575"/>
                    </a:cubicBezTo>
                    <a:cubicBezTo>
                      <a:pt x="55" y="7597"/>
                      <a:pt x="99" y="7630"/>
                      <a:pt x="154" y="7663"/>
                    </a:cubicBezTo>
                    <a:cubicBezTo>
                      <a:pt x="154" y="7663"/>
                      <a:pt x="208" y="7575"/>
                      <a:pt x="317" y="7433"/>
                    </a:cubicBezTo>
                    <a:cubicBezTo>
                      <a:pt x="416" y="7302"/>
                      <a:pt x="580" y="7106"/>
                      <a:pt x="776" y="6887"/>
                    </a:cubicBezTo>
                    <a:cubicBezTo>
                      <a:pt x="1181" y="6450"/>
                      <a:pt x="1794" y="5914"/>
                      <a:pt x="2624" y="5739"/>
                    </a:cubicBezTo>
                    <a:cubicBezTo>
                      <a:pt x="3040" y="5651"/>
                      <a:pt x="3487" y="5357"/>
                      <a:pt x="3881" y="4876"/>
                    </a:cubicBezTo>
                    <a:cubicBezTo>
                      <a:pt x="4078" y="4646"/>
                      <a:pt x="4253" y="4361"/>
                      <a:pt x="4395" y="4045"/>
                    </a:cubicBezTo>
                    <a:cubicBezTo>
                      <a:pt x="4471" y="3892"/>
                      <a:pt x="4526" y="3727"/>
                      <a:pt x="4592" y="3552"/>
                    </a:cubicBezTo>
                    <a:cubicBezTo>
                      <a:pt x="4636" y="3377"/>
                      <a:pt x="4690" y="3203"/>
                      <a:pt x="4723" y="3028"/>
                    </a:cubicBezTo>
                    <a:cubicBezTo>
                      <a:pt x="4865" y="2306"/>
                      <a:pt x="4832" y="1552"/>
                      <a:pt x="4734" y="973"/>
                    </a:cubicBezTo>
                    <a:cubicBezTo>
                      <a:pt x="4679" y="678"/>
                      <a:pt x="4614" y="437"/>
                      <a:pt x="4570" y="273"/>
                    </a:cubicBezTo>
                    <a:cubicBezTo>
                      <a:pt x="4515" y="98"/>
                      <a:pt x="4483" y="0"/>
                      <a:pt x="4483"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86" name="Google Shape;986;p28"/>
              <p:cNvSpPr/>
              <p:nvPr/>
            </p:nvSpPr>
            <p:spPr>
              <a:xfrm>
                <a:off x="5343200" y="-21000"/>
                <a:ext cx="207175" cy="104275"/>
              </a:xfrm>
              <a:custGeom>
                <a:avLst/>
                <a:gdLst/>
                <a:ahLst/>
                <a:cxnLst/>
                <a:rect l="l" t="t" r="r" b="b"/>
                <a:pathLst>
                  <a:path w="8287" h="4171" extrusionOk="0">
                    <a:moveTo>
                      <a:pt x="5497" y="1"/>
                    </a:moveTo>
                    <a:cubicBezTo>
                      <a:pt x="5450" y="1"/>
                      <a:pt x="5403" y="2"/>
                      <a:pt x="5357" y="3"/>
                    </a:cubicBezTo>
                    <a:cubicBezTo>
                      <a:pt x="5170" y="3"/>
                      <a:pt x="4985" y="14"/>
                      <a:pt x="4810" y="47"/>
                    </a:cubicBezTo>
                    <a:cubicBezTo>
                      <a:pt x="4635" y="69"/>
                      <a:pt x="4460" y="101"/>
                      <a:pt x="4296" y="145"/>
                    </a:cubicBezTo>
                    <a:cubicBezTo>
                      <a:pt x="3957" y="232"/>
                      <a:pt x="3651" y="353"/>
                      <a:pt x="3378" y="506"/>
                    </a:cubicBezTo>
                    <a:cubicBezTo>
                      <a:pt x="2842" y="812"/>
                      <a:pt x="2481" y="1206"/>
                      <a:pt x="2318" y="1599"/>
                    </a:cubicBezTo>
                    <a:cubicBezTo>
                      <a:pt x="2165" y="1993"/>
                      <a:pt x="1924" y="2321"/>
                      <a:pt x="1662" y="2583"/>
                    </a:cubicBezTo>
                    <a:cubicBezTo>
                      <a:pt x="1399" y="2845"/>
                      <a:pt x="1115" y="3053"/>
                      <a:pt x="875" y="3217"/>
                    </a:cubicBezTo>
                    <a:cubicBezTo>
                      <a:pt x="623" y="3370"/>
                      <a:pt x="404" y="3490"/>
                      <a:pt x="241" y="3577"/>
                    </a:cubicBezTo>
                    <a:lnTo>
                      <a:pt x="0" y="3698"/>
                    </a:lnTo>
                    <a:cubicBezTo>
                      <a:pt x="11" y="3720"/>
                      <a:pt x="11" y="3752"/>
                      <a:pt x="22" y="3774"/>
                    </a:cubicBezTo>
                    <a:cubicBezTo>
                      <a:pt x="33" y="3796"/>
                      <a:pt x="44" y="3818"/>
                      <a:pt x="54" y="3851"/>
                    </a:cubicBezTo>
                    <a:cubicBezTo>
                      <a:pt x="54" y="3851"/>
                      <a:pt x="153" y="3818"/>
                      <a:pt x="317" y="3785"/>
                    </a:cubicBezTo>
                    <a:cubicBezTo>
                      <a:pt x="492" y="3742"/>
                      <a:pt x="744" y="3687"/>
                      <a:pt x="1028" y="3654"/>
                    </a:cubicBezTo>
                    <a:cubicBezTo>
                      <a:pt x="1219" y="3633"/>
                      <a:pt x="1434" y="3616"/>
                      <a:pt x="1663" y="3616"/>
                    </a:cubicBezTo>
                    <a:cubicBezTo>
                      <a:pt x="1786" y="3616"/>
                      <a:pt x="1914" y="3621"/>
                      <a:pt x="2044" y="3632"/>
                    </a:cubicBezTo>
                    <a:cubicBezTo>
                      <a:pt x="2416" y="3665"/>
                      <a:pt x="2809" y="3764"/>
                      <a:pt x="3181" y="3960"/>
                    </a:cubicBezTo>
                    <a:cubicBezTo>
                      <a:pt x="3431" y="4093"/>
                      <a:pt x="3761" y="4171"/>
                      <a:pt x="4134" y="4171"/>
                    </a:cubicBezTo>
                    <a:cubicBezTo>
                      <a:pt x="4314" y="4171"/>
                      <a:pt x="4504" y="4152"/>
                      <a:pt x="4701" y="4113"/>
                    </a:cubicBezTo>
                    <a:cubicBezTo>
                      <a:pt x="4995" y="4058"/>
                      <a:pt x="5313" y="3960"/>
                      <a:pt x="5629" y="3807"/>
                    </a:cubicBezTo>
                    <a:cubicBezTo>
                      <a:pt x="5936" y="3665"/>
                      <a:pt x="6253" y="3468"/>
                      <a:pt x="6526" y="3239"/>
                    </a:cubicBezTo>
                    <a:cubicBezTo>
                      <a:pt x="6821" y="3009"/>
                      <a:pt x="7072" y="2746"/>
                      <a:pt x="7302" y="2474"/>
                    </a:cubicBezTo>
                    <a:cubicBezTo>
                      <a:pt x="7521" y="2200"/>
                      <a:pt x="7718" y="1916"/>
                      <a:pt x="7859" y="1665"/>
                    </a:cubicBezTo>
                    <a:cubicBezTo>
                      <a:pt x="7936" y="1544"/>
                      <a:pt x="8002" y="1424"/>
                      <a:pt x="8056" y="1315"/>
                    </a:cubicBezTo>
                    <a:cubicBezTo>
                      <a:pt x="8111" y="1206"/>
                      <a:pt x="8155" y="1107"/>
                      <a:pt x="8187" y="1019"/>
                    </a:cubicBezTo>
                    <a:cubicBezTo>
                      <a:pt x="8253" y="856"/>
                      <a:pt x="8286" y="768"/>
                      <a:pt x="8286" y="768"/>
                    </a:cubicBezTo>
                    <a:cubicBezTo>
                      <a:pt x="8286" y="768"/>
                      <a:pt x="8199" y="713"/>
                      <a:pt x="8046" y="626"/>
                    </a:cubicBezTo>
                    <a:cubicBezTo>
                      <a:pt x="7881" y="550"/>
                      <a:pt x="7663" y="451"/>
                      <a:pt x="7378" y="342"/>
                    </a:cubicBezTo>
                    <a:cubicBezTo>
                      <a:pt x="7106" y="244"/>
                      <a:pt x="6778" y="156"/>
                      <a:pt x="6438" y="91"/>
                    </a:cubicBezTo>
                    <a:cubicBezTo>
                      <a:pt x="6134" y="34"/>
                      <a:pt x="5813" y="1"/>
                      <a:pt x="5497"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87" name="Google Shape;987;p28"/>
              <p:cNvSpPr/>
              <p:nvPr/>
            </p:nvSpPr>
            <p:spPr>
              <a:xfrm>
                <a:off x="5265575" y="39725"/>
                <a:ext cx="86925" cy="86950"/>
              </a:xfrm>
              <a:custGeom>
                <a:avLst/>
                <a:gdLst/>
                <a:ahLst/>
                <a:cxnLst/>
                <a:rect l="l" t="t" r="r" b="b"/>
                <a:pathLst>
                  <a:path w="3477" h="3478" extrusionOk="0">
                    <a:moveTo>
                      <a:pt x="1738" y="1"/>
                    </a:moveTo>
                    <a:cubicBezTo>
                      <a:pt x="776" y="1"/>
                      <a:pt x="1" y="777"/>
                      <a:pt x="1" y="1739"/>
                    </a:cubicBezTo>
                    <a:cubicBezTo>
                      <a:pt x="1" y="2701"/>
                      <a:pt x="776" y="3477"/>
                      <a:pt x="1738" y="3477"/>
                    </a:cubicBezTo>
                    <a:cubicBezTo>
                      <a:pt x="2700" y="3477"/>
                      <a:pt x="3477" y="2701"/>
                      <a:pt x="3477" y="1739"/>
                    </a:cubicBezTo>
                    <a:cubicBezTo>
                      <a:pt x="3477" y="777"/>
                      <a:pt x="2700" y="1"/>
                      <a:pt x="1738"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grpSp>
      </p:grpSp>
      <p:grpSp>
        <p:nvGrpSpPr>
          <p:cNvPr id="988" name="Google Shape;988;p28"/>
          <p:cNvGrpSpPr/>
          <p:nvPr/>
        </p:nvGrpSpPr>
        <p:grpSpPr>
          <a:xfrm>
            <a:off x="3469916" y="4698221"/>
            <a:ext cx="1118275" cy="1075462"/>
            <a:chOff x="2608891" y="3526026"/>
            <a:chExt cx="840786" cy="808597"/>
          </a:xfrm>
        </p:grpSpPr>
        <p:grpSp>
          <p:nvGrpSpPr>
            <p:cNvPr id="989" name="Google Shape;989;p28"/>
            <p:cNvGrpSpPr/>
            <p:nvPr/>
          </p:nvGrpSpPr>
          <p:grpSpPr>
            <a:xfrm rot="10800000">
              <a:off x="2608891" y="4003210"/>
              <a:ext cx="254640" cy="256879"/>
              <a:chOff x="5050500" y="-177700"/>
              <a:chExt cx="517350" cy="521900"/>
            </a:xfrm>
          </p:grpSpPr>
          <p:sp>
            <p:nvSpPr>
              <p:cNvPr id="990" name="Google Shape;990;p28"/>
              <p:cNvSpPr/>
              <p:nvPr/>
            </p:nvSpPr>
            <p:spPr>
              <a:xfrm>
                <a:off x="5050500" y="-177700"/>
                <a:ext cx="517350" cy="521900"/>
              </a:xfrm>
              <a:custGeom>
                <a:avLst/>
                <a:gdLst/>
                <a:ahLst/>
                <a:cxnLst/>
                <a:rect l="l" t="t" r="r" b="b"/>
                <a:pathLst>
                  <a:path w="20694" h="20876" extrusionOk="0">
                    <a:moveTo>
                      <a:pt x="8920" y="0"/>
                    </a:moveTo>
                    <a:cubicBezTo>
                      <a:pt x="8741" y="0"/>
                      <a:pt x="8564" y="80"/>
                      <a:pt x="8439" y="226"/>
                    </a:cubicBezTo>
                    <a:cubicBezTo>
                      <a:pt x="8429" y="237"/>
                      <a:pt x="8352" y="324"/>
                      <a:pt x="8243" y="466"/>
                    </a:cubicBezTo>
                    <a:cubicBezTo>
                      <a:pt x="8101" y="652"/>
                      <a:pt x="7948" y="893"/>
                      <a:pt x="7805" y="1133"/>
                    </a:cubicBezTo>
                    <a:lnTo>
                      <a:pt x="7795" y="1144"/>
                    </a:lnTo>
                    <a:cubicBezTo>
                      <a:pt x="7598" y="1494"/>
                      <a:pt x="7455" y="1800"/>
                      <a:pt x="7336" y="2117"/>
                    </a:cubicBezTo>
                    <a:cubicBezTo>
                      <a:pt x="7193" y="2489"/>
                      <a:pt x="7095" y="2893"/>
                      <a:pt x="7030" y="3286"/>
                    </a:cubicBezTo>
                    <a:lnTo>
                      <a:pt x="7030" y="3298"/>
                    </a:lnTo>
                    <a:cubicBezTo>
                      <a:pt x="6986" y="3560"/>
                      <a:pt x="6964" y="3823"/>
                      <a:pt x="6964" y="4073"/>
                    </a:cubicBezTo>
                    <a:cubicBezTo>
                      <a:pt x="6909" y="4041"/>
                      <a:pt x="6865" y="4019"/>
                      <a:pt x="6811" y="3997"/>
                    </a:cubicBezTo>
                    <a:cubicBezTo>
                      <a:pt x="6625" y="3899"/>
                      <a:pt x="6439" y="3811"/>
                      <a:pt x="6253" y="3735"/>
                    </a:cubicBezTo>
                    <a:cubicBezTo>
                      <a:pt x="5597" y="3483"/>
                      <a:pt x="4778" y="3330"/>
                      <a:pt x="4013" y="3330"/>
                    </a:cubicBezTo>
                    <a:lnTo>
                      <a:pt x="4001" y="3330"/>
                    </a:lnTo>
                    <a:cubicBezTo>
                      <a:pt x="3728" y="3330"/>
                      <a:pt x="3444" y="3342"/>
                      <a:pt x="3214" y="3374"/>
                    </a:cubicBezTo>
                    <a:cubicBezTo>
                      <a:pt x="3029" y="3396"/>
                      <a:pt x="2919" y="3418"/>
                      <a:pt x="2898" y="3418"/>
                    </a:cubicBezTo>
                    <a:cubicBezTo>
                      <a:pt x="2602" y="3473"/>
                      <a:pt x="2383" y="3724"/>
                      <a:pt x="2383" y="4019"/>
                    </a:cubicBezTo>
                    <a:cubicBezTo>
                      <a:pt x="2383" y="4041"/>
                      <a:pt x="2383" y="4161"/>
                      <a:pt x="2395" y="4358"/>
                    </a:cubicBezTo>
                    <a:cubicBezTo>
                      <a:pt x="2405" y="4576"/>
                      <a:pt x="2427" y="4839"/>
                      <a:pt x="2493" y="5145"/>
                    </a:cubicBezTo>
                    <a:cubicBezTo>
                      <a:pt x="2514" y="5287"/>
                      <a:pt x="2548" y="5462"/>
                      <a:pt x="2602" y="5648"/>
                    </a:cubicBezTo>
                    <a:cubicBezTo>
                      <a:pt x="2646" y="5834"/>
                      <a:pt x="2701" y="6009"/>
                      <a:pt x="2766" y="6184"/>
                    </a:cubicBezTo>
                    <a:cubicBezTo>
                      <a:pt x="2908" y="6588"/>
                      <a:pt x="3083" y="6959"/>
                      <a:pt x="3280" y="7287"/>
                    </a:cubicBezTo>
                    <a:cubicBezTo>
                      <a:pt x="3411" y="7506"/>
                      <a:pt x="3564" y="7725"/>
                      <a:pt x="3728" y="7921"/>
                    </a:cubicBezTo>
                    <a:cubicBezTo>
                      <a:pt x="3476" y="7976"/>
                      <a:pt x="3214" y="8042"/>
                      <a:pt x="2974" y="8129"/>
                    </a:cubicBezTo>
                    <a:cubicBezTo>
                      <a:pt x="2613" y="8249"/>
                      <a:pt x="2242" y="8414"/>
                      <a:pt x="1870" y="8632"/>
                    </a:cubicBezTo>
                    <a:cubicBezTo>
                      <a:pt x="1553" y="8829"/>
                      <a:pt x="1246" y="9036"/>
                      <a:pt x="984" y="9255"/>
                    </a:cubicBezTo>
                    <a:cubicBezTo>
                      <a:pt x="787" y="9419"/>
                      <a:pt x="602" y="9605"/>
                      <a:pt x="416" y="9802"/>
                    </a:cubicBezTo>
                    <a:cubicBezTo>
                      <a:pt x="284" y="9933"/>
                      <a:pt x="208" y="10020"/>
                      <a:pt x="197" y="10032"/>
                    </a:cubicBezTo>
                    <a:cubicBezTo>
                      <a:pt x="0" y="10261"/>
                      <a:pt x="0" y="10610"/>
                      <a:pt x="197" y="10840"/>
                    </a:cubicBezTo>
                    <a:cubicBezTo>
                      <a:pt x="208" y="10851"/>
                      <a:pt x="284" y="10938"/>
                      <a:pt x="416" y="11081"/>
                    </a:cubicBezTo>
                    <a:cubicBezTo>
                      <a:pt x="602" y="11278"/>
                      <a:pt x="787" y="11453"/>
                      <a:pt x="984" y="11616"/>
                    </a:cubicBezTo>
                    <a:cubicBezTo>
                      <a:pt x="1246" y="11835"/>
                      <a:pt x="1553" y="12053"/>
                      <a:pt x="1870" y="12240"/>
                    </a:cubicBezTo>
                    <a:cubicBezTo>
                      <a:pt x="2242" y="12458"/>
                      <a:pt x="2613" y="12633"/>
                      <a:pt x="2974" y="12753"/>
                    </a:cubicBezTo>
                    <a:cubicBezTo>
                      <a:pt x="3214" y="12840"/>
                      <a:pt x="3476" y="12906"/>
                      <a:pt x="3728" y="12950"/>
                    </a:cubicBezTo>
                    <a:cubicBezTo>
                      <a:pt x="3564" y="13158"/>
                      <a:pt x="3411" y="13377"/>
                      <a:pt x="3280" y="13595"/>
                    </a:cubicBezTo>
                    <a:cubicBezTo>
                      <a:pt x="3083" y="13923"/>
                      <a:pt x="2908" y="14295"/>
                      <a:pt x="2766" y="14688"/>
                    </a:cubicBezTo>
                    <a:lnTo>
                      <a:pt x="2766" y="14699"/>
                    </a:lnTo>
                    <a:cubicBezTo>
                      <a:pt x="2701" y="14863"/>
                      <a:pt x="2646" y="15049"/>
                      <a:pt x="2602" y="15235"/>
                    </a:cubicBezTo>
                    <a:cubicBezTo>
                      <a:pt x="2548" y="15420"/>
                      <a:pt x="2514" y="15595"/>
                      <a:pt x="2493" y="15738"/>
                    </a:cubicBezTo>
                    <a:cubicBezTo>
                      <a:pt x="2427" y="16044"/>
                      <a:pt x="2405" y="16306"/>
                      <a:pt x="2395" y="16525"/>
                    </a:cubicBezTo>
                    <a:cubicBezTo>
                      <a:pt x="2383" y="16722"/>
                      <a:pt x="2383" y="16841"/>
                      <a:pt x="2383" y="16853"/>
                    </a:cubicBezTo>
                    <a:cubicBezTo>
                      <a:pt x="2383" y="17159"/>
                      <a:pt x="2602" y="17410"/>
                      <a:pt x="2908" y="17465"/>
                    </a:cubicBezTo>
                    <a:cubicBezTo>
                      <a:pt x="2919" y="17465"/>
                      <a:pt x="3029" y="17475"/>
                      <a:pt x="3214" y="17497"/>
                    </a:cubicBezTo>
                    <a:cubicBezTo>
                      <a:pt x="3444" y="17530"/>
                      <a:pt x="3728" y="17541"/>
                      <a:pt x="4001" y="17541"/>
                    </a:cubicBezTo>
                    <a:lnTo>
                      <a:pt x="4013" y="17541"/>
                    </a:lnTo>
                    <a:cubicBezTo>
                      <a:pt x="4778" y="17541"/>
                      <a:pt x="5597" y="17399"/>
                      <a:pt x="6253" y="17137"/>
                    </a:cubicBezTo>
                    <a:cubicBezTo>
                      <a:pt x="6439" y="17060"/>
                      <a:pt x="6625" y="16984"/>
                      <a:pt x="6811" y="16885"/>
                    </a:cubicBezTo>
                    <a:cubicBezTo>
                      <a:pt x="6865" y="16863"/>
                      <a:pt x="6909" y="16831"/>
                      <a:pt x="6964" y="16798"/>
                    </a:cubicBezTo>
                    <a:cubicBezTo>
                      <a:pt x="6964" y="17060"/>
                      <a:pt x="6986" y="17312"/>
                      <a:pt x="7030" y="17585"/>
                    </a:cubicBezTo>
                    <a:cubicBezTo>
                      <a:pt x="7095" y="17990"/>
                      <a:pt x="7193" y="18394"/>
                      <a:pt x="7336" y="18755"/>
                    </a:cubicBezTo>
                    <a:cubicBezTo>
                      <a:pt x="7455" y="19071"/>
                      <a:pt x="7598" y="19389"/>
                      <a:pt x="7795" y="19739"/>
                    </a:cubicBezTo>
                    <a:cubicBezTo>
                      <a:pt x="7805" y="19739"/>
                      <a:pt x="7805" y="19739"/>
                      <a:pt x="7805" y="19749"/>
                    </a:cubicBezTo>
                    <a:cubicBezTo>
                      <a:pt x="7948" y="19990"/>
                      <a:pt x="8101" y="20220"/>
                      <a:pt x="8243" y="20405"/>
                    </a:cubicBezTo>
                    <a:cubicBezTo>
                      <a:pt x="8352" y="20558"/>
                      <a:pt x="8429" y="20646"/>
                      <a:pt x="8439" y="20657"/>
                    </a:cubicBezTo>
                    <a:cubicBezTo>
                      <a:pt x="8560" y="20799"/>
                      <a:pt x="8735" y="20876"/>
                      <a:pt x="8910" y="20876"/>
                    </a:cubicBezTo>
                    <a:cubicBezTo>
                      <a:pt x="9019" y="20876"/>
                      <a:pt x="9128" y="20842"/>
                      <a:pt x="9226" y="20788"/>
                    </a:cubicBezTo>
                    <a:cubicBezTo>
                      <a:pt x="9238" y="20788"/>
                      <a:pt x="9336" y="20733"/>
                      <a:pt x="9489" y="20624"/>
                    </a:cubicBezTo>
                    <a:lnTo>
                      <a:pt x="9500" y="20624"/>
                    </a:lnTo>
                    <a:cubicBezTo>
                      <a:pt x="9729" y="20471"/>
                      <a:pt x="9937" y="20307"/>
                      <a:pt x="10134" y="20154"/>
                    </a:cubicBezTo>
                    <a:cubicBezTo>
                      <a:pt x="10713" y="19662"/>
                      <a:pt x="11238" y="19017"/>
                      <a:pt x="11588" y="18383"/>
                    </a:cubicBezTo>
                    <a:cubicBezTo>
                      <a:pt x="11719" y="18143"/>
                      <a:pt x="11828" y="17913"/>
                      <a:pt x="11915" y="17672"/>
                    </a:cubicBezTo>
                    <a:cubicBezTo>
                      <a:pt x="12080" y="17869"/>
                      <a:pt x="12265" y="18055"/>
                      <a:pt x="12462" y="18230"/>
                    </a:cubicBezTo>
                    <a:lnTo>
                      <a:pt x="12462" y="18241"/>
                    </a:lnTo>
                    <a:cubicBezTo>
                      <a:pt x="12768" y="18503"/>
                      <a:pt x="13118" y="18743"/>
                      <a:pt x="13457" y="18930"/>
                    </a:cubicBezTo>
                    <a:cubicBezTo>
                      <a:pt x="13752" y="19105"/>
                      <a:pt x="14069" y="19246"/>
                      <a:pt x="14441" y="19389"/>
                    </a:cubicBezTo>
                    <a:lnTo>
                      <a:pt x="14452" y="19389"/>
                    </a:lnTo>
                    <a:cubicBezTo>
                      <a:pt x="14801" y="19509"/>
                      <a:pt x="15075" y="19586"/>
                      <a:pt x="15206" y="19618"/>
                    </a:cubicBezTo>
                    <a:cubicBezTo>
                      <a:pt x="15392" y="19662"/>
                      <a:pt x="15501" y="19673"/>
                      <a:pt x="15512" y="19684"/>
                    </a:cubicBezTo>
                    <a:cubicBezTo>
                      <a:pt x="15545" y="19688"/>
                      <a:pt x="15578" y="19691"/>
                      <a:pt x="15610" y="19691"/>
                    </a:cubicBezTo>
                    <a:cubicBezTo>
                      <a:pt x="15878" y="19691"/>
                      <a:pt x="16114" y="19533"/>
                      <a:pt x="16212" y="19280"/>
                    </a:cubicBezTo>
                    <a:cubicBezTo>
                      <a:pt x="16212" y="19268"/>
                      <a:pt x="16256" y="19159"/>
                      <a:pt x="16310" y="18984"/>
                    </a:cubicBezTo>
                    <a:lnTo>
                      <a:pt x="16310" y="18973"/>
                    </a:lnTo>
                    <a:cubicBezTo>
                      <a:pt x="16365" y="18799"/>
                      <a:pt x="16431" y="18525"/>
                      <a:pt x="16485" y="18208"/>
                    </a:cubicBezTo>
                    <a:cubicBezTo>
                      <a:pt x="16627" y="17454"/>
                      <a:pt x="16616" y="16623"/>
                      <a:pt x="16474" y="15913"/>
                    </a:cubicBezTo>
                    <a:cubicBezTo>
                      <a:pt x="16431" y="15705"/>
                      <a:pt x="16387" y="15508"/>
                      <a:pt x="16321" y="15322"/>
                    </a:cubicBezTo>
                    <a:cubicBezTo>
                      <a:pt x="16299" y="15267"/>
                      <a:pt x="16288" y="15213"/>
                      <a:pt x="16266" y="15158"/>
                    </a:cubicBezTo>
                    <a:lnTo>
                      <a:pt x="16266" y="15158"/>
                    </a:lnTo>
                    <a:lnTo>
                      <a:pt x="16431" y="15191"/>
                    </a:lnTo>
                    <a:cubicBezTo>
                      <a:pt x="16638" y="15213"/>
                      <a:pt x="16846" y="15235"/>
                      <a:pt x="17043" y="15235"/>
                    </a:cubicBezTo>
                    <a:cubicBezTo>
                      <a:pt x="17091" y="15236"/>
                      <a:pt x="17139" y="15237"/>
                      <a:pt x="17187" y="15237"/>
                    </a:cubicBezTo>
                    <a:cubicBezTo>
                      <a:pt x="17535" y="15237"/>
                      <a:pt x="17891" y="15204"/>
                      <a:pt x="18256" y="15136"/>
                    </a:cubicBezTo>
                    <a:cubicBezTo>
                      <a:pt x="18627" y="15070"/>
                      <a:pt x="18989" y="14973"/>
                      <a:pt x="19305" y="14852"/>
                    </a:cubicBezTo>
                    <a:cubicBezTo>
                      <a:pt x="19546" y="14764"/>
                      <a:pt x="19786" y="14666"/>
                      <a:pt x="20027" y="14535"/>
                    </a:cubicBezTo>
                    <a:cubicBezTo>
                      <a:pt x="20201" y="14448"/>
                      <a:pt x="20300" y="14393"/>
                      <a:pt x="20311" y="14393"/>
                    </a:cubicBezTo>
                    <a:cubicBezTo>
                      <a:pt x="20573" y="14240"/>
                      <a:pt x="20694" y="13912"/>
                      <a:pt x="20584" y="13628"/>
                    </a:cubicBezTo>
                    <a:cubicBezTo>
                      <a:pt x="20584" y="13617"/>
                      <a:pt x="20541" y="13508"/>
                      <a:pt x="20464" y="13333"/>
                    </a:cubicBezTo>
                    <a:cubicBezTo>
                      <a:pt x="20420" y="13234"/>
                      <a:pt x="20376" y="13125"/>
                      <a:pt x="20322" y="13027"/>
                    </a:cubicBezTo>
                    <a:lnTo>
                      <a:pt x="20322" y="13015"/>
                    </a:lnTo>
                    <a:cubicBezTo>
                      <a:pt x="20267" y="12896"/>
                      <a:pt x="20191" y="12764"/>
                      <a:pt x="20114" y="12633"/>
                    </a:cubicBezTo>
                    <a:cubicBezTo>
                      <a:pt x="19950" y="12338"/>
                      <a:pt x="19732" y="12032"/>
                      <a:pt x="19502" y="11737"/>
                    </a:cubicBezTo>
                    <a:lnTo>
                      <a:pt x="19491" y="11737"/>
                    </a:lnTo>
                    <a:cubicBezTo>
                      <a:pt x="19218" y="11409"/>
                      <a:pt x="18933" y="11125"/>
                      <a:pt x="18627" y="10884"/>
                    </a:cubicBezTo>
                    <a:cubicBezTo>
                      <a:pt x="18431" y="10720"/>
                      <a:pt x="18212" y="10567"/>
                      <a:pt x="17993" y="10436"/>
                    </a:cubicBezTo>
                    <a:cubicBezTo>
                      <a:pt x="18212" y="10304"/>
                      <a:pt x="18431" y="10151"/>
                      <a:pt x="18627" y="9998"/>
                    </a:cubicBezTo>
                    <a:cubicBezTo>
                      <a:pt x="18933" y="9758"/>
                      <a:pt x="19218" y="9474"/>
                      <a:pt x="19491" y="9146"/>
                    </a:cubicBezTo>
                    <a:cubicBezTo>
                      <a:pt x="19491" y="9146"/>
                      <a:pt x="19491" y="9135"/>
                      <a:pt x="19502" y="9135"/>
                    </a:cubicBezTo>
                    <a:cubicBezTo>
                      <a:pt x="19732" y="8851"/>
                      <a:pt x="19950" y="8534"/>
                      <a:pt x="20114" y="8249"/>
                    </a:cubicBezTo>
                    <a:cubicBezTo>
                      <a:pt x="20191" y="8108"/>
                      <a:pt x="20267" y="7976"/>
                      <a:pt x="20322" y="7856"/>
                    </a:cubicBezTo>
                    <a:cubicBezTo>
                      <a:pt x="20376" y="7746"/>
                      <a:pt x="20420" y="7648"/>
                      <a:pt x="20464" y="7539"/>
                    </a:cubicBezTo>
                    <a:cubicBezTo>
                      <a:pt x="20541" y="7364"/>
                      <a:pt x="20584" y="7255"/>
                      <a:pt x="20584" y="7244"/>
                    </a:cubicBezTo>
                    <a:cubicBezTo>
                      <a:pt x="20694" y="6959"/>
                      <a:pt x="20573" y="6643"/>
                      <a:pt x="20311" y="6490"/>
                    </a:cubicBezTo>
                    <a:cubicBezTo>
                      <a:pt x="20300" y="6478"/>
                      <a:pt x="20201" y="6424"/>
                      <a:pt x="20027" y="6337"/>
                    </a:cubicBezTo>
                    <a:cubicBezTo>
                      <a:pt x="19786" y="6216"/>
                      <a:pt x="19546" y="6118"/>
                      <a:pt x="19305" y="6031"/>
                    </a:cubicBezTo>
                    <a:cubicBezTo>
                      <a:pt x="18989" y="5910"/>
                      <a:pt x="18627" y="5812"/>
                      <a:pt x="18256" y="5735"/>
                    </a:cubicBezTo>
                    <a:cubicBezTo>
                      <a:pt x="17885" y="5676"/>
                      <a:pt x="17523" y="5635"/>
                      <a:pt x="17169" y="5635"/>
                    </a:cubicBezTo>
                    <a:cubicBezTo>
                      <a:pt x="17127" y="5635"/>
                      <a:pt x="17085" y="5636"/>
                      <a:pt x="17043" y="5637"/>
                    </a:cubicBezTo>
                    <a:cubicBezTo>
                      <a:pt x="16846" y="5648"/>
                      <a:pt x="16638" y="5659"/>
                      <a:pt x="16431" y="5691"/>
                    </a:cubicBezTo>
                    <a:cubicBezTo>
                      <a:pt x="16375" y="5691"/>
                      <a:pt x="16321" y="5703"/>
                      <a:pt x="16266" y="5713"/>
                    </a:cubicBezTo>
                    <a:cubicBezTo>
                      <a:pt x="16288" y="5659"/>
                      <a:pt x="16299" y="5604"/>
                      <a:pt x="16321" y="5560"/>
                    </a:cubicBezTo>
                    <a:lnTo>
                      <a:pt x="16321" y="5550"/>
                    </a:lnTo>
                    <a:cubicBezTo>
                      <a:pt x="16387" y="5363"/>
                      <a:pt x="16431" y="5167"/>
                      <a:pt x="16474" y="4959"/>
                    </a:cubicBezTo>
                    <a:cubicBezTo>
                      <a:pt x="16616" y="4260"/>
                      <a:pt x="16627" y="3418"/>
                      <a:pt x="16485" y="2674"/>
                    </a:cubicBezTo>
                    <a:cubicBezTo>
                      <a:pt x="16431" y="2346"/>
                      <a:pt x="16365" y="2084"/>
                      <a:pt x="16310" y="1909"/>
                    </a:cubicBezTo>
                    <a:lnTo>
                      <a:pt x="16310" y="1899"/>
                    </a:lnTo>
                    <a:cubicBezTo>
                      <a:pt x="16256" y="1712"/>
                      <a:pt x="16212" y="1614"/>
                      <a:pt x="16212" y="1603"/>
                    </a:cubicBezTo>
                    <a:cubicBezTo>
                      <a:pt x="16116" y="1354"/>
                      <a:pt x="15886" y="1189"/>
                      <a:pt x="15625" y="1189"/>
                    </a:cubicBezTo>
                    <a:cubicBezTo>
                      <a:pt x="15588" y="1189"/>
                      <a:pt x="15550" y="1192"/>
                      <a:pt x="15512" y="1199"/>
                    </a:cubicBezTo>
                    <a:cubicBezTo>
                      <a:pt x="15501" y="1199"/>
                      <a:pt x="15392" y="1221"/>
                      <a:pt x="15206" y="1265"/>
                    </a:cubicBezTo>
                    <a:cubicBezTo>
                      <a:pt x="15075" y="1297"/>
                      <a:pt x="14801" y="1362"/>
                      <a:pt x="14452" y="1483"/>
                    </a:cubicBezTo>
                    <a:lnTo>
                      <a:pt x="14441" y="1494"/>
                    </a:lnTo>
                    <a:cubicBezTo>
                      <a:pt x="14069" y="1625"/>
                      <a:pt x="13752" y="1778"/>
                      <a:pt x="13457" y="1942"/>
                    </a:cubicBezTo>
                    <a:cubicBezTo>
                      <a:pt x="13118" y="2139"/>
                      <a:pt x="12768" y="2380"/>
                      <a:pt x="12462" y="2642"/>
                    </a:cubicBezTo>
                    <a:cubicBezTo>
                      <a:pt x="12265" y="2817"/>
                      <a:pt x="12080" y="3002"/>
                      <a:pt x="11915" y="3199"/>
                    </a:cubicBezTo>
                    <a:cubicBezTo>
                      <a:pt x="11828" y="2970"/>
                      <a:pt x="11719" y="2729"/>
                      <a:pt x="11588" y="2489"/>
                    </a:cubicBezTo>
                    <a:cubicBezTo>
                      <a:pt x="11238" y="1855"/>
                      <a:pt x="10713" y="1209"/>
                      <a:pt x="10134" y="728"/>
                    </a:cubicBezTo>
                    <a:cubicBezTo>
                      <a:pt x="9937" y="565"/>
                      <a:pt x="9729" y="412"/>
                      <a:pt x="9500" y="259"/>
                    </a:cubicBezTo>
                    <a:cubicBezTo>
                      <a:pt x="9500" y="259"/>
                      <a:pt x="9500" y="247"/>
                      <a:pt x="9489" y="247"/>
                    </a:cubicBezTo>
                    <a:cubicBezTo>
                      <a:pt x="9336" y="150"/>
                      <a:pt x="9238" y="94"/>
                      <a:pt x="9226" y="84"/>
                    </a:cubicBezTo>
                    <a:cubicBezTo>
                      <a:pt x="9130" y="27"/>
                      <a:pt x="9025" y="0"/>
                      <a:pt x="8920" y="0"/>
                    </a:cubicBezTo>
                    <a:close/>
                  </a:path>
                </a:pathLst>
              </a:custGeom>
              <a:solidFill>
                <a:schemeClr val="dk2"/>
              </a:solidFill>
              <a:ln w="28575" cap="flat" cmpd="sng">
                <a:solidFill>
                  <a:schemeClr val="dk2"/>
                </a:solidFill>
                <a:prstDash val="solid"/>
                <a:round/>
                <a:headEnd type="none" w="sm" len="sm"/>
                <a:tailEnd type="none" w="sm" len="sm"/>
              </a:ln>
              <a:effectLst>
                <a:outerShdw blurRad="28575" dist="38100" dir="4560000" algn="bl" rotWithShape="0">
                  <a:schemeClr val="lt2">
                    <a:alpha val="80000"/>
                  </a:schemeClr>
                </a:outerShdw>
              </a:effectLst>
            </p:spPr>
            <p:txBody>
              <a:bodyPr spcFirstLastPara="1" wrap="square" lIns="121598" tIns="121598" rIns="121598" bIns="121598" anchor="ctr" anchorCtr="0">
                <a:noAutofit/>
              </a:bodyPr>
              <a:lstStyle/>
              <a:p>
                <a:endParaRPr sz="2479"/>
              </a:p>
            </p:txBody>
          </p:sp>
          <p:sp>
            <p:nvSpPr>
              <p:cNvPr id="991" name="Google Shape;991;p28"/>
              <p:cNvSpPr/>
              <p:nvPr/>
            </p:nvSpPr>
            <p:spPr>
              <a:xfrm>
                <a:off x="5343200" y="83250"/>
                <a:ext cx="207175" cy="104400"/>
              </a:xfrm>
              <a:custGeom>
                <a:avLst/>
                <a:gdLst/>
                <a:ahLst/>
                <a:cxnLst/>
                <a:rect l="l" t="t" r="r" b="b"/>
                <a:pathLst>
                  <a:path w="8287" h="4176" extrusionOk="0">
                    <a:moveTo>
                      <a:pt x="4134" y="0"/>
                    </a:moveTo>
                    <a:cubicBezTo>
                      <a:pt x="3761" y="0"/>
                      <a:pt x="3431" y="73"/>
                      <a:pt x="3181" y="206"/>
                    </a:cubicBezTo>
                    <a:cubicBezTo>
                      <a:pt x="2809" y="413"/>
                      <a:pt x="2416" y="500"/>
                      <a:pt x="2044" y="534"/>
                    </a:cubicBezTo>
                    <a:cubicBezTo>
                      <a:pt x="1902" y="550"/>
                      <a:pt x="1763" y="557"/>
                      <a:pt x="1629" y="557"/>
                    </a:cubicBezTo>
                    <a:cubicBezTo>
                      <a:pt x="1413" y="557"/>
                      <a:pt x="1210" y="539"/>
                      <a:pt x="1028" y="512"/>
                    </a:cubicBezTo>
                    <a:cubicBezTo>
                      <a:pt x="744" y="479"/>
                      <a:pt x="492" y="424"/>
                      <a:pt x="317" y="391"/>
                    </a:cubicBezTo>
                    <a:cubicBezTo>
                      <a:pt x="153" y="347"/>
                      <a:pt x="54" y="326"/>
                      <a:pt x="54" y="326"/>
                    </a:cubicBezTo>
                    <a:cubicBezTo>
                      <a:pt x="44" y="347"/>
                      <a:pt x="33" y="369"/>
                      <a:pt x="22" y="402"/>
                    </a:cubicBezTo>
                    <a:cubicBezTo>
                      <a:pt x="11" y="424"/>
                      <a:pt x="11" y="446"/>
                      <a:pt x="0" y="479"/>
                    </a:cubicBezTo>
                    <a:lnTo>
                      <a:pt x="241" y="599"/>
                    </a:lnTo>
                    <a:cubicBezTo>
                      <a:pt x="404" y="675"/>
                      <a:pt x="623" y="796"/>
                      <a:pt x="875" y="960"/>
                    </a:cubicBezTo>
                    <a:cubicBezTo>
                      <a:pt x="1115" y="1113"/>
                      <a:pt x="1399" y="1321"/>
                      <a:pt x="1662" y="1594"/>
                    </a:cubicBezTo>
                    <a:cubicBezTo>
                      <a:pt x="1924" y="1856"/>
                      <a:pt x="2165" y="2184"/>
                      <a:pt x="2318" y="2577"/>
                    </a:cubicBezTo>
                    <a:cubicBezTo>
                      <a:pt x="2481" y="2971"/>
                      <a:pt x="2842" y="3364"/>
                      <a:pt x="3378" y="3671"/>
                    </a:cubicBezTo>
                    <a:cubicBezTo>
                      <a:pt x="3651" y="3813"/>
                      <a:pt x="3957" y="3944"/>
                      <a:pt x="4296" y="4032"/>
                    </a:cubicBezTo>
                    <a:cubicBezTo>
                      <a:pt x="4460" y="4075"/>
                      <a:pt x="4635" y="4108"/>
                      <a:pt x="4810" y="4130"/>
                    </a:cubicBezTo>
                    <a:cubicBezTo>
                      <a:pt x="4985" y="4152"/>
                      <a:pt x="5170" y="4173"/>
                      <a:pt x="5357" y="4173"/>
                    </a:cubicBezTo>
                    <a:cubicBezTo>
                      <a:pt x="5395" y="4175"/>
                      <a:pt x="5434" y="4175"/>
                      <a:pt x="5473" y="4175"/>
                    </a:cubicBezTo>
                    <a:cubicBezTo>
                      <a:pt x="5797" y="4175"/>
                      <a:pt x="6126" y="4135"/>
                      <a:pt x="6438" y="4086"/>
                    </a:cubicBezTo>
                    <a:cubicBezTo>
                      <a:pt x="6778" y="4020"/>
                      <a:pt x="7106" y="3922"/>
                      <a:pt x="7378" y="3824"/>
                    </a:cubicBezTo>
                    <a:cubicBezTo>
                      <a:pt x="7663" y="3726"/>
                      <a:pt x="7881" y="3616"/>
                      <a:pt x="8046" y="3539"/>
                    </a:cubicBezTo>
                    <a:cubicBezTo>
                      <a:pt x="8199" y="3463"/>
                      <a:pt x="8286" y="3408"/>
                      <a:pt x="8286" y="3408"/>
                    </a:cubicBezTo>
                    <a:cubicBezTo>
                      <a:pt x="8286" y="3408"/>
                      <a:pt x="8253" y="3310"/>
                      <a:pt x="8187" y="3146"/>
                    </a:cubicBezTo>
                    <a:cubicBezTo>
                      <a:pt x="8155" y="3070"/>
                      <a:pt x="8111" y="2971"/>
                      <a:pt x="8056" y="2862"/>
                    </a:cubicBezTo>
                    <a:cubicBezTo>
                      <a:pt x="8002" y="2752"/>
                      <a:pt x="7936" y="2632"/>
                      <a:pt x="7859" y="2501"/>
                    </a:cubicBezTo>
                    <a:cubicBezTo>
                      <a:pt x="7718" y="2249"/>
                      <a:pt x="7521" y="1965"/>
                      <a:pt x="7302" y="1692"/>
                    </a:cubicBezTo>
                    <a:cubicBezTo>
                      <a:pt x="7072" y="1419"/>
                      <a:pt x="6821" y="1156"/>
                      <a:pt x="6526" y="927"/>
                    </a:cubicBezTo>
                    <a:cubicBezTo>
                      <a:pt x="6253" y="709"/>
                      <a:pt x="5936" y="512"/>
                      <a:pt x="5629" y="359"/>
                    </a:cubicBezTo>
                    <a:cubicBezTo>
                      <a:pt x="5313" y="216"/>
                      <a:pt x="4995" y="107"/>
                      <a:pt x="4701" y="53"/>
                    </a:cubicBezTo>
                    <a:cubicBezTo>
                      <a:pt x="4505" y="17"/>
                      <a:pt x="4315" y="0"/>
                      <a:pt x="413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92" name="Google Shape;992;p28"/>
              <p:cNvSpPr/>
              <p:nvPr/>
            </p:nvSpPr>
            <p:spPr>
              <a:xfrm>
                <a:off x="5328975" y="107500"/>
                <a:ext cx="121625" cy="191325"/>
              </a:xfrm>
              <a:custGeom>
                <a:avLst/>
                <a:gdLst/>
                <a:ahLst/>
                <a:cxnLst/>
                <a:rect l="l" t="t" r="r" b="b"/>
                <a:pathLst>
                  <a:path w="4865" h="7653" extrusionOk="0">
                    <a:moveTo>
                      <a:pt x="154" y="1"/>
                    </a:moveTo>
                    <a:cubicBezTo>
                      <a:pt x="99" y="23"/>
                      <a:pt x="55" y="55"/>
                      <a:pt x="1" y="77"/>
                    </a:cubicBezTo>
                    <a:cubicBezTo>
                      <a:pt x="1" y="77"/>
                      <a:pt x="45" y="176"/>
                      <a:pt x="121" y="339"/>
                    </a:cubicBezTo>
                    <a:cubicBezTo>
                      <a:pt x="186" y="492"/>
                      <a:pt x="274" y="733"/>
                      <a:pt x="372" y="1017"/>
                    </a:cubicBezTo>
                    <a:cubicBezTo>
                      <a:pt x="536" y="1575"/>
                      <a:pt x="700" y="2373"/>
                      <a:pt x="438" y="3182"/>
                    </a:cubicBezTo>
                    <a:cubicBezTo>
                      <a:pt x="383" y="3390"/>
                      <a:pt x="351" y="3619"/>
                      <a:pt x="372" y="3881"/>
                    </a:cubicBezTo>
                    <a:cubicBezTo>
                      <a:pt x="383" y="4133"/>
                      <a:pt x="449" y="4417"/>
                      <a:pt x="558" y="4701"/>
                    </a:cubicBezTo>
                    <a:cubicBezTo>
                      <a:pt x="613" y="4843"/>
                      <a:pt x="679" y="4986"/>
                      <a:pt x="755" y="5139"/>
                    </a:cubicBezTo>
                    <a:cubicBezTo>
                      <a:pt x="832" y="5280"/>
                      <a:pt x="919" y="5423"/>
                      <a:pt x="1017" y="5565"/>
                    </a:cubicBezTo>
                    <a:cubicBezTo>
                      <a:pt x="1214" y="5849"/>
                      <a:pt x="1466" y="6111"/>
                      <a:pt x="1738" y="6352"/>
                    </a:cubicBezTo>
                    <a:cubicBezTo>
                      <a:pt x="2012" y="6592"/>
                      <a:pt x="2318" y="6811"/>
                      <a:pt x="2624" y="6975"/>
                    </a:cubicBezTo>
                    <a:cubicBezTo>
                      <a:pt x="2930" y="7161"/>
                      <a:pt x="3236" y="7292"/>
                      <a:pt x="3521" y="7391"/>
                    </a:cubicBezTo>
                    <a:cubicBezTo>
                      <a:pt x="3794" y="7488"/>
                      <a:pt x="4034" y="7554"/>
                      <a:pt x="4209" y="7598"/>
                    </a:cubicBezTo>
                    <a:cubicBezTo>
                      <a:pt x="4384" y="7631"/>
                      <a:pt x="4483" y="7653"/>
                      <a:pt x="4483" y="7653"/>
                    </a:cubicBezTo>
                    <a:lnTo>
                      <a:pt x="4570" y="7391"/>
                    </a:lnTo>
                    <a:cubicBezTo>
                      <a:pt x="4614" y="7216"/>
                      <a:pt x="4679" y="6975"/>
                      <a:pt x="4734" y="6691"/>
                    </a:cubicBezTo>
                    <a:cubicBezTo>
                      <a:pt x="4832" y="6111"/>
                      <a:pt x="4865" y="5346"/>
                      <a:pt x="4723" y="4636"/>
                    </a:cubicBezTo>
                    <a:cubicBezTo>
                      <a:pt x="4690" y="4450"/>
                      <a:pt x="4636" y="4275"/>
                      <a:pt x="4592" y="4100"/>
                    </a:cubicBezTo>
                    <a:cubicBezTo>
                      <a:pt x="4526" y="3936"/>
                      <a:pt x="4471" y="3772"/>
                      <a:pt x="4395" y="3608"/>
                    </a:cubicBezTo>
                    <a:cubicBezTo>
                      <a:pt x="4253" y="3302"/>
                      <a:pt x="4078" y="3018"/>
                      <a:pt x="3881" y="2777"/>
                    </a:cubicBezTo>
                    <a:cubicBezTo>
                      <a:pt x="3487" y="2307"/>
                      <a:pt x="3040" y="2012"/>
                      <a:pt x="2624" y="1925"/>
                    </a:cubicBezTo>
                    <a:cubicBezTo>
                      <a:pt x="1794" y="1739"/>
                      <a:pt x="1181" y="1203"/>
                      <a:pt x="776" y="777"/>
                    </a:cubicBezTo>
                    <a:cubicBezTo>
                      <a:pt x="580" y="558"/>
                      <a:pt x="416" y="361"/>
                      <a:pt x="317" y="220"/>
                    </a:cubicBezTo>
                    <a:cubicBezTo>
                      <a:pt x="208" y="77"/>
                      <a:pt x="154" y="1"/>
                      <a:pt x="154"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93" name="Google Shape;993;p28"/>
              <p:cNvSpPr/>
              <p:nvPr/>
            </p:nvSpPr>
            <p:spPr>
              <a:xfrm>
                <a:off x="5239900" y="111600"/>
                <a:ext cx="100300" cy="217000"/>
              </a:xfrm>
              <a:custGeom>
                <a:avLst/>
                <a:gdLst/>
                <a:ahLst/>
                <a:cxnLst/>
                <a:rect l="l" t="t" r="r" b="b"/>
                <a:pathLst>
                  <a:path w="4012" h="8680" extrusionOk="0">
                    <a:moveTo>
                      <a:pt x="2777" y="0"/>
                    </a:moveTo>
                    <a:cubicBezTo>
                      <a:pt x="2777" y="0"/>
                      <a:pt x="2743" y="99"/>
                      <a:pt x="2700" y="263"/>
                    </a:cubicBezTo>
                    <a:cubicBezTo>
                      <a:pt x="2646" y="427"/>
                      <a:pt x="2569" y="668"/>
                      <a:pt x="2449" y="941"/>
                    </a:cubicBezTo>
                    <a:cubicBezTo>
                      <a:pt x="2219" y="1487"/>
                      <a:pt x="1837" y="2198"/>
                      <a:pt x="1115" y="2657"/>
                    </a:cubicBezTo>
                    <a:cubicBezTo>
                      <a:pt x="929" y="2767"/>
                      <a:pt x="765" y="2930"/>
                      <a:pt x="612" y="3138"/>
                    </a:cubicBezTo>
                    <a:cubicBezTo>
                      <a:pt x="459" y="3345"/>
                      <a:pt x="328" y="3597"/>
                      <a:pt x="229" y="3892"/>
                    </a:cubicBezTo>
                    <a:cubicBezTo>
                      <a:pt x="175" y="4035"/>
                      <a:pt x="131" y="4188"/>
                      <a:pt x="98" y="4351"/>
                    </a:cubicBezTo>
                    <a:cubicBezTo>
                      <a:pt x="66" y="4504"/>
                      <a:pt x="44" y="4669"/>
                      <a:pt x="22" y="4843"/>
                    </a:cubicBezTo>
                    <a:cubicBezTo>
                      <a:pt x="0" y="5193"/>
                      <a:pt x="11" y="5554"/>
                      <a:pt x="66" y="5915"/>
                    </a:cubicBezTo>
                    <a:cubicBezTo>
                      <a:pt x="131" y="6275"/>
                      <a:pt x="219" y="6636"/>
                      <a:pt x="350" y="6964"/>
                    </a:cubicBezTo>
                    <a:cubicBezTo>
                      <a:pt x="470" y="7303"/>
                      <a:pt x="623" y="7598"/>
                      <a:pt x="765" y="7849"/>
                    </a:cubicBezTo>
                    <a:cubicBezTo>
                      <a:pt x="918" y="8101"/>
                      <a:pt x="1060" y="8320"/>
                      <a:pt x="1169" y="8451"/>
                    </a:cubicBezTo>
                    <a:cubicBezTo>
                      <a:pt x="1268" y="8593"/>
                      <a:pt x="1334" y="8680"/>
                      <a:pt x="1334" y="8680"/>
                    </a:cubicBezTo>
                    <a:cubicBezTo>
                      <a:pt x="1334" y="8680"/>
                      <a:pt x="1432" y="8626"/>
                      <a:pt x="1574" y="8527"/>
                    </a:cubicBezTo>
                    <a:cubicBezTo>
                      <a:pt x="1727" y="8429"/>
                      <a:pt x="1924" y="8286"/>
                      <a:pt x="2153" y="8101"/>
                    </a:cubicBezTo>
                    <a:cubicBezTo>
                      <a:pt x="2602" y="7718"/>
                      <a:pt x="3115" y="7150"/>
                      <a:pt x="3465" y="6516"/>
                    </a:cubicBezTo>
                    <a:cubicBezTo>
                      <a:pt x="3640" y="6188"/>
                      <a:pt x="3771" y="5860"/>
                      <a:pt x="3870" y="5521"/>
                    </a:cubicBezTo>
                    <a:cubicBezTo>
                      <a:pt x="3957" y="5193"/>
                      <a:pt x="4012" y="4865"/>
                      <a:pt x="4012" y="4559"/>
                    </a:cubicBezTo>
                    <a:cubicBezTo>
                      <a:pt x="4012" y="4253"/>
                      <a:pt x="3979" y="3969"/>
                      <a:pt x="3902" y="3717"/>
                    </a:cubicBezTo>
                    <a:cubicBezTo>
                      <a:pt x="3837" y="3466"/>
                      <a:pt x="3727" y="3258"/>
                      <a:pt x="3596" y="3094"/>
                    </a:cubicBezTo>
                    <a:cubicBezTo>
                      <a:pt x="3071" y="2417"/>
                      <a:pt x="2952" y="1618"/>
                      <a:pt x="2918" y="1028"/>
                    </a:cubicBezTo>
                    <a:cubicBezTo>
                      <a:pt x="2908" y="722"/>
                      <a:pt x="2908" y="481"/>
                      <a:pt x="2918" y="307"/>
                    </a:cubicBezTo>
                    <a:cubicBezTo>
                      <a:pt x="2930" y="132"/>
                      <a:pt x="2940" y="22"/>
                      <a:pt x="2940" y="22"/>
                    </a:cubicBezTo>
                    <a:cubicBezTo>
                      <a:pt x="2886" y="12"/>
                      <a:pt x="2831" y="12"/>
                      <a:pt x="2777"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94" name="Google Shape;994;p28"/>
              <p:cNvSpPr/>
              <p:nvPr/>
            </p:nvSpPr>
            <p:spPr>
              <a:xfrm>
                <a:off x="5125650" y="100125"/>
                <a:ext cx="170025" cy="145150"/>
              </a:xfrm>
              <a:custGeom>
                <a:avLst/>
                <a:gdLst/>
                <a:ahLst/>
                <a:cxnLst/>
                <a:rect l="l" t="t" r="r" b="b"/>
                <a:pathLst>
                  <a:path w="6801" h="5806" extrusionOk="0">
                    <a:moveTo>
                      <a:pt x="6691" y="0"/>
                    </a:moveTo>
                    <a:cubicBezTo>
                      <a:pt x="6691" y="0"/>
                      <a:pt x="6603" y="66"/>
                      <a:pt x="6450" y="165"/>
                    </a:cubicBezTo>
                    <a:cubicBezTo>
                      <a:pt x="6308" y="252"/>
                      <a:pt x="6089" y="383"/>
                      <a:pt x="5827" y="525"/>
                    </a:cubicBezTo>
                    <a:cubicBezTo>
                      <a:pt x="5564" y="656"/>
                      <a:pt x="5248" y="799"/>
                      <a:pt x="4887" y="886"/>
                    </a:cubicBezTo>
                    <a:cubicBezTo>
                      <a:pt x="4799" y="919"/>
                      <a:pt x="4701" y="940"/>
                      <a:pt x="4614" y="952"/>
                    </a:cubicBezTo>
                    <a:cubicBezTo>
                      <a:pt x="4515" y="974"/>
                      <a:pt x="4417" y="984"/>
                      <a:pt x="4318" y="984"/>
                    </a:cubicBezTo>
                    <a:cubicBezTo>
                      <a:pt x="4230" y="994"/>
                      <a:pt x="4139" y="999"/>
                      <a:pt x="4046" y="999"/>
                    </a:cubicBezTo>
                    <a:cubicBezTo>
                      <a:pt x="3934" y="999"/>
                      <a:pt x="3820" y="991"/>
                      <a:pt x="3706" y="974"/>
                    </a:cubicBezTo>
                    <a:cubicBezTo>
                      <a:pt x="3641" y="965"/>
                      <a:pt x="3574" y="961"/>
                      <a:pt x="3503" y="961"/>
                    </a:cubicBezTo>
                    <a:cubicBezTo>
                      <a:pt x="3124" y="961"/>
                      <a:pt x="2674" y="1087"/>
                      <a:pt x="2231" y="1345"/>
                    </a:cubicBezTo>
                    <a:cubicBezTo>
                      <a:pt x="1968" y="1509"/>
                      <a:pt x="1706" y="1706"/>
                      <a:pt x="1466" y="1957"/>
                    </a:cubicBezTo>
                    <a:cubicBezTo>
                      <a:pt x="1225" y="2198"/>
                      <a:pt x="995" y="2493"/>
                      <a:pt x="810" y="2799"/>
                    </a:cubicBezTo>
                    <a:cubicBezTo>
                      <a:pt x="623" y="3116"/>
                      <a:pt x="470" y="3455"/>
                      <a:pt x="351" y="3783"/>
                    </a:cubicBezTo>
                    <a:cubicBezTo>
                      <a:pt x="285" y="3957"/>
                      <a:pt x="241" y="4122"/>
                      <a:pt x="198" y="4275"/>
                    </a:cubicBezTo>
                    <a:cubicBezTo>
                      <a:pt x="154" y="4438"/>
                      <a:pt x="121" y="4592"/>
                      <a:pt x="99" y="4734"/>
                    </a:cubicBezTo>
                    <a:cubicBezTo>
                      <a:pt x="45" y="5029"/>
                      <a:pt x="23" y="5269"/>
                      <a:pt x="11" y="5444"/>
                    </a:cubicBezTo>
                    <a:cubicBezTo>
                      <a:pt x="1" y="5630"/>
                      <a:pt x="1" y="5728"/>
                      <a:pt x="1" y="5728"/>
                    </a:cubicBezTo>
                    <a:cubicBezTo>
                      <a:pt x="1" y="5728"/>
                      <a:pt x="110" y="5750"/>
                      <a:pt x="285" y="5772"/>
                    </a:cubicBezTo>
                    <a:cubicBezTo>
                      <a:pt x="460" y="5783"/>
                      <a:pt x="711" y="5805"/>
                      <a:pt x="995" y="5805"/>
                    </a:cubicBezTo>
                    <a:cubicBezTo>
                      <a:pt x="1585" y="5805"/>
                      <a:pt x="2340" y="5707"/>
                      <a:pt x="3018" y="5444"/>
                    </a:cubicBezTo>
                    <a:cubicBezTo>
                      <a:pt x="3193" y="5379"/>
                      <a:pt x="3356" y="5302"/>
                      <a:pt x="3521" y="5215"/>
                    </a:cubicBezTo>
                    <a:cubicBezTo>
                      <a:pt x="3674" y="5138"/>
                      <a:pt x="3827" y="5040"/>
                      <a:pt x="3968" y="4941"/>
                    </a:cubicBezTo>
                    <a:cubicBezTo>
                      <a:pt x="4253" y="4745"/>
                      <a:pt x="4505" y="4526"/>
                      <a:pt x="4701" y="4297"/>
                    </a:cubicBezTo>
                    <a:cubicBezTo>
                      <a:pt x="4898" y="4056"/>
                      <a:pt x="5051" y="3816"/>
                      <a:pt x="5160" y="3586"/>
                    </a:cubicBezTo>
                    <a:cubicBezTo>
                      <a:pt x="5258" y="3345"/>
                      <a:pt x="5313" y="3116"/>
                      <a:pt x="5324" y="2908"/>
                    </a:cubicBezTo>
                    <a:cubicBezTo>
                      <a:pt x="5335" y="2701"/>
                      <a:pt x="5368" y="2493"/>
                      <a:pt x="5423" y="2296"/>
                    </a:cubicBezTo>
                    <a:cubicBezTo>
                      <a:pt x="5467" y="2099"/>
                      <a:pt x="5532" y="1924"/>
                      <a:pt x="5608" y="1749"/>
                    </a:cubicBezTo>
                    <a:cubicBezTo>
                      <a:pt x="5696" y="1586"/>
                      <a:pt x="5773" y="1433"/>
                      <a:pt x="5871" y="1280"/>
                    </a:cubicBezTo>
                    <a:cubicBezTo>
                      <a:pt x="5958" y="1137"/>
                      <a:pt x="6045" y="1006"/>
                      <a:pt x="6133" y="886"/>
                    </a:cubicBezTo>
                    <a:cubicBezTo>
                      <a:pt x="6319" y="656"/>
                      <a:pt x="6483" y="471"/>
                      <a:pt x="6603" y="340"/>
                    </a:cubicBezTo>
                    <a:cubicBezTo>
                      <a:pt x="6723" y="208"/>
                      <a:pt x="6800" y="131"/>
                      <a:pt x="6800" y="131"/>
                    </a:cubicBezTo>
                    <a:cubicBezTo>
                      <a:pt x="6756" y="99"/>
                      <a:pt x="6723" y="44"/>
                      <a:pt x="6691"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95" name="Google Shape;995;p28"/>
              <p:cNvSpPr/>
              <p:nvPr/>
            </p:nvSpPr>
            <p:spPr>
              <a:xfrm>
                <a:off x="5067450" y="34050"/>
                <a:ext cx="220025" cy="98525"/>
              </a:xfrm>
              <a:custGeom>
                <a:avLst/>
                <a:gdLst/>
                <a:ahLst/>
                <a:cxnLst/>
                <a:rect l="l" t="t" r="r" b="b"/>
                <a:pathLst>
                  <a:path w="8801" h="3941" extrusionOk="0">
                    <a:moveTo>
                      <a:pt x="3946" y="1"/>
                    </a:moveTo>
                    <a:cubicBezTo>
                      <a:pt x="3815" y="1"/>
                      <a:pt x="3680" y="7"/>
                      <a:pt x="3542" y="20"/>
                    </a:cubicBezTo>
                    <a:cubicBezTo>
                      <a:pt x="3203" y="53"/>
                      <a:pt x="2842" y="129"/>
                      <a:pt x="2504" y="250"/>
                    </a:cubicBezTo>
                    <a:cubicBezTo>
                      <a:pt x="2154" y="370"/>
                      <a:pt x="1815" y="523"/>
                      <a:pt x="1509" y="709"/>
                    </a:cubicBezTo>
                    <a:cubicBezTo>
                      <a:pt x="1214" y="884"/>
                      <a:pt x="940" y="1081"/>
                      <a:pt x="711" y="1266"/>
                    </a:cubicBezTo>
                    <a:cubicBezTo>
                      <a:pt x="481" y="1463"/>
                      <a:pt x="306" y="1638"/>
                      <a:pt x="186" y="1758"/>
                    </a:cubicBezTo>
                    <a:cubicBezTo>
                      <a:pt x="66" y="1889"/>
                      <a:pt x="0" y="1966"/>
                      <a:pt x="0" y="1966"/>
                    </a:cubicBezTo>
                    <a:cubicBezTo>
                      <a:pt x="0" y="1966"/>
                      <a:pt x="66" y="2043"/>
                      <a:pt x="186" y="2174"/>
                    </a:cubicBezTo>
                    <a:cubicBezTo>
                      <a:pt x="306" y="2305"/>
                      <a:pt x="481" y="2480"/>
                      <a:pt x="711" y="2665"/>
                    </a:cubicBezTo>
                    <a:cubicBezTo>
                      <a:pt x="940" y="2851"/>
                      <a:pt x="1214" y="3048"/>
                      <a:pt x="1509" y="3234"/>
                    </a:cubicBezTo>
                    <a:cubicBezTo>
                      <a:pt x="1815" y="3409"/>
                      <a:pt x="2154" y="3573"/>
                      <a:pt x="2504" y="3693"/>
                    </a:cubicBezTo>
                    <a:cubicBezTo>
                      <a:pt x="2842" y="3813"/>
                      <a:pt x="3203" y="3890"/>
                      <a:pt x="3542" y="3923"/>
                    </a:cubicBezTo>
                    <a:cubicBezTo>
                      <a:pt x="3673" y="3935"/>
                      <a:pt x="3801" y="3941"/>
                      <a:pt x="3926" y="3941"/>
                    </a:cubicBezTo>
                    <a:cubicBezTo>
                      <a:pt x="4134" y="3941"/>
                      <a:pt x="4334" y="3924"/>
                      <a:pt x="4526" y="3890"/>
                    </a:cubicBezTo>
                    <a:cubicBezTo>
                      <a:pt x="5127" y="3792"/>
                      <a:pt x="5608" y="3540"/>
                      <a:pt x="5892" y="3234"/>
                    </a:cubicBezTo>
                    <a:cubicBezTo>
                      <a:pt x="6034" y="3070"/>
                      <a:pt x="6187" y="2939"/>
                      <a:pt x="6352" y="2818"/>
                    </a:cubicBezTo>
                    <a:cubicBezTo>
                      <a:pt x="6439" y="2764"/>
                      <a:pt x="6515" y="2709"/>
                      <a:pt x="6603" y="2665"/>
                    </a:cubicBezTo>
                    <a:cubicBezTo>
                      <a:pt x="6680" y="2611"/>
                      <a:pt x="6767" y="2567"/>
                      <a:pt x="6854" y="2534"/>
                    </a:cubicBezTo>
                    <a:cubicBezTo>
                      <a:pt x="7182" y="2370"/>
                      <a:pt x="7521" y="2272"/>
                      <a:pt x="7805" y="2206"/>
                    </a:cubicBezTo>
                    <a:cubicBezTo>
                      <a:pt x="8101" y="2140"/>
                      <a:pt x="8352" y="2108"/>
                      <a:pt x="8526" y="2086"/>
                    </a:cubicBezTo>
                    <a:cubicBezTo>
                      <a:pt x="8701" y="2064"/>
                      <a:pt x="8800" y="2053"/>
                      <a:pt x="8800" y="2053"/>
                    </a:cubicBezTo>
                    <a:cubicBezTo>
                      <a:pt x="8789" y="2031"/>
                      <a:pt x="8800" y="1999"/>
                      <a:pt x="8800" y="1966"/>
                    </a:cubicBezTo>
                    <a:cubicBezTo>
                      <a:pt x="8800" y="1944"/>
                      <a:pt x="8789" y="1911"/>
                      <a:pt x="8800" y="1878"/>
                    </a:cubicBezTo>
                    <a:cubicBezTo>
                      <a:pt x="8800" y="1878"/>
                      <a:pt x="8701" y="1868"/>
                      <a:pt x="8526" y="1846"/>
                    </a:cubicBezTo>
                    <a:cubicBezTo>
                      <a:pt x="8352" y="1824"/>
                      <a:pt x="8101" y="1791"/>
                      <a:pt x="7805" y="1725"/>
                    </a:cubicBezTo>
                    <a:cubicBezTo>
                      <a:pt x="7521" y="1659"/>
                      <a:pt x="7182" y="1562"/>
                      <a:pt x="6854" y="1409"/>
                    </a:cubicBezTo>
                    <a:cubicBezTo>
                      <a:pt x="6767" y="1365"/>
                      <a:pt x="6680" y="1321"/>
                      <a:pt x="6603" y="1277"/>
                    </a:cubicBezTo>
                    <a:cubicBezTo>
                      <a:pt x="6515" y="1222"/>
                      <a:pt x="6439" y="1168"/>
                      <a:pt x="6352" y="1113"/>
                    </a:cubicBezTo>
                    <a:cubicBezTo>
                      <a:pt x="6187" y="1004"/>
                      <a:pt x="6034" y="862"/>
                      <a:pt x="5892" y="709"/>
                    </a:cubicBezTo>
                    <a:cubicBezTo>
                      <a:pt x="5608" y="391"/>
                      <a:pt x="5127" y="151"/>
                      <a:pt x="4526" y="42"/>
                    </a:cubicBezTo>
                    <a:cubicBezTo>
                      <a:pt x="4340" y="15"/>
                      <a:pt x="4147" y="1"/>
                      <a:pt x="3946"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96" name="Google Shape;996;p28"/>
              <p:cNvSpPr/>
              <p:nvPr/>
            </p:nvSpPr>
            <p:spPr>
              <a:xfrm>
                <a:off x="5125650" y="-78875"/>
                <a:ext cx="170025" cy="145125"/>
              </a:xfrm>
              <a:custGeom>
                <a:avLst/>
                <a:gdLst/>
                <a:ahLst/>
                <a:cxnLst/>
                <a:rect l="l" t="t" r="r" b="b"/>
                <a:pathLst>
                  <a:path w="6801" h="5805" extrusionOk="0">
                    <a:moveTo>
                      <a:pt x="995" y="1"/>
                    </a:moveTo>
                    <a:cubicBezTo>
                      <a:pt x="711" y="1"/>
                      <a:pt x="460" y="23"/>
                      <a:pt x="285" y="44"/>
                    </a:cubicBezTo>
                    <a:cubicBezTo>
                      <a:pt x="110" y="66"/>
                      <a:pt x="1" y="77"/>
                      <a:pt x="1" y="77"/>
                    </a:cubicBezTo>
                    <a:cubicBezTo>
                      <a:pt x="1" y="77"/>
                      <a:pt x="1" y="186"/>
                      <a:pt x="11" y="361"/>
                    </a:cubicBezTo>
                    <a:cubicBezTo>
                      <a:pt x="23" y="536"/>
                      <a:pt x="45" y="788"/>
                      <a:pt x="99" y="1072"/>
                    </a:cubicBezTo>
                    <a:cubicBezTo>
                      <a:pt x="121" y="1225"/>
                      <a:pt x="154" y="1378"/>
                      <a:pt x="198" y="1531"/>
                    </a:cubicBezTo>
                    <a:cubicBezTo>
                      <a:pt x="241" y="1695"/>
                      <a:pt x="285" y="1859"/>
                      <a:pt x="351" y="2023"/>
                    </a:cubicBezTo>
                    <a:cubicBezTo>
                      <a:pt x="470" y="2362"/>
                      <a:pt x="623" y="2690"/>
                      <a:pt x="810" y="3006"/>
                    </a:cubicBezTo>
                    <a:cubicBezTo>
                      <a:pt x="995" y="3324"/>
                      <a:pt x="1225" y="3608"/>
                      <a:pt x="1466" y="3859"/>
                    </a:cubicBezTo>
                    <a:cubicBezTo>
                      <a:pt x="1706" y="4100"/>
                      <a:pt x="1968" y="4308"/>
                      <a:pt x="2231" y="4461"/>
                    </a:cubicBezTo>
                    <a:cubicBezTo>
                      <a:pt x="2664" y="4722"/>
                      <a:pt x="3103" y="4850"/>
                      <a:pt x="3477" y="4850"/>
                    </a:cubicBezTo>
                    <a:cubicBezTo>
                      <a:pt x="3557" y="4850"/>
                      <a:pt x="3633" y="4844"/>
                      <a:pt x="3706" y="4832"/>
                    </a:cubicBezTo>
                    <a:cubicBezTo>
                      <a:pt x="3836" y="4819"/>
                      <a:pt x="3965" y="4809"/>
                      <a:pt x="4091" y="4809"/>
                    </a:cubicBezTo>
                    <a:cubicBezTo>
                      <a:pt x="4168" y="4809"/>
                      <a:pt x="4244" y="4813"/>
                      <a:pt x="4318" y="4821"/>
                    </a:cubicBezTo>
                    <a:lnTo>
                      <a:pt x="4614" y="4854"/>
                    </a:lnTo>
                    <a:cubicBezTo>
                      <a:pt x="4701" y="4876"/>
                      <a:pt x="4799" y="4898"/>
                      <a:pt x="4887" y="4920"/>
                    </a:cubicBezTo>
                    <a:cubicBezTo>
                      <a:pt x="5248" y="5007"/>
                      <a:pt x="5564" y="5149"/>
                      <a:pt x="5827" y="5291"/>
                    </a:cubicBezTo>
                    <a:cubicBezTo>
                      <a:pt x="6089" y="5423"/>
                      <a:pt x="6308" y="5554"/>
                      <a:pt x="6450" y="5652"/>
                    </a:cubicBezTo>
                    <a:cubicBezTo>
                      <a:pt x="6603" y="5751"/>
                      <a:pt x="6691" y="5805"/>
                      <a:pt x="6691" y="5805"/>
                    </a:cubicBezTo>
                    <a:cubicBezTo>
                      <a:pt x="6723" y="5761"/>
                      <a:pt x="6756" y="5717"/>
                      <a:pt x="6800" y="5674"/>
                    </a:cubicBezTo>
                    <a:cubicBezTo>
                      <a:pt x="6800" y="5674"/>
                      <a:pt x="6723" y="5608"/>
                      <a:pt x="6603" y="5477"/>
                    </a:cubicBezTo>
                    <a:cubicBezTo>
                      <a:pt x="6483" y="5346"/>
                      <a:pt x="6319" y="5160"/>
                      <a:pt x="6133" y="4920"/>
                    </a:cubicBezTo>
                    <a:cubicBezTo>
                      <a:pt x="6045" y="4799"/>
                      <a:pt x="5958" y="4668"/>
                      <a:pt x="5871" y="4526"/>
                    </a:cubicBezTo>
                    <a:cubicBezTo>
                      <a:pt x="5773" y="4384"/>
                      <a:pt x="5696" y="4231"/>
                      <a:pt x="5608" y="4056"/>
                    </a:cubicBezTo>
                    <a:cubicBezTo>
                      <a:pt x="5532" y="3892"/>
                      <a:pt x="5467" y="3706"/>
                      <a:pt x="5423" y="3509"/>
                    </a:cubicBezTo>
                    <a:cubicBezTo>
                      <a:pt x="5368" y="3324"/>
                      <a:pt x="5335" y="3116"/>
                      <a:pt x="5324" y="2908"/>
                    </a:cubicBezTo>
                    <a:cubicBezTo>
                      <a:pt x="5313" y="2690"/>
                      <a:pt x="5258" y="2460"/>
                      <a:pt x="5160" y="2231"/>
                    </a:cubicBezTo>
                    <a:cubicBezTo>
                      <a:pt x="5051" y="1990"/>
                      <a:pt x="4898" y="1750"/>
                      <a:pt x="4701" y="1520"/>
                    </a:cubicBezTo>
                    <a:cubicBezTo>
                      <a:pt x="4505" y="1279"/>
                      <a:pt x="4253" y="1061"/>
                      <a:pt x="3968" y="864"/>
                    </a:cubicBezTo>
                    <a:cubicBezTo>
                      <a:pt x="3827" y="766"/>
                      <a:pt x="3674" y="678"/>
                      <a:pt x="3521" y="591"/>
                    </a:cubicBezTo>
                    <a:cubicBezTo>
                      <a:pt x="3356" y="514"/>
                      <a:pt x="3193" y="438"/>
                      <a:pt x="3018" y="372"/>
                    </a:cubicBezTo>
                    <a:cubicBezTo>
                      <a:pt x="2340" y="99"/>
                      <a:pt x="1585" y="1"/>
                      <a:pt x="995"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97" name="Google Shape;997;p28"/>
              <p:cNvSpPr/>
              <p:nvPr/>
            </p:nvSpPr>
            <p:spPr>
              <a:xfrm>
                <a:off x="5239900" y="-161950"/>
                <a:ext cx="100300" cy="217025"/>
              </a:xfrm>
              <a:custGeom>
                <a:avLst/>
                <a:gdLst/>
                <a:ahLst/>
                <a:cxnLst/>
                <a:rect l="l" t="t" r="r" b="b"/>
                <a:pathLst>
                  <a:path w="4012" h="8681" extrusionOk="0">
                    <a:moveTo>
                      <a:pt x="1334" y="1"/>
                    </a:moveTo>
                    <a:cubicBezTo>
                      <a:pt x="1334" y="1"/>
                      <a:pt x="1268" y="77"/>
                      <a:pt x="1169" y="219"/>
                    </a:cubicBezTo>
                    <a:cubicBezTo>
                      <a:pt x="1060" y="361"/>
                      <a:pt x="918" y="569"/>
                      <a:pt x="765" y="820"/>
                    </a:cubicBezTo>
                    <a:cubicBezTo>
                      <a:pt x="623" y="1082"/>
                      <a:pt x="470" y="1378"/>
                      <a:pt x="350" y="1706"/>
                    </a:cubicBezTo>
                    <a:cubicBezTo>
                      <a:pt x="219" y="2034"/>
                      <a:pt x="131" y="2394"/>
                      <a:pt x="66" y="2755"/>
                    </a:cubicBezTo>
                    <a:cubicBezTo>
                      <a:pt x="11" y="3127"/>
                      <a:pt x="0" y="3477"/>
                      <a:pt x="22" y="3827"/>
                    </a:cubicBezTo>
                    <a:cubicBezTo>
                      <a:pt x="44" y="4001"/>
                      <a:pt x="66" y="4165"/>
                      <a:pt x="98" y="4329"/>
                    </a:cubicBezTo>
                    <a:cubicBezTo>
                      <a:pt x="131" y="4493"/>
                      <a:pt x="175" y="4646"/>
                      <a:pt x="229" y="4788"/>
                    </a:cubicBezTo>
                    <a:cubicBezTo>
                      <a:pt x="328" y="5073"/>
                      <a:pt x="459" y="5324"/>
                      <a:pt x="612" y="5532"/>
                    </a:cubicBezTo>
                    <a:cubicBezTo>
                      <a:pt x="765" y="5750"/>
                      <a:pt x="929" y="5903"/>
                      <a:pt x="1115" y="6023"/>
                    </a:cubicBezTo>
                    <a:cubicBezTo>
                      <a:pt x="1837" y="6472"/>
                      <a:pt x="2219" y="7193"/>
                      <a:pt x="2449" y="7729"/>
                    </a:cubicBezTo>
                    <a:cubicBezTo>
                      <a:pt x="2569" y="8002"/>
                      <a:pt x="2646" y="8243"/>
                      <a:pt x="2700" y="8406"/>
                    </a:cubicBezTo>
                    <a:cubicBezTo>
                      <a:pt x="2743" y="8581"/>
                      <a:pt x="2777" y="8680"/>
                      <a:pt x="2777" y="8680"/>
                    </a:cubicBezTo>
                    <a:lnTo>
                      <a:pt x="2940" y="8647"/>
                    </a:lnTo>
                    <a:cubicBezTo>
                      <a:pt x="2940" y="8647"/>
                      <a:pt x="2930" y="8549"/>
                      <a:pt x="2918" y="8374"/>
                    </a:cubicBezTo>
                    <a:cubicBezTo>
                      <a:pt x="2908" y="8199"/>
                      <a:pt x="2908" y="7947"/>
                      <a:pt x="2918" y="7653"/>
                    </a:cubicBezTo>
                    <a:cubicBezTo>
                      <a:pt x="2952" y="7062"/>
                      <a:pt x="3071" y="6264"/>
                      <a:pt x="3596" y="5586"/>
                    </a:cubicBezTo>
                    <a:cubicBezTo>
                      <a:pt x="3727" y="5411"/>
                      <a:pt x="3837" y="5204"/>
                      <a:pt x="3902" y="4952"/>
                    </a:cubicBezTo>
                    <a:cubicBezTo>
                      <a:pt x="3979" y="4712"/>
                      <a:pt x="4012" y="4427"/>
                      <a:pt x="4012" y="4121"/>
                    </a:cubicBezTo>
                    <a:cubicBezTo>
                      <a:pt x="4012" y="3815"/>
                      <a:pt x="3957" y="3487"/>
                      <a:pt x="3870" y="3149"/>
                    </a:cubicBezTo>
                    <a:cubicBezTo>
                      <a:pt x="3771" y="2821"/>
                      <a:pt x="3640" y="2482"/>
                      <a:pt x="3465" y="2165"/>
                    </a:cubicBezTo>
                    <a:cubicBezTo>
                      <a:pt x="3115" y="1520"/>
                      <a:pt x="2602" y="951"/>
                      <a:pt x="2153" y="579"/>
                    </a:cubicBezTo>
                    <a:cubicBezTo>
                      <a:pt x="1924" y="394"/>
                      <a:pt x="1727" y="241"/>
                      <a:pt x="1574" y="142"/>
                    </a:cubicBezTo>
                    <a:cubicBezTo>
                      <a:pt x="1432" y="55"/>
                      <a:pt x="1334" y="1"/>
                      <a:pt x="1334"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98" name="Google Shape;998;p28"/>
              <p:cNvSpPr/>
              <p:nvPr/>
            </p:nvSpPr>
            <p:spPr>
              <a:xfrm>
                <a:off x="5328975" y="-132425"/>
                <a:ext cx="121625" cy="191575"/>
              </a:xfrm>
              <a:custGeom>
                <a:avLst/>
                <a:gdLst/>
                <a:ahLst/>
                <a:cxnLst/>
                <a:rect l="l" t="t" r="r" b="b"/>
                <a:pathLst>
                  <a:path w="4865" h="7663" extrusionOk="0">
                    <a:moveTo>
                      <a:pt x="4483" y="0"/>
                    </a:moveTo>
                    <a:cubicBezTo>
                      <a:pt x="4483" y="0"/>
                      <a:pt x="4384" y="22"/>
                      <a:pt x="4209" y="66"/>
                    </a:cubicBezTo>
                    <a:cubicBezTo>
                      <a:pt x="4034" y="98"/>
                      <a:pt x="3794" y="175"/>
                      <a:pt x="3521" y="262"/>
                    </a:cubicBezTo>
                    <a:cubicBezTo>
                      <a:pt x="3236" y="372"/>
                      <a:pt x="2930" y="503"/>
                      <a:pt x="2624" y="678"/>
                    </a:cubicBezTo>
                    <a:cubicBezTo>
                      <a:pt x="2318" y="853"/>
                      <a:pt x="2012" y="1060"/>
                      <a:pt x="1738" y="1301"/>
                    </a:cubicBezTo>
                    <a:cubicBezTo>
                      <a:pt x="1466" y="1541"/>
                      <a:pt x="1214" y="1815"/>
                      <a:pt x="1017" y="2099"/>
                    </a:cubicBezTo>
                    <a:cubicBezTo>
                      <a:pt x="919" y="2241"/>
                      <a:pt x="832" y="2383"/>
                      <a:pt x="755" y="2525"/>
                    </a:cubicBezTo>
                    <a:cubicBezTo>
                      <a:pt x="679" y="2667"/>
                      <a:pt x="613" y="2809"/>
                      <a:pt x="558" y="2962"/>
                    </a:cubicBezTo>
                    <a:cubicBezTo>
                      <a:pt x="449" y="3246"/>
                      <a:pt x="383" y="3520"/>
                      <a:pt x="372" y="3782"/>
                    </a:cubicBezTo>
                    <a:cubicBezTo>
                      <a:pt x="351" y="4045"/>
                      <a:pt x="383" y="4274"/>
                      <a:pt x="438" y="4471"/>
                    </a:cubicBezTo>
                    <a:cubicBezTo>
                      <a:pt x="700" y="5291"/>
                      <a:pt x="536" y="6078"/>
                      <a:pt x="372" y="6646"/>
                    </a:cubicBezTo>
                    <a:cubicBezTo>
                      <a:pt x="274" y="6931"/>
                      <a:pt x="186" y="7160"/>
                      <a:pt x="121" y="7324"/>
                    </a:cubicBezTo>
                    <a:cubicBezTo>
                      <a:pt x="45" y="7488"/>
                      <a:pt x="1" y="7575"/>
                      <a:pt x="1" y="7575"/>
                    </a:cubicBezTo>
                    <a:cubicBezTo>
                      <a:pt x="55" y="7597"/>
                      <a:pt x="99" y="7630"/>
                      <a:pt x="154" y="7663"/>
                    </a:cubicBezTo>
                    <a:cubicBezTo>
                      <a:pt x="154" y="7663"/>
                      <a:pt x="208" y="7575"/>
                      <a:pt x="317" y="7433"/>
                    </a:cubicBezTo>
                    <a:cubicBezTo>
                      <a:pt x="416" y="7302"/>
                      <a:pt x="580" y="7106"/>
                      <a:pt x="776" y="6887"/>
                    </a:cubicBezTo>
                    <a:cubicBezTo>
                      <a:pt x="1181" y="6450"/>
                      <a:pt x="1794" y="5914"/>
                      <a:pt x="2624" y="5739"/>
                    </a:cubicBezTo>
                    <a:cubicBezTo>
                      <a:pt x="3040" y="5651"/>
                      <a:pt x="3487" y="5357"/>
                      <a:pt x="3881" y="4876"/>
                    </a:cubicBezTo>
                    <a:cubicBezTo>
                      <a:pt x="4078" y="4646"/>
                      <a:pt x="4253" y="4361"/>
                      <a:pt x="4395" y="4045"/>
                    </a:cubicBezTo>
                    <a:cubicBezTo>
                      <a:pt x="4471" y="3892"/>
                      <a:pt x="4526" y="3727"/>
                      <a:pt x="4592" y="3552"/>
                    </a:cubicBezTo>
                    <a:cubicBezTo>
                      <a:pt x="4636" y="3377"/>
                      <a:pt x="4690" y="3203"/>
                      <a:pt x="4723" y="3028"/>
                    </a:cubicBezTo>
                    <a:cubicBezTo>
                      <a:pt x="4865" y="2306"/>
                      <a:pt x="4832" y="1552"/>
                      <a:pt x="4734" y="973"/>
                    </a:cubicBezTo>
                    <a:cubicBezTo>
                      <a:pt x="4679" y="678"/>
                      <a:pt x="4614" y="437"/>
                      <a:pt x="4570" y="273"/>
                    </a:cubicBezTo>
                    <a:cubicBezTo>
                      <a:pt x="4515" y="98"/>
                      <a:pt x="4483" y="0"/>
                      <a:pt x="4483"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999" name="Google Shape;999;p28"/>
              <p:cNvSpPr/>
              <p:nvPr/>
            </p:nvSpPr>
            <p:spPr>
              <a:xfrm>
                <a:off x="5343200" y="-21000"/>
                <a:ext cx="207175" cy="104275"/>
              </a:xfrm>
              <a:custGeom>
                <a:avLst/>
                <a:gdLst/>
                <a:ahLst/>
                <a:cxnLst/>
                <a:rect l="l" t="t" r="r" b="b"/>
                <a:pathLst>
                  <a:path w="8287" h="4171" extrusionOk="0">
                    <a:moveTo>
                      <a:pt x="5497" y="1"/>
                    </a:moveTo>
                    <a:cubicBezTo>
                      <a:pt x="5450" y="1"/>
                      <a:pt x="5403" y="2"/>
                      <a:pt x="5357" y="3"/>
                    </a:cubicBezTo>
                    <a:cubicBezTo>
                      <a:pt x="5170" y="3"/>
                      <a:pt x="4985" y="14"/>
                      <a:pt x="4810" y="47"/>
                    </a:cubicBezTo>
                    <a:cubicBezTo>
                      <a:pt x="4635" y="69"/>
                      <a:pt x="4460" y="101"/>
                      <a:pt x="4296" y="145"/>
                    </a:cubicBezTo>
                    <a:cubicBezTo>
                      <a:pt x="3957" y="232"/>
                      <a:pt x="3651" y="353"/>
                      <a:pt x="3378" y="506"/>
                    </a:cubicBezTo>
                    <a:cubicBezTo>
                      <a:pt x="2842" y="812"/>
                      <a:pt x="2481" y="1206"/>
                      <a:pt x="2318" y="1599"/>
                    </a:cubicBezTo>
                    <a:cubicBezTo>
                      <a:pt x="2165" y="1993"/>
                      <a:pt x="1924" y="2321"/>
                      <a:pt x="1662" y="2583"/>
                    </a:cubicBezTo>
                    <a:cubicBezTo>
                      <a:pt x="1399" y="2845"/>
                      <a:pt x="1115" y="3053"/>
                      <a:pt x="875" y="3217"/>
                    </a:cubicBezTo>
                    <a:cubicBezTo>
                      <a:pt x="623" y="3370"/>
                      <a:pt x="404" y="3490"/>
                      <a:pt x="241" y="3577"/>
                    </a:cubicBezTo>
                    <a:lnTo>
                      <a:pt x="0" y="3698"/>
                    </a:lnTo>
                    <a:cubicBezTo>
                      <a:pt x="11" y="3720"/>
                      <a:pt x="11" y="3752"/>
                      <a:pt x="22" y="3774"/>
                    </a:cubicBezTo>
                    <a:cubicBezTo>
                      <a:pt x="33" y="3796"/>
                      <a:pt x="44" y="3818"/>
                      <a:pt x="54" y="3851"/>
                    </a:cubicBezTo>
                    <a:cubicBezTo>
                      <a:pt x="54" y="3851"/>
                      <a:pt x="153" y="3818"/>
                      <a:pt x="317" y="3785"/>
                    </a:cubicBezTo>
                    <a:cubicBezTo>
                      <a:pt x="492" y="3742"/>
                      <a:pt x="744" y="3687"/>
                      <a:pt x="1028" y="3654"/>
                    </a:cubicBezTo>
                    <a:cubicBezTo>
                      <a:pt x="1219" y="3633"/>
                      <a:pt x="1434" y="3616"/>
                      <a:pt x="1663" y="3616"/>
                    </a:cubicBezTo>
                    <a:cubicBezTo>
                      <a:pt x="1786" y="3616"/>
                      <a:pt x="1914" y="3621"/>
                      <a:pt x="2044" y="3632"/>
                    </a:cubicBezTo>
                    <a:cubicBezTo>
                      <a:pt x="2416" y="3665"/>
                      <a:pt x="2809" y="3764"/>
                      <a:pt x="3181" y="3960"/>
                    </a:cubicBezTo>
                    <a:cubicBezTo>
                      <a:pt x="3431" y="4093"/>
                      <a:pt x="3761" y="4171"/>
                      <a:pt x="4134" y="4171"/>
                    </a:cubicBezTo>
                    <a:cubicBezTo>
                      <a:pt x="4314" y="4171"/>
                      <a:pt x="4504" y="4152"/>
                      <a:pt x="4701" y="4113"/>
                    </a:cubicBezTo>
                    <a:cubicBezTo>
                      <a:pt x="4995" y="4058"/>
                      <a:pt x="5313" y="3960"/>
                      <a:pt x="5629" y="3807"/>
                    </a:cubicBezTo>
                    <a:cubicBezTo>
                      <a:pt x="5936" y="3665"/>
                      <a:pt x="6253" y="3468"/>
                      <a:pt x="6526" y="3239"/>
                    </a:cubicBezTo>
                    <a:cubicBezTo>
                      <a:pt x="6821" y="3009"/>
                      <a:pt x="7072" y="2746"/>
                      <a:pt x="7302" y="2474"/>
                    </a:cubicBezTo>
                    <a:cubicBezTo>
                      <a:pt x="7521" y="2200"/>
                      <a:pt x="7718" y="1916"/>
                      <a:pt x="7859" y="1665"/>
                    </a:cubicBezTo>
                    <a:cubicBezTo>
                      <a:pt x="7936" y="1544"/>
                      <a:pt x="8002" y="1424"/>
                      <a:pt x="8056" y="1315"/>
                    </a:cubicBezTo>
                    <a:cubicBezTo>
                      <a:pt x="8111" y="1206"/>
                      <a:pt x="8155" y="1107"/>
                      <a:pt x="8187" y="1019"/>
                    </a:cubicBezTo>
                    <a:cubicBezTo>
                      <a:pt x="8253" y="856"/>
                      <a:pt x="8286" y="768"/>
                      <a:pt x="8286" y="768"/>
                    </a:cubicBezTo>
                    <a:cubicBezTo>
                      <a:pt x="8286" y="768"/>
                      <a:pt x="8199" y="713"/>
                      <a:pt x="8046" y="626"/>
                    </a:cubicBezTo>
                    <a:cubicBezTo>
                      <a:pt x="7881" y="550"/>
                      <a:pt x="7663" y="451"/>
                      <a:pt x="7378" y="342"/>
                    </a:cubicBezTo>
                    <a:cubicBezTo>
                      <a:pt x="7106" y="244"/>
                      <a:pt x="6778" y="156"/>
                      <a:pt x="6438" y="91"/>
                    </a:cubicBezTo>
                    <a:cubicBezTo>
                      <a:pt x="6134" y="34"/>
                      <a:pt x="5813" y="1"/>
                      <a:pt x="5497"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000" name="Google Shape;1000;p28"/>
              <p:cNvSpPr/>
              <p:nvPr/>
            </p:nvSpPr>
            <p:spPr>
              <a:xfrm>
                <a:off x="5265575" y="39725"/>
                <a:ext cx="86925" cy="86950"/>
              </a:xfrm>
              <a:custGeom>
                <a:avLst/>
                <a:gdLst/>
                <a:ahLst/>
                <a:cxnLst/>
                <a:rect l="l" t="t" r="r" b="b"/>
                <a:pathLst>
                  <a:path w="3477" h="3478" extrusionOk="0">
                    <a:moveTo>
                      <a:pt x="1738" y="1"/>
                    </a:moveTo>
                    <a:cubicBezTo>
                      <a:pt x="776" y="1"/>
                      <a:pt x="1" y="777"/>
                      <a:pt x="1" y="1739"/>
                    </a:cubicBezTo>
                    <a:cubicBezTo>
                      <a:pt x="1" y="2701"/>
                      <a:pt x="776" y="3477"/>
                      <a:pt x="1738" y="3477"/>
                    </a:cubicBezTo>
                    <a:cubicBezTo>
                      <a:pt x="2700" y="3477"/>
                      <a:pt x="3477" y="2701"/>
                      <a:pt x="3477" y="1739"/>
                    </a:cubicBezTo>
                    <a:cubicBezTo>
                      <a:pt x="3477" y="777"/>
                      <a:pt x="2700" y="1"/>
                      <a:pt x="1738"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grpSp>
        <p:grpSp>
          <p:nvGrpSpPr>
            <p:cNvPr id="1001" name="Google Shape;1001;p28"/>
            <p:cNvGrpSpPr/>
            <p:nvPr/>
          </p:nvGrpSpPr>
          <p:grpSpPr>
            <a:xfrm rot="10800000">
              <a:off x="3043314" y="3928683"/>
              <a:ext cx="406362" cy="405940"/>
              <a:chOff x="2777825" y="203300"/>
              <a:chExt cx="600950" cy="600325"/>
            </a:xfrm>
          </p:grpSpPr>
          <p:sp>
            <p:nvSpPr>
              <p:cNvPr id="1002" name="Google Shape;1002;p28"/>
              <p:cNvSpPr/>
              <p:nvPr/>
            </p:nvSpPr>
            <p:spPr>
              <a:xfrm>
                <a:off x="2777825" y="203300"/>
                <a:ext cx="600950" cy="600325"/>
              </a:xfrm>
              <a:custGeom>
                <a:avLst/>
                <a:gdLst/>
                <a:ahLst/>
                <a:cxnLst/>
                <a:rect l="l" t="t" r="r" b="b"/>
                <a:pathLst>
                  <a:path w="24038" h="24013" extrusionOk="0">
                    <a:moveTo>
                      <a:pt x="11148" y="1"/>
                    </a:moveTo>
                    <a:cubicBezTo>
                      <a:pt x="11079" y="1"/>
                      <a:pt x="11010" y="3"/>
                      <a:pt x="10942" y="7"/>
                    </a:cubicBezTo>
                    <a:cubicBezTo>
                      <a:pt x="10177" y="84"/>
                      <a:pt x="9499" y="499"/>
                      <a:pt x="9117" y="1133"/>
                    </a:cubicBezTo>
                    <a:cubicBezTo>
                      <a:pt x="9084" y="1199"/>
                      <a:pt x="9040" y="1264"/>
                      <a:pt x="9008" y="1341"/>
                    </a:cubicBezTo>
                    <a:cubicBezTo>
                      <a:pt x="8953" y="1297"/>
                      <a:pt x="8877" y="1253"/>
                      <a:pt x="8811" y="1221"/>
                    </a:cubicBezTo>
                    <a:cubicBezTo>
                      <a:pt x="8483" y="1051"/>
                      <a:pt x="8119" y="966"/>
                      <a:pt x="7753" y="966"/>
                    </a:cubicBezTo>
                    <a:cubicBezTo>
                      <a:pt x="7387" y="966"/>
                      <a:pt x="7018" y="1051"/>
                      <a:pt x="6679" y="1221"/>
                    </a:cubicBezTo>
                    <a:cubicBezTo>
                      <a:pt x="6001" y="1549"/>
                      <a:pt x="5520" y="2193"/>
                      <a:pt x="5389" y="2926"/>
                    </a:cubicBezTo>
                    <a:lnTo>
                      <a:pt x="5389" y="2937"/>
                    </a:lnTo>
                    <a:cubicBezTo>
                      <a:pt x="5367" y="3002"/>
                      <a:pt x="5367" y="3079"/>
                      <a:pt x="5357" y="3155"/>
                    </a:cubicBezTo>
                    <a:cubicBezTo>
                      <a:pt x="5280" y="3145"/>
                      <a:pt x="5214" y="3133"/>
                      <a:pt x="5138" y="3123"/>
                    </a:cubicBezTo>
                    <a:cubicBezTo>
                      <a:pt x="5059" y="3114"/>
                      <a:pt x="4980" y="3110"/>
                      <a:pt x="4901" y="3110"/>
                    </a:cubicBezTo>
                    <a:cubicBezTo>
                      <a:pt x="4247" y="3110"/>
                      <a:pt x="3606" y="3390"/>
                      <a:pt x="3149" y="3888"/>
                    </a:cubicBezTo>
                    <a:lnTo>
                      <a:pt x="3137" y="3888"/>
                    </a:lnTo>
                    <a:cubicBezTo>
                      <a:pt x="2634" y="4456"/>
                      <a:pt x="2416" y="5222"/>
                      <a:pt x="2558" y="5943"/>
                    </a:cubicBezTo>
                    <a:cubicBezTo>
                      <a:pt x="2569" y="6019"/>
                      <a:pt x="2591" y="6096"/>
                      <a:pt x="2612" y="6162"/>
                    </a:cubicBezTo>
                    <a:cubicBezTo>
                      <a:pt x="2536" y="6172"/>
                      <a:pt x="2471" y="6194"/>
                      <a:pt x="2394" y="6216"/>
                    </a:cubicBezTo>
                    <a:cubicBezTo>
                      <a:pt x="2044" y="6315"/>
                      <a:pt x="1716" y="6490"/>
                      <a:pt x="1454" y="6730"/>
                    </a:cubicBezTo>
                    <a:lnTo>
                      <a:pt x="1443" y="6730"/>
                    </a:lnTo>
                    <a:cubicBezTo>
                      <a:pt x="1159" y="6993"/>
                      <a:pt x="940" y="7309"/>
                      <a:pt x="809" y="7659"/>
                    </a:cubicBezTo>
                    <a:cubicBezTo>
                      <a:pt x="776" y="7746"/>
                      <a:pt x="744" y="7834"/>
                      <a:pt x="722" y="7921"/>
                    </a:cubicBezTo>
                    <a:lnTo>
                      <a:pt x="722" y="7943"/>
                    </a:lnTo>
                    <a:cubicBezTo>
                      <a:pt x="700" y="8031"/>
                      <a:pt x="678" y="8118"/>
                      <a:pt x="667" y="8217"/>
                    </a:cubicBezTo>
                    <a:cubicBezTo>
                      <a:pt x="645" y="8414"/>
                      <a:pt x="634" y="8599"/>
                      <a:pt x="656" y="8774"/>
                    </a:cubicBezTo>
                    <a:lnTo>
                      <a:pt x="656" y="8785"/>
                    </a:lnTo>
                    <a:cubicBezTo>
                      <a:pt x="700" y="9157"/>
                      <a:pt x="820" y="9495"/>
                      <a:pt x="1017" y="9791"/>
                    </a:cubicBezTo>
                    <a:cubicBezTo>
                      <a:pt x="1050" y="9857"/>
                      <a:pt x="1093" y="9911"/>
                      <a:pt x="1137" y="9976"/>
                    </a:cubicBezTo>
                    <a:cubicBezTo>
                      <a:pt x="1072" y="10010"/>
                      <a:pt x="1017" y="10053"/>
                      <a:pt x="951" y="10097"/>
                    </a:cubicBezTo>
                    <a:cubicBezTo>
                      <a:pt x="809" y="10206"/>
                      <a:pt x="678" y="10326"/>
                      <a:pt x="557" y="10457"/>
                    </a:cubicBezTo>
                    <a:lnTo>
                      <a:pt x="557" y="10469"/>
                    </a:lnTo>
                    <a:cubicBezTo>
                      <a:pt x="448" y="10600"/>
                      <a:pt x="350" y="10753"/>
                      <a:pt x="263" y="10916"/>
                    </a:cubicBezTo>
                    <a:cubicBezTo>
                      <a:pt x="98" y="11234"/>
                      <a:pt x="11" y="11594"/>
                      <a:pt x="0" y="11999"/>
                    </a:cubicBezTo>
                    <a:lnTo>
                      <a:pt x="0" y="12021"/>
                    </a:lnTo>
                    <a:cubicBezTo>
                      <a:pt x="11" y="12425"/>
                      <a:pt x="98" y="12786"/>
                      <a:pt x="263" y="13103"/>
                    </a:cubicBezTo>
                    <a:cubicBezTo>
                      <a:pt x="350" y="13267"/>
                      <a:pt x="448" y="13409"/>
                      <a:pt x="557" y="13551"/>
                    </a:cubicBezTo>
                    <a:cubicBezTo>
                      <a:pt x="678" y="13693"/>
                      <a:pt x="809" y="13814"/>
                      <a:pt x="951" y="13912"/>
                    </a:cubicBezTo>
                    <a:cubicBezTo>
                      <a:pt x="1017" y="13967"/>
                      <a:pt x="1072" y="13999"/>
                      <a:pt x="1137" y="14043"/>
                    </a:cubicBezTo>
                    <a:cubicBezTo>
                      <a:pt x="1093" y="14098"/>
                      <a:pt x="1050" y="14164"/>
                      <a:pt x="1017" y="14229"/>
                    </a:cubicBezTo>
                    <a:cubicBezTo>
                      <a:pt x="820" y="14513"/>
                      <a:pt x="700" y="14852"/>
                      <a:pt x="656" y="15235"/>
                    </a:cubicBezTo>
                    <a:lnTo>
                      <a:pt x="656" y="15245"/>
                    </a:lnTo>
                    <a:cubicBezTo>
                      <a:pt x="634" y="15420"/>
                      <a:pt x="645" y="15595"/>
                      <a:pt x="667" y="15803"/>
                    </a:cubicBezTo>
                    <a:cubicBezTo>
                      <a:pt x="678" y="15891"/>
                      <a:pt x="700" y="15989"/>
                      <a:pt x="722" y="16076"/>
                    </a:cubicBezTo>
                    <a:lnTo>
                      <a:pt x="722" y="16098"/>
                    </a:lnTo>
                    <a:cubicBezTo>
                      <a:pt x="744" y="16185"/>
                      <a:pt x="776" y="16273"/>
                      <a:pt x="809" y="16360"/>
                    </a:cubicBezTo>
                    <a:cubicBezTo>
                      <a:pt x="940" y="16710"/>
                      <a:pt x="1159" y="17028"/>
                      <a:pt x="1443" y="17290"/>
                    </a:cubicBezTo>
                    <a:lnTo>
                      <a:pt x="1454" y="17290"/>
                    </a:lnTo>
                    <a:cubicBezTo>
                      <a:pt x="1716" y="17530"/>
                      <a:pt x="2044" y="17705"/>
                      <a:pt x="2394" y="17803"/>
                    </a:cubicBezTo>
                    <a:cubicBezTo>
                      <a:pt x="2471" y="17825"/>
                      <a:pt x="2536" y="17836"/>
                      <a:pt x="2612" y="17847"/>
                    </a:cubicBezTo>
                    <a:cubicBezTo>
                      <a:pt x="2591" y="17924"/>
                      <a:pt x="2569" y="18000"/>
                      <a:pt x="2558" y="18077"/>
                    </a:cubicBezTo>
                    <a:cubicBezTo>
                      <a:pt x="2416" y="18787"/>
                      <a:pt x="2634" y="19564"/>
                      <a:pt x="3137" y="20121"/>
                    </a:cubicBezTo>
                    <a:cubicBezTo>
                      <a:pt x="3137" y="20121"/>
                      <a:pt x="3149" y="20121"/>
                      <a:pt x="3149" y="20132"/>
                    </a:cubicBezTo>
                    <a:cubicBezTo>
                      <a:pt x="3607" y="20630"/>
                      <a:pt x="4249" y="20909"/>
                      <a:pt x="4903" y="20909"/>
                    </a:cubicBezTo>
                    <a:cubicBezTo>
                      <a:pt x="4981" y="20909"/>
                      <a:pt x="5060" y="20905"/>
                      <a:pt x="5138" y="20897"/>
                    </a:cubicBezTo>
                    <a:cubicBezTo>
                      <a:pt x="5214" y="20886"/>
                      <a:pt x="5280" y="20875"/>
                      <a:pt x="5357" y="20864"/>
                    </a:cubicBezTo>
                    <a:cubicBezTo>
                      <a:pt x="5367" y="20941"/>
                      <a:pt x="5367" y="21007"/>
                      <a:pt x="5389" y="21083"/>
                    </a:cubicBezTo>
                    <a:lnTo>
                      <a:pt x="5389" y="21094"/>
                    </a:lnTo>
                    <a:cubicBezTo>
                      <a:pt x="5520" y="21826"/>
                      <a:pt x="6001" y="22460"/>
                      <a:pt x="6679" y="22799"/>
                    </a:cubicBezTo>
                    <a:cubicBezTo>
                      <a:pt x="7018" y="22969"/>
                      <a:pt x="7387" y="23053"/>
                      <a:pt x="7753" y="23053"/>
                    </a:cubicBezTo>
                    <a:cubicBezTo>
                      <a:pt x="8119" y="23053"/>
                      <a:pt x="8483" y="22969"/>
                      <a:pt x="8811" y="22799"/>
                    </a:cubicBezTo>
                    <a:cubicBezTo>
                      <a:pt x="8877" y="22756"/>
                      <a:pt x="8953" y="22722"/>
                      <a:pt x="9008" y="22679"/>
                    </a:cubicBezTo>
                    <a:cubicBezTo>
                      <a:pt x="9040" y="22744"/>
                      <a:pt x="9084" y="22821"/>
                      <a:pt x="9117" y="22887"/>
                    </a:cubicBezTo>
                    <a:cubicBezTo>
                      <a:pt x="9499" y="23509"/>
                      <a:pt x="10177" y="23936"/>
                      <a:pt x="10942" y="24002"/>
                    </a:cubicBezTo>
                    <a:cubicBezTo>
                      <a:pt x="11019" y="24012"/>
                      <a:pt x="11095" y="24012"/>
                      <a:pt x="11161" y="24012"/>
                    </a:cubicBezTo>
                    <a:cubicBezTo>
                      <a:pt x="11282" y="24012"/>
                      <a:pt x="11391" y="24002"/>
                      <a:pt x="11500" y="23990"/>
                    </a:cubicBezTo>
                    <a:lnTo>
                      <a:pt x="11511" y="23990"/>
                    </a:lnTo>
                    <a:cubicBezTo>
                      <a:pt x="11686" y="23969"/>
                      <a:pt x="11860" y="23914"/>
                      <a:pt x="12047" y="23849"/>
                    </a:cubicBezTo>
                    <a:cubicBezTo>
                      <a:pt x="12375" y="23718"/>
                      <a:pt x="12669" y="23509"/>
                      <a:pt x="12921" y="23237"/>
                    </a:cubicBezTo>
                    <a:cubicBezTo>
                      <a:pt x="12975" y="23182"/>
                      <a:pt x="13019" y="23116"/>
                      <a:pt x="13063" y="23062"/>
                    </a:cubicBezTo>
                    <a:cubicBezTo>
                      <a:pt x="13118" y="23105"/>
                      <a:pt x="13172" y="23160"/>
                      <a:pt x="13238" y="23203"/>
                    </a:cubicBezTo>
                    <a:cubicBezTo>
                      <a:pt x="13522" y="23422"/>
                      <a:pt x="13850" y="23575"/>
                      <a:pt x="14211" y="23652"/>
                    </a:cubicBezTo>
                    <a:lnTo>
                      <a:pt x="14233" y="23652"/>
                    </a:lnTo>
                    <a:cubicBezTo>
                      <a:pt x="14376" y="23677"/>
                      <a:pt x="14522" y="23689"/>
                      <a:pt x="14666" y="23689"/>
                    </a:cubicBezTo>
                    <a:cubicBezTo>
                      <a:pt x="14899" y="23689"/>
                      <a:pt x="15128" y="23658"/>
                      <a:pt x="15337" y="23597"/>
                    </a:cubicBezTo>
                    <a:cubicBezTo>
                      <a:pt x="15686" y="23499"/>
                      <a:pt x="16026" y="23313"/>
                      <a:pt x="16320" y="23062"/>
                    </a:cubicBezTo>
                    <a:cubicBezTo>
                      <a:pt x="16320" y="23050"/>
                      <a:pt x="16332" y="23050"/>
                      <a:pt x="16332" y="23040"/>
                    </a:cubicBezTo>
                    <a:cubicBezTo>
                      <a:pt x="16605" y="22788"/>
                      <a:pt x="16801" y="22482"/>
                      <a:pt x="16922" y="22154"/>
                    </a:cubicBezTo>
                    <a:cubicBezTo>
                      <a:pt x="16954" y="22088"/>
                      <a:pt x="16976" y="22012"/>
                      <a:pt x="16998" y="21935"/>
                    </a:cubicBezTo>
                    <a:cubicBezTo>
                      <a:pt x="17064" y="21969"/>
                      <a:pt x="17141" y="21990"/>
                      <a:pt x="17217" y="22012"/>
                    </a:cubicBezTo>
                    <a:cubicBezTo>
                      <a:pt x="17381" y="22067"/>
                      <a:pt x="17556" y="22100"/>
                      <a:pt x="17731" y="22110"/>
                    </a:cubicBezTo>
                    <a:lnTo>
                      <a:pt x="17742" y="22110"/>
                    </a:lnTo>
                    <a:cubicBezTo>
                      <a:pt x="17916" y="22110"/>
                      <a:pt x="18091" y="22100"/>
                      <a:pt x="18278" y="22078"/>
                    </a:cubicBezTo>
                    <a:cubicBezTo>
                      <a:pt x="18463" y="22045"/>
                      <a:pt x="18649" y="21979"/>
                      <a:pt x="18824" y="21903"/>
                    </a:cubicBezTo>
                    <a:cubicBezTo>
                      <a:pt x="19010" y="21826"/>
                      <a:pt x="19174" y="21728"/>
                      <a:pt x="19316" y="21619"/>
                    </a:cubicBezTo>
                    <a:cubicBezTo>
                      <a:pt x="19917" y="21160"/>
                      <a:pt x="20267" y="20449"/>
                      <a:pt x="20256" y="19705"/>
                    </a:cubicBezTo>
                    <a:cubicBezTo>
                      <a:pt x="20256" y="19629"/>
                      <a:pt x="20256" y="19564"/>
                      <a:pt x="20245" y="19487"/>
                    </a:cubicBezTo>
                    <a:cubicBezTo>
                      <a:pt x="20321" y="19487"/>
                      <a:pt x="20398" y="19487"/>
                      <a:pt x="20474" y="19476"/>
                    </a:cubicBezTo>
                    <a:cubicBezTo>
                      <a:pt x="21218" y="19411"/>
                      <a:pt x="21895" y="18995"/>
                      <a:pt x="22289" y="18350"/>
                    </a:cubicBezTo>
                    <a:cubicBezTo>
                      <a:pt x="22694" y="17705"/>
                      <a:pt x="22759" y="16907"/>
                      <a:pt x="22486" y="16219"/>
                    </a:cubicBezTo>
                    <a:cubicBezTo>
                      <a:pt x="22464" y="16153"/>
                      <a:pt x="22432" y="16087"/>
                      <a:pt x="22398" y="16022"/>
                    </a:cubicBezTo>
                    <a:cubicBezTo>
                      <a:pt x="22464" y="15989"/>
                      <a:pt x="22529" y="15967"/>
                      <a:pt x="22595" y="15934"/>
                    </a:cubicBezTo>
                    <a:cubicBezTo>
                      <a:pt x="22912" y="15781"/>
                      <a:pt x="23197" y="15551"/>
                      <a:pt x="23426" y="15257"/>
                    </a:cubicBezTo>
                    <a:lnTo>
                      <a:pt x="23437" y="15245"/>
                    </a:lnTo>
                    <a:cubicBezTo>
                      <a:pt x="23547" y="15114"/>
                      <a:pt x="23634" y="14951"/>
                      <a:pt x="23721" y="14776"/>
                    </a:cubicBezTo>
                    <a:lnTo>
                      <a:pt x="23721" y="14764"/>
                    </a:lnTo>
                    <a:cubicBezTo>
                      <a:pt x="23754" y="14688"/>
                      <a:pt x="23787" y="14601"/>
                      <a:pt x="23819" y="14513"/>
                    </a:cubicBezTo>
                    <a:lnTo>
                      <a:pt x="23819" y="14491"/>
                    </a:lnTo>
                    <a:cubicBezTo>
                      <a:pt x="23853" y="14404"/>
                      <a:pt x="23874" y="14317"/>
                      <a:pt x="23885" y="14218"/>
                    </a:cubicBezTo>
                    <a:cubicBezTo>
                      <a:pt x="24038" y="13474"/>
                      <a:pt x="23819" y="12709"/>
                      <a:pt x="23306" y="12163"/>
                    </a:cubicBezTo>
                    <a:cubicBezTo>
                      <a:pt x="23251" y="12108"/>
                      <a:pt x="23197" y="12053"/>
                      <a:pt x="23142" y="12010"/>
                    </a:cubicBezTo>
                    <a:cubicBezTo>
                      <a:pt x="23197" y="11955"/>
                      <a:pt x="23251" y="11912"/>
                      <a:pt x="23306" y="11857"/>
                    </a:cubicBezTo>
                    <a:cubicBezTo>
                      <a:pt x="23819" y="11310"/>
                      <a:pt x="24038" y="10534"/>
                      <a:pt x="23885" y="9801"/>
                    </a:cubicBezTo>
                    <a:cubicBezTo>
                      <a:pt x="23874" y="9704"/>
                      <a:pt x="23853" y="9605"/>
                      <a:pt x="23819" y="9517"/>
                    </a:cubicBezTo>
                    <a:lnTo>
                      <a:pt x="23819" y="9507"/>
                    </a:lnTo>
                    <a:lnTo>
                      <a:pt x="23721" y="9244"/>
                    </a:lnTo>
                    <a:cubicBezTo>
                      <a:pt x="23634" y="9058"/>
                      <a:pt x="23547" y="8905"/>
                      <a:pt x="23437" y="8763"/>
                    </a:cubicBezTo>
                    <a:lnTo>
                      <a:pt x="23426" y="8763"/>
                    </a:lnTo>
                    <a:cubicBezTo>
                      <a:pt x="23197" y="8457"/>
                      <a:pt x="22912" y="8239"/>
                      <a:pt x="22595" y="8086"/>
                    </a:cubicBezTo>
                    <a:cubicBezTo>
                      <a:pt x="22529" y="8052"/>
                      <a:pt x="22464" y="8031"/>
                      <a:pt x="22398" y="7998"/>
                    </a:cubicBezTo>
                    <a:cubicBezTo>
                      <a:pt x="22432" y="7933"/>
                      <a:pt x="22464" y="7867"/>
                      <a:pt x="22486" y="7790"/>
                    </a:cubicBezTo>
                    <a:cubicBezTo>
                      <a:pt x="22759" y="7112"/>
                      <a:pt x="22694" y="6315"/>
                      <a:pt x="22289" y="5669"/>
                    </a:cubicBezTo>
                    <a:cubicBezTo>
                      <a:pt x="21895" y="5025"/>
                      <a:pt x="21218" y="4598"/>
                      <a:pt x="20474" y="4544"/>
                    </a:cubicBezTo>
                    <a:cubicBezTo>
                      <a:pt x="20398" y="4533"/>
                      <a:pt x="20321" y="4533"/>
                      <a:pt x="20245" y="4533"/>
                    </a:cubicBezTo>
                    <a:cubicBezTo>
                      <a:pt x="20256" y="4456"/>
                      <a:pt x="20256" y="4379"/>
                      <a:pt x="20256" y="4303"/>
                    </a:cubicBezTo>
                    <a:cubicBezTo>
                      <a:pt x="20267" y="3571"/>
                      <a:pt x="19917" y="2849"/>
                      <a:pt x="19316" y="2401"/>
                    </a:cubicBezTo>
                    <a:cubicBezTo>
                      <a:pt x="19174" y="2292"/>
                      <a:pt x="19010" y="2193"/>
                      <a:pt x="18824" y="2106"/>
                    </a:cubicBezTo>
                    <a:cubicBezTo>
                      <a:pt x="18649" y="2030"/>
                      <a:pt x="18463" y="1975"/>
                      <a:pt x="18278" y="1942"/>
                    </a:cubicBezTo>
                    <a:cubicBezTo>
                      <a:pt x="18137" y="1917"/>
                      <a:pt x="18004" y="1905"/>
                      <a:pt x="17872" y="1905"/>
                    </a:cubicBezTo>
                    <a:cubicBezTo>
                      <a:pt x="17828" y="1905"/>
                      <a:pt x="17785" y="1906"/>
                      <a:pt x="17742" y="1909"/>
                    </a:cubicBezTo>
                    <a:lnTo>
                      <a:pt x="17731" y="1909"/>
                    </a:lnTo>
                    <a:cubicBezTo>
                      <a:pt x="17556" y="1920"/>
                      <a:pt x="17381" y="1953"/>
                      <a:pt x="17217" y="1996"/>
                    </a:cubicBezTo>
                    <a:cubicBezTo>
                      <a:pt x="17141" y="2018"/>
                      <a:pt x="17064" y="2052"/>
                      <a:pt x="16998" y="2073"/>
                    </a:cubicBezTo>
                    <a:cubicBezTo>
                      <a:pt x="16976" y="2008"/>
                      <a:pt x="16954" y="1931"/>
                      <a:pt x="16922" y="1865"/>
                    </a:cubicBezTo>
                    <a:cubicBezTo>
                      <a:pt x="16801" y="1527"/>
                      <a:pt x="16605" y="1231"/>
                      <a:pt x="16332" y="969"/>
                    </a:cubicBezTo>
                    <a:cubicBezTo>
                      <a:pt x="16332" y="969"/>
                      <a:pt x="16320" y="969"/>
                      <a:pt x="16320" y="958"/>
                    </a:cubicBezTo>
                    <a:cubicBezTo>
                      <a:pt x="16026" y="707"/>
                      <a:pt x="15686" y="510"/>
                      <a:pt x="15337" y="422"/>
                    </a:cubicBezTo>
                    <a:cubicBezTo>
                      <a:pt x="15136" y="357"/>
                      <a:pt x="14915" y="327"/>
                      <a:pt x="14692" y="327"/>
                    </a:cubicBezTo>
                    <a:cubicBezTo>
                      <a:pt x="14539" y="327"/>
                      <a:pt x="14384" y="341"/>
                      <a:pt x="14233" y="368"/>
                    </a:cubicBezTo>
                    <a:lnTo>
                      <a:pt x="14211" y="368"/>
                    </a:lnTo>
                    <a:cubicBezTo>
                      <a:pt x="13850" y="444"/>
                      <a:pt x="13522" y="597"/>
                      <a:pt x="13238" y="816"/>
                    </a:cubicBezTo>
                    <a:cubicBezTo>
                      <a:pt x="13172" y="860"/>
                      <a:pt x="13118" y="903"/>
                      <a:pt x="13063" y="958"/>
                    </a:cubicBezTo>
                    <a:cubicBezTo>
                      <a:pt x="13019" y="893"/>
                      <a:pt x="12975" y="838"/>
                      <a:pt x="12921" y="783"/>
                    </a:cubicBezTo>
                    <a:cubicBezTo>
                      <a:pt x="12669" y="510"/>
                      <a:pt x="12375" y="291"/>
                      <a:pt x="12047" y="171"/>
                    </a:cubicBezTo>
                    <a:cubicBezTo>
                      <a:pt x="11860" y="94"/>
                      <a:pt x="11686" y="51"/>
                      <a:pt x="11511" y="29"/>
                    </a:cubicBezTo>
                    <a:lnTo>
                      <a:pt x="11500" y="29"/>
                    </a:lnTo>
                    <a:cubicBezTo>
                      <a:pt x="11389" y="8"/>
                      <a:pt x="11268" y="1"/>
                      <a:pt x="11148" y="1"/>
                    </a:cubicBezTo>
                    <a:close/>
                  </a:path>
                </a:pathLst>
              </a:custGeom>
              <a:solidFill>
                <a:schemeClr val="dk2"/>
              </a:solidFill>
              <a:ln w="28575" cap="flat" cmpd="sng">
                <a:solidFill>
                  <a:schemeClr val="dk2"/>
                </a:solidFill>
                <a:prstDash val="solid"/>
                <a:round/>
                <a:headEnd type="none" w="sm" len="sm"/>
                <a:tailEnd type="none" w="sm" len="sm"/>
              </a:ln>
              <a:effectLst>
                <a:outerShdw blurRad="28575" dist="47625" dir="4200000" algn="bl" rotWithShape="0">
                  <a:schemeClr val="lt2">
                    <a:alpha val="96000"/>
                  </a:schemeClr>
                </a:outerShdw>
              </a:effectLst>
            </p:spPr>
            <p:txBody>
              <a:bodyPr spcFirstLastPara="1" wrap="square" lIns="121598" tIns="121598" rIns="121598" bIns="121598" anchor="ctr" anchorCtr="0">
                <a:noAutofit/>
              </a:bodyPr>
              <a:lstStyle/>
              <a:p>
                <a:endParaRPr sz="2479"/>
              </a:p>
            </p:txBody>
          </p:sp>
          <p:grpSp>
            <p:nvGrpSpPr>
              <p:cNvPr id="1003" name="Google Shape;1003;p28"/>
              <p:cNvGrpSpPr/>
              <p:nvPr/>
            </p:nvGrpSpPr>
            <p:grpSpPr>
              <a:xfrm>
                <a:off x="2793375" y="218925"/>
                <a:ext cx="569025" cy="569025"/>
                <a:chOff x="2793375" y="218925"/>
                <a:chExt cx="569025" cy="569025"/>
              </a:xfrm>
            </p:grpSpPr>
            <p:sp>
              <p:nvSpPr>
                <p:cNvPr id="1004" name="Google Shape;1004;p28"/>
                <p:cNvSpPr/>
                <p:nvPr/>
              </p:nvSpPr>
              <p:spPr>
                <a:xfrm>
                  <a:off x="3165875" y="503525"/>
                  <a:ext cx="196525" cy="88300"/>
                </a:xfrm>
                <a:custGeom>
                  <a:avLst/>
                  <a:gdLst/>
                  <a:ahLst/>
                  <a:cxnLst/>
                  <a:rect l="l" t="t" r="r" b="b"/>
                  <a:pathLst>
                    <a:path w="7861" h="3532" extrusionOk="0">
                      <a:moveTo>
                        <a:pt x="5882" y="1"/>
                      </a:moveTo>
                      <a:cubicBezTo>
                        <a:pt x="5302" y="1"/>
                        <a:pt x="3849" y="197"/>
                        <a:pt x="2537" y="329"/>
                      </a:cubicBezTo>
                      <a:cubicBezTo>
                        <a:pt x="1870" y="394"/>
                        <a:pt x="1247" y="449"/>
                        <a:pt x="788" y="482"/>
                      </a:cubicBezTo>
                      <a:cubicBezTo>
                        <a:pt x="558" y="503"/>
                        <a:pt x="361" y="525"/>
                        <a:pt x="230" y="559"/>
                      </a:cubicBezTo>
                      <a:cubicBezTo>
                        <a:pt x="99" y="580"/>
                        <a:pt x="11" y="613"/>
                        <a:pt x="11" y="656"/>
                      </a:cubicBezTo>
                      <a:cubicBezTo>
                        <a:pt x="1" y="678"/>
                        <a:pt x="23" y="700"/>
                        <a:pt x="45" y="733"/>
                      </a:cubicBezTo>
                      <a:cubicBezTo>
                        <a:pt x="77" y="755"/>
                        <a:pt x="121" y="788"/>
                        <a:pt x="176" y="831"/>
                      </a:cubicBezTo>
                      <a:cubicBezTo>
                        <a:pt x="296" y="897"/>
                        <a:pt x="470" y="984"/>
                        <a:pt x="679" y="1094"/>
                      </a:cubicBezTo>
                      <a:cubicBezTo>
                        <a:pt x="1083" y="1291"/>
                        <a:pt x="1662" y="1575"/>
                        <a:pt x="2253" y="1870"/>
                      </a:cubicBezTo>
                      <a:cubicBezTo>
                        <a:pt x="2832" y="2165"/>
                        <a:pt x="3455" y="2493"/>
                        <a:pt x="3990" y="2767"/>
                      </a:cubicBezTo>
                      <a:cubicBezTo>
                        <a:pt x="4526" y="3051"/>
                        <a:pt x="4974" y="3280"/>
                        <a:pt x="5248" y="3379"/>
                      </a:cubicBezTo>
                      <a:cubicBezTo>
                        <a:pt x="5510" y="3477"/>
                        <a:pt x="5783" y="3532"/>
                        <a:pt x="6046" y="3532"/>
                      </a:cubicBezTo>
                      <a:cubicBezTo>
                        <a:pt x="6319" y="3532"/>
                        <a:pt x="6570" y="3466"/>
                        <a:pt x="6811" y="3357"/>
                      </a:cubicBezTo>
                      <a:cubicBezTo>
                        <a:pt x="7051" y="3236"/>
                        <a:pt x="7248" y="3073"/>
                        <a:pt x="7412" y="2854"/>
                      </a:cubicBezTo>
                      <a:cubicBezTo>
                        <a:pt x="7500" y="2745"/>
                        <a:pt x="7565" y="2624"/>
                        <a:pt x="7631" y="2504"/>
                      </a:cubicBezTo>
                      <a:cubicBezTo>
                        <a:pt x="7653" y="2439"/>
                        <a:pt x="7685" y="2373"/>
                        <a:pt x="7707" y="2308"/>
                      </a:cubicBezTo>
                      <a:cubicBezTo>
                        <a:pt x="7718" y="2231"/>
                        <a:pt x="7740" y="2165"/>
                        <a:pt x="7751" y="2089"/>
                      </a:cubicBezTo>
                      <a:cubicBezTo>
                        <a:pt x="7860" y="1521"/>
                        <a:pt x="7675" y="963"/>
                        <a:pt x="7325" y="580"/>
                      </a:cubicBezTo>
                      <a:cubicBezTo>
                        <a:pt x="6964" y="197"/>
                        <a:pt x="6450" y="1"/>
                        <a:pt x="588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05" name="Google Shape;1005;p28"/>
                <p:cNvSpPr/>
                <p:nvPr/>
              </p:nvSpPr>
              <p:spPr>
                <a:xfrm>
                  <a:off x="3153850" y="549350"/>
                  <a:ext cx="176575" cy="125425"/>
                </a:xfrm>
                <a:custGeom>
                  <a:avLst/>
                  <a:gdLst/>
                  <a:ahLst/>
                  <a:cxnLst/>
                  <a:rect l="l" t="t" r="r" b="b"/>
                  <a:pathLst>
                    <a:path w="7063" h="5017" extrusionOk="0">
                      <a:moveTo>
                        <a:pt x="114" y="0"/>
                      </a:moveTo>
                      <a:cubicBezTo>
                        <a:pt x="67" y="0"/>
                        <a:pt x="35" y="8"/>
                        <a:pt x="23" y="26"/>
                      </a:cubicBezTo>
                      <a:cubicBezTo>
                        <a:pt x="1" y="70"/>
                        <a:pt x="33" y="147"/>
                        <a:pt x="121" y="256"/>
                      </a:cubicBezTo>
                      <a:cubicBezTo>
                        <a:pt x="198" y="365"/>
                        <a:pt x="329" y="507"/>
                        <a:pt x="482" y="682"/>
                      </a:cubicBezTo>
                      <a:cubicBezTo>
                        <a:pt x="798" y="1021"/>
                        <a:pt x="1225" y="1480"/>
                        <a:pt x="1662" y="1972"/>
                      </a:cubicBezTo>
                      <a:cubicBezTo>
                        <a:pt x="2547" y="2956"/>
                        <a:pt x="3499" y="4082"/>
                        <a:pt x="3914" y="4464"/>
                      </a:cubicBezTo>
                      <a:cubicBezTo>
                        <a:pt x="4301" y="4822"/>
                        <a:pt x="4761" y="5017"/>
                        <a:pt x="5235" y="5017"/>
                      </a:cubicBezTo>
                      <a:cubicBezTo>
                        <a:pt x="5283" y="5017"/>
                        <a:pt x="5331" y="5015"/>
                        <a:pt x="5379" y="5011"/>
                      </a:cubicBezTo>
                      <a:cubicBezTo>
                        <a:pt x="5892" y="4967"/>
                        <a:pt x="6407" y="4683"/>
                        <a:pt x="6713" y="4180"/>
                      </a:cubicBezTo>
                      <a:cubicBezTo>
                        <a:pt x="7019" y="3688"/>
                        <a:pt x="7063" y="3098"/>
                        <a:pt x="6866" y="2617"/>
                      </a:cubicBezTo>
                      <a:cubicBezTo>
                        <a:pt x="6767" y="2377"/>
                        <a:pt x="6614" y="2158"/>
                        <a:pt x="6429" y="1972"/>
                      </a:cubicBezTo>
                      <a:cubicBezTo>
                        <a:pt x="6232" y="1797"/>
                        <a:pt x="5991" y="1644"/>
                        <a:pt x="5729" y="1546"/>
                      </a:cubicBezTo>
                      <a:cubicBezTo>
                        <a:pt x="5455" y="1437"/>
                        <a:pt x="4974" y="1305"/>
                        <a:pt x="4384" y="1152"/>
                      </a:cubicBezTo>
                      <a:cubicBezTo>
                        <a:pt x="3805" y="999"/>
                        <a:pt x="3127" y="824"/>
                        <a:pt x="2493" y="638"/>
                      </a:cubicBezTo>
                      <a:cubicBezTo>
                        <a:pt x="2176" y="551"/>
                        <a:pt x="1870" y="463"/>
                        <a:pt x="1586" y="376"/>
                      </a:cubicBezTo>
                      <a:cubicBezTo>
                        <a:pt x="1291" y="300"/>
                        <a:pt x="1028" y="223"/>
                        <a:pt x="810" y="157"/>
                      </a:cubicBezTo>
                      <a:cubicBezTo>
                        <a:pt x="591" y="92"/>
                        <a:pt x="405" y="37"/>
                        <a:pt x="263" y="15"/>
                      </a:cubicBezTo>
                      <a:cubicBezTo>
                        <a:pt x="204" y="6"/>
                        <a:pt x="154" y="0"/>
                        <a:pt x="114"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06" name="Google Shape;1006;p28"/>
                <p:cNvSpPr/>
                <p:nvPr/>
              </p:nvSpPr>
              <p:spPr>
                <a:xfrm>
                  <a:off x="3131450" y="574000"/>
                  <a:ext cx="137475" cy="166325"/>
                </a:xfrm>
                <a:custGeom>
                  <a:avLst/>
                  <a:gdLst/>
                  <a:ahLst/>
                  <a:cxnLst/>
                  <a:rect l="l" t="t" r="r" b="b"/>
                  <a:pathLst>
                    <a:path w="5499" h="6653" extrusionOk="0">
                      <a:moveTo>
                        <a:pt x="70" y="0"/>
                      </a:moveTo>
                      <a:cubicBezTo>
                        <a:pt x="54" y="0"/>
                        <a:pt x="42" y="5"/>
                        <a:pt x="33" y="13"/>
                      </a:cubicBezTo>
                      <a:cubicBezTo>
                        <a:pt x="1" y="35"/>
                        <a:pt x="1" y="123"/>
                        <a:pt x="44" y="254"/>
                      </a:cubicBezTo>
                      <a:cubicBezTo>
                        <a:pt x="88" y="385"/>
                        <a:pt x="154" y="570"/>
                        <a:pt x="230" y="778"/>
                      </a:cubicBezTo>
                      <a:cubicBezTo>
                        <a:pt x="317" y="997"/>
                        <a:pt x="416" y="1248"/>
                        <a:pt x="525" y="1532"/>
                      </a:cubicBezTo>
                      <a:cubicBezTo>
                        <a:pt x="635" y="1806"/>
                        <a:pt x="754" y="2112"/>
                        <a:pt x="875" y="2418"/>
                      </a:cubicBezTo>
                      <a:cubicBezTo>
                        <a:pt x="1104" y="3041"/>
                        <a:pt x="1345" y="3686"/>
                        <a:pt x="1553" y="4255"/>
                      </a:cubicBezTo>
                      <a:cubicBezTo>
                        <a:pt x="1760" y="4823"/>
                        <a:pt x="1946" y="5293"/>
                        <a:pt x="2066" y="5555"/>
                      </a:cubicBezTo>
                      <a:cubicBezTo>
                        <a:pt x="2197" y="5807"/>
                        <a:pt x="2362" y="6026"/>
                        <a:pt x="2558" y="6200"/>
                      </a:cubicBezTo>
                      <a:cubicBezTo>
                        <a:pt x="2766" y="6386"/>
                        <a:pt x="2996" y="6517"/>
                        <a:pt x="3247" y="6583"/>
                      </a:cubicBezTo>
                      <a:cubicBezTo>
                        <a:pt x="3367" y="6626"/>
                        <a:pt x="3499" y="6648"/>
                        <a:pt x="3630" y="6648"/>
                      </a:cubicBezTo>
                      <a:cubicBezTo>
                        <a:pt x="3665" y="6651"/>
                        <a:pt x="3700" y="6653"/>
                        <a:pt x="3736" y="6653"/>
                      </a:cubicBezTo>
                      <a:cubicBezTo>
                        <a:pt x="3832" y="6653"/>
                        <a:pt x="3927" y="6642"/>
                        <a:pt x="4023" y="6626"/>
                      </a:cubicBezTo>
                      <a:cubicBezTo>
                        <a:pt x="4154" y="6604"/>
                        <a:pt x="4296" y="6561"/>
                        <a:pt x="4417" y="6507"/>
                      </a:cubicBezTo>
                      <a:cubicBezTo>
                        <a:pt x="4548" y="6451"/>
                        <a:pt x="4668" y="6386"/>
                        <a:pt x="4788" y="6298"/>
                      </a:cubicBezTo>
                      <a:cubicBezTo>
                        <a:pt x="5258" y="5938"/>
                        <a:pt x="5499" y="5402"/>
                        <a:pt x="5488" y="4889"/>
                      </a:cubicBezTo>
                      <a:cubicBezTo>
                        <a:pt x="5477" y="4364"/>
                        <a:pt x="5236" y="3861"/>
                        <a:pt x="4810" y="3478"/>
                      </a:cubicBezTo>
                      <a:cubicBezTo>
                        <a:pt x="4395" y="3096"/>
                        <a:pt x="3181" y="2265"/>
                        <a:pt x="2121" y="1467"/>
                      </a:cubicBezTo>
                      <a:cubicBezTo>
                        <a:pt x="1585" y="1073"/>
                        <a:pt x="1094" y="691"/>
                        <a:pt x="722" y="407"/>
                      </a:cubicBezTo>
                      <a:cubicBezTo>
                        <a:pt x="536" y="264"/>
                        <a:pt x="383" y="155"/>
                        <a:pt x="263" y="89"/>
                      </a:cubicBezTo>
                      <a:cubicBezTo>
                        <a:pt x="182" y="33"/>
                        <a:pt x="113" y="0"/>
                        <a:pt x="7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07" name="Google Shape;1007;p28"/>
                <p:cNvSpPr/>
                <p:nvPr/>
              </p:nvSpPr>
              <p:spPr>
                <a:xfrm>
                  <a:off x="3099750" y="588750"/>
                  <a:ext cx="89650" cy="191225"/>
                </a:xfrm>
                <a:custGeom>
                  <a:avLst/>
                  <a:gdLst/>
                  <a:ahLst/>
                  <a:cxnLst/>
                  <a:rect l="l" t="t" r="r" b="b"/>
                  <a:pathLst>
                    <a:path w="3586" h="7649" extrusionOk="0">
                      <a:moveTo>
                        <a:pt x="154" y="1"/>
                      </a:moveTo>
                      <a:cubicBezTo>
                        <a:pt x="150" y="1"/>
                        <a:pt x="146" y="1"/>
                        <a:pt x="142" y="2"/>
                      </a:cubicBezTo>
                      <a:cubicBezTo>
                        <a:pt x="55" y="24"/>
                        <a:pt x="44" y="320"/>
                        <a:pt x="44" y="789"/>
                      </a:cubicBezTo>
                      <a:cubicBezTo>
                        <a:pt x="44" y="1248"/>
                        <a:pt x="55" y="1882"/>
                        <a:pt x="55" y="2550"/>
                      </a:cubicBezTo>
                      <a:cubicBezTo>
                        <a:pt x="44" y="3206"/>
                        <a:pt x="33" y="3905"/>
                        <a:pt x="22" y="4506"/>
                      </a:cubicBezTo>
                      <a:cubicBezTo>
                        <a:pt x="11" y="5108"/>
                        <a:pt x="0" y="5621"/>
                        <a:pt x="33" y="5905"/>
                      </a:cubicBezTo>
                      <a:cubicBezTo>
                        <a:pt x="55" y="6189"/>
                        <a:pt x="132" y="6452"/>
                        <a:pt x="251" y="6692"/>
                      </a:cubicBezTo>
                      <a:cubicBezTo>
                        <a:pt x="372" y="6922"/>
                        <a:pt x="536" y="7129"/>
                        <a:pt x="744" y="7294"/>
                      </a:cubicBezTo>
                      <a:cubicBezTo>
                        <a:pt x="951" y="7447"/>
                        <a:pt x="1192" y="7556"/>
                        <a:pt x="1465" y="7610"/>
                      </a:cubicBezTo>
                      <a:cubicBezTo>
                        <a:pt x="1581" y="7635"/>
                        <a:pt x="1702" y="7648"/>
                        <a:pt x="1825" y="7648"/>
                      </a:cubicBezTo>
                      <a:cubicBezTo>
                        <a:pt x="1979" y="7648"/>
                        <a:pt x="2138" y="7627"/>
                        <a:pt x="2296" y="7578"/>
                      </a:cubicBezTo>
                      <a:cubicBezTo>
                        <a:pt x="2580" y="7501"/>
                        <a:pt x="2821" y="7348"/>
                        <a:pt x="3018" y="7173"/>
                      </a:cubicBezTo>
                      <a:cubicBezTo>
                        <a:pt x="3214" y="6988"/>
                        <a:pt x="3367" y="6769"/>
                        <a:pt x="3465" y="6517"/>
                      </a:cubicBezTo>
                      <a:cubicBezTo>
                        <a:pt x="3553" y="6277"/>
                        <a:pt x="3586" y="6014"/>
                        <a:pt x="3564" y="5752"/>
                      </a:cubicBezTo>
                      <a:cubicBezTo>
                        <a:pt x="3542" y="5479"/>
                        <a:pt x="3465" y="5217"/>
                        <a:pt x="3334" y="4965"/>
                      </a:cubicBezTo>
                      <a:cubicBezTo>
                        <a:pt x="3214" y="4703"/>
                        <a:pt x="2941" y="4277"/>
                        <a:pt x="2613" y="3774"/>
                      </a:cubicBezTo>
                      <a:cubicBezTo>
                        <a:pt x="2285" y="3260"/>
                        <a:pt x="1913" y="2681"/>
                        <a:pt x="1553" y="2112"/>
                      </a:cubicBezTo>
                      <a:cubicBezTo>
                        <a:pt x="1203" y="1554"/>
                        <a:pt x="875" y="1019"/>
                        <a:pt x="635" y="626"/>
                      </a:cubicBezTo>
                      <a:cubicBezTo>
                        <a:pt x="404" y="238"/>
                        <a:pt x="244" y="1"/>
                        <a:pt x="15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08" name="Google Shape;1008;p28"/>
                <p:cNvSpPr/>
                <p:nvPr/>
              </p:nvSpPr>
              <p:spPr>
                <a:xfrm>
                  <a:off x="3011200" y="591800"/>
                  <a:ext cx="89925" cy="196150"/>
                </a:xfrm>
                <a:custGeom>
                  <a:avLst/>
                  <a:gdLst/>
                  <a:ahLst/>
                  <a:cxnLst/>
                  <a:rect l="l" t="t" r="r" b="b"/>
                  <a:pathLst>
                    <a:path w="3597" h="7846" extrusionOk="0">
                      <a:moveTo>
                        <a:pt x="2384" y="1"/>
                      </a:moveTo>
                      <a:cubicBezTo>
                        <a:pt x="2340" y="1"/>
                        <a:pt x="2285" y="55"/>
                        <a:pt x="2219" y="186"/>
                      </a:cubicBezTo>
                      <a:cubicBezTo>
                        <a:pt x="2165" y="307"/>
                        <a:pt x="2088" y="482"/>
                        <a:pt x="2001" y="700"/>
                      </a:cubicBezTo>
                      <a:cubicBezTo>
                        <a:pt x="1837" y="1138"/>
                        <a:pt x="1619" y="1728"/>
                        <a:pt x="1378" y="2340"/>
                      </a:cubicBezTo>
                      <a:cubicBezTo>
                        <a:pt x="897" y="3575"/>
                        <a:pt x="307" y="4909"/>
                        <a:pt x="154" y="5467"/>
                      </a:cubicBezTo>
                      <a:cubicBezTo>
                        <a:pt x="1" y="6013"/>
                        <a:pt x="44" y="6570"/>
                        <a:pt x="317" y="7019"/>
                      </a:cubicBezTo>
                      <a:cubicBezTo>
                        <a:pt x="591" y="7467"/>
                        <a:pt x="1082" y="7784"/>
                        <a:pt x="1662" y="7838"/>
                      </a:cubicBezTo>
                      <a:cubicBezTo>
                        <a:pt x="1722" y="7843"/>
                        <a:pt x="1781" y="7846"/>
                        <a:pt x="1841" y="7846"/>
                      </a:cubicBezTo>
                      <a:cubicBezTo>
                        <a:pt x="1923" y="7846"/>
                        <a:pt x="2006" y="7840"/>
                        <a:pt x="2088" y="7828"/>
                      </a:cubicBezTo>
                      <a:cubicBezTo>
                        <a:pt x="2231" y="7806"/>
                        <a:pt x="2362" y="7773"/>
                        <a:pt x="2482" y="7718"/>
                      </a:cubicBezTo>
                      <a:cubicBezTo>
                        <a:pt x="2734" y="7631"/>
                        <a:pt x="2952" y="7467"/>
                        <a:pt x="3127" y="7270"/>
                      </a:cubicBezTo>
                      <a:cubicBezTo>
                        <a:pt x="3302" y="7084"/>
                        <a:pt x="3422" y="6844"/>
                        <a:pt x="3499" y="6592"/>
                      </a:cubicBezTo>
                      <a:cubicBezTo>
                        <a:pt x="3575" y="6341"/>
                        <a:pt x="3597" y="6067"/>
                        <a:pt x="3575" y="5783"/>
                      </a:cubicBezTo>
                      <a:cubicBezTo>
                        <a:pt x="3521" y="5204"/>
                        <a:pt x="3193" y="3783"/>
                        <a:pt x="2941" y="2482"/>
                      </a:cubicBezTo>
                      <a:cubicBezTo>
                        <a:pt x="2821" y="1826"/>
                        <a:pt x="2712" y="1214"/>
                        <a:pt x="2624" y="755"/>
                      </a:cubicBezTo>
                      <a:cubicBezTo>
                        <a:pt x="2581" y="526"/>
                        <a:pt x="2537" y="339"/>
                        <a:pt x="2504" y="208"/>
                      </a:cubicBezTo>
                      <a:cubicBezTo>
                        <a:pt x="2460" y="77"/>
                        <a:pt x="2427" y="1"/>
                        <a:pt x="238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09" name="Google Shape;1009;p28"/>
                <p:cNvSpPr/>
                <p:nvPr/>
              </p:nvSpPr>
              <p:spPr>
                <a:xfrm>
                  <a:off x="2925650" y="582650"/>
                  <a:ext cx="115100" cy="181150"/>
                </a:xfrm>
                <a:custGeom>
                  <a:avLst/>
                  <a:gdLst/>
                  <a:ahLst/>
                  <a:cxnLst/>
                  <a:rect l="l" t="t" r="r" b="b"/>
                  <a:pathLst>
                    <a:path w="4604" h="7246" extrusionOk="0">
                      <a:moveTo>
                        <a:pt x="4538" y="1"/>
                      </a:moveTo>
                      <a:cubicBezTo>
                        <a:pt x="4493" y="1"/>
                        <a:pt x="4424" y="52"/>
                        <a:pt x="4341" y="126"/>
                      </a:cubicBezTo>
                      <a:cubicBezTo>
                        <a:pt x="4242" y="214"/>
                        <a:pt x="4111" y="356"/>
                        <a:pt x="3947" y="530"/>
                      </a:cubicBezTo>
                      <a:cubicBezTo>
                        <a:pt x="3641" y="880"/>
                        <a:pt x="3226" y="1339"/>
                        <a:pt x="2777" y="1832"/>
                      </a:cubicBezTo>
                      <a:cubicBezTo>
                        <a:pt x="1881" y="2804"/>
                        <a:pt x="843" y="3843"/>
                        <a:pt x="493" y="4291"/>
                      </a:cubicBezTo>
                      <a:cubicBezTo>
                        <a:pt x="154" y="4750"/>
                        <a:pt x="1" y="5286"/>
                        <a:pt x="88" y="5799"/>
                      </a:cubicBezTo>
                      <a:cubicBezTo>
                        <a:pt x="176" y="6314"/>
                        <a:pt x="515" y="6805"/>
                        <a:pt x="1040" y="7057"/>
                      </a:cubicBezTo>
                      <a:cubicBezTo>
                        <a:pt x="1296" y="7185"/>
                        <a:pt x="1569" y="7246"/>
                        <a:pt x="1834" y="7246"/>
                      </a:cubicBezTo>
                      <a:cubicBezTo>
                        <a:pt x="2110" y="7246"/>
                        <a:pt x="2379" y="7180"/>
                        <a:pt x="2614" y="7057"/>
                      </a:cubicBezTo>
                      <a:cubicBezTo>
                        <a:pt x="3083" y="6827"/>
                        <a:pt x="3423" y="6379"/>
                        <a:pt x="3576" y="5833"/>
                      </a:cubicBezTo>
                      <a:cubicBezTo>
                        <a:pt x="3729" y="5275"/>
                        <a:pt x="3936" y="3832"/>
                        <a:pt x="4177" y="2531"/>
                      </a:cubicBezTo>
                      <a:cubicBezTo>
                        <a:pt x="4286" y="1875"/>
                        <a:pt x="4417" y="1263"/>
                        <a:pt x="4504" y="804"/>
                      </a:cubicBezTo>
                      <a:cubicBezTo>
                        <a:pt x="4548" y="574"/>
                        <a:pt x="4581" y="389"/>
                        <a:pt x="4592" y="246"/>
                      </a:cubicBezTo>
                      <a:cubicBezTo>
                        <a:pt x="4603" y="115"/>
                        <a:pt x="4592" y="28"/>
                        <a:pt x="4560" y="6"/>
                      </a:cubicBezTo>
                      <a:cubicBezTo>
                        <a:pt x="4553" y="2"/>
                        <a:pt x="4546" y="1"/>
                        <a:pt x="453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10" name="Google Shape;1010;p28"/>
                <p:cNvSpPr/>
                <p:nvPr/>
              </p:nvSpPr>
              <p:spPr>
                <a:xfrm>
                  <a:off x="2854600" y="562675"/>
                  <a:ext cx="160450" cy="147700"/>
                </a:xfrm>
                <a:custGeom>
                  <a:avLst/>
                  <a:gdLst/>
                  <a:ahLst/>
                  <a:cxnLst/>
                  <a:rect l="l" t="t" r="r" b="b"/>
                  <a:pathLst>
                    <a:path w="6418" h="5908" extrusionOk="0">
                      <a:moveTo>
                        <a:pt x="6303" y="1"/>
                      </a:moveTo>
                      <a:cubicBezTo>
                        <a:pt x="6197" y="1"/>
                        <a:pt x="5951" y="120"/>
                        <a:pt x="5609" y="291"/>
                      </a:cubicBezTo>
                      <a:cubicBezTo>
                        <a:pt x="5182" y="499"/>
                        <a:pt x="4636" y="783"/>
                        <a:pt x="4035" y="1067"/>
                      </a:cubicBezTo>
                      <a:cubicBezTo>
                        <a:pt x="2854" y="1657"/>
                        <a:pt x="1509" y="2259"/>
                        <a:pt x="1028" y="2554"/>
                      </a:cubicBezTo>
                      <a:cubicBezTo>
                        <a:pt x="788" y="2707"/>
                        <a:pt x="580" y="2893"/>
                        <a:pt x="416" y="3112"/>
                      </a:cubicBezTo>
                      <a:cubicBezTo>
                        <a:pt x="263" y="3319"/>
                        <a:pt x="154" y="3559"/>
                        <a:pt x="99" y="3822"/>
                      </a:cubicBezTo>
                      <a:cubicBezTo>
                        <a:pt x="1" y="4325"/>
                        <a:pt x="143" y="4893"/>
                        <a:pt x="537" y="5330"/>
                      </a:cubicBezTo>
                      <a:cubicBezTo>
                        <a:pt x="887" y="5710"/>
                        <a:pt x="1367" y="5908"/>
                        <a:pt x="1831" y="5908"/>
                      </a:cubicBezTo>
                      <a:cubicBezTo>
                        <a:pt x="1888" y="5908"/>
                        <a:pt x="1945" y="5905"/>
                        <a:pt x="2001" y="5899"/>
                      </a:cubicBezTo>
                      <a:cubicBezTo>
                        <a:pt x="2515" y="5845"/>
                        <a:pt x="2996" y="5549"/>
                        <a:pt x="3335" y="5090"/>
                      </a:cubicBezTo>
                      <a:cubicBezTo>
                        <a:pt x="3685" y="4642"/>
                        <a:pt x="4406" y="3363"/>
                        <a:pt x="5095" y="2237"/>
                      </a:cubicBezTo>
                      <a:cubicBezTo>
                        <a:pt x="5444" y="1669"/>
                        <a:pt x="5772" y="1144"/>
                        <a:pt x="6024" y="739"/>
                      </a:cubicBezTo>
                      <a:cubicBezTo>
                        <a:pt x="6265" y="346"/>
                        <a:pt x="6418" y="83"/>
                        <a:pt x="6352" y="18"/>
                      </a:cubicBezTo>
                      <a:cubicBezTo>
                        <a:pt x="6342" y="6"/>
                        <a:pt x="6326" y="1"/>
                        <a:pt x="630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11" name="Google Shape;1011;p28"/>
                <p:cNvSpPr/>
                <p:nvPr/>
              </p:nvSpPr>
              <p:spPr>
                <a:xfrm>
                  <a:off x="2809525" y="534125"/>
                  <a:ext cx="187500" cy="100675"/>
                </a:xfrm>
                <a:custGeom>
                  <a:avLst/>
                  <a:gdLst/>
                  <a:ahLst/>
                  <a:cxnLst/>
                  <a:rect l="l" t="t" r="r" b="b"/>
                  <a:pathLst>
                    <a:path w="7500" h="4027" extrusionOk="0">
                      <a:moveTo>
                        <a:pt x="7237" y="1"/>
                      </a:moveTo>
                      <a:cubicBezTo>
                        <a:pt x="7106" y="1"/>
                        <a:pt x="6909" y="12"/>
                        <a:pt x="6679" y="34"/>
                      </a:cubicBezTo>
                      <a:cubicBezTo>
                        <a:pt x="6220" y="78"/>
                        <a:pt x="5586" y="143"/>
                        <a:pt x="4930" y="198"/>
                      </a:cubicBezTo>
                      <a:cubicBezTo>
                        <a:pt x="4274" y="253"/>
                        <a:pt x="3574" y="307"/>
                        <a:pt x="2974" y="351"/>
                      </a:cubicBezTo>
                      <a:cubicBezTo>
                        <a:pt x="2372" y="394"/>
                        <a:pt x="1869" y="438"/>
                        <a:pt x="1585" y="493"/>
                      </a:cubicBezTo>
                      <a:cubicBezTo>
                        <a:pt x="1301" y="547"/>
                        <a:pt x="1050" y="646"/>
                        <a:pt x="820" y="788"/>
                      </a:cubicBezTo>
                      <a:cubicBezTo>
                        <a:pt x="601" y="931"/>
                        <a:pt x="416" y="1116"/>
                        <a:pt x="273" y="1335"/>
                      </a:cubicBezTo>
                      <a:cubicBezTo>
                        <a:pt x="120" y="1553"/>
                        <a:pt x="44" y="1805"/>
                        <a:pt x="11" y="2078"/>
                      </a:cubicBezTo>
                      <a:cubicBezTo>
                        <a:pt x="0" y="2209"/>
                        <a:pt x="0" y="2352"/>
                        <a:pt x="22" y="2483"/>
                      </a:cubicBezTo>
                      <a:cubicBezTo>
                        <a:pt x="33" y="2559"/>
                        <a:pt x="44" y="2624"/>
                        <a:pt x="55" y="2701"/>
                      </a:cubicBezTo>
                      <a:cubicBezTo>
                        <a:pt x="76" y="2767"/>
                        <a:pt x="98" y="2833"/>
                        <a:pt x="132" y="2898"/>
                      </a:cubicBezTo>
                      <a:cubicBezTo>
                        <a:pt x="229" y="3171"/>
                        <a:pt x="404" y="3412"/>
                        <a:pt x="601" y="3586"/>
                      </a:cubicBezTo>
                      <a:cubicBezTo>
                        <a:pt x="798" y="3773"/>
                        <a:pt x="1038" y="3893"/>
                        <a:pt x="1290" y="3969"/>
                      </a:cubicBezTo>
                      <a:cubicBezTo>
                        <a:pt x="1436" y="4007"/>
                        <a:pt x="1585" y="4026"/>
                        <a:pt x="1735" y="4026"/>
                      </a:cubicBezTo>
                      <a:cubicBezTo>
                        <a:pt x="2105" y="4026"/>
                        <a:pt x="2482" y="3913"/>
                        <a:pt x="2831" y="3696"/>
                      </a:cubicBezTo>
                      <a:cubicBezTo>
                        <a:pt x="3072" y="3554"/>
                        <a:pt x="3477" y="3237"/>
                        <a:pt x="3946" y="2865"/>
                      </a:cubicBezTo>
                      <a:cubicBezTo>
                        <a:pt x="4427" y="2493"/>
                        <a:pt x="4974" y="2067"/>
                        <a:pt x="5498" y="1662"/>
                      </a:cubicBezTo>
                      <a:cubicBezTo>
                        <a:pt x="6023" y="1258"/>
                        <a:pt x="6526" y="887"/>
                        <a:pt x="6898" y="603"/>
                      </a:cubicBezTo>
                      <a:cubicBezTo>
                        <a:pt x="7269" y="329"/>
                        <a:pt x="7499" y="143"/>
                        <a:pt x="7477" y="56"/>
                      </a:cubicBezTo>
                      <a:cubicBezTo>
                        <a:pt x="7466" y="34"/>
                        <a:pt x="7444" y="23"/>
                        <a:pt x="7400" y="12"/>
                      </a:cubicBezTo>
                      <a:cubicBezTo>
                        <a:pt x="7357" y="1"/>
                        <a:pt x="7303" y="1"/>
                        <a:pt x="723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12" name="Google Shape;1012;p28"/>
                <p:cNvSpPr/>
                <p:nvPr/>
              </p:nvSpPr>
              <p:spPr>
                <a:xfrm>
                  <a:off x="2793375" y="459600"/>
                  <a:ext cx="197075" cy="87875"/>
                </a:xfrm>
                <a:custGeom>
                  <a:avLst/>
                  <a:gdLst/>
                  <a:ahLst/>
                  <a:cxnLst/>
                  <a:rect l="l" t="t" r="r" b="b"/>
                  <a:pathLst>
                    <a:path w="7883" h="3515" extrusionOk="0">
                      <a:moveTo>
                        <a:pt x="1813" y="0"/>
                      </a:moveTo>
                      <a:cubicBezTo>
                        <a:pt x="1677" y="0"/>
                        <a:pt x="1543" y="14"/>
                        <a:pt x="1412" y="42"/>
                      </a:cubicBezTo>
                      <a:cubicBezTo>
                        <a:pt x="1280" y="64"/>
                        <a:pt x="1160" y="107"/>
                        <a:pt x="1040" y="151"/>
                      </a:cubicBezTo>
                      <a:cubicBezTo>
                        <a:pt x="919" y="205"/>
                        <a:pt x="810" y="271"/>
                        <a:pt x="701" y="348"/>
                      </a:cubicBezTo>
                      <a:cubicBezTo>
                        <a:pt x="603" y="424"/>
                        <a:pt x="504" y="523"/>
                        <a:pt x="416" y="621"/>
                      </a:cubicBezTo>
                      <a:cubicBezTo>
                        <a:pt x="329" y="720"/>
                        <a:pt x="253" y="829"/>
                        <a:pt x="198" y="949"/>
                      </a:cubicBezTo>
                      <a:cubicBezTo>
                        <a:pt x="67" y="1189"/>
                        <a:pt x="12" y="1463"/>
                        <a:pt x="1" y="1758"/>
                      </a:cubicBezTo>
                      <a:cubicBezTo>
                        <a:pt x="12" y="2042"/>
                        <a:pt x="67" y="2326"/>
                        <a:pt x="198" y="2567"/>
                      </a:cubicBezTo>
                      <a:cubicBezTo>
                        <a:pt x="253" y="2687"/>
                        <a:pt x="329" y="2797"/>
                        <a:pt x="416" y="2894"/>
                      </a:cubicBezTo>
                      <a:cubicBezTo>
                        <a:pt x="504" y="2993"/>
                        <a:pt x="603" y="3081"/>
                        <a:pt x="701" y="3157"/>
                      </a:cubicBezTo>
                      <a:cubicBezTo>
                        <a:pt x="810" y="3244"/>
                        <a:pt x="919" y="3299"/>
                        <a:pt x="1040" y="3354"/>
                      </a:cubicBezTo>
                      <a:cubicBezTo>
                        <a:pt x="1160" y="3409"/>
                        <a:pt x="1280" y="3452"/>
                        <a:pt x="1412" y="3474"/>
                      </a:cubicBezTo>
                      <a:cubicBezTo>
                        <a:pt x="1543" y="3501"/>
                        <a:pt x="1677" y="3515"/>
                        <a:pt x="1813" y="3515"/>
                      </a:cubicBezTo>
                      <a:cubicBezTo>
                        <a:pt x="1950" y="3515"/>
                        <a:pt x="2089" y="3501"/>
                        <a:pt x="2231" y="3474"/>
                      </a:cubicBezTo>
                      <a:cubicBezTo>
                        <a:pt x="2515" y="3419"/>
                        <a:pt x="3008" y="3278"/>
                        <a:pt x="3576" y="3103"/>
                      </a:cubicBezTo>
                      <a:cubicBezTo>
                        <a:pt x="3871" y="3015"/>
                        <a:pt x="4177" y="2928"/>
                        <a:pt x="4494" y="2829"/>
                      </a:cubicBezTo>
                      <a:cubicBezTo>
                        <a:pt x="4811" y="2731"/>
                        <a:pt x="5139" y="2632"/>
                        <a:pt x="5456" y="2545"/>
                      </a:cubicBezTo>
                      <a:cubicBezTo>
                        <a:pt x="5773" y="2457"/>
                        <a:pt x="6090" y="2359"/>
                        <a:pt x="6374" y="2282"/>
                      </a:cubicBezTo>
                      <a:cubicBezTo>
                        <a:pt x="6659" y="2206"/>
                        <a:pt x="6921" y="2129"/>
                        <a:pt x="7150" y="2064"/>
                      </a:cubicBezTo>
                      <a:cubicBezTo>
                        <a:pt x="7587" y="1944"/>
                        <a:pt x="7883" y="1845"/>
                        <a:pt x="7883" y="1758"/>
                      </a:cubicBezTo>
                      <a:cubicBezTo>
                        <a:pt x="7883" y="1670"/>
                        <a:pt x="7587" y="1572"/>
                        <a:pt x="7150" y="1441"/>
                      </a:cubicBezTo>
                      <a:cubicBezTo>
                        <a:pt x="6921" y="1386"/>
                        <a:pt x="6659" y="1310"/>
                        <a:pt x="6374" y="1233"/>
                      </a:cubicBezTo>
                      <a:cubicBezTo>
                        <a:pt x="6090" y="1145"/>
                        <a:pt x="5773" y="1058"/>
                        <a:pt x="5456" y="971"/>
                      </a:cubicBezTo>
                      <a:cubicBezTo>
                        <a:pt x="5139" y="873"/>
                        <a:pt x="4811" y="785"/>
                        <a:pt x="4494" y="686"/>
                      </a:cubicBezTo>
                      <a:cubicBezTo>
                        <a:pt x="4177" y="588"/>
                        <a:pt x="3871" y="490"/>
                        <a:pt x="3576" y="402"/>
                      </a:cubicBezTo>
                      <a:cubicBezTo>
                        <a:pt x="3008" y="239"/>
                        <a:pt x="2515" y="96"/>
                        <a:pt x="2231" y="42"/>
                      </a:cubicBezTo>
                      <a:cubicBezTo>
                        <a:pt x="2089" y="14"/>
                        <a:pt x="1950" y="0"/>
                        <a:pt x="1813"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13" name="Google Shape;1013;p28"/>
                <p:cNvSpPr/>
                <p:nvPr/>
              </p:nvSpPr>
              <p:spPr>
                <a:xfrm>
                  <a:off x="2809525" y="372175"/>
                  <a:ext cx="187500" cy="100775"/>
                </a:xfrm>
                <a:custGeom>
                  <a:avLst/>
                  <a:gdLst/>
                  <a:ahLst/>
                  <a:cxnLst/>
                  <a:rect l="l" t="t" r="r" b="b"/>
                  <a:pathLst>
                    <a:path w="7500" h="4031" extrusionOk="0">
                      <a:moveTo>
                        <a:pt x="1743" y="1"/>
                      </a:moveTo>
                      <a:cubicBezTo>
                        <a:pt x="1590" y="1"/>
                        <a:pt x="1438" y="21"/>
                        <a:pt x="1290" y="63"/>
                      </a:cubicBezTo>
                      <a:cubicBezTo>
                        <a:pt x="1038" y="128"/>
                        <a:pt x="798" y="259"/>
                        <a:pt x="601" y="434"/>
                      </a:cubicBezTo>
                      <a:cubicBezTo>
                        <a:pt x="404" y="620"/>
                        <a:pt x="229" y="850"/>
                        <a:pt x="132" y="1123"/>
                      </a:cubicBezTo>
                      <a:cubicBezTo>
                        <a:pt x="98" y="1199"/>
                        <a:pt x="76" y="1265"/>
                        <a:pt x="55" y="1331"/>
                      </a:cubicBezTo>
                      <a:cubicBezTo>
                        <a:pt x="44" y="1396"/>
                        <a:pt x="33" y="1472"/>
                        <a:pt x="22" y="1538"/>
                      </a:cubicBezTo>
                      <a:cubicBezTo>
                        <a:pt x="0" y="1680"/>
                        <a:pt x="0" y="1822"/>
                        <a:pt x="11" y="1953"/>
                      </a:cubicBezTo>
                      <a:cubicBezTo>
                        <a:pt x="44" y="2227"/>
                        <a:pt x="120" y="2478"/>
                        <a:pt x="273" y="2697"/>
                      </a:cubicBezTo>
                      <a:cubicBezTo>
                        <a:pt x="416" y="2915"/>
                        <a:pt x="601" y="3102"/>
                        <a:pt x="820" y="3243"/>
                      </a:cubicBezTo>
                      <a:cubicBezTo>
                        <a:pt x="1050" y="3386"/>
                        <a:pt x="1301" y="3484"/>
                        <a:pt x="1585" y="3539"/>
                      </a:cubicBezTo>
                      <a:cubicBezTo>
                        <a:pt x="1869" y="3593"/>
                        <a:pt x="2372" y="3637"/>
                        <a:pt x="2974" y="3680"/>
                      </a:cubicBezTo>
                      <a:cubicBezTo>
                        <a:pt x="3574" y="3724"/>
                        <a:pt x="4274" y="3768"/>
                        <a:pt x="4930" y="3823"/>
                      </a:cubicBezTo>
                      <a:cubicBezTo>
                        <a:pt x="5586" y="3877"/>
                        <a:pt x="6220" y="3954"/>
                        <a:pt x="6679" y="3998"/>
                      </a:cubicBezTo>
                      <a:cubicBezTo>
                        <a:pt x="6909" y="4020"/>
                        <a:pt x="7106" y="4030"/>
                        <a:pt x="7237" y="4030"/>
                      </a:cubicBezTo>
                      <a:cubicBezTo>
                        <a:pt x="7303" y="4030"/>
                        <a:pt x="7357" y="4030"/>
                        <a:pt x="7400" y="4020"/>
                      </a:cubicBezTo>
                      <a:cubicBezTo>
                        <a:pt x="7444" y="4008"/>
                        <a:pt x="7466" y="3998"/>
                        <a:pt x="7477" y="3976"/>
                      </a:cubicBezTo>
                      <a:cubicBezTo>
                        <a:pt x="7499" y="3889"/>
                        <a:pt x="7269" y="3702"/>
                        <a:pt x="6898" y="3418"/>
                      </a:cubicBezTo>
                      <a:cubicBezTo>
                        <a:pt x="6526" y="3145"/>
                        <a:pt x="6023" y="2774"/>
                        <a:pt x="5498" y="2369"/>
                      </a:cubicBezTo>
                      <a:cubicBezTo>
                        <a:pt x="4974" y="1965"/>
                        <a:pt x="4427" y="1527"/>
                        <a:pt x="3946" y="1156"/>
                      </a:cubicBezTo>
                      <a:cubicBezTo>
                        <a:pt x="3477" y="784"/>
                        <a:pt x="3072" y="478"/>
                        <a:pt x="2831" y="325"/>
                      </a:cubicBezTo>
                      <a:cubicBezTo>
                        <a:pt x="2484" y="116"/>
                        <a:pt x="2110" y="1"/>
                        <a:pt x="174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14" name="Google Shape;1014;p28"/>
                <p:cNvSpPr/>
                <p:nvPr/>
              </p:nvSpPr>
              <p:spPr>
                <a:xfrm>
                  <a:off x="2854600" y="296700"/>
                  <a:ext cx="160450" cy="147550"/>
                </a:xfrm>
                <a:custGeom>
                  <a:avLst/>
                  <a:gdLst/>
                  <a:ahLst/>
                  <a:cxnLst/>
                  <a:rect l="l" t="t" r="r" b="b"/>
                  <a:pathLst>
                    <a:path w="6418" h="5902" extrusionOk="0">
                      <a:moveTo>
                        <a:pt x="1826" y="0"/>
                      </a:moveTo>
                      <a:cubicBezTo>
                        <a:pt x="1364" y="0"/>
                        <a:pt x="886" y="190"/>
                        <a:pt x="537" y="578"/>
                      </a:cubicBezTo>
                      <a:cubicBezTo>
                        <a:pt x="143" y="1015"/>
                        <a:pt x="1" y="1573"/>
                        <a:pt x="99" y="2086"/>
                      </a:cubicBezTo>
                      <a:cubicBezTo>
                        <a:pt x="154" y="2338"/>
                        <a:pt x="263" y="2589"/>
                        <a:pt x="416" y="2797"/>
                      </a:cubicBezTo>
                      <a:cubicBezTo>
                        <a:pt x="580" y="3016"/>
                        <a:pt x="788" y="3201"/>
                        <a:pt x="1028" y="3344"/>
                      </a:cubicBezTo>
                      <a:cubicBezTo>
                        <a:pt x="1509" y="3650"/>
                        <a:pt x="2854" y="4240"/>
                        <a:pt x="4035" y="4831"/>
                      </a:cubicBezTo>
                      <a:cubicBezTo>
                        <a:pt x="4636" y="5125"/>
                        <a:pt x="5182" y="5410"/>
                        <a:pt x="5609" y="5618"/>
                      </a:cubicBezTo>
                      <a:cubicBezTo>
                        <a:pt x="5943" y="5784"/>
                        <a:pt x="6185" y="5902"/>
                        <a:pt x="6295" y="5902"/>
                      </a:cubicBezTo>
                      <a:cubicBezTo>
                        <a:pt x="6322" y="5902"/>
                        <a:pt x="6341" y="5895"/>
                        <a:pt x="6352" y="5880"/>
                      </a:cubicBezTo>
                      <a:cubicBezTo>
                        <a:pt x="6418" y="5825"/>
                        <a:pt x="6265" y="5552"/>
                        <a:pt x="6024" y="5159"/>
                      </a:cubicBezTo>
                      <a:cubicBezTo>
                        <a:pt x="5772" y="4765"/>
                        <a:pt x="5444" y="4240"/>
                        <a:pt x="5095" y="3672"/>
                      </a:cubicBezTo>
                      <a:cubicBezTo>
                        <a:pt x="4406" y="2546"/>
                        <a:pt x="3685" y="1267"/>
                        <a:pt x="3335" y="808"/>
                      </a:cubicBezTo>
                      <a:cubicBezTo>
                        <a:pt x="2996" y="359"/>
                        <a:pt x="2515" y="65"/>
                        <a:pt x="2001" y="9"/>
                      </a:cubicBezTo>
                      <a:cubicBezTo>
                        <a:pt x="1943" y="3"/>
                        <a:pt x="1885" y="0"/>
                        <a:pt x="182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15" name="Google Shape;1015;p28"/>
                <p:cNvSpPr/>
                <p:nvPr/>
              </p:nvSpPr>
              <p:spPr>
                <a:xfrm>
                  <a:off x="2925650" y="243150"/>
                  <a:ext cx="115100" cy="181025"/>
                </a:xfrm>
                <a:custGeom>
                  <a:avLst/>
                  <a:gdLst/>
                  <a:ahLst/>
                  <a:cxnLst/>
                  <a:rect l="l" t="t" r="r" b="b"/>
                  <a:pathLst>
                    <a:path w="4604" h="7241" extrusionOk="0">
                      <a:moveTo>
                        <a:pt x="1852" y="1"/>
                      </a:moveTo>
                      <a:cubicBezTo>
                        <a:pt x="1581" y="1"/>
                        <a:pt x="1302" y="64"/>
                        <a:pt x="1040" y="195"/>
                      </a:cubicBezTo>
                      <a:cubicBezTo>
                        <a:pt x="515" y="446"/>
                        <a:pt x="176" y="938"/>
                        <a:pt x="88" y="1441"/>
                      </a:cubicBezTo>
                      <a:cubicBezTo>
                        <a:pt x="1" y="1966"/>
                        <a:pt x="154" y="2501"/>
                        <a:pt x="493" y="2950"/>
                      </a:cubicBezTo>
                      <a:cubicBezTo>
                        <a:pt x="843" y="3409"/>
                        <a:pt x="1881" y="4447"/>
                        <a:pt x="2777" y="5420"/>
                      </a:cubicBezTo>
                      <a:cubicBezTo>
                        <a:pt x="3226" y="5912"/>
                        <a:pt x="3641" y="6371"/>
                        <a:pt x="3947" y="6721"/>
                      </a:cubicBezTo>
                      <a:cubicBezTo>
                        <a:pt x="4111" y="6896"/>
                        <a:pt x="4242" y="7027"/>
                        <a:pt x="4341" y="7126"/>
                      </a:cubicBezTo>
                      <a:cubicBezTo>
                        <a:pt x="4422" y="7198"/>
                        <a:pt x="4489" y="7241"/>
                        <a:pt x="4534" y="7241"/>
                      </a:cubicBezTo>
                      <a:cubicBezTo>
                        <a:pt x="4544" y="7241"/>
                        <a:pt x="4552" y="7239"/>
                        <a:pt x="4560" y="7235"/>
                      </a:cubicBezTo>
                      <a:cubicBezTo>
                        <a:pt x="4592" y="7213"/>
                        <a:pt x="4603" y="7136"/>
                        <a:pt x="4592" y="6995"/>
                      </a:cubicBezTo>
                      <a:cubicBezTo>
                        <a:pt x="4581" y="6863"/>
                        <a:pt x="4548" y="6667"/>
                        <a:pt x="4504" y="6448"/>
                      </a:cubicBezTo>
                      <a:cubicBezTo>
                        <a:pt x="4417" y="5989"/>
                        <a:pt x="4286" y="5365"/>
                        <a:pt x="4177" y="4721"/>
                      </a:cubicBezTo>
                      <a:cubicBezTo>
                        <a:pt x="3936" y="3419"/>
                        <a:pt x="3729" y="1966"/>
                        <a:pt x="3576" y="1419"/>
                      </a:cubicBezTo>
                      <a:cubicBezTo>
                        <a:pt x="3423" y="873"/>
                        <a:pt x="3083" y="424"/>
                        <a:pt x="2614" y="184"/>
                      </a:cubicBezTo>
                      <a:cubicBezTo>
                        <a:pt x="2384" y="64"/>
                        <a:pt x="2122" y="1"/>
                        <a:pt x="185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16" name="Google Shape;1016;p28"/>
                <p:cNvSpPr/>
                <p:nvPr/>
              </p:nvSpPr>
              <p:spPr>
                <a:xfrm>
                  <a:off x="3011200" y="218925"/>
                  <a:ext cx="89925" cy="196375"/>
                </a:xfrm>
                <a:custGeom>
                  <a:avLst/>
                  <a:gdLst/>
                  <a:ahLst/>
                  <a:cxnLst/>
                  <a:rect l="l" t="t" r="r" b="b"/>
                  <a:pathLst>
                    <a:path w="3597" h="7855" extrusionOk="0">
                      <a:moveTo>
                        <a:pt x="1788" y="1"/>
                      </a:moveTo>
                      <a:cubicBezTo>
                        <a:pt x="1746" y="1"/>
                        <a:pt x="1704" y="2"/>
                        <a:pt x="1662" y="5"/>
                      </a:cubicBezTo>
                      <a:cubicBezTo>
                        <a:pt x="1082" y="71"/>
                        <a:pt x="591" y="388"/>
                        <a:pt x="317" y="836"/>
                      </a:cubicBezTo>
                      <a:cubicBezTo>
                        <a:pt x="44" y="1284"/>
                        <a:pt x="1" y="1842"/>
                        <a:pt x="154" y="2388"/>
                      </a:cubicBezTo>
                      <a:cubicBezTo>
                        <a:pt x="307" y="2935"/>
                        <a:pt x="897" y="4279"/>
                        <a:pt x="1378" y="5515"/>
                      </a:cubicBezTo>
                      <a:cubicBezTo>
                        <a:pt x="1619" y="6127"/>
                        <a:pt x="1837" y="6717"/>
                        <a:pt x="2001" y="7155"/>
                      </a:cubicBezTo>
                      <a:cubicBezTo>
                        <a:pt x="2088" y="7362"/>
                        <a:pt x="2165" y="7548"/>
                        <a:pt x="2219" y="7668"/>
                      </a:cubicBezTo>
                      <a:cubicBezTo>
                        <a:pt x="2285" y="7799"/>
                        <a:pt x="2340" y="7854"/>
                        <a:pt x="2384" y="7854"/>
                      </a:cubicBezTo>
                      <a:cubicBezTo>
                        <a:pt x="2427" y="7854"/>
                        <a:pt x="2460" y="7777"/>
                        <a:pt x="2504" y="7646"/>
                      </a:cubicBezTo>
                      <a:cubicBezTo>
                        <a:pt x="2537" y="7515"/>
                        <a:pt x="2581" y="7329"/>
                        <a:pt x="2624" y="7099"/>
                      </a:cubicBezTo>
                      <a:cubicBezTo>
                        <a:pt x="2712" y="6630"/>
                        <a:pt x="2821" y="6018"/>
                        <a:pt x="2941" y="5372"/>
                      </a:cubicBezTo>
                      <a:cubicBezTo>
                        <a:pt x="3193" y="4072"/>
                        <a:pt x="3521" y="2639"/>
                        <a:pt x="3575" y="2071"/>
                      </a:cubicBezTo>
                      <a:cubicBezTo>
                        <a:pt x="3597" y="1787"/>
                        <a:pt x="3575" y="1514"/>
                        <a:pt x="3499" y="1262"/>
                      </a:cubicBezTo>
                      <a:cubicBezTo>
                        <a:pt x="3422" y="1011"/>
                        <a:pt x="3302" y="771"/>
                        <a:pt x="3127" y="574"/>
                      </a:cubicBezTo>
                      <a:cubicBezTo>
                        <a:pt x="2952" y="388"/>
                        <a:pt x="2734" y="224"/>
                        <a:pt x="2482" y="125"/>
                      </a:cubicBezTo>
                      <a:cubicBezTo>
                        <a:pt x="2362" y="82"/>
                        <a:pt x="2231" y="38"/>
                        <a:pt x="2088" y="16"/>
                      </a:cubicBezTo>
                      <a:cubicBezTo>
                        <a:pt x="1988" y="9"/>
                        <a:pt x="1888" y="1"/>
                        <a:pt x="178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17" name="Google Shape;1017;p28"/>
                <p:cNvSpPr/>
                <p:nvPr/>
              </p:nvSpPr>
              <p:spPr>
                <a:xfrm>
                  <a:off x="3099750" y="227075"/>
                  <a:ext cx="89650" cy="191250"/>
                </a:xfrm>
                <a:custGeom>
                  <a:avLst/>
                  <a:gdLst/>
                  <a:ahLst/>
                  <a:cxnLst/>
                  <a:rect l="l" t="t" r="r" b="b"/>
                  <a:pathLst>
                    <a:path w="3586" h="7650" extrusionOk="0">
                      <a:moveTo>
                        <a:pt x="1801" y="1"/>
                      </a:moveTo>
                      <a:cubicBezTo>
                        <a:pt x="1686" y="1"/>
                        <a:pt x="1574" y="11"/>
                        <a:pt x="1465" y="29"/>
                      </a:cubicBezTo>
                      <a:cubicBezTo>
                        <a:pt x="1192" y="83"/>
                        <a:pt x="951" y="193"/>
                        <a:pt x="744" y="357"/>
                      </a:cubicBezTo>
                      <a:cubicBezTo>
                        <a:pt x="536" y="521"/>
                        <a:pt x="372" y="717"/>
                        <a:pt x="251" y="958"/>
                      </a:cubicBezTo>
                      <a:cubicBezTo>
                        <a:pt x="132" y="1188"/>
                        <a:pt x="55" y="1461"/>
                        <a:pt x="33" y="1745"/>
                      </a:cubicBezTo>
                      <a:cubicBezTo>
                        <a:pt x="0" y="2029"/>
                        <a:pt x="11" y="2532"/>
                        <a:pt x="22" y="3144"/>
                      </a:cubicBezTo>
                      <a:cubicBezTo>
                        <a:pt x="33" y="3746"/>
                        <a:pt x="44" y="4446"/>
                        <a:pt x="55" y="5101"/>
                      </a:cubicBezTo>
                      <a:cubicBezTo>
                        <a:pt x="55" y="5768"/>
                        <a:pt x="44" y="6391"/>
                        <a:pt x="44" y="6850"/>
                      </a:cubicBezTo>
                      <a:cubicBezTo>
                        <a:pt x="44" y="7320"/>
                        <a:pt x="55" y="7616"/>
                        <a:pt x="142" y="7648"/>
                      </a:cubicBezTo>
                      <a:cubicBezTo>
                        <a:pt x="146" y="7649"/>
                        <a:pt x="149" y="7649"/>
                        <a:pt x="153" y="7649"/>
                      </a:cubicBezTo>
                      <a:cubicBezTo>
                        <a:pt x="243" y="7649"/>
                        <a:pt x="404" y="7403"/>
                        <a:pt x="635" y="7025"/>
                      </a:cubicBezTo>
                      <a:cubicBezTo>
                        <a:pt x="875" y="6632"/>
                        <a:pt x="1203" y="6085"/>
                        <a:pt x="1553" y="5527"/>
                      </a:cubicBezTo>
                      <a:cubicBezTo>
                        <a:pt x="1913" y="4970"/>
                        <a:pt x="2285" y="4390"/>
                        <a:pt x="2613" y="3877"/>
                      </a:cubicBezTo>
                      <a:cubicBezTo>
                        <a:pt x="2941" y="3374"/>
                        <a:pt x="3214" y="2947"/>
                        <a:pt x="3334" y="2685"/>
                      </a:cubicBezTo>
                      <a:cubicBezTo>
                        <a:pt x="3465" y="2434"/>
                        <a:pt x="3542" y="2160"/>
                        <a:pt x="3564" y="1898"/>
                      </a:cubicBezTo>
                      <a:cubicBezTo>
                        <a:pt x="3586" y="1636"/>
                        <a:pt x="3553" y="1373"/>
                        <a:pt x="3465" y="1133"/>
                      </a:cubicBezTo>
                      <a:cubicBezTo>
                        <a:pt x="3367" y="882"/>
                        <a:pt x="3214" y="663"/>
                        <a:pt x="3018" y="477"/>
                      </a:cubicBezTo>
                      <a:cubicBezTo>
                        <a:pt x="2821" y="292"/>
                        <a:pt x="2580" y="149"/>
                        <a:pt x="2296" y="73"/>
                      </a:cubicBezTo>
                      <a:cubicBezTo>
                        <a:pt x="2130" y="22"/>
                        <a:pt x="1963" y="1"/>
                        <a:pt x="180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18" name="Google Shape;1018;p28"/>
                <p:cNvSpPr/>
                <p:nvPr/>
              </p:nvSpPr>
              <p:spPr>
                <a:xfrm>
                  <a:off x="3131450" y="266600"/>
                  <a:ext cx="137475" cy="166500"/>
                </a:xfrm>
                <a:custGeom>
                  <a:avLst/>
                  <a:gdLst/>
                  <a:ahLst/>
                  <a:cxnLst/>
                  <a:rect l="l" t="t" r="r" b="b"/>
                  <a:pathLst>
                    <a:path w="5499" h="6660" extrusionOk="0">
                      <a:moveTo>
                        <a:pt x="3630" y="0"/>
                      </a:moveTo>
                      <a:cubicBezTo>
                        <a:pt x="3499" y="11"/>
                        <a:pt x="3367" y="33"/>
                        <a:pt x="3247" y="77"/>
                      </a:cubicBezTo>
                      <a:cubicBezTo>
                        <a:pt x="2996" y="142"/>
                        <a:pt x="2766" y="273"/>
                        <a:pt x="2558" y="448"/>
                      </a:cubicBezTo>
                      <a:cubicBezTo>
                        <a:pt x="2362" y="623"/>
                        <a:pt x="2197" y="853"/>
                        <a:pt x="2066" y="1104"/>
                      </a:cubicBezTo>
                      <a:cubicBezTo>
                        <a:pt x="1946" y="1356"/>
                        <a:pt x="1760" y="1837"/>
                        <a:pt x="1553" y="2405"/>
                      </a:cubicBezTo>
                      <a:cubicBezTo>
                        <a:pt x="1345" y="2962"/>
                        <a:pt x="1104" y="3618"/>
                        <a:pt x="875" y="4242"/>
                      </a:cubicBezTo>
                      <a:cubicBezTo>
                        <a:pt x="754" y="4548"/>
                        <a:pt x="635" y="4854"/>
                        <a:pt x="525" y="5127"/>
                      </a:cubicBezTo>
                      <a:cubicBezTo>
                        <a:pt x="416" y="5401"/>
                        <a:pt x="317" y="5652"/>
                        <a:pt x="230" y="5870"/>
                      </a:cubicBezTo>
                      <a:cubicBezTo>
                        <a:pt x="154" y="6089"/>
                        <a:pt x="88" y="6264"/>
                        <a:pt x="44" y="6406"/>
                      </a:cubicBezTo>
                      <a:cubicBezTo>
                        <a:pt x="1" y="6537"/>
                        <a:pt x="1" y="6614"/>
                        <a:pt x="33" y="6647"/>
                      </a:cubicBezTo>
                      <a:cubicBezTo>
                        <a:pt x="42" y="6655"/>
                        <a:pt x="54" y="6659"/>
                        <a:pt x="69" y="6659"/>
                      </a:cubicBezTo>
                      <a:cubicBezTo>
                        <a:pt x="113" y="6659"/>
                        <a:pt x="182" y="6627"/>
                        <a:pt x="263" y="6570"/>
                      </a:cubicBezTo>
                      <a:cubicBezTo>
                        <a:pt x="383" y="6494"/>
                        <a:pt x="536" y="6384"/>
                        <a:pt x="722" y="6242"/>
                      </a:cubicBezTo>
                      <a:cubicBezTo>
                        <a:pt x="1094" y="5969"/>
                        <a:pt x="1585" y="5586"/>
                        <a:pt x="2121" y="5182"/>
                      </a:cubicBezTo>
                      <a:cubicBezTo>
                        <a:pt x="3181" y="4395"/>
                        <a:pt x="4395" y="3564"/>
                        <a:pt x="4810" y="3171"/>
                      </a:cubicBezTo>
                      <a:cubicBezTo>
                        <a:pt x="5236" y="2788"/>
                        <a:pt x="5477" y="2296"/>
                        <a:pt x="5488" y="1771"/>
                      </a:cubicBezTo>
                      <a:cubicBezTo>
                        <a:pt x="5499" y="1247"/>
                        <a:pt x="5258" y="711"/>
                        <a:pt x="4788" y="361"/>
                      </a:cubicBezTo>
                      <a:cubicBezTo>
                        <a:pt x="4668" y="273"/>
                        <a:pt x="4548" y="208"/>
                        <a:pt x="4417" y="154"/>
                      </a:cubicBezTo>
                      <a:cubicBezTo>
                        <a:pt x="4296" y="88"/>
                        <a:pt x="4154" y="55"/>
                        <a:pt x="4023" y="33"/>
                      </a:cubicBezTo>
                      <a:cubicBezTo>
                        <a:pt x="3892" y="11"/>
                        <a:pt x="3761" y="0"/>
                        <a:pt x="3630"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19" name="Google Shape;1019;p28"/>
                <p:cNvSpPr/>
                <p:nvPr/>
              </p:nvSpPr>
              <p:spPr>
                <a:xfrm>
                  <a:off x="3153850" y="332300"/>
                  <a:ext cx="176575" cy="125425"/>
                </a:xfrm>
                <a:custGeom>
                  <a:avLst/>
                  <a:gdLst/>
                  <a:ahLst/>
                  <a:cxnLst/>
                  <a:rect l="l" t="t" r="r" b="b"/>
                  <a:pathLst>
                    <a:path w="7063" h="5017" extrusionOk="0">
                      <a:moveTo>
                        <a:pt x="5235" y="1"/>
                      </a:moveTo>
                      <a:cubicBezTo>
                        <a:pt x="4761" y="1"/>
                        <a:pt x="4301" y="195"/>
                        <a:pt x="3914" y="543"/>
                      </a:cubicBezTo>
                      <a:cubicBezTo>
                        <a:pt x="3499" y="936"/>
                        <a:pt x="2547" y="2062"/>
                        <a:pt x="1662" y="3045"/>
                      </a:cubicBezTo>
                      <a:cubicBezTo>
                        <a:pt x="1225" y="3538"/>
                        <a:pt x="798" y="3986"/>
                        <a:pt x="482" y="4335"/>
                      </a:cubicBezTo>
                      <a:cubicBezTo>
                        <a:pt x="329" y="4510"/>
                        <a:pt x="198" y="4653"/>
                        <a:pt x="121" y="4762"/>
                      </a:cubicBezTo>
                      <a:cubicBezTo>
                        <a:pt x="33" y="4871"/>
                        <a:pt x="1" y="4948"/>
                        <a:pt x="23" y="4981"/>
                      </a:cubicBezTo>
                      <a:cubicBezTo>
                        <a:pt x="36" y="5006"/>
                        <a:pt x="71" y="5017"/>
                        <a:pt x="124" y="5017"/>
                      </a:cubicBezTo>
                      <a:cubicBezTo>
                        <a:pt x="162" y="5017"/>
                        <a:pt x="209" y="5012"/>
                        <a:pt x="263" y="5003"/>
                      </a:cubicBezTo>
                      <a:cubicBezTo>
                        <a:pt x="405" y="4969"/>
                        <a:pt x="591" y="4926"/>
                        <a:pt x="810" y="4860"/>
                      </a:cubicBezTo>
                      <a:cubicBezTo>
                        <a:pt x="1028" y="4794"/>
                        <a:pt x="1291" y="4718"/>
                        <a:pt x="1586" y="4631"/>
                      </a:cubicBezTo>
                      <a:cubicBezTo>
                        <a:pt x="1870" y="4554"/>
                        <a:pt x="2176" y="4467"/>
                        <a:pt x="2493" y="4379"/>
                      </a:cubicBezTo>
                      <a:cubicBezTo>
                        <a:pt x="3127" y="4194"/>
                        <a:pt x="3805" y="4019"/>
                        <a:pt x="4384" y="3866"/>
                      </a:cubicBezTo>
                      <a:cubicBezTo>
                        <a:pt x="4974" y="3713"/>
                        <a:pt x="5455" y="3570"/>
                        <a:pt x="5729" y="3472"/>
                      </a:cubicBezTo>
                      <a:cubicBezTo>
                        <a:pt x="5991" y="3363"/>
                        <a:pt x="6232" y="3220"/>
                        <a:pt x="6429" y="3045"/>
                      </a:cubicBezTo>
                      <a:cubicBezTo>
                        <a:pt x="6614" y="2860"/>
                        <a:pt x="6767" y="2641"/>
                        <a:pt x="6866" y="2401"/>
                      </a:cubicBezTo>
                      <a:cubicBezTo>
                        <a:pt x="7063" y="1920"/>
                        <a:pt x="7019" y="1330"/>
                        <a:pt x="6713" y="837"/>
                      </a:cubicBezTo>
                      <a:cubicBezTo>
                        <a:pt x="6407" y="334"/>
                        <a:pt x="5892" y="50"/>
                        <a:pt x="5379" y="7"/>
                      </a:cubicBezTo>
                      <a:cubicBezTo>
                        <a:pt x="5331" y="3"/>
                        <a:pt x="5283" y="1"/>
                        <a:pt x="5235"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1020" name="Google Shape;1020;p28"/>
                <p:cNvSpPr/>
                <p:nvPr/>
              </p:nvSpPr>
              <p:spPr>
                <a:xfrm>
                  <a:off x="3165875" y="415225"/>
                  <a:ext cx="196525" cy="88325"/>
                </a:xfrm>
                <a:custGeom>
                  <a:avLst/>
                  <a:gdLst/>
                  <a:ahLst/>
                  <a:cxnLst/>
                  <a:rect l="l" t="t" r="r" b="b"/>
                  <a:pathLst>
                    <a:path w="7861" h="3533" extrusionOk="0">
                      <a:moveTo>
                        <a:pt x="5977" y="1"/>
                      </a:moveTo>
                      <a:cubicBezTo>
                        <a:pt x="5736" y="1"/>
                        <a:pt x="5488" y="55"/>
                        <a:pt x="5248" y="155"/>
                      </a:cubicBezTo>
                      <a:cubicBezTo>
                        <a:pt x="4974" y="253"/>
                        <a:pt x="4526" y="483"/>
                        <a:pt x="3990" y="767"/>
                      </a:cubicBezTo>
                      <a:cubicBezTo>
                        <a:pt x="3455" y="1040"/>
                        <a:pt x="2832" y="1368"/>
                        <a:pt x="2253" y="1664"/>
                      </a:cubicBezTo>
                      <a:cubicBezTo>
                        <a:pt x="1662" y="1958"/>
                        <a:pt x="1083" y="2232"/>
                        <a:pt x="679" y="2439"/>
                      </a:cubicBezTo>
                      <a:cubicBezTo>
                        <a:pt x="470" y="2538"/>
                        <a:pt x="296" y="2626"/>
                        <a:pt x="176" y="2702"/>
                      </a:cubicBezTo>
                      <a:cubicBezTo>
                        <a:pt x="121" y="2735"/>
                        <a:pt x="77" y="2767"/>
                        <a:pt x="45" y="2801"/>
                      </a:cubicBezTo>
                      <a:cubicBezTo>
                        <a:pt x="23" y="2833"/>
                        <a:pt x="1" y="2855"/>
                        <a:pt x="11" y="2877"/>
                      </a:cubicBezTo>
                      <a:cubicBezTo>
                        <a:pt x="11" y="2920"/>
                        <a:pt x="99" y="2954"/>
                        <a:pt x="230" y="2976"/>
                      </a:cubicBezTo>
                      <a:cubicBezTo>
                        <a:pt x="361" y="2997"/>
                        <a:pt x="558" y="3019"/>
                        <a:pt x="788" y="3041"/>
                      </a:cubicBezTo>
                      <a:cubicBezTo>
                        <a:pt x="1247" y="3085"/>
                        <a:pt x="1870" y="3139"/>
                        <a:pt x="2537" y="3205"/>
                      </a:cubicBezTo>
                      <a:cubicBezTo>
                        <a:pt x="3849" y="3336"/>
                        <a:pt x="5302" y="3533"/>
                        <a:pt x="5882" y="3533"/>
                      </a:cubicBezTo>
                      <a:cubicBezTo>
                        <a:pt x="6450" y="3533"/>
                        <a:pt x="6964" y="3336"/>
                        <a:pt x="7325" y="2954"/>
                      </a:cubicBezTo>
                      <a:cubicBezTo>
                        <a:pt x="7675" y="2571"/>
                        <a:pt x="7860" y="2014"/>
                        <a:pt x="7751" y="1434"/>
                      </a:cubicBezTo>
                      <a:cubicBezTo>
                        <a:pt x="7740" y="1368"/>
                        <a:pt x="7718" y="1292"/>
                        <a:pt x="7707" y="1227"/>
                      </a:cubicBezTo>
                      <a:cubicBezTo>
                        <a:pt x="7685" y="1161"/>
                        <a:pt x="7653" y="1095"/>
                        <a:pt x="7631" y="1030"/>
                      </a:cubicBezTo>
                      <a:cubicBezTo>
                        <a:pt x="7565" y="899"/>
                        <a:pt x="7500" y="778"/>
                        <a:pt x="7412" y="680"/>
                      </a:cubicBezTo>
                      <a:cubicBezTo>
                        <a:pt x="7248" y="461"/>
                        <a:pt x="7051" y="286"/>
                        <a:pt x="6811" y="177"/>
                      </a:cubicBezTo>
                      <a:cubicBezTo>
                        <a:pt x="6570" y="68"/>
                        <a:pt x="6319" y="2"/>
                        <a:pt x="6046" y="2"/>
                      </a:cubicBezTo>
                      <a:cubicBezTo>
                        <a:pt x="6023" y="1"/>
                        <a:pt x="6000" y="1"/>
                        <a:pt x="5977"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sp>
            <p:nvSpPr>
              <p:cNvPr id="1021" name="Google Shape;1021;p28"/>
              <p:cNvSpPr/>
              <p:nvPr/>
            </p:nvSpPr>
            <p:spPr>
              <a:xfrm>
                <a:off x="2946425" y="373725"/>
                <a:ext cx="259650" cy="259650"/>
              </a:xfrm>
              <a:custGeom>
                <a:avLst/>
                <a:gdLst/>
                <a:ahLst/>
                <a:cxnLst/>
                <a:rect l="l" t="t" r="r" b="b"/>
                <a:pathLst>
                  <a:path w="10386" h="10386" extrusionOk="0">
                    <a:moveTo>
                      <a:pt x="5193" y="1"/>
                    </a:moveTo>
                    <a:cubicBezTo>
                      <a:pt x="2329" y="1"/>
                      <a:pt x="1" y="2318"/>
                      <a:pt x="1" y="5193"/>
                    </a:cubicBezTo>
                    <a:cubicBezTo>
                      <a:pt x="1" y="8057"/>
                      <a:pt x="2329" y="10385"/>
                      <a:pt x="5193" y="10385"/>
                    </a:cubicBezTo>
                    <a:cubicBezTo>
                      <a:pt x="8057" y="10385"/>
                      <a:pt x="10385" y="8057"/>
                      <a:pt x="10385" y="5193"/>
                    </a:cubicBezTo>
                    <a:cubicBezTo>
                      <a:pt x="10385" y="2318"/>
                      <a:pt x="8057" y="1"/>
                      <a:pt x="5193"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grpSp>
            <p:nvGrpSpPr>
              <p:cNvPr id="1022" name="Google Shape;1022;p28"/>
              <p:cNvGrpSpPr/>
              <p:nvPr/>
            </p:nvGrpSpPr>
            <p:grpSpPr>
              <a:xfrm>
                <a:off x="2966925" y="394225"/>
                <a:ext cx="218650" cy="218650"/>
                <a:chOff x="2966925" y="394225"/>
                <a:chExt cx="218650" cy="218650"/>
              </a:xfrm>
            </p:grpSpPr>
            <p:sp>
              <p:nvSpPr>
                <p:cNvPr id="1023" name="Google Shape;1023;p28"/>
                <p:cNvSpPr/>
                <p:nvPr/>
              </p:nvSpPr>
              <p:spPr>
                <a:xfrm>
                  <a:off x="3059575" y="490400"/>
                  <a:ext cx="33350" cy="26000"/>
                </a:xfrm>
                <a:custGeom>
                  <a:avLst/>
                  <a:gdLst/>
                  <a:ahLst/>
                  <a:cxnLst/>
                  <a:rect l="l" t="t" r="r" b="b"/>
                  <a:pathLst>
                    <a:path w="1334" h="1040" extrusionOk="0">
                      <a:moveTo>
                        <a:pt x="667" y="1"/>
                      </a:moveTo>
                      <a:cubicBezTo>
                        <a:pt x="0" y="1"/>
                        <a:pt x="0" y="1040"/>
                        <a:pt x="667" y="1040"/>
                      </a:cubicBezTo>
                      <a:cubicBezTo>
                        <a:pt x="1334" y="1040"/>
                        <a:pt x="1334" y="1"/>
                        <a:pt x="66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24" name="Google Shape;1024;p28"/>
                <p:cNvSpPr/>
                <p:nvPr/>
              </p:nvSpPr>
              <p:spPr>
                <a:xfrm>
                  <a:off x="3059575" y="394225"/>
                  <a:ext cx="33350" cy="25975"/>
                </a:xfrm>
                <a:custGeom>
                  <a:avLst/>
                  <a:gdLst/>
                  <a:ahLst/>
                  <a:cxnLst/>
                  <a:rect l="l" t="t" r="r" b="b"/>
                  <a:pathLst>
                    <a:path w="1334" h="1039" extrusionOk="0">
                      <a:moveTo>
                        <a:pt x="667" y="0"/>
                      </a:moveTo>
                      <a:cubicBezTo>
                        <a:pt x="0" y="0"/>
                        <a:pt x="0" y="1039"/>
                        <a:pt x="667" y="1039"/>
                      </a:cubicBezTo>
                      <a:cubicBezTo>
                        <a:pt x="1334" y="1039"/>
                        <a:pt x="1334" y="0"/>
                        <a:pt x="66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25" name="Google Shape;1025;p28"/>
                <p:cNvSpPr/>
                <p:nvPr/>
              </p:nvSpPr>
              <p:spPr>
                <a:xfrm>
                  <a:off x="3059575" y="586600"/>
                  <a:ext cx="33350" cy="26275"/>
                </a:xfrm>
                <a:custGeom>
                  <a:avLst/>
                  <a:gdLst/>
                  <a:ahLst/>
                  <a:cxnLst/>
                  <a:rect l="l" t="t" r="r" b="b"/>
                  <a:pathLst>
                    <a:path w="1334" h="1051" extrusionOk="0">
                      <a:moveTo>
                        <a:pt x="667" y="1"/>
                      </a:moveTo>
                      <a:cubicBezTo>
                        <a:pt x="0" y="1"/>
                        <a:pt x="0" y="1050"/>
                        <a:pt x="667" y="1050"/>
                      </a:cubicBezTo>
                      <a:cubicBezTo>
                        <a:pt x="1334" y="1050"/>
                        <a:pt x="1334" y="1"/>
                        <a:pt x="66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26" name="Google Shape;1026;p28"/>
                <p:cNvSpPr/>
                <p:nvPr/>
              </p:nvSpPr>
              <p:spPr>
                <a:xfrm>
                  <a:off x="3159600" y="490925"/>
                  <a:ext cx="25975" cy="25150"/>
                </a:xfrm>
                <a:custGeom>
                  <a:avLst/>
                  <a:gdLst/>
                  <a:ahLst/>
                  <a:cxnLst/>
                  <a:rect l="l" t="t" r="r" b="b"/>
                  <a:pathLst>
                    <a:path w="1039" h="1006" extrusionOk="0">
                      <a:moveTo>
                        <a:pt x="516" y="1"/>
                      </a:moveTo>
                      <a:cubicBezTo>
                        <a:pt x="258" y="1"/>
                        <a:pt x="0" y="167"/>
                        <a:pt x="0" y="505"/>
                      </a:cubicBezTo>
                      <a:cubicBezTo>
                        <a:pt x="0" y="838"/>
                        <a:pt x="260" y="1005"/>
                        <a:pt x="519" y="1005"/>
                      </a:cubicBezTo>
                      <a:cubicBezTo>
                        <a:pt x="779" y="1005"/>
                        <a:pt x="1039" y="838"/>
                        <a:pt x="1039" y="505"/>
                      </a:cubicBezTo>
                      <a:cubicBezTo>
                        <a:pt x="1039" y="170"/>
                        <a:pt x="777" y="1"/>
                        <a:pt x="516"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27" name="Google Shape;1027;p28"/>
                <p:cNvSpPr/>
                <p:nvPr/>
              </p:nvSpPr>
              <p:spPr>
                <a:xfrm>
                  <a:off x="2966925" y="490925"/>
                  <a:ext cx="25975" cy="25150"/>
                </a:xfrm>
                <a:custGeom>
                  <a:avLst/>
                  <a:gdLst/>
                  <a:ahLst/>
                  <a:cxnLst/>
                  <a:rect l="l" t="t" r="r" b="b"/>
                  <a:pathLst>
                    <a:path w="1039" h="1006" extrusionOk="0">
                      <a:moveTo>
                        <a:pt x="517" y="1"/>
                      </a:moveTo>
                      <a:cubicBezTo>
                        <a:pt x="258" y="1"/>
                        <a:pt x="1" y="167"/>
                        <a:pt x="1" y="505"/>
                      </a:cubicBezTo>
                      <a:cubicBezTo>
                        <a:pt x="1" y="838"/>
                        <a:pt x="260" y="1005"/>
                        <a:pt x="520" y="1005"/>
                      </a:cubicBezTo>
                      <a:cubicBezTo>
                        <a:pt x="779" y="1005"/>
                        <a:pt x="1039" y="838"/>
                        <a:pt x="1039" y="505"/>
                      </a:cubicBezTo>
                      <a:cubicBezTo>
                        <a:pt x="1039" y="170"/>
                        <a:pt x="777" y="1"/>
                        <a:pt x="51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28" name="Google Shape;1028;p28"/>
                <p:cNvSpPr/>
                <p:nvPr/>
              </p:nvSpPr>
              <p:spPr>
                <a:xfrm>
                  <a:off x="3125900" y="422425"/>
                  <a:ext cx="36800" cy="26150"/>
                </a:xfrm>
                <a:custGeom>
                  <a:avLst/>
                  <a:gdLst/>
                  <a:ahLst/>
                  <a:cxnLst/>
                  <a:rect l="l" t="t" r="r" b="b"/>
                  <a:pathLst>
                    <a:path w="1472" h="1046" extrusionOk="0">
                      <a:moveTo>
                        <a:pt x="759" y="0"/>
                      </a:moveTo>
                      <a:cubicBezTo>
                        <a:pt x="357" y="0"/>
                        <a:pt x="1" y="523"/>
                        <a:pt x="364" y="895"/>
                      </a:cubicBezTo>
                      <a:cubicBezTo>
                        <a:pt x="473" y="1001"/>
                        <a:pt x="595" y="1046"/>
                        <a:pt x="713" y="1046"/>
                      </a:cubicBezTo>
                      <a:cubicBezTo>
                        <a:pt x="1115" y="1046"/>
                        <a:pt x="1472" y="524"/>
                        <a:pt x="1108" y="151"/>
                      </a:cubicBezTo>
                      <a:cubicBezTo>
                        <a:pt x="999" y="45"/>
                        <a:pt x="877" y="0"/>
                        <a:pt x="759"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29" name="Google Shape;1029;p28"/>
                <p:cNvSpPr/>
                <p:nvPr/>
              </p:nvSpPr>
              <p:spPr>
                <a:xfrm>
                  <a:off x="2989825" y="558500"/>
                  <a:ext cx="36775" cy="26175"/>
                </a:xfrm>
                <a:custGeom>
                  <a:avLst/>
                  <a:gdLst/>
                  <a:ahLst/>
                  <a:cxnLst/>
                  <a:rect l="l" t="t" r="r" b="b"/>
                  <a:pathLst>
                    <a:path w="1471" h="1047" extrusionOk="0">
                      <a:moveTo>
                        <a:pt x="758" y="1"/>
                      </a:moveTo>
                      <a:cubicBezTo>
                        <a:pt x="356" y="1"/>
                        <a:pt x="0" y="524"/>
                        <a:pt x="363" y="896"/>
                      </a:cubicBezTo>
                      <a:cubicBezTo>
                        <a:pt x="472" y="1002"/>
                        <a:pt x="594" y="1047"/>
                        <a:pt x="712" y="1047"/>
                      </a:cubicBezTo>
                      <a:cubicBezTo>
                        <a:pt x="1115" y="1047"/>
                        <a:pt x="1471" y="524"/>
                        <a:pt x="1107" y="152"/>
                      </a:cubicBezTo>
                      <a:cubicBezTo>
                        <a:pt x="998" y="46"/>
                        <a:pt x="876" y="1"/>
                        <a:pt x="758"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30" name="Google Shape;1030;p28"/>
                <p:cNvSpPr/>
                <p:nvPr/>
              </p:nvSpPr>
              <p:spPr>
                <a:xfrm>
                  <a:off x="3125900" y="558500"/>
                  <a:ext cx="36800" cy="26175"/>
                </a:xfrm>
                <a:custGeom>
                  <a:avLst/>
                  <a:gdLst/>
                  <a:ahLst/>
                  <a:cxnLst/>
                  <a:rect l="l" t="t" r="r" b="b"/>
                  <a:pathLst>
                    <a:path w="1472" h="1047" extrusionOk="0">
                      <a:moveTo>
                        <a:pt x="713" y="1"/>
                      </a:moveTo>
                      <a:cubicBezTo>
                        <a:pt x="595" y="1"/>
                        <a:pt x="473" y="46"/>
                        <a:pt x="364" y="152"/>
                      </a:cubicBezTo>
                      <a:cubicBezTo>
                        <a:pt x="1" y="524"/>
                        <a:pt x="357" y="1047"/>
                        <a:pt x="759" y="1047"/>
                      </a:cubicBezTo>
                      <a:cubicBezTo>
                        <a:pt x="877" y="1047"/>
                        <a:pt x="999" y="1002"/>
                        <a:pt x="1108" y="896"/>
                      </a:cubicBezTo>
                      <a:cubicBezTo>
                        <a:pt x="1471" y="524"/>
                        <a:pt x="1115" y="1"/>
                        <a:pt x="713"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31" name="Google Shape;1031;p28"/>
                <p:cNvSpPr/>
                <p:nvPr/>
              </p:nvSpPr>
              <p:spPr>
                <a:xfrm>
                  <a:off x="2989800" y="422425"/>
                  <a:ext cx="36800" cy="26125"/>
                </a:xfrm>
                <a:custGeom>
                  <a:avLst/>
                  <a:gdLst/>
                  <a:ahLst/>
                  <a:cxnLst/>
                  <a:rect l="l" t="t" r="r" b="b"/>
                  <a:pathLst>
                    <a:path w="1472" h="1045" extrusionOk="0">
                      <a:moveTo>
                        <a:pt x="713" y="0"/>
                      </a:moveTo>
                      <a:cubicBezTo>
                        <a:pt x="595" y="0"/>
                        <a:pt x="473" y="45"/>
                        <a:pt x="364" y="151"/>
                      </a:cubicBezTo>
                      <a:cubicBezTo>
                        <a:pt x="0" y="516"/>
                        <a:pt x="359" y="1044"/>
                        <a:pt x="762" y="1044"/>
                      </a:cubicBezTo>
                      <a:cubicBezTo>
                        <a:pt x="879" y="1044"/>
                        <a:pt x="1000" y="1000"/>
                        <a:pt x="1108" y="895"/>
                      </a:cubicBezTo>
                      <a:cubicBezTo>
                        <a:pt x="1472" y="523"/>
                        <a:pt x="1116" y="0"/>
                        <a:pt x="71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32" name="Google Shape;1032;p28"/>
                <p:cNvSpPr/>
                <p:nvPr/>
              </p:nvSpPr>
              <p:spPr>
                <a:xfrm>
                  <a:off x="3040775" y="443200"/>
                  <a:ext cx="22600" cy="15725"/>
                </a:xfrm>
                <a:custGeom>
                  <a:avLst/>
                  <a:gdLst/>
                  <a:ahLst/>
                  <a:cxnLst/>
                  <a:rect l="l" t="t" r="r" b="b"/>
                  <a:pathLst>
                    <a:path w="904" h="629" extrusionOk="0">
                      <a:moveTo>
                        <a:pt x="456" y="1"/>
                      </a:moveTo>
                      <a:cubicBezTo>
                        <a:pt x="415" y="1"/>
                        <a:pt x="371" y="10"/>
                        <a:pt x="326" y="31"/>
                      </a:cubicBezTo>
                      <a:cubicBezTo>
                        <a:pt x="1" y="175"/>
                        <a:pt x="162" y="629"/>
                        <a:pt x="456" y="629"/>
                      </a:cubicBezTo>
                      <a:cubicBezTo>
                        <a:pt x="498" y="629"/>
                        <a:pt x="542" y="619"/>
                        <a:pt x="589" y="599"/>
                      </a:cubicBezTo>
                      <a:cubicBezTo>
                        <a:pt x="904" y="446"/>
                        <a:pt x="743" y="1"/>
                        <a:pt x="456"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33" name="Google Shape;1033;p28"/>
                <p:cNvSpPr/>
                <p:nvPr/>
              </p:nvSpPr>
              <p:spPr>
                <a:xfrm>
                  <a:off x="3089100" y="548075"/>
                  <a:ext cx="22575" cy="15800"/>
                </a:xfrm>
                <a:custGeom>
                  <a:avLst/>
                  <a:gdLst/>
                  <a:ahLst/>
                  <a:cxnLst/>
                  <a:rect l="l" t="t" r="r" b="b"/>
                  <a:pathLst>
                    <a:path w="903" h="632" extrusionOk="0">
                      <a:moveTo>
                        <a:pt x="456" y="0"/>
                      </a:moveTo>
                      <a:cubicBezTo>
                        <a:pt x="412" y="0"/>
                        <a:pt x="366" y="10"/>
                        <a:pt x="317" y="33"/>
                      </a:cubicBezTo>
                      <a:cubicBezTo>
                        <a:pt x="1" y="177"/>
                        <a:pt x="163" y="631"/>
                        <a:pt x="451" y="631"/>
                      </a:cubicBezTo>
                      <a:cubicBezTo>
                        <a:pt x="491" y="631"/>
                        <a:pt x="535" y="622"/>
                        <a:pt x="580" y="602"/>
                      </a:cubicBezTo>
                      <a:cubicBezTo>
                        <a:pt x="903" y="450"/>
                        <a:pt x="747" y="0"/>
                        <a:pt x="456"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34" name="Google Shape;1034;p28"/>
                <p:cNvSpPr/>
                <p:nvPr/>
              </p:nvSpPr>
              <p:spPr>
                <a:xfrm>
                  <a:off x="3118900" y="471700"/>
                  <a:ext cx="19625" cy="15325"/>
                </a:xfrm>
                <a:custGeom>
                  <a:avLst/>
                  <a:gdLst/>
                  <a:ahLst/>
                  <a:cxnLst/>
                  <a:rect l="l" t="t" r="r" b="b"/>
                  <a:pathLst>
                    <a:path w="785" h="613" extrusionOk="0">
                      <a:moveTo>
                        <a:pt x="412" y="0"/>
                      </a:moveTo>
                      <a:cubicBezTo>
                        <a:pt x="210" y="0"/>
                        <a:pt x="1" y="195"/>
                        <a:pt x="109" y="432"/>
                      </a:cubicBezTo>
                      <a:cubicBezTo>
                        <a:pt x="165" y="560"/>
                        <a:pt x="269" y="613"/>
                        <a:pt x="374" y="613"/>
                      </a:cubicBezTo>
                      <a:cubicBezTo>
                        <a:pt x="576" y="613"/>
                        <a:pt x="785" y="418"/>
                        <a:pt x="677" y="180"/>
                      </a:cubicBezTo>
                      <a:cubicBezTo>
                        <a:pt x="621" y="53"/>
                        <a:pt x="517" y="0"/>
                        <a:pt x="412"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35" name="Google Shape;1035;p28"/>
                <p:cNvSpPr/>
                <p:nvPr/>
              </p:nvSpPr>
              <p:spPr>
                <a:xfrm>
                  <a:off x="3013950" y="520000"/>
                  <a:ext cx="19650" cy="15375"/>
                </a:xfrm>
                <a:custGeom>
                  <a:avLst/>
                  <a:gdLst/>
                  <a:ahLst/>
                  <a:cxnLst/>
                  <a:rect l="l" t="t" r="r" b="b"/>
                  <a:pathLst>
                    <a:path w="786" h="615" extrusionOk="0">
                      <a:moveTo>
                        <a:pt x="417" y="0"/>
                      </a:moveTo>
                      <a:cubicBezTo>
                        <a:pt x="213" y="0"/>
                        <a:pt x="0" y="196"/>
                        <a:pt x="109" y="435"/>
                      </a:cubicBezTo>
                      <a:cubicBezTo>
                        <a:pt x="165" y="562"/>
                        <a:pt x="268" y="615"/>
                        <a:pt x="373" y="615"/>
                      </a:cubicBezTo>
                      <a:cubicBezTo>
                        <a:pt x="576" y="615"/>
                        <a:pt x="786" y="417"/>
                        <a:pt x="678" y="172"/>
                      </a:cubicBezTo>
                      <a:cubicBezTo>
                        <a:pt x="622" y="51"/>
                        <a:pt x="521" y="0"/>
                        <a:pt x="41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36" name="Google Shape;1036;p28"/>
                <p:cNvSpPr/>
                <p:nvPr/>
              </p:nvSpPr>
              <p:spPr>
                <a:xfrm>
                  <a:off x="3085150" y="441500"/>
                  <a:ext cx="22325" cy="15600"/>
                </a:xfrm>
                <a:custGeom>
                  <a:avLst/>
                  <a:gdLst/>
                  <a:ahLst/>
                  <a:cxnLst/>
                  <a:rect l="l" t="t" r="r" b="b"/>
                  <a:pathLst>
                    <a:path w="893" h="624" extrusionOk="0">
                      <a:moveTo>
                        <a:pt x="438" y="0"/>
                      </a:moveTo>
                      <a:cubicBezTo>
                        <a:pt x="140" y="0"/>
                        <a:pt x="1" y="484"/>
                        <a:pt x="333" y="601"/>
                      </a:cubicBezTo>
                      <a:cubicBezTo>
                        <a:pt x="374" y="617"/>
                        <a:pt x="413" y="624"/>
                        <a:pt x="450" y="624"/>
                      </a:cubicBezTo>
                      <a:cubicBezTo>
                        <a:pt x="756" y="624"/>
                        <a:pt x="893" y="149"/>
                        <a:pt x="551" y="22"/>
                      </a:cubicBezTo>
                      <a:cubicBezTo>
                        <a:pt x="512" y="7"/>
                        <a:pt x="474" y="0"/>
                        <a:pt x="438"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37" name="Google Shape;1037;p28"/>
                <p:cNvSpPr/>
                <p:nvPr/>
              </p:nvSpPr>
              <p:spPr>
                <a:xfrm>
                  <a:off x="3044950" y="549800"/>
                  <a:ext cx="22400" cy="15800"/>
                </a:xfrm>
                <a:custGeom>
                  <a:avLst/>
                  <a:gdLst/>
                  <a:ahLst/>
                  <a:cxnLst/>
                  <a:rect l="l" t="t" r="r" b="b"/>
                  <a:pathLst>
                    <a:path w="896" h="632" extrusionOk="0">
                      <a:moveTo>
                        <a:pt x="453" y="0"/>
                      </a:moveTo>
                      <a:cubicBezTo>
                        <a:pt x="143" y="0"/>
                        <a:pt x="1" y="481"/>
                        <a:pt x="345" y="610"/>
                      </a:cubicBezTo>
                      <a:cubicBezTo>
                        <a:pt x="384" y="625"/>
                        <a:pt x="422" y="631"/>
                        <a:pt x="457" y="631"/>
                      </a:cubicBezTo>
                      <a:cubicBezTo>
                        <a:pt x="756" y="631"/>
                        <a:pt x="896" y="146"/>
                        <a:pt x="563" y="19"/>
                      </a:cubicBezTo>
                      <a:cubicBezTo>
                        <a:pt x="525" y="6"/>
                        <a:pt x="488" y="0"/>
                        <a:pt x="453"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38" name="Google Shape;1038;p28"/>
                <p:cNvSpPr/>
                <p:nvPr/>
              </p:nvSpPr>
              <p:spPr>
                <a:xfrm>
                  <a:off x="3120900" y="515950"/>
                  <a:ext cx="19125" cy="15275"/>
                </a:xfrm>
                <a:custGeom>
                  <a:avLst/>
                  <a:gdLst/>
                  <a:ahLst/>
                  <a:cxnLst/>
                  <a:rect l="l" t="t" r="r" b="b"/>
                  <a:pathLst>
                    <a:path w="765" h="611" extrusionOk="0">
                      <a:moveTo>
                        <a:pt x="360" y="0"/>
                      </a:moveTo>
                      <a:cubicBezTo>
                        <a:pt x="246" y="0"/>
                        <a:pt x="135" y="57"/>
                        <a:pt x="83" y="193"/>
                      </a:cubicBezTo>
                      <a:cubicBezTo>
                        <a:pt x="0" y="435"/>
                        <a:pt x="202" y="611"/>
                        <a:pt x="397" y="611"/>
                      </a:cubicBezTo>
                      <a:cubicBezTo>
                        <a:pt x="510" y="611"/>
                        <a:pt x="622" y="552"/>
                        <a:pt x="674" y="411"/>
                      </a:cubicBezTo>
                      <a:cubicBezTo>
                        <a:pt x="764" y="175"/>
                        <a:pt x="558" y="0"/>
                        <a:pt x="360"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1039" name="Google Shape;1039;p28"/>
                <p:cNvSpPr/>
                <p:nvPr/>
              </p:nvSpPr>
              <p:spPr>
                <a:xfrm>
                  <a:off x="3012500" y="475850"/>
                  <a:ext cx="19100" cy="15300"/>
                </a:xfrm>
                <a:custGeom>
                  <a:avLst/>
                  <a:gdLst/>
                  <a:ahLst/>
                  <a:cxnLst/>
                  <a:rect l="l" t="t" r="r" b="b"/>
                  <a:pathLst>
                    <a:path w="764" h="612" extrusionOk="0">
                      <a:moveTo>
                        <a:pt x="367" y="1"/>
                      </a:moveTo>
                      <a:cubicBezTo>
                        <a:pt x="254" y="1"/>
                        <a:pt x="143" y="60"/>
                        <a:pt x="90" y="201"/>
                      </a:cubicBezTo>
                      <a:cubicBezTo>
                        <a:pt x="0" y="437"/>
                        <a:pt x="206" y="612"/>
                        <a:pt x="405" y="612"/>
                      </a:cubicBezTo>
                      <a:cubicBezTo>
                        <a:pt x="518" y="612"/>
                        <a:pt x="629" y="555"/>
                        <a:pt x="681" y="419"/>
                      </a:cubicBezTo>
                      <a:cubicBezTo>
                        <a:pt x="764" y="177"/>
                        <a:pt x="562" y="1"/>
                        <a:pt x="36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grpSp>
        </p:grpSp>
        <p:grpSp>
          <p:nvGrpSpPr>
            <p:cNvPr id="1040" name="Google Shape;1040;p28"/>
            <p:cNvGrpSpPr/>
            <p:nvPr/>
          </p:nvGrpSpPr>
          <p:grpSpPr>
            <a:xfrm rot="10800000">
              <a:off x="3119179" y="3526026"/>
              <a:ext cx="254640" cy="256879"/>
              <a:chOff x="5050500" y="-177700"/>
              <a:chExt cx="517350" cy="521900"/>
            </a:xfrm>
          </p:grpSpPr>
          <p:sp>
            <p:nvSpPr>
              <p:cNvPr id="1041" name="Google Shape;1041;p28"/>
              <p:cNvSpPr/>
              <p:nvPr/>
            </p:nvSpPr>
            <p:spPr>
              <a:xfrm>
                <a:off x="5050500" y="-177700"/>
                <a:ext cx="517350" cy="521900"/>
              </a:xfrm>
              <a:custGeom>
                <a:avLst/>
                <a:gdLst/>
                <a:ahLst/>
                <a:cxnLst/>
                <a:rect l="l" t="t" r="r" b="b"/>
                <a:pathLst>
                  <a:path w="20694" h="20876" extrusionOk="0">
                    <a:moveTo>
                      <a:pt x="8920" y="0"/>
                    </a:moveTo>
                    <a:cubicBezTo>
                      <a:pt x="8741" y="0"/>
                      <a:pt x="8564" y="80"/>
                      <a:pt x="8439" y="226"/>
                    </a:cubicBezTo>
                    <a:cubicBezTo>
                      <a:pt x="8429" y="237"/>
                      <a:pt x="8352" y="324"/>
                      <a:pt x="8243" y="466"/>
                    </a:cubicBezTo>
                    <a:cubicBezTo>
                      <a:pt x="8101" y="652"/>
                      <a:pt x="7948" y="893"/>
                      <a:pt x="7805" y="1133"/>
                    </a:cubicBezTo>
                    <a:lnTo>
                      <a:pt x="7795" y="1144"/>
                    </a:lnTo>
                    <a:cubicBezTo>
                      <a:pt x="7598" y="1494"/>
                      <a:pt x="7455" y="1800"/>
                      <a:pt x="7336" y="2117"/>
                    </a:cubicBezTo>
                    <a:cubicBezTo>
                      <a:pt x="7193" y="2489"/>
                      <a:pt x="7095" y="2893"/>
                      <a:pt x="7030" y="3286"/>
                    </a:cubicBezTo>
                    <a:lnTo>
                      <a:pt x="7030" y="3298"/>
                    </a:lnTo>
                    <a:cubicBezTo>
                      <a:pt x="6986" y="3560"/>
                      <a:pt x="6964" y="3823"/>
                      <a:pt x="6964" y="4073"/>
                    </a:cubicBezTo>
                    <a:cubicBezTo>
                      <a:pt x="6909" y="4041"/>
                      <a:pt x="6865" y="4019"/>
                      <a:pt x="6811" y="3997"/>
                    </a:cubicBezTo>
                    <a:cubicBezTo>
                      <a:pt x="6625" y="3899"/>
                      <a:pt x="6439" y="3811"/>
                      <a:pt x="6253" y="3735"/>
                    </a:cubicBezTo>
                    <a:cubicBezTo>
                      <a:pt x="5597" y="3483"/>
                      <a:pt x="4778" y="3330"/>
                      <a:pt x="4013" y="3330"/>
                    </a:cubicBezTo>
                    <a:lnTo>
                      <a:pt x="4001" y="3330"/>
                    </a:lnTo>
                    <a:cubicBezTo>
                      <a:pt x="3728" y="3330"/>
                      <a:pt x="3444" y="3342"/>
                      <a:pt x="3214" y="3374"/>
                    </a:cubicBezTo>
                    <a:cubicBezTo>
                      <a:pt x="3029" y="3396"/>
                      <a:pt x="2919" y="3418"/>
                      <a:pt x="2898" y="3418"/>
                    </a:cubicBezTo>
                    <a:cubicBezTo>
                      <a:pt x="2602" y="3473"/>
                      <a:pt x="2383" y="3724"/>
                      <a:pt x="2383" y="4019"/>
                    </a:cubicBezTo>
                    <a:cubicBezTo>
                      <a:pt x="2383" y="4041"/>
                      <a:pt x="2383" y="4161"/>
                      <a:pt x="2395" y="4358"/>
                    </a:cubicBezTo>
                    <a:cubicBezTo>
                      <a:pt x="2405" y="4576"/>
                      <a:pt x="2427" y="4839"/>
                      <a:pt x="2493" y="5145"/>
                    </a:cubicBezTo>
                    <a:cubicBezTo>
                      <a:pt x="2514" y="5287"/>
                      <a:pt x="2548" y="5462"/>
                      <a:pt x="2602" y="5648"/>
                    </a:cubicBezTo>
                    <a:cubicBezTo>
                      <a:pt x="2646" y="5834"/>
                      <a:pt x="2701" y="6009"/>
                      <a:pt x="2766" y="6184"/>
                    </a:cubicBezTo>
                    <a:cubicBezTo>
                      <a:pt x="2908" y="6588"/>
                      <a:pt x="3083" y="6959"/>
                      <a:pt x="3280" y="7287"/>
                    </a:cubicBezTo>
                    <a:cubicBezTo>
                      <a:pt x="3411" y="7506"/>
                      <a:pt x="3564" y="7725"/>
                      <a:pt x="3728" y="7921"/>
                    </a:cubicBezTo>
                    <a:cubicBezTo>
                      <a:pt x="3476" y="7976"/>
                      <a:pt x="3214" y="8042"/>
                      <a:pt x="2974" y="8129"/>
                    </a:cubicBezTo>
                    <a:cubicBezTo>
                      <a:pt x="2613" y="8249"/>
                      <a:pt x="2242" y="8414"/>
                      <a:pt x="1870" y="8632"/>
                    </a:cubicBezTo>
                    <a:cubicBezTo>
                      <a:pt x="1553" y="8829"/>
                      <a:pt x="1246" y="9036"/>
                      <a:pt x="984" y="9255"/>
                    </a:cubicBezTo>
                    <a:cubicBezTo>
                      <a:pt x="787" y="9419"/>
                      <a:pt x="602" y="9605"/>
                      <a:pt x="416" y="9802"/>
                    </a:cubicBezTo>
                    <a:cubicBezTo>
                      <a:pt x="284" y="9933"/>
                      <a:pt x="208" y="10020"/>
                      <a:pt x="197" y="10032"/>
                    </a:cubicBezTo>
                    <a:cubicBezTo>
                      <a:pt x="0" y="10261"/>
                      <a:pt x="0" y="10610"/>
                      <a:pt x="197" y="10840"/>
                    </a:cubicBezTo>
                    <a:cubicBezTo>
                      <a:pt x="208" y="10851"/>
                      <a:pt x="284" y="10938"/>
                      <a:pt x="416" y="11081"/>
                    </a:cubicBezTo>
                    <a:cubicBezTo>
                      <a:pt x="602" y="11278"/>
                      <a:pt x="787" y="11453"/>
                      <a:pt x="984" y="11616"/>
                    </a:cubicBezTo>
                    <a:cubicBezTo>
                      <a:pt x="1246" y="11835"/>
                      <a:pt x="1553" y="12053"/>
                      <a:pt x="1870" y="12240"/>
                    </a:cubicBezTo>
                    <a:cubicBezTo>
                      <a:pt x="2242" y="12458"/>
                      <a:pt x="2613" y="12633"/>
                      <a:pt x="2974" y="12753"/>
                    </a:cubicBezTo>
                    <a:cubicBezTo>
                      <a:pt x="3214" y="12840"/>
                      <a:pt x="3476" y="12906"/>
                      <a:pt x="3728" y="12950"/>
                    </a:cubicBezTo>
                    <a:cubicBezTo>
                      <a:pt x="3564" y="13158"/>
                      <a:pt x="3411" y="13377"/>
                      <a:pt x="3280" y="13595"/>
                    </a:cubicBezTo>
                    <a:cubicBezTo>
                      <a:pt x="3083" y="13923"/>
                      <a:pt x="2908" y="14295"/>
                      <a:pt x="2766" y="14688"/>
                    </a:cubicBezTo>
                    <a:lnTo>
                      <a:pt x="2766" y="14699"/>
                    </a:lnTo>
                    <a:cubicBezTo>
                      <a:pt x="2701" y="14863"/>
                      <a:pt x="2646" y="15049"/>
                      <a:pt x="2602" y="15235"/>
                    </a:cubicBezTo>
                    <a:cubicBezTo>
                      <a:pt x="2548" y="15420"/>
                      <a:pt x="2514" y="15595"/>
                      <a:pt x="2493" y="15738"/>
                    </a:cubicBezTo>
                    <a:cubicBezTo>
                      <a:pt x="2427" y="16044"/>
                      <a:pt x="2405" y="16306"/>
                      <a:pt x="2395" y="16525"/>
                    </a:cubicBezTo>
                    <a:cubicBezTo>
                      <a:pt x="2383" y="16722"/>
                      <a:pt x="2383" y="16841"/>
                      <a:pt x="2383" y="16853"/>
                    </a:cubicBezTo>
                    <a:cubicBezTo>
                      <a:pt x="2383" y="17159"/>
                      <a:pt x="2602" y="17410"/>
                      <a:pt x="2908" y="17465"/>
                    </a:cubicBezTo>
                    <a:cubicBezTo>
                      <a:pt x="2919" y="17465"/>
                      <a:pt x="3029" y="17475"/>
                      <a:pt x="3214" y="17497"/>
                    </a:cubicBezTo>
                    <a:cubicBezTo>
                      <a:pt x="3444" y="17530"/>
                      <a:pt x="3728" y="17541"/>
                      <a:pt x="4001" y="17541"/>
                    </a:cubicBezTo>
                    <a:lnTo>
                      <a:pt x="4013" y="17541"/>
                    </a:lnTo>
                    <a:cubicBezTo>
                      <a:pt x="4778" y="17541"/>
                      <a:pt x="5597" y="17399"/>
                      <a:pt x="6253" y="17137"/>
                    </a:cubicBezTo>
                    <a:cubicBezTo>
                      <a:pt x="6439" y="17060"/>
                      <a:pt x="6625" y="16984"/>
                      <a:pt x="6811" y="16885"/>
                    </a:cubicBezTo>
                    <a:cubicBezTo>
                      <a:pt x="6865" y="16863"/>
                      <a:pt x="6909" y="16831"/>
                      <a:pt x="6964" y="16798"/>
                    </a:cubicBezTo>
                    <a:cubicBezTo>
                      <a:pt x="6964" y="17060"/>
                      <a:pt x="6986" y="17312"/>
                      <a:pt x="7030" y="17585"/>
                    </a:cubicBezTo>
                    <a:cubicBezTo>
                      <a:pt x="7095" y="17990"/>
                      <a:pt x="7193" y="18394"/>
                      <a:pt x="7336" y="18755"/>
                    </a:cubicBezTo>
                    <a:cubicBezTo>
                      <a:pt x="7455" y="19071"/>
                      <a:pt x="7598" y="19389"/>
                      <a:pt x="7795" y="19739"/>
                    </a:cubicBezTo>
                    <a:cubicBezTo>
                      <a:pt x="7805" y="19739"/>
                      <a:pt x="7805" y="19739"/>
                      <a:pt x="7805" y="19749"/>
                    </a:cubicBezTo>
                    <a:cubicBezTo>
                      <a:pt x="7948" y="19990"/>
                      <a:pt x="8101" y="20220"/>
                      <a:pt x="8243" y="20405"/>
                    </a:cubicBezTo>
                    <a:cubicBezTo>
                      <a:pt x="8352" y="20558"/>
                      <a:pt x="8429" y="20646"/>
                      <a:pt x="8439" y="20657"/>
                    </a:cubicBezTo>
                    <a:cubicBezTo>
                      <a:pt x="8560" y="20799"/>
                      <a:pt x="8735" y="20876"/>
                      <a:pt x="8910" y="20876"/>
                    </a:cubicBezTo>
                    <a:cubicBezTo>
                      <a:pt x="9019" y="20876"/>
                      <a:pt x="9128" y="20842"/>
                      <a:pt x="9226" y="20788"/>
                    </a:cubicBezTo>
                    <a:cubicBezTo>
                      <a:pt x="9238" y="20788"/>
                      <a:pt x="9336" y="20733"/>
                      <a:pt x="9489" y="20624"/>
                    </a:cubicBezTo>
                    <a:lnTo>
                      <a:pt x="9500" y="20624"/>
                    </a:lnTo>
                    <a:cubicBezTo>
                      <a:pt x="9729" y="20471"/>
                      <a:pt x="9937" y="20307"/>
                      <a:pt x="10134" y="20154"/>
                    </a:cubicBezTo>
                    <a:cubicBezTo>
                      <a:pt x="10713" y="19662"/>
                      <a:pt x="11238" y="19017"/>
                      <a:pt x="11588" y="18383"/>
                    </a:cubicBezTo>
                    <a:cubicBezTo>
                      <a:pt x="11719" y="18143"/>
                      <a:pt x="11828" y="17913"/>
                      <a:pt x="11915" y="17672"/>
                    </a:cubicBezTo>
                    <a:cubicBezTo>
                      <a:pt x="12080" y="17869"/>
                      <a:pt x="12265" y="18055"/>
                      <a:pt x="12462" y="18230"/>
                    </a:cubicBezTo>
                    <a:lnTo>
                      <a:pt x="12462" y="18241"/>
                    </a:lnTo>
                    <a:cubicBezTo>
                      <a:pt x="12768" y="18503"/>
                      <a:pt x="13118" y="18743"/>
                      <a:pt x="13457" y="18930"/>
                    </a:cubicBezTo>
                    <a:cubicBezTo>
                      <a:pt x="13752" y="19105"/>
                      <a:pt x="14069" y="19246"/>
                      <a:pt x="14441" y="19389"/>
                    </a:cubicBezTo>
                    <a:lnTo>
                      <a:pt x="14452" y="19389"/>
                    </a:lnTo>
                    <a:cubicBezTo>
                      <a:pt x="14801" y="19509"/>
                      <a:pt x="15075" y="19586"/>
                      <a:pt x="15206" y="19618"/>
                    </a:cubicBezTo>
                    <a:cubicBezTo>
                      <a:pt x="15392" y="19662"/>
                      <a:pt x="15501" y="19673"/>
                      <a:pt x="15512" y="19684"/>
                    </a:cubicBezTo>
                    <a:cubicBezTo>
                      <a:pt x="15545" y="19688"/>
                      <a:pt x="15578" y="19691"/>
                      <a:pt x="15610" y="19691"/>
                    </a:cubicBezTo>
                    <a:cubicBezTo>
                      <a:pt x="15878" y="19691"/>
                      <a:pt x="16114" y="19533"/>
                      <a:pt x="16212" y="19280"/>
                    </a:cubicBezTo>
                    <a:cubicBezTo>
                      <a:pt x="16212" y="19268"/>
                      <a:pt x="16256" y="19159"/>
                      <a:pt x="16310" y="18984"/>
                    </a:cubicBezTo>
                    <a:lnTo>
                      <a:pt x="16310" y="18973"/>
                    </a:lnTo>
                    <a:cubicBezTo>
                      <a:pt x="16365" y="18799"/>
                      <a:pt x="16431" y="18525"/>
                      <a:pt x="16485" y="18208"/>
                    </a:cubicBezTo>
                    <a:cubicBezTo>
                      <a:pt x="16627" y="17454"/>
                      <a:pt x="16616" y="16623"/>
                      <a:pt x="16474" y="15913"/>
                    </a:cubicBezTo>
                    <a:cubicBezTo>
                      <a:pt x="16431" y="15705"/>
                      <a:pt x="16387" y="15508"/>
                      <a:pt x="16321" y="15322"/>
                    </a:cubicBezTo>
                    <a:cubicBezTo>
                      <a:pt x="16299" y="15267"/>
                      <a:pt x="16288" y="15213"/>
                      <a:pt x="16266" y="15158"/>
                    </a:cubicBezTo>
                    <a:lnTo>
                      <a:pt x="16266" y="15158"/>
                    </a:lnTo>
                    <a:lnTo>
                      <a:pt x="16431" y="15191"/>
                    </a:lnTo>
                    <a:cubicBezTo>
                      <a:pt x="16638" y="15213"/>
                      <a:pt x="16846" y="15235"/>
                      <a:pt x="17043" y="15235"/>
                    </a:cubicBezTo>
                    <a:cubicBezTo>
                      <a:pt x="17091" y="15236"/>
                      <a:pt x="17139" y="15237"/>
                      <a:pt x="17187" y="15237"/>
                    </a:cubicBezTo>
                    <a:cubicBezTo>
                      <a:pt x="17535" y="15237"/>
                      <a:pt x="17891" y="15204"/>
                      <a:pt x="18256" y="15136"/>
                    </a:cubicBezTo>
                    <a:cubicBezTo>
                      <a:pt x="18627" y="15070"/>
                      <a:pt x="18989" y="14973"/>
                      <a:pt x="19305" y="14852"/>
                    </a:cubicBezTo>
                    <a:cubicBezTo>
                      <a:pt x="19546" y="14764"/>
                      <a:pt x="19786" y="14666"/>
                      <a:pt x="20027" y="14535"/>
                    </a:cubicBezTo>
                    <a:cubicBezTo>
                      <a:pt x="20201" y="14448"/>
                      <a:pt x="20300" y="14393"/>
                      <a:pt x="20311" y="14393"/>
                    </a:cubicBezTo>
                    <a:cubicBezTo>
                      <a:pt x="20573" y="14240"/>
                      <a:pt x="20694" y="13912"/>
                      <a:pt x="20584" y="13628"/>
                    </a:cubicBezTo>
                    <a:cubicBezTo>
                      <a:pt x="20584" y="13617"/>
                      <a:pt x="20541" y="13508"/>
                      <a:pt x="20464" y="13333"/>
                    </a:cubicBezTo>
                    <a:cubicBezTo>
                      <a:pt x="20420" y="13234"/>
                      <a:pt x="20376" y="13125"/>
                      <a:pt x="20322" y="13027"/>
                    </a:cubicBezTo>
                    <a:lnTo>
                      <a:pt x="20322" y="13015"/>
                    </a:lnTo>
                    <a:cubicBezTo>
                      <a:pt x="20267" y="12896"/>
                      <a:pt x="20191" y="12764"/>
                      <a:pt x="20114" y="12633"/>
                    </a:cubicBezTo>
                    <a:cubicBezTo>
                      <a:pt x="19950" y="12338"/>
                      <a:pt x="19732" y="12032"/>
                      <a:pt x="19502" y="11737"/>
                    </a:cubicBezTo>
                    <a:lnTo>
                      <a:pt x="19491" y="11737"/>
                    </a:lnTo>
                    <a:cubicBezTo>
                      <a:pt x="19218" y="11409"/>
                      <a:pt x="18933" y="11125"/>
                      <a:pt x="18627" y="10884"/>
                    </a:cubicBezTo>
                    <a:cubicBezTo>
                      <a:pt x="18431" y="10720"/>
                      <a:pt x="18212" y="10567"/>
                      <a:pt x="17993" y="10436"/>
                    </a:cubicBezTo>
                    <a:cubicBezTo>
                      <a:pt x="18212" y="10304"/>
                      <a:pt x="18431" y="10151"/>
                      <a:pt x="18627" y="9998"/>
                    </a:cubicBezTo>
                    <a:cubicBezTo>
                      <a:pt x="18933" y="9758"/>
                      <a:pt x="19218" y="9474"/>
                      <a:pt x="19491" y="9146"/>
                    </a:cubicBezTo>
                    <a:cubicBezTo>
                      <a:pt x="19491" y="9146"/>
                      <a:pt x="19491" y="9135"/>
                      <a:pt x="19502" y="9135"/>
                    </a:cubicBezTo>
                    <a:cubicBezTo>
                      <a:pt x="19732" y="8851"/>
                      <a:pt x="19950" y="8534"/>
                      <a:pt x="20114" y="8249"/>
                    </a:cubicBezTo>
                    <a:cubicBezTo>
                      <a:pt x="20191" y="8108"/>
                      <a:pt x="20267" y="7976"/>
                      <a:pt x="20322" y="7856"/>
                    </a:cubicBezTo>
                    <a:cubicBezTo>
                      <a:pt x="20376" y="7746"/>
                      <a:pt x="20420" y="7648"/>
                      <a:pt x="20464" y="7539"/>
                    </a:cubicBezTo>
                    <a:cubicBezTo>
                      <a:pt x="20541" y="7364"/>
                      <a:pt x="20584" y="7255"/>
                      <a:pt x="20584" y="7244"/>
                    </a:cubicBezTo>
                    <a:cubicBezTo>
                      <a:pt x="20694" y="6959"/>
                      <a:pt x="20573" y="6643"/>
                      <a:pt x="20311" y="6490"/>
                    </a:cubicBezTo>
                    <a:cubicBezTo>
                      <a:pt x="20300" y="6478"/>
                      <a:pt x="20201" y="6424"/>
                      <a:pt x="20027" y="6337"/>
                    </a:cubicBezTo>
                    <a:cubicBezTo>
                      <a:pt x="19786" y="6216"/>
                      <a:pt x="19546" y="6118"/>
                      <a:pt x="19305" y="6031"/>
                    </a:cubicBezTo>
                    <a:cubicBezTo>
                      <a:pt x="18989" y="5910"/>
                      <a:pt x="18627" y="5812"/>
                      <a:pt x="18256" y="5735"/>
                    </a:cubicBezTo>
                    <a:cubicBezTo>
                      <a:pt x="17885" y="5676"/>
                      <a:pt x="17523" y="5635"/>
                      <a:pt x="17169" y="5635"/>
                    </a:cubicBezTo>
                    <a:cubicBezTo>
                      <a:pt x="17127" y="5635"/>
                      <a:pt x="17085" y="5636"/>
                      <a:pt x="17043" y="5637"/>
                    </a:cubicBezTo>
                    <a:cubicBezTo>
                      <a:pt x="16846" y="5648"/>
                      <a:pt x="16638" y="5659"/>
                      <a:pt x="16431" y="5691"/>
                    </a:cubicBezTo>
                    <a:cubicBezTo>
                      <a:pt x="16375" y="5691"/>
                      <a:pt x="16321" y="5703"/>
                      <a:pt x="16266" y="5713"/>
                    </a:cubicBezTo>
                    <a:cubicBezTo>
                      <a:pt x="16288" y="5659"/>
                      <a:pt x="16299" y="5604"/>
                      <a:pt x="16321" y="5560"/>
                    </a:cubicBezTo>
                    <a:lnTo>
                      <a:pt x="16321" y="5550"/>
                    </a:lnTo>
                    <a:cubicBezTo>
                      <a:pt x="16387" y="5363"/>
                      <a:pt x="16431" y="5167"/>
                      <a:pt x="16474" y="4959"/>
                    </a:cubicBezTo>
                    <a:cubicBezTo>
                      <a:pt x="16616" y="4260"/>
                      <a:pt x="16627" y="3418"/>
                      <a:pt x="16485" y="2674"/>
                    </a:cubicBezTo>
                    <a:cubicBezTo>
                      <a:pt x="16431" y="2346"/>
                      <a:pt x="16365" y="2084"/>
                      <a:pt x="16310" y="1909"/>
                    </a:cubicBezTo>
                    <a:lnTo>
                      <a:pt x="16310" y="1899"/>
                    </a:lnTo>
                    <a:cubicBezTo>
                      <a:pt x="16256" y="1712"/>
                      <a:pt x="16212" y="1614"/>
                      <a:pt x="16212" y="1603"/>
                    </a:cubicBezTo>
                    <a:cubicBezTo>
                      <a:pt x="16116" y="1354"/>
                      <a:pt x="15886" y="1189"/>
                      <a:pt x="15625" y="1189"/>
                    </a:cubicBezTo>
                    <a:cubicBezTo>
                      <a:pt x="15588" y="1189"/>
                      <a:pt x="15550" y="1192"/>
                      <a:pt x="15512" y="1199"/>
                    </a:cubicBezTo>
                    <a:cubicBezTo>
                      <a:pt x="15501" y="1199"/>
                      <a:pt x="15392" y="1221"/>
                      <a:pt x="15206" y="1265"/>
                    </a:cubicBezTo>
                    <a:cubicBezTo>
                      <a:pt x="15075" y="1297"/>
                      <a:pt x="14801" y="1362"/>
                      <a:pt x="14452" y="1483"/>
                    </a:cubicBezTo>
                    <a:lnTo>
                      <a:pt x="14441" y="1494"/>
                    </a:lnTo>
                    <a:cubicBezTo>
                      <a:pt x="14069" y="1625"/>
                      <a:pt x="13752" y="1778"/>
                      <a:pt x="13457" y="1942"/>
                    </a:cubicBezTo>
                    <a:cubicBezTo>
                      <a:pt x="13118" y="2139"/>
                      <a:pt x="12768" y="2380"/>
                      <a:pt x="12462" y="2642"/>
                    </a:cubicBezTo>
                    <a:cubicBezTo>
                      <a:pt x="12265" y="2817"/>
                      <a:pt x="12080" y="3002"/>
                      <a:pt x="11915" y="3199"/>
                    </a:cubicBezTo>
                    <a:cubicBezTo>
                      <a:pt x="11828" y="2970"/>
                      <a:pt x="11719" y="2729"/>
                      <a:pt x="11588" y="2489"/>
                    </a:cubicBezTo>
                    <a:cubicBezTo>
                      <a:pt x="11238" y="1855"/>
                      <a:pt x="10713" y="1209"/>
                      <a:pt x="10134" y="728"/>
                    </a:cubicBezTo>
                    <a:cubicBezTo>
                      <a:pt x="9937" y="565"/>
                      <a:pt x="9729" y="412"/>
                      <a:pt x="9500" y="259"/>
                    </a:cubicBezTo>
                    <a:cubicBezTo>
                      <a:pt x="9500" y="259"/>
                      <a:pt x="9500" y="247"/>
                      <a:pt x="9489" y="247"/>
                    </a:cubicBezTo>
                    <a:cubicBezTo>
                      <a:pt x="9336" y="150"/>
                      <a:pt x="9238" y="94"/>
                      <a:pt x="9226" y="84"/>
                    </a:cubicBezTo>
                    <a:cubicBezTo>
                      <a:pt x="9130" y="27"/>
                      <a:pt x="9025" y="0"/>
                      <a:pt x="8920" y="0"/>
                    </a:cubicBezTo>
                    <a:close/>
                  </a:path>
                </a:pathLst>
              </a:custGeom>
              <a:solidFill>
                <a:schemeClr val="dk2"/>
              </a:solidFill>
              <a:ln w="28575" cap="flat" cmpd="sng">
                <a:solidFill>
                  <a:schemeClr val="dk2"/>
                </a:solidFill>
                <a:prstDash val="solid"/>
                <a:round/>
                <a:headEnd type="none" w="sm" len="sm"/>
                <a:tailEnd type="none" w="sm" len="sm"/>
              </a:ln>
              <a:effectLst>
                <a:outerShdw blurRad="28575" dist="38100" dir="4560000" algn="bl" rotWithShape="0">
                  <a:schemeClr val="lt2">
                    <a:alpha val="80000"/>
                  </a:schemeClr>
                </a:outerShdw>
              </a:effectLst>
            </p:spPr>
            <p:txBody>
              <a:bodyPr spcFirstLastPara="1" wrap="square" lIns="121598" tIns="121598" rIns="121598" bIns="121598" anchor="ctr" anchorCtr="0">
                <a:noAutofit/>
              </a:bodyPr>
              <a:lstStyle/>
              <a:p>
                <a:endParaRPr sz="2479"/>
              </a:p>
            </p:txBody>
          </p:sp>
          <p:sp>
            <p:nvSpPr>
              <p:cNvPr id="1042" name="Google Shape;1042;p28"/>
              <p:cNvSpPr/>
              <p:nvPr/>
            </p:nvSpPr>
            <p:spPr>
              <a:xfrm>
                <a:off x="5343200" y="83250"/>
                <a:ext cx="207175" cy="104400"/>
              </a:xfrm>
              <a:custGeom>
                <a:avLst/>
                <a:gdLst/>
                <a:ahLst/>
                <a:cxnLst/>
                <a:rect l="l" t="t" r="r" b="b"/>
                <a:pathLst>
                  <a:path w="8287" h="4176" extrusionOk="0">
                    <a:moveTo>
                      <a:pt x="4134" y="0"/>
                    </a:moveTo>
                    <a:cubicBezTo>
                      <a:pt x="3761" y="0"/>
                      <a:pt x="3431" y="73"/>
                      <a:pt x="3181" y="206"/>
                    </a:cubicBezTo>
                    <a:cubicBezTo>
                      <a:pt x="2809" y="413"/>
                      <a:pt x="2416" y="500"/>
                      <a:pt x="2044" y="534"/>
                    </a:cubicBezTo>
                    <a:cubicBezTo>
                      <a:pt x="1902" y="550"/>
                      <a:pt x="1763" y="557"/>
                      <a:pt x="1629" y="557"/>
                    </a:cubicBezTo>
                    <a:cubicBezTo>
                      <a:pt x="1413" y="557"/>
                      <a:pt x="1210" y="539"/>
                      <a:pt x="1028" y="512"/>
                    </a:cubicBezTo>
                    <a:cubicBezTo>
                      <a:pt x="744" y="479"/>
                      <a:pt x="492" y="424"/>
                      <a:pt x="317" y="391"/>
                    </a:cubicBezTo>
                    <a:cubicBezTo>
                      <a:pt x="153" y="347"/>
                      <a:pt x="54" y="326"/>
                      <a:pt x="54" y="326"/>
                    </a:cubicBezTo>
                    <a:cubicBezTo>
                      <a:pt x="44" y="347"/>
                      <a:pt x="33" y="369"/>
                      <a:pt x="22" y="402"/>
                    </a:cubicBezTo>
                    <a:cubicBezTo>
                      <a:pt x="11" y="424"/>
                      <a:pt x="11" y="446"/>
                      <a:pt x="0" y="479"/>
                    </a:cubicBezTo>
                    <a:lnTo>
                      <a:pt x="241" y="599"/>
                    </a:lnTo>
                    <a:cubicBezTo>
                      <a:pt x="404" y="675"/>
                      <a:pt x="623" y="796"/>
                      <a:pt x="875" y="960"/>
                    </a:cubicBezTo>
                    <a:cubicBezTo>
                      <a:pt x="1115" y="1113"/>
                      <a:pt x="1399" y="1321"/>
                      <a:pt x="1662" y="1594"/>
                    </a:cubicBezTo>
                    <a:cubicBezTo>
                      <a:pt x="1924" y="1856"/>
                      <a:pt x="2165" y="2184"/>
                      <a:pt x="2318" y="2577"/>
                    </a:cubicBezTo>
                    <a:cubicBezTo>
                      <a:pt x="2481" y="2971"/>
                      <a:pt x="2842" y="3364"/>
                      <a:pt x="3378" y="3671"/>
                    </a:cubicBezTo>
                    <a:cubicBezTo>
                      <a:pt x="3651" y="3813"/>
                      <a:pt x="3957" y="3944"/>
                      <a:pt x="4296" y="4032"/>
                    </a:cubicBezTo>
                    <a:cubicBezTo>
                      <a:pt x="4460" y="4075"/>
                      <a:pt x="4635" y="4108"/>
                      <a:pt x="4810" y="4130"/>
                    </a:cubicBezTo>
                    <a:cubicBezTo>
                      <a:pt x="4985" y="4152"/>
                      <a:pt x="5170" y="4173"/>
                      <a:pt x="5357" y="4173"/>
                    </a:cubicBezTo>
                    <a:cubicBezTo>
                      <a:pt x="5395" y="4175"/>
                      <a:pt x="5434" y="4175"/>
                      <a:pt x="5473" y="4175"/>
                    </a:cubicBezTo>
                    <a:cubicBezTo>
                      <a:pt x="5797" y="4175"/>
                      <a:pt x="6126" y="4135"/>
                      <a:pt x="6438" y="4086"/>
                    </a:cubicBezTo>
                    <a:cubicBezTo>
                      <a:pt x="6778" y="4020"/>
                      <a:pt x="7106" y="3922"/>
                      <a:pt x="7378" y="3824"/>
                    </a:cubicBezTo>
                    <a:cubicBezTo>
                      <a:pt x="7663" y="3726"/>
                      <a:pt x="7881" y="3616"/>
                      <a:pt x="8046" y="3539"/>
                    </a:cubicBezTo>
                    <a:cubicBezTo>
                      <a:pt x="8199" y="3463"/>
                      <a:pt x="8286" y="3408"/>
                      <a:pt x="8286" y="3408"/>
                    </a:cubicBezTo>
                    <a:cubicBezTo>
                      <a:pt x="8286" y="3408"/>
                      <a:pt x="8253" y="3310"/>
                      <a:pt x="8187" y="3146"/>
                    </a:cubicBezTo>
                    <a:cubicBezTo>
                      <a:pt x="8155" y="3070"/>
                      <a:pt x="8111" y="2971"/>
                      <a:pt x="8056" y="2862"/>
                    </a:cubicBezTo>
                    <a:cubicBezTo>
                      <a:pt x="8002" y="2752"/>
                      <a:pt x="7936" y="2632"/>
                      <a:pt x="7859" y="2501"/>
                    </a:cubicBezTo>
                    <a:cubicBezTo>
                      <a:pt x="7718" y="2249"/>
                      <a:pt x="7521" y="1965"/>
                      <a:pt x="7302" y="1692"/>
                    </a:cubicBezTo>
                    <a:cubicBezTo>
                      <a:pt x="7072" y="1419"/>
                      <a:pt x="6821" y="1156"/>
                      <a:pt x="6526" y="927"/>
                    </a:cubicBezTo>
                    <a:cubicBezTo>
                      <a:pt x="6253" y="709"/>
                      <a:pt x="5936" y="512"/>
                      <a:pt x="5629" y="359"/>
                    </a:cubicBezTo>
                    <a:cubicBezTo>
                      <a:pt x="5313" y="216"/>
                      <a:pt x="4995" y="107"/>
                      <a:pt x="4701" y="53"/>
                    </a:cubicBezTo>
                    <a:cubicBezTo>
                      <a:pt x="4505" y="17"/>
                      <a:pt x="4315" y="0"/>
                      <a:pt x="413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043" name="Google Shape;1043;p28"/>
              <p:cNvSpPr/>
              <p:nvPr/>
            </p:nvSpPr>
            <p:spPr>
              <a:xfrm>
                <a:off x="5328975" y="107500"/>
                <a:ext cx="121625" cy="191325"/>
              </a:xfrm>
              <a:custGeom>
                <a:avLst/>
                <a:gdLst/>
                <a:ahLst/>
                <a:cxnLst/>
                <a:rect l="l" t="t" r="r" b="b"/>
                <a:pathLst>
                  <a:path w="4865" h="7653" extrusionOk="0">
                    <a:moveTo>
                      <a:pt x="154" y="1"/>
                    </a:moveTo>
                    <a:cubicBezTo>
                      <a:pt x="99" y="23"/>
                      <a:pt x="55" y="55"/>
                      <a:pt x="1" y="77"/>
                    </a:cubicBezTo>
                    <a:cubicBezTo>
                      <a:pt x="1" y="77"/>
                      <a:pt x="45" y="176"/>
                      <a:pt x="121" y="339"/>
                    </a:cubicBezTo>
                    <a:cubicBezTo>
                      <a:pt x="186" y="492"/>
                      <a:pt x="274" y="733"/>
                      <a:pt x="372" y="1017"/>
                    </a:cubicBezTo>
                    <a:cubicBezTo>
                      <a:pt x="536" y="1575"/>
                      <a:pt x="700" y="2373"/>
                      <a:pt x="438" y="3182"/>
                    </a:cubicBezTo>
                    <a:cubicBezTo>
                      <a:pt x="383" y="3390"/>
                      <a:pt x="351" y="3619"/>
                      <a:pt x="372" y="3881"/>
                    </a:cubicBezTo>
                    <a:cubicBezTo>
                      <a:pt x="383" y="4133"/>
                      <a:pt x="449" y="4417"/>
                      <a:pt x="558" y="4701"/>
                    </a:cubicBezTo>
                    <a:cubicBezTo>
                      <a:pt x="613" y="4843"/>
                      <a:pt x="679" y="4986"/>
                      <a:pt x="755" y="5139"/>
                    </a:cubicBezTo>
                    <a:cubicBezTo>
                      <a:pt x="832" y="5280"/>
                      <a:pt x="919" y="5423"/>
                      <a:pt x="1017" y="5565"/>
                    </a:cubicBezTo>
                    <a:cubicBezTo>
                      <a:pt x="1214" y="5849"/>
                      <a:pt x="1466" y="6111"/>
                      <a:pt x="1738" y="6352"/>
                    </a:cubicBezTo>
                    <a:cubicBezTo>
                      <a:pt x="2012" y="6592"/>
                      <a:pt x="2318" y="6811"/>
                      <a:pt x="2624" y="6975"/>
                    </a:cubicBezTo>
                    <a:cubicBezTo>
                      <a:pt x="2930" y="7161"/>
                      <a:pt x="3236" y="7292"/>
                      <a:pt x="3521" y="7391"/>
                    </a:cubicBezTo>
                    <a:cubicBezTo>
                      <a:pt x="3794" y="7488"/>
                      <a:pt x="4034" y="7554"/>
                      <a:pt x="4209" y="7598"/>
                    </a:cubicBezTo>
                    <a:cubicBezTo>
                      <a:pt x="4384" y="7631"/>
                      <a:pt x="4483" y="7653"/>
                      <a:pt x="4483" y="7653"/>
                    </a:cubicBezTo>
                    <a:lnTo>
                      <a:pt x="4570" y="7391"/>
                    </a:lnTo>
                    <a:cubicBezTo>
                      <a:pt x="4614" y="7216"/>
                      <a:pt x="4679" y="6975"/>
                      <a:pt x="4734" y="6691"/>
                    </a:cubicBezTo>
                    <a:cubicBezTo>
                      <a:pt x="4832" y="6111"/>
                      <a:pt x="4865" y="5346"/>
                      <a:pt x="4723" y="4636"/>
                    </a:cubicBezTo>
                    <a:cubicBezTo>
                      <a:pt x="4690" y="4450"/>
                      <a:pt x="4636" y="4275"/>
                      <a:pt x="4592" y="4100"/>
                    </a:cubicBezTo>
                    <a:cubicBezTo>
                      <a:pt x="4526" y="3936"/>
                      <a:pt x="4471" y="3772"/>
                      <a:pt x="4395" y="3608"/>
                    </a:cubicBezTo>
                    <a:cubicBezTo>
                      <a:pt x="4253" y="3302"/>
                      <a:pt x="4078" y="3018"/>
                      <a:pt x="3881" y="2777"/>
                    </a:cubicBezTo>
                    <a:cubicBezTo>
                      <a:pt x="3487" y="2307"/>
                      <a:pt x="3040" y="2012"/>
                      <a:pt x="2624" y="1925"/>
                    </a:cubicBezTo>
                    <a:cubicBezTo>
                      <a:pt x="1794" y="1739"/>
                      <a:pt x="1181" y="1203"/>
                      <a:pt x="776" y="777"/>
                    </a:cubicBezTo>
                    <a:cubicBezTo>
                      <a:pt x="580" y="558"/>
                      <a:pt x="416" y="361"/>
                      <a:pt x="317" y="220"/>
                    </a:cubicBezTo>
                    <a:cubicBezTo>
                      <a:pt x="208" y="77"/>
                      <a:pt x="154" y="1"/>
                      <a:pt x="154"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044" name="Google Shape;1044;p28"/>
              <p:cNvSpPr/>
              <p:nvPr/>
            </p:nvSpPr>
            <p:spPr>
              <a:xfrm>
                <a:off x="5239900" y="111600"/>
                <a:ext cx="100300" cy="217000"/>
              </a:xfrm>
              <a:custGeom>
                <a:avLst/>
                <a:gdLst/>
                <a:ahLst/>
                <a:cxnLst/>
                <a:rect l="l" t="t" r="r" b="b"/>
                <a:pathLst>
                  <a:path w="4012" h="8680" extrusionOk="0">
                    <a:moveTo>
                      <a:pt x="2777" y="0"/>
                    </a:moveTo>
                    <a:cubicBezTo>
                      <a:pt x="2777" y="0"/>
                      <a:pt x="2743" y="99"/>
                      <a:pt x="2700" y="263"/>
                    </a:cubicBezTo>
                    <a:cubicBezTo>
                      <a:pt x="2646" y="427"/>
                      <a:pt x="2569" y="668"/>
                      <a:pt x="2449" y="941"/>
                    </a:cubicBezTo>
                    <a:cubicBezTo>
                      <a:pt x="2219" y="1487"/>
                      <a:pt x="1837" y="2198"/>
                      <a:pt x="1115" y="2657"/>
                    </a:cubicBezTo>
                    <a:cubicBezTo>
                      <a:pt x="929" y="2767"/>
                      <a:pt x="765" y="2930"/>
                      <a:pt x="612" y="3138"/>
                    </a:cubicBezTo>
                    <a:cubicBezTo>
                      <a:pt x="459" y="3345"/>
                      <a:pt x="328" y="3597"/>
                      <a:pt x="229" y="3892"/>
                    </a:cubicBezTo>
                    <a:cubicBezTo>
                      <a:pt x="175" y="4035"/>
                      <a:pt x="131" y="4188"/>
                      <a:pt x="98" y="4351"/>
                    </a:cubicBezTo>
                    <a:cubicBezTo>
                      <a:pt x="66" y="4504"/>
                      <a:pt x="44" y="4669"/>
                      <a:pt x="22" y="4843"/>
                    </a:cubicBezTo>
                    <a:cubicBezTo>
                      <a:pt x="0" y="5193"/>
                      <a:pt x="11" y="5554"/>
                      <a:pt x="66" y="5915"/>
                    </a:cubicBezTo>
                    <a:cubicBezTo>
                      <a:pt x="131" y="6275"/>
                      <a:pt x="219" y="6636"/>
                      <a:pt x="350" y="6964"/>
                    </a:cubicBezTo>
                    <a:cubicBezTo>
                      <a:pt x="470" y="7303"/>
                      <a:pt x="623" y="7598"/>
                      <a:pt x="765" y="7849"/>
                    </a:cubicBezTo>
                    <a:cubicBezTo>
                      <a:pt x="918" y="8101"/>
                      <a:pt x="1060" y="8320"/>
                      <a:pt x="1169" y="8451"/>
                    </a:cubicBezTo>
                    <a:cubicBezTo>
                      <a:pt x="1268" y="8593"/>
                      <a:pt x="1334" y="8680"/>
                      <a:pt x="1334" y="8680"/>
                    </a:cubicBezTo>
                    <a:cubicBezTo>
                      <a:pt x="1334" y="8680"/>
                      <a:pt x="1432" y="8626"/>
                      <a:pt x="1574" y="8527"/>
                    </a:cubicBezTo>
                    <a:cubicBezTo>
                      <a:pt x="1727" y="8429"/>
                      <a:pt x="1924" y="8286"/>
                      <a:pt x="2153" y="8101"/>
                    </a:cubicBezTo>
                    <a:cubicBezTo>
                      <a:pt x="2602" y="7718"/>
                      <a:pt x="3115" y="7150"/>
                      <a:pt x="3465" y="6516"/>
                    </a:cubicBezTo>
                    <a:cubicBezTo>
                      <a:pt x="3640" y="6188"/>
                      <a:pt x="3771" y="5860"/>
                      <a:pt x="3870" y="5521"/>
                    </a:cubicBezTo>
                    <a:cubicBezTo>
                      <a:pt x="3957" y="5193"/>
                      <a:pt x="4012" y="4865"/>
                      <a:pt x="4012" y="4559"/>
                    </a:cubicBezTo>
                    <a:cubicBezTo>
                      <a:pt x="4012" y="4253"/>
                      <a:pt x="3979" y="3969"/>
                      <a:pt x="3902" y="3717"/>
                    </a:cubicBezTo>
                    <a:cubicBezTo>
                      <a:pt x="3837" y="3466"/>
                      <a:pt x="3727" y="3258"/>
                      <a:pt x="3596" y="3094"/>
                    </a:cubicBezTo>
                    <a:cubicBezTo>
                      <a:pt x="3071" y="2417"/>
                      <a:pt x="2952" y="1618"/>
                      <a:pt x="2918" y="1028"/>
                    </a:cubicBezTo>
                    <a:cubicBezTo>
                      <a:pt x="2908" y="722"/>
                      <a:pt x="2908" y="481"/>
                      <a:pt x="2918" y="307"/>
                    </a:cubicBezTo>
                    <a:cubicBezTo>
                      <a:pt x="2930" y="132"/>
                      <a:pt x="2940" y="22"/>
                      <a:pt x="2940" y="22"/>
                    </a:cubicBezTo>
                    <a:cubicBezTo>
                      <a:pt x="2886" y="12"/>
                      <a:pt x="2831" y="12"/>
                      <a:pt x="2777"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045" name="Google Shape;1045;p28"/>
              <p:cNvSpPr/>
              <p:nvPr/>
            </p:nvSpPr>
            <p:spPr>
              <a:xfrm>
                <a:off x="5125650" y="100125"/>
                <a:ext cx="170025" cy="145150"/>
              </a:xfrm>
              <a:custGeom>
                <a:avLst/>
                <a:gdLst/>
                <a:ahLst/>
                <a:cxnLst/>
                <a:rect l="l" t="t" r="r" b="b"/>
                <a:pathLst>
                  <a:path w="6801" h="5806" extrusionOk="0">
                    <a:moveTo>
                      <a:pt x="6691" y="0"/>
                    </a:moveTo>
                    <a:cubicBezTo>
                      <a:pt x="6691" y="0"/>
                      <a:pt x="6603" y="66"/>
                      <a:pt x="6450" y="165"/>
                    </a:cubicBezTo>
                    <a:cubicBezTo>
                      <a:pt x="6308" y="252"/>
                      <a:pt x="6089" y="383"/>
                      <a:pt x="5827" y="525"/>
                    </a:cubicBezTo>
                    <a:cubicBezTo>
                      <a:pt x="5564" y="656"/>
                      <a:pt x="5248" y="799"/>
                      <a:pt x="4887" y="886"/>
                    </a:cubicBezTo>
                    <a:cubicBezTo>
                      <a:pt x="4799" y="919"/>
                      <a:pt x="4701" y="940"/>
                      <a:pt x="4614" y="952"/>
                    </a:cubicBezTo>
                    <a:cubicBezTo>
                      <a:pt x="4515" y="974"/>
                      <a:pt x="4417" y="984"/>
                      <a:pt x="4318" y="984"/>
                    </a:cubicBezTo>
                    <a:cubicBezTo>
                      <a:pt x="4230" y="994"/>
                      <a:pt x="4139" y="999"/>
                      <a:pt x="4046" y="999"/>
                    </a:cubicBezTo>
                    <a:cubicBezTo>
                      <a:pt x="3934" y="999"/>
                      <a:pt x="3820" y="991"/>
                      <a:pt x="3706" y="974"/>
                    </a:cubicBezTo>
                    <a:cubicBezTo>
                      <a:pt x="3641" y="965"/>
                      <a:pt x="3574" y="961"/>
                      <a:pt x="3503" y="961"/>
                    </a:cubicBezTo>
                    <a:cubicBezTo>
                      <a:pt x="3124" y="961"/>
                      <a:pt x="2674" y="1087"/>
                      <a:pt x="2231" y="1345"/>
                    </a:cubicBezTo>
                    <a:cubicBezTo>
                      <a:pt x="1968" y="1509"/>
                      <a:pt x="1706" y="1706"/>
                      <a:pt x="1466" y="1957"/>
                    </a:cubicBezTo>
                    <a:cubicBezTo>
                      <a:pt x="1225" y="2198"/>
                      <a:pt x="995" y="2493"/>
                      <a:pt x="810" y="2799"/>
                    </a:cubicBezTo>
                    <a:cubicBezTo>
                      <a:pt x="623" y="3116"/>
                      <a:pt x="470" y="3455"/>
                      <a:pt x="351" y="3783"/>
                    </a:cubicBezTo>
                    <a:cubicBezTo>
                      <a:pt x="285" y="3957"/>
                      <a:pt x="241" y="4122"/>
                      <a:pt x="198" y="4275"/>
                    </a:cubicBezTo>
                    <a:cubicBezTo>
                      <a:pt x="154" y="4438"/>
                      <a:pt x="121" y="4592"/>
                      <a:pt x="99" y="4734"/>
                    </a:cubicBezTo>
                    <a:cubicBezTo>
                      <a:pt x="45" y="5029"/>
                      <a:pt x="23" y="5269"/>
                      <a:pt x="11" y="5444"/>
                    </a:cubicBezTo>
                    <a:cubicBezTo>
                      <a:pt x="1" y="5630"/>
                      <a:pt x="1" y="5728"/>
                      <a:pt x="1" y="5728"/>
                    </a:cubicBezTo>
                    <a:cubicBezTo>
                      <a:pt x="1" y="5728"/>
                      <a:pt x="110" y="5750"/>
                      <a:pt x="285" y="5772"/>
                    </a:cubicBezTo>
                    <a:cubicBezTo>
                      <a:pt x="460" y="5783"/>
                      <a:pt x="711" y="5805"/>
                      <a:pt x="995" y="5805"/>
                    </a:cubicBezTo>
                    <a:cubicBezTo>
                      <a:pt x="1585" y="5805"/>
                      <a:pt x="2340" y="5707"/>
                      <a:pt x="3018" y="5444"/>
                    </a:cubicBezTo>
                    <a:cubicBezTo>
                      <a:pt x="3193" y="5379"/>
                      <a:pt x="3356" y="5302"/>
                      <a:pt x="3521" y="5215"/>
                    </a:cubicBezTo>
                    <a:cubicBezTo>
                      <a:pt x="3674" y="5138"/>
                      <a:pt x="3827" y="5040"/>
                      <a:pt x="3968" y="4941"/>
                    </a:cubicBezTo>
                    <a:cubicBezTo>
                      <a:pt x="4253" y="4745"/>
                      <a:pt x="4505" y="4526"/>
                      <a:pt x="4701" y="4297"/>
                    </a:cubicBezTo>
                    <a:cubicBezTo>
                      <a:pt x="4898" y="4056"/>
                      <a:pt x="5051" y="3816"/>
                      <a:pt x="5160" y="3586"/>
                    </a:cubicBezTo>
                    <a:cubicBezTo>
                      <a:pt x="5258" y="3345"/>
                      <a:pt x="5313" y="3116"/>
                      <a:pt x="5324" y="2908"/>
                    </a:cubicBezTo>
                    <a:cubicBezTo>
                      <a:pt x="5335" y="2701"/>
                      <a:pt x="5368" y="2493"/>
                      <a:pt x="5423" y="2296"/>
                    </a:cubicBezTo>
                    <a:cubicBezTo>
                      <a:pt x="5467" y="2099"/>
                      <a:pt x="5532" y="1924"/>
                      <a:pt x="5608" y="1749"/>
                    </a:cubicBezTo>
                    <a:cubicBezTo>
                      <a:pt x="5696" y="1586"/>
                      <a:pt x="5773" y="1433"/>
                      <a:pt x="5871" y="1280"/>
                    </a:cubicBezTo>
                    <a:cubicBezTo>
                      <a:pt x="5958" y="1137"/>
                      <a:pt x="6045" y="1006"/>
                      <a:pt x="6133" y="886"/>
                    </a:cubicBezTo>
                    <a:cubicBezTo>
                      <a:pt x="6319" y="656"/>
                      <a:pt x="6483" y="471"/>
                      <a:pt x="6603" y="340"/>
                    </a:cubicBezTo>
                    <a:cubicBezTo>
                      <a:pt x="6723" y="208"/>
                      <a:pt x="6800" y="131"/>
                      <a:pt x="6800" y="131"/>
                    </a:cubicBezTo>
                    <a:cubicBezTo>
                      <a:pt x="6756" y="99"/>
                      <a:pt x="6723" y="44"/>
                      <a:pt x="6691"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046" name="Google Shape;1046;p28"/>
              <p:cNvSpPr/>
              <p:nvPr/>
            </p:nvSpPr>
            <p:spPr>
              <a:xfrm>
                <a:off x="5067450" y="34050"/>
                <a:ext cx="220025" cy="98525"/>
              </a:xfrm>
              <a:custGeom>
                <a:avLst/>
                <a:gdLst/>
                <a:ahLst/>
                <a:cxnLst/>
                <a:rect l="l" t="t" r="r" b="b"/>
                <a:pathLst>
                  <a:path w="8801" h="3941" extrusionOk="0">
                    <a:moveTo>
                      <a:pt x="3946" y="1"/>
                    </a:moveTo>
                    <a:cubicBezTo>
                      <a:pt x="3815" y="1"/>
                      <a:pt x="3680" y="7"/>
                      <a:pt x="3542" y="20"/>
                    </a:cubicBezTo>
                    <a:cubicBezTo>
                      <a:pt x="3203" y="53"/>
                      <a:pt x="2842" y="129"/>
                      <a:pt x="2504" y="250"/>
                    </a:cubicBezTo>
                    <a:cubicBezTo>
                      <a:pt x="2154" y="370"/>
                      <a:pt x="1815" y="523"/>
                      <a:pt x="1509" y="709"/>
                    </a:cubicBezTo>
                    <a:cubicBezTo>
                      <a:pt x="1214" y="884"/>
                      <a:pt x="940" y="1081"/>
                      <a:pt x="711" y="1266"/>
                    </a:cubicBezTo>
                    <a:cubicBezTo>
                      <a:pt x="481" y="1463"/>
                      <a:pt x="306" y="1638"/>
                      <a:pt x="186" y="1758"/>
                    </a:cubicBezTo>
                    <a:cubicBezTo>
                      <a:pt x="66" y="1889"/>
                      <a:pt x="0" y="1966"/>
                      <a:pt x="0" y="1966"/>
                    </a:cubicBezTo>
                    <a:cubicBezTo>
                      <a:pt x="0" y="1966"/>
                      <a:pt x="66" y="2043"/>
                      <a:pt x="186" y="2174"/>
                    </a:cubicBezTo>
                    <a:cubicBezTo>
                      <a:pt x="306" y="2305"/>
                      <a:pt x="481" y="2480"/>
                      <a:pt x="711" y="2665"/>
                    </a:cubicBezTo>
                    <a:cubicBezTo>
                      <a:pt x="940" y="2851"/>
                      <a:pt x="1214" y="3048"/>
                      <a:pt x="1509" y="3234"/>
                    </a:cubicBezTo>
                    <a:cubicBezTo>
                      <a:pt x="1815" y="3409"/>
                      <a:pt x="2154" y="3573"/>
                      <a:pt x="2504" y="3693"/>
                    </a:cubicBezTo>
                    <a:cubicBezTo>
                      <a:pt x="2842" y="3813"/>
                      <a:pt x="3203" y="3890"/>
                      <a:pt x="3542" y="3923"/>
                    </a:cubicBezTo>
                    <a:cubicBezTo>
                      <a:pt x="3673" y="3935"/>
                      <a:pt x="3801" y="3941"/>
                      <a:pt x="3926" y="3941"/>
                    </a:cubicBezTo>
                    <a:cubicBezTo>
                      <a:pt x="4134" y="3941"/>
                      <a:pt x="4334" y="3924"/>
                      <a:pt x="4526" y="3890"/>
                    </a:cubicBezTo>
                    <a:cubicBezTo>
                      <a:pt x="5127" y="3792"/>
                      <a:pt x="5608" y="3540"/>
                      <a:pt x="5892" y="3234"/>
                    </a:cubicBezTo>
                    <a:cubicBezTo>
                      <a:pt x="6034" y="3070"/>
                      <a:pt x="6187" y="2939"/>
                      <a:pt x="6352" y="2818"/>
                    </a:cubicBezTo>
                    <a:cubicBezTo>
                      <a:pt x="6439" y="2764"/>
                      <a:pt x="6515" y="2709"/>
                      <a:pt x="6603" y="2665"/>
                    </a:cubicBezTo>
                    <a:cubicBezTo>
                      <a:pt x="6680" y="2611"/>
                      <a:pt x="6767" y="2567"/>
                      <a:pt x="6854" y="2534"/>
                    </a:cubicBezTo>
                    <a:cubicBezTo>
                      <a:pt x="7182" y="2370"/>
                      <a:pt x="7521" y="2272"/>
                      <a:pt x="7805" y="2206"/>
                    </a:cubicBezTo>
                    <a:cubicBezTo>
                      <a:pt x="8101" y="2140"/>
                      <a:pt x="8352" y="2108"/>
                      <a:pt x="8526" y="2086"/>
                    </a:cubicBezTo>
                    <a:cubicBezTo>
                      <a:pt x="8701" y="2064"/>
                      <a:pt x="8800" y="2053"/>
                      <a:pt x="8800" y="2053"/>
                    </a:cubicBezTo>
                    <a:cubicBezTo>
                      <a:pt x="8789" y="2031"/>
                      <a:pt x="8800" y="1999"/>
                      <a:pt x="8800" y="1966"/>
                    </a:cubicBezTo>
                    <a:cubicBezTo>
                      <a:pt x="8800" y="1944"/>
                      <a:pt x="8789" y="1911"/>
                      <a:pt x="8800" y="1878"/>
                    </a:cubicBezTo>
                    <a:cubicBezTo>
                      <a:pt x="8800" y="1878"/>
                      <a:pt x="8701" y="1868"/>
                      <a:pt x="8526" y="1846"/>
                    </a:cubicBezTo>
                    <a:cubicBezTo>
                      <a:pt x="8352" y="1824"/>
                      <a:pt x="8101" y="1791"/>
                      <a:pt x="7805" y="1725"/>
                    </a:cubicBezTo>
                    <a:cubicBezTo>
                      <a:pt x="7521" y="1659"/>
                      <a:pt x="7182" y="1562"/>
                      <a:pt x="6854" y="1409"/>
                    </a:cubicBezTo>
                    <a:cubicBezTo>
                      <a:pt x="6767" y="1365"/>
                      <a:pt x="6680" y="1321"/>
                      <a:pt x="6603" y="1277"/>
                    </a:cubicBezTo>
                    <a:cubicBezTo>
                      <a:pt x="6515" y="1222"/>
                      <a:pt x="6439" y="1168"/>
                      <a:pt x="6352" y="1113"/>
                    </a:cubicBezTo>
                    <a:cubicBezTo>
                      <a:pt x="6187" y="1004"/>
                      <a:pt x="6034" y="862"/>
                      <a:pt x="5892" y="709"/>
                    </a:cubicBezTo>
                    <a:cubicBezTo>
                      <a:pt x="5608" y="391"/>
                      <a:pt x="5127" y="151"/>
                      <a:pt x="4526" y="42"/>
                    </a:cubicBezTo>
                    <a:cubicBezTo>
                      <a:pt x="4340" y="15"/>
                      <a:pt x="4147" y="1"/>
                      <a:pt x="3946"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047" name="Google Shape;1047;p28"/>
              <p:cNvSpPr/>
              <p:nvPr/>
            </p:nvSpPr>
            <p:spPr>
              <a:xfrm>
                <a:off x="5125650" y="-78875"/>
                <a:ext cx="170025" cy="145125"/>
              </a:xfrm>
              <a:custGeom>
                <a:avLst/>
                <a:gdLst/>
                <a:ahLst/>
                <a:cxnLst/>
                <a:rect l="l" t="t" r="r" b="b"/>
                <a:pathLst>
                  <a:path w="6801" h="5805" extrusionOk="0">
                    <a:moveTo>
                      <a:pt x="995" y="1"/>
                    </a:moveTo>
                    <a:cubicBezTo>
                      <a:pt x="711" y="1"/>
                      <a:pt x="460" y="23"/>
                      <a:pt x="285" y="44"/>
                    </a:cubicBezTo>
                    <a:cubicBezTo>
                      <a:pt x="110" y="66"/>
                      <a:pt x="1" y="77"/>
                      <a:pt x="1" y="77"/>
                    </a:cubicBezTo>
                    <a:cubicBezTo>
                      <a:pt x="1" y="77"/>
                      <a:pt x="1" y="186"/>
                      <a:pt x="11" y="361"/>
                    </a:cubicBezTo>
                    <a:cubicBezTo>
                      <a:pt x="23" y="536"/>
                      <a:pt x="45" y="788"/>
                      <a:pt x="99" y="1072"/>
                    </a:cubicBezTo>
                    <a:cubicBezTo>
                      <a:pt x="121" y="1225"/>
                      <a:pt x="154" y="1378"/>
                      <a:pt x="198" y="1531"/>
                    </a:cubicBezTo>
                    <a:cubicBezTo>
                      <a:pt x="241" y="1695"/>
                      <a:pt x="285" y="1859"/>
                      <a:pt x="351" y="2023"/>
                    </a:cubicBezTo>
                    <a:cubicBezTo>
                      <a:pt x="470" y="2362"/>
                      <a:pt x="623" y="2690"/>
                      <a:pt x="810" y="3006"/>
                    </a:cubicBezTo>
                    <a:cubicBezTo>
                      <a:pt x="995" y="3324"/>
                      <a:pt x="1225" y="3608"/>
                      <a:pt x="1466" y="3859"/>
                    </a:cubicBezTo>
                    <a:cubicBezTo>
                      <a:pt x="1706" y="4100"/>
                      <a:pt x="1968" y="4308"/>
                      <a:pt x="2231" y="4461"/>
                    </a:cubicBezTo>
                    <a:cubicBezTo>
                      <a:pt x="2664" y="4722"/>
                      <a:pt x="3103" y="4850"/>
                      <a:pt x="3477" y="4850"/>
                    </a:cubicBezTo>
                    <a:cubicBezTo>
                      <a:pt x="3557" y="4850"/>
                      <a:pt x="3633" y="4844"/>
                      <a:pt x="3706" y="4832"/>
                    </a:cubicBezTo>
                    <a:cubicBezTo>
                      <a:pt x="3836" y="4819"/>
                      <a:pt x="3965" y="4809"/>
                      <a:pt x="4091" y="4809"/>
                    </a:cubicBezTo>
                    <a:cubicBezTo>
                      <a:pt x="4168" y="4809"/>
                      <a:pt x="4244" y="4813"/>
                      <a:pt x="4318" y="4821"/>
                    </a:cubicBezTo>
                    <a:lnTo>
                      <a:pt x="4614" y="4854"/>
                    </a:lnTo>
                    <a:cubicBezTo>
                      <a:pt x="4701" y="4876"/>
                      <a:pt x="4799" y="4898"/>
                      <a:pt x="4887" y="4920"/>
                    </a:cubicBezTo>
                    <a:cubicBezTo>
                      <a:pt x="5248" y="5007"/>
                      <a:pt x="5564" y="5149"/>
                      <a:pt x="5827" y="5291"/>
                    </a:cubicBezTo>
                    <a:cubicBezTo>
                      <a:pt x="6089" y="5423"/>
                      <a:pt x="6308" y="5554"/>
                      <a:pt x="6450" y="5652"/>
                    </a:cubicBezTo>
                    <a:cubicBezTo>
                      <a:pt x="6603" y="5751"/>
                      <a:pt x="6691" y="5805"/>
                      <a:pt x="6691" y="5805"/>
                    </a:cubicBezTo>
                    <a:cubicBezTo>
                      <a:pt x="6723" y="5761"/>
                      <a:pt x="6756" y="5717"/>
                      <a:pt x="6800" y="5674"/>
                    </a:cubicBezTo>
                    <a:cubicBezTo>
                      <a:pt x="6800" y="5674"/>
                      <a:pt x="6723" y="5608"/>
                      <a:pt x="6603" y="5477"/>
                    </a:cubicBezTo>
                    <a:cubicBezTo>
                      <a:pt x="6483" y="5346"/>
                      <a:pt x="6319" y="5160"/>
                      <a:pt x="6133" y="4920"/>
                    </a:cubicBezTo>
                    <a:cubicBezTo>
                      <a:pt x="6045" y="4799"/>
                      <a:pt x="5958" y="4668"/>
                      <a:pt x="5871" y="4526"/>
                    </a:cubicBezTo>
                    <a:cubicBezTo>
                      <a:pt x="5773" y="4384"/>
                      <a:pt x="5696" y="4231"/>
                      <a:pt x="5608" y="4056"/>
                    </a:cubicBezTo>
                    <a:cubicBezTo>
                      <a:pt x="5532" y="3892"/>
                      <a:pt x="5467" y="3706"/>
                      <a:pt x="5423" y="3509"/>
                    </a:cubicBezTo>
                    <a:cubicBezTo>
                      <a:pt x="5368" y="3324"/>
                      <a:pt x="5335" y="3116"/>
                      <a:pt x="5324" y="2908"/>
                    </a:cubicBezTo>
                    <a:cubicBezTo>
                      <a:pt x="5313" y="2690"/>
                      <a:pt x="5258" y="2460"/>
                      <a:pt x="5160" y="2231"/>
                    </a:cubicBezTo>
                    <a:cubicBezTo>
                      <a:pt x="5051" y="1990"/>
                      <a:pt x="4898" y="1750"/>
                      <a:pt x="4701" y="1520"/>
                    </a:cubicBezTo>
                    <a:cubicBezTo>
                      <a:pt x="4505" y="1279"/>
                      <a:pt x="4253" y="1061"/>
                      <a:pt x="3968" y="864"/>
                    </a:cubicBezTo>
                    <a:cubicBezTo>
                      <a:pt x="3827" y="766"/>
                      <a:pt x="3674" y="678"/>
                      <a:pt x="3521" y="591"/>
                    </a:cubicBezTo>
                    <a:cubicBezTo>
                      <a:pt x="3356" y="514"/>
                      <a:pt x="3193" y="438"/>
                      <a:pt x="3018" y="372"/>
                    </a:cubicBezTo>
                    <a:cubicBezTo>
                      <a:pt x="2340" y="99"/>
                      <a:pt x="1585" y="1"/>
                      <a:pt x="995"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048" name="Google Shape;1048;p28"/>
              <p:cNvSpPr/>
              <p:nvPr/>
            </p:nvSpPr>
            <p:spPr>
              <a:xfrm>
                <a:off x="5239900" y="-161950"/>
                <a:ext cx="100300" cy="217025"/>
              </a:xfrm>
              <a:custGeom>
                <a:avLst/>
                <a:gdLst/>
                <a:ahLst/>
                <a:cxnLst/>
                <a:rect l="l" t="t" r="r" b="b"/>
                <a:pathLst>
                  <a:path w="4012" h="8681" extrusionOk="0">
                    <a:moveTo>
                      <a:pt x="1334" y="1"/>
                    </a:moveTo>
                    <a:cubicBezTo>
                      <a:pt x="1334" y="1"/>
                      <a:pt x="1268" y="77"/>
                      <a:pt x="1169" y="219"/>
                    </a:cubicBezTo>
                    <a:cubicBezTo>
                      <a:pt x="1060" y="361"/>
                      <a:pt x="918" y="569"/>
                      <a:pt x="765" y="820"/>
                    </a:cubicBezTo>
                    <a:cubicBezTo>
                      <a:pt x="623" y="1082"/>
                      <a:pt x="470" y="1378"/>
                      <a:pt x="350" y="1706"/>
                    </a:cubicBezTo>
                    <a:cubicBezTo>
                      <a:pt x="219" y="2034"/>
                      <a:pt x="131" y="2394"/>
                      <a:pt x="66" y="2755"/>
                    </a:cubicBezTo>
                    <a:cubicBezTo>
                      <a:pt x="11" y="3127"/>
                      <a:pt x="0" y="3477"/>
                      <a:pt x="22" y="3827"/>
                    </a:cubicBezTo>
                    <a:cubicBezTo>
                      <a:pt x="44" y="4001"/>
                      <a:pt x="66" y="4165"/>
                      <a:pt x="98" y="4329"/>
                    </a:cubicBezTo>
                    <a:cubicBezTo>
                      <a:pt x="131" y="4493"/>
                      <a:pt x="175" y="4646"/>
                      <a:pt x="229" y="4788"/>
                    </a:cubicBezTo>
                    <a:cubicBezTo>
                      <a:pt x="328" y="5073"/>
                      <a:pt x="459" y="5324"/>
                      <a:pt x="612" y="5532"/>
                    </a:cubicBezTo>
                    <a:cubicBezTo>
                      <a:pt x="765" y="5750"/>
                      <a:pt x="929" y="5903"/>
                      <a:pt x="1115" y="6023"/>
                    </a:cubicBezTo>
                    <a:cubicBezTo>
                      <a:pt x="1837" y="6472"/>
                      <a:pt x="2219" y="7193"/>
                      <a:pt x="2449" y="7729"/>
                    </a:cubicBezTo>
                    <a:cubicBezTo>
                      <a:pt x="2569" y="8002"/>
                      <a:pt x="2646" y="8243"/>
                      <a:pt x="2700" y="8406"/>
                    </a:cubicBezTo>
                    <a:cubicBezTo>
                      <a:pt x="2743" y="8581"/>
                      <a:pt x="2777" y="8680"/>
                      <a:pt x="2777" y="8680"/>
                    </a:cubicBezTo>
                    <a:lnTo>
                      <a:pt x="2940" y="8647"/>
                    </a:lnTo>
                    <a:cubicBezTo>
                      <a:pt x="2940" y="8647"/>
                      <a:pt x="2930" y="8549"/>
                      <a:pt x="2918" y="8374"/>
                    </a:cubicBezTo>
                    <a:cubicBezTo>
                      <a:pt x="2908" y="8199"/>
                      <a:pt x="2908" y="7947"/>
                      <a:pt x="2918" y="7653"/>
                    </a:cubicBezTo>
                    <a:cubicBezTo>
                      <a:pt x="2952" y="7062"/>
                      <a:pt x="3071" y="6264"/>
                      <a:pt x="3596" y="5586"/>
                    </a:cubicBezTo>
                    <a:cubicBezTo>
                      <a:pt x="3727" y="5411"/>
                      <a:pt x="3837" y="5204"/>
                      <a:pt x="3902" y="4952"/>
                    </a:cubicBezTo>
                    <a:cubicBezTo>
                      <a:pt x="3979" y="4712"/>
                      <a:pt x="4012" y="4427"/>
                      <a:pt x="4012" y="4121"/>
                    </a:cubicBezTo>
                    <a:cubicBezTo>
                      <a:pt x="4012" y="3815"/>
                      <a:pt x="3957" y="3487"/>
                      <a:pt x="3870" y="3149"/>
                    </a:cubicBezTo>
                    <a:cubicBezTo>
                      <a:pt x="3771" y="2821"/>
                      <a:pt x="3640" y="2482"/>
                      <a:pt x="3465" y="2165"/>
                    </a:cubicBezTo>
                    <a:cubicBezTo>
                      <a:pt x="3115" y="1520"/>
                      <a:pt x="2602" y="951"/>
                      <a:pt x="2153" y="579"/>
                    </a:cubicBezTo>
                    <a:cubicBezTo>
                      <a:pt x="1924" y="394"/>
                      <a:pt x="1727" y="241"/>
                      <a:pt x="1574" y="142"/>
                    </a:cubicBezTo>
                    <a:cubicBezTo>
                      <a:pt x="1432" y="55"/>
                      <a:pt x="1334" y="1"/>
                      <a:pt x="1334"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049" name="Google Shape;1049;p28"/>
              <p:cNvSpPr/>
              <p:nvPr/>
            </p:nvSpPr>
            <p:spPr>
              <a:xfrm>
                <a:off x="5328975" y="-132425"/>
                <a:ext cx="121625" cy="191575"/>
              </a:xfrm>
              <a:custGeom>
                <a:avLst/>
                <a:gdLst/>
                <a:ahLst/>
                <a:cxnLst/>
                <a:rect l="l" t="t" r="r" b="b"/>
                <a:pathLst>
                  <a:path w="4865" h="7663" extrusionOk="0">
                    <a:moveTo>
                      <a:pt x="4483" y="0"/>
                    </a:moveTo>
                    <a:cubicBezTo>
                      <a:pt x="4483" y="0"/>
                      <a:pt x="4384" y="22"/>
                      <a:pt x="4209" y="66"/>
                    </a:cubicBezTo>
                    <a:cubicBezTo>
                      <a:pt x="4034" y="98"/>
                      <a:pt x="3794" y="175"/>
                      <a:pt x="3521" y="262"/>
                    </a:cubicBezTo>
                    <a:cubicBezTo>
                      <a:pt x="3236" y="372"/>
                      <a:pt x="2930" y="503"/>
                      <a:pt x="2624" y="678"/>
                    </a:cubicBezTo>
                    <a:cubicBezTo>
                      <a:pt x="2318" y="853"/>
                      <a:pt x="2012" y="1060"/>
                      <a:pt x="1738" y="1301"/>
                    </a:cubicBezTo>
                    <a:cubicBezTo>
                      <a:pt x="1466" y="1541"/>
                      <a:pt x="1214" y="1815"/>
                      <a:pt x="1017" y="2099"/>
                    </a:cubicBezTo>
                    <a:cubicBezTo>
                      <a:pt x="919" y="2241"/>
                      <a:pt x="832" y="2383"/>
                      <a:pt x="755" y="2525"/>
                    </a:cubicBezTo>
                    <a:cubicBezTo>
                      <a:pt x="679" y="2667"/>
                      <a:pt x="613" y="2809"/>
                      <a:pt x="558" y="2962"/>
                    </a:cubicBezTo>
                    <a:cubicBezTo>
                      <a:pt x="449" y="3246"/>
                      <a:pt x="383" y="3520"/>
                      <a:pt x="372" y="3782"/>
                    </a:cubicBezTo>
                    <a:cubicBezTo>
                      <a:pt x="351" y="4045"/>
                      <a:pt x="383" y="4274"/>
                      <a:pt x="438" y="4471"/>
                    </a:cubicBezTo>
                    <a:cubicBezTo>
                      <a:pt x="700" y="5291"/>
                      <a:pt x="536" y="6078"/>
                      <a:pt x="372" y="6646"/>
                    </a:cubicBezTo>
                    <a:cubicBezTo>
                      <a:pt x="274" y="6931"/>
                      <a:pt x="186" y="7160"/>
                      <a:pt x="121" y="7324"/>
                    </a:cubicBezTo>
                    <a:cubicBezTo>
                      <a:pt x="45" y="7488"/>
                      <a:pt x="1" y="7575"/>
                      <a:pt x="1" y="7575"/>
                    </a:cubicBezTo>
                    <a:cubicBezTo>
                      <a:pt x="55" y="7597"/>
                      <a:pt x="99" y="7630"/>
                      <a:pt x="154" y="7663"/>
                    </a:cubicBezTo>
                    <a:cubicBezTo>
                      <a:pt x="154" y="7663"/>
                      <a:pt x="208" y="7575"/>
                      <a:pt x="317" y="7433"/>
                    </a:cubicBezTo>
                    <a:cubicBezTo>
                      <a:pt x="416" y="7302"/>
                      <a:pt x="580" y="7106"/>
                      <a:pt x="776" y="6887"/>
                    </a:cubicBezTo>
                    <a:cubicBezTo>
                      <a:pt x="1181" y="6450"/>
                      <a:pt x="1794" y="5914"/>
                      <a:pt x="2624" y="5739"/>
                    </a:cubicBezTo>
                    <a:cubicBezTo>
                      <a:pt x="3040" y="5651"/>
                      <a:pt x="3487" y="5357"/>
                      <a:pt x="3881" y="4876"/>
                    </a:cubicBezTo>
                    <a:cubicBezTo>
                      <a:pt x="4078" y="4646"/>
                      <a:pt x="4253" y="4361"/>
                      <a:pt x="4395" y="4045"/>
                    </a:cubicBezTo>
                    <a:cubicBezTo>
                      <a:pt x="4471" y="3892"/>
                      <a:pt x="4526" y="3727"/>
                      <a:pt x="4592" y="3552"/>
                    </a:cubicBezTo>
                    <a:cubicBezTo>
                      <a:pt x="4636" y="3377"/>
                      <a:pt x="4690" y="3203"/>
                      <a:pt x="4723" y="3028"/>
                    </a:cubicBezTo>
                    <a:cubicBezTo>
                      <a:pt x="4865" y="2306"/>
                      <a:pt x="4832" y="1552"/>
                      <a:pt x="4734" y="973"/>
                    </a:cubicBezTo>
                    <a:cubicBezTo>
                      <a:pt x="4679" y="678"/>
                      <a:pt x="4614" y="437"/>
                      <a:pt x="4570" y="273"/>
                    </a:cubicBezTo>
                    <a:cubicBezTo>
                      <a:pt x="4515" y="98"/>
                      <a:pt x="4483" y="0"/>
                      <a:pt x="4483"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050" name="Google Shape;1050;p28"/>
              <p:cNvSpPr/>
              <p:nvPr/>
            </p:nvSpPr>
            <p:spPr>
              <a:xfrm>
                <a:off x="5343200" y="-21000"/>
                <a:ext cx="207175" cy="104275"/>
              </a:xfrm>
              <a:custGeom>
                <a:avLst/>
                <a:gdLst/>
                <a:ahLst/>
                <a:cxnLst/>
                <a:rect l="l" t="t" r="r" b="b"/>
                <a:pathLst>
                  <a:path w="8287" h="4171" extrusionOk="0">
                    <a:moveTo>
                      <a:pt x="5497" y="1"/>
                    </a:moveTo>
                    <a:cubicBezTo>
                      <a:pt x="5450" y="1"/>
                      <a:pt x="5403" y="2"/>
                      <a:pt x="5357" y="3"/>
                    </a:cubicBezTo>
                    <a:cubicBezTo>
                      <a:pt x="5170" y="3"/>
                      <a:pt x="4985" y="14"/>
                      <a:pt x="4810" y="47"/>
                    </a:cubicBezTo>
                    <a:cubicBezTo>
                      <a:pt x="4635" y="69"/>
                      <a:pt x="4460" y="101"/>
                      <a:pt x="4296" y="145"/>
                    </a:cubicBezTo>
                    <a:cubicBezTo>
                      <a:pt x="3957" y="232"/>
                      <a:pt x="3651" y="353"/>
                      <a:pt x="3378" y="506"/>
                    </a:cubicBezTo>
                    <a:cubicBezTo>
                      <a:pt x="2842" y="812"/>
                      <a:pt x="2481" y="1206"/>
                      <a:pt x="2318" y="1599"/>
                    </a:cubicBezTo>
                    <a:cubicBezTo>
                      <a:pt x="2165" y="1993"/>
                      <a:pt x="1924" y="2321"/>
                      <a:pt x="1662" y="2583"/>
                    </a:cubicBezTo>
                    <a:cubicBezTo>
                      <a:pt x="1399" y="2845"/>
                      <a:pt x="1115" y="3053"/>
                      <a:pt x="875" y="3217"/>
                    </a:cubicBezTo>
                    <a:cubicBezTo>
                      <a:pt x="623" y="3370"/>
                      <a:pt x="404" y="3490"/>
                      <a:pt x="241" y="3577"/>
                    </a:cubicBezTo>
                    <a:lnTo>
                      <a:pt x="0" y="3698"/>
                    </a:lnTo>
                    <a:cubicBezTo>
                      <a:pt x="11" y="3720"/>
                      <a:pt x="11" y="3752"/>
                      <a:pt x="22" y="3774"/>
                    </a:cubicBezTo>
                    <a:cubicBezTo>
                      <a:pt x="33" y="3796"/>
                      <a:pt x="44" y="3818"/>
                      <a:pt x="54" y="3851"/>
                    </a:cubicBezTo>
                    <a:cubicBezTo>
                      <a:pt x="54" y="3851"/>
                      <a:pt x="153" y="3818"/>
                      <a:pt x="317" y="3785"/>
                    </a:cubicBezTo>
                    <a:cubicBezTo>
                      <a:pt x="492" y="3742"/>
                      <a:pt x="744" y="3687"/>
                      <a:pt x="1028" y="3654"/>
                    </a:cubicBezTo>
                    <a:cubicBezTo>
                      <a:pt x="1219" y="3633"/>
                      <a:pt x="1434" y="3616"/>
                      <a:pt x="1663" y="3616"/>
                    </a:cubicBezTo>
                    <a:cubicBezTo>
                      <a:pt x="1786" y="3616"/>
                      <a:pt x="1914" y="3621"/>
                      <a:pt x="2044" y="3632"/>
                    </a:cubicBezTo>
                    <a:cubicBezTo>
                      <a:pt x="2416" y="3665"/>
                      <a:pt x="2809" y="3764"/>
                      <a:pt x="3181" y="3960"/>
                    </a:cubicBezTo>
                    <a:cubicBezTo>
                      <a:pt x="3431" y="4093"/>
                      <a:pt x="3761" y="4171"/>
                      <a:pt x="4134" y="4171"/>
                    </a:cubicBezTo>
                    <a:cubicBezTo>
                      <a:pt x="4314" y="4171"/>
                      <a:pt x="4504" y="4152"/>
                      <a:pt x="4701" y="4113"/>
                    </a:cubicBezTo>
                    <a:cubicBezTo>
                      <a:pt x="4995" y="4058"/>
                      <a:pt x="5313" y="3960"/>
                      <a:pt x="5629" y="3807"/>
                    </a:cubicBezTo>
                    <a:cubicBezTo>
                      <a:pt x="5936" y="3665"/>
                      <a:pt x="6253" y="3468"/>
                      <a:pt x="6526" y="3239"/>
                    </a:cubicBezTo>
                    <a:cubicBezTo>
                      <a:pt x="6821" y="3009"/>
                      <a:pt x="7072" y="2746"/>
                      <a:pt x="7302" y="2474"/>
                    </a:cubicBezTo>
                    <a:cubicBezTo>
                      <a:pt x="7521" y="2200"/>
                      <a:pt x="7718" y="1916"/>
                      <a:pt x="7859" y="1665"/>
                    </a:cubicBezTo>
                    <a:cubicBezTo>
                      <a:pt x="7936" y="1544"/>
                      <a:pt x="8002" y="1424"/>
                      <a:pt x="8056" y="1315"/>
                    </a:cubicBezTo>
                    <a:cubicBezTo>
                      <a:pt x="8111" y="1206"/>
                      <a:pt x="8155" y="1107"/>
                      <a:pt x="8187" y="1019"/>
                    </a:cubicBezTo>
                    <a:cubicBezTo>
                      <a:pt x="8253" y="856"/>
                      <a:pt x="8286" y="768"/>
                      <a:pt x="8286" y="768"/>
                    </a:cubicBezTo>
                    <a:cubicBezTo>
                      <a:pt x="8286" y="768"/>
                      <a:pt x="8199" y="713"/>
                      <a:pt x="8046" y="626"/>
                    </a:cubicBezTo>
                    <a:cubicBezTo>
                      <a:pt x="7881" y="550"/>
                      <a:pt x="7663" y="451"/>
                      <a:pt x="7378" y="342"/>
                    </a:cubicBezTo>
                    <a:cubicBezTo>
                      <a:pt x="7106" y="244"/>
                      <a:pt x="6778" y="156"/>
                      <a:pt x="6438" y="91"/>
                    </a:cubicBezTo>
                    <a:cubicBezTo>
                      <a:pt x="6134" y="34"/>
                      <a:pt x="5813" y="1"/>
                      <a:pt x="5497"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1051" name="Google Shape;1051;p28"/>
              <p:cNvSpPr/>
              <p:nvPr/>
            </p:nvSpPr>
            <p:spPr>
              <a:xfrm>
                <a:off x="5265575" y="39725"/>
                <a:ext cx="86925" cy="86950"/>
              </a:xfrm>
              <a:custGeom>
                <a:avLst/>
                <a:gdLst/>
                <a:ahLst/>
                <a:cxnLst/>
                <a:rect l="l" t="t" r="r" b="b"/>
                <a:pathLst>
                  <a:path w="3477" h="3478" extrusionOk="0">
                    <a:moveTo>
                      <a:pt x="1738" y="1"/>
                    </a:moveTo>
                    <a:cubicBezTo>
                      <a:pt x="776" y="1"/>
                      <a:pt x="1" y="777"/>
                      <a:pt x="1" y="1739"/>
                    </a:cubicBezTo>
                    <a:cubicBezTo>
                      <a:pt x="1" y="2701"/>
                      <a:pt x="776" y="3477"/>
                      <a:pt x="1738" y="3477"/>
                    </a:cubicBezTo>
                    <a:cubicBezTo>
                      <a:pt x="2700" y="3477"/>
                      <a:pt x="3477" y="2701"/>
                      <a:pt x="3477" y="1739"/>
                    </a:cubicBezTo>
                    <a:cubicBezTo>
                      <a:pt x="3477" y="777"/>
                      <a:pt x="2700" y="1"/>
                      <a:pt x="1738"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grpSp>
      </p:grpSp>
      <p:pic>
        <p:nvPicPr>
          <p:cNvPr id="2" name="Picture 1">
            <a:extLst>
              <a:ext uri="{FF2B5EF4-FFF2-40B4-BE49-F238E27FC236}">
                <a16:creationId xmlns:a16="http://schemas.microsoft.com/office/drawing/2014/main" id="{06E41FDC-2F14-B1D7-C531-2179917F26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058" t="26885" r="61523" b="51186"/>
          <a:stretch/>
        </p:blipFill>
        <p:spPr>
          <a:xfrm>
            <a:off x="1258536" y="1651936"/>
            <a:ext cx="2732143" cy="3709515"/>
          </a:xfrm>
          <a:prstGeom prst="rect">
            <a:avLst/>
          </a:prstGeom>
        </p:spPr>
      </p:pic>
      <p:pic>
        <p:nvPicPr>
          <p:cNvPr id="3" name="Picture 2">
            <a:extLst>
              <a:ext uri="{FF2B5EF4-FFF2-40B4-BE49-F238E27FC236}">
                <a16:creationId xmlns:a16="http://schemas.microsoft.com/office/drawing/2014/main" id="{13ACB742-3640-D3C3-6AC6-752E512A0616}"/>
              </a:ext>
            </a:extLst>
          </p:cNvPr>
          <p:cNvPicPr>
            <a:picLocks noChangeAspect="1"/>
          </p:cNvPicPr>
          <p:nvPr/>
        </p:nvPicPr>
        <p:blipFill>
          <a:blip r:embed="rId4"/>
          <a:srcRect t="156" b="156"/>
          <a:stretch/>
        </p:blipFill>
        <p:spPr>
          <a:xfrm>
            <a:off x="6105150" y="3429000"/>
            <a:ext cx="3668299" cy="1784957"/>
          </a:xfrm>
          <a:prstGeom prst="rect">
            <a:avLst/>
          </a:prstGeom>
        </p:spPr>
      </p:pic>
      <p:pic>
        <p:nvPicPr>
          <p:cNvPr id="4" name="Picture 2" descr="Bộ SGK Lớp 6 - Kết nối tri thức với cuộc sống - Công ty Cổ phần Đầu tư và  Phát triển Giáo dục Phương Nam">
            <a:extLst>
              <a:ext uri="{FF2B5EF4-FFF2-40B4-BE49-F238E27FC236}">
                <a16:creationId xmlns:a16="http://schemas.microsoft.com/office/drawing/2014/main" id="{773CA36C-A66E-DE50-A21B-66641990066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0378978" y="153321"/>
            <a:ext cx="1561590" cy="14421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555616-6CF8-A752-5D98-B96FC98F80F2}"/>
              </a:ext>
            </a:extLst>
          </p:cNvPr>
          <p:cNvSpPr txBox="1"/>
          <p:nvPr/>
        </p:nvSpPr>
        <p:spPr>
          <a:xfrm>
            <a:off x="0" y="6858000"/>
            <a:ext cx="12005187" cy="2215991"/>
          </a:xfrm>
          <a:prstGeom prst="rect">
            <a:avLst/>
          </a:prstGeom>
          <a:noFill/>
        </p:spPr>
        <p:txBody>
          <a:bodyPr wrap="square" rtlCol="0">
            <a:spAutoFit/>
          </a:bodyPr>
          <a:lstStyle/>
          <a:p>
            <a:pPr algn="ctr"/>
            <a:r>
              <a:rPr lang="en-US" sz="13800">
                <a:ln w="101600">
                  <a:solidFill>
                    <a:srgbClr val="00B050"/>
                  </a:solidFill>
                </a:ln>
                <a:solidFill>
                  <a:srgbClr val="FFFFFF"/>
                </a:solidFill>
                <a:effectLst>
                  <a:glow rad="101600">
                    <a:srgbClr val="7030A0">
                      <a:alpha val="60000"/>
                    </a:srgbClr>
                  </a:glow>
                </a:effectLst>
                <a:latin typeface="SVN-Billo" panose="00000400000000000000" pitchFamily="2" charset="0"/>
              </a:rPr>
              <a:t>Khởi động</a:t>
            </a:r>
          </a:p>
        </p:txBody>
      </p:sp>
      <p:sp>
        <p:nvSpPr>
          <p:cNvPr id="5" name="Google Shape;12;p2">
            <a:extLst>
              <a:ext uri="{FF2B5EF4-FFF2-40B4-BE49-F238E27FC236}">
                <a16:creationId xmlns:a16="http://schemas.microsoft.com/office/drawing/2014/main" id="{357B314A-F0B8-F45A-6F01-5326A013A336}"/>
              </a:ext>
            </a:extLst>
          </p:cNvPr>
          <p:cNvSpPr/>
          <p:nvPr/>
        </p:nvSpPr>
        <p:spPr>
          <a:xfrm>
            <a:off x="355920" y="904971"/>
            <a:ext cx="317764" cy="302176"/>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 name="Google Shape;12;p2">
            <a:extLst>
              <a:ext uri="{FF2B5EF4-FFF2-40B4-BE49-F238E27FC236}">
                <a16:creationId xmlns:a16="http://schemas.microsoft.com/office/drawing/2014/main" id="{2A190D75-CB30-7BB9-717A-C7D57AEA86A2}"/>
              </a:ext>
            </a:extLst>
          </p:cNvPr>
          <p:cNvSpPr/>
          <p:nvPr/>
        </p:nvSpPr>
        <p:spPr>
          <a:xfrm>
            <a:off x="889320" y="292757"/>
            <a:ext cx="317764" cy="302176"/>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pic>
        <p:nvPicPr>
          <p:cNvPr id="7" name="Picture 6">
            <a:extLst>
              <a:ext uri="{FF2B5EF4-FFF2-40B4-BE49-F238E27FC236}">
                <a16:creationId xmlns:a16="http://schemas.microsoft.com/office/drawing/2014/main" id="{9B3DFF34-D068-B338-EA13-0E52F2FE09BE}"/>
              </a:ext>
            </a:extLst>
          </p:cNvPr>
          <p:cNvPicPr>
            <a:picLocks noChangeAspect="1"/>
          </p:cNvPicPr>
          <p:nvPr/>
        </p:nvPicPr>
        <p:blipFill>
          <a:blip r:embed="rId2"/>
          <a:stretch>
            <a:fillRect/>
          </a:stretch>
        </p:blipFill>
        <p:spPr>
          <a:xfrm>
            <a:off x="711049" y="2389818"/>
            <a:ext cx="10912785" cy="2078363"/>
          </a:xfrm>
          <a:prstGeom prst="rect">
            <a:avLst/>
          </a:prstGeom>
        </p:spPr>
      </p:pic>
    </p:spTree>
    <p:extLst>
      <p:ext uri="{BB962C8B-B14F-4D97-AF65-F5344CB8AC3E}">
        <p14:creationId xmlns:p14="http://schemas.microsoft.com/office/powerpoint/2010/main" val="4144809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ạng Nguyên Lương Thế Vinh Cân Voi">
            <a:hlinkClick r:id="" action="ppaction://media"/>
            <a:extLst>
              <a:ext uri="{FF2B5EF4-FFF2-40B4-BE49-F238E27FC236}">
                <a16:creationId xmlns:a16="http://schemas.microsoft.com/office/drawing/2014/main" id="{D6ABCECD-534E-4948-B650-0C2BC7B8239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08125" y="0"/>
            <a:ext cx="9144000" cy="6858000"/>
          </a:xfrm>
          <a:prstGeom prst="rect">
            <a:avLst/>
          </a:prstGeom>
        </p:spPr>
      </p:pic>
      <p:sp>
        <p:nvSpPr>
          <p:cNvPr id="3" name="Rectangle: Rounded Corners 2">
            <a:extLst>
              <a:ext uri="{FF2B5EF4-FFF2-40B4-BE49-F238E27FC236}">
                <a16:creationId xmlns:a16="http://schemas.microsoft.com/office/drawing/2014/main" id="{51D6D7EF-B0A5-2230-9163-359AA8724FC4}"/>
              </a:ext>
            </a:extLst>
          </p:cNvPr>
          <p:cNvSpPr/>
          <p:nvPr/>
        </p:nvSpPr>
        <p:spPr>
          <a:xfrm>
            <a:off x="1508124" y="5334000"/>
            <a:ext cx="1387475" cy="1524000"/>
          </a:xfrm>
          <a:prstGeom prst="roundRect">
            <a:avLst/>
          </a:prstGeom>
          <a:solidFill>
            <a:srgbClr val="B16F48"/>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53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1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EFAF98-0D3B-2EA6-8D84-ABCA6FE49CD1}"/>
              </a:ext>
            </a:extLst>
          </p:cNvPr>
          <p:cNvPicPr>
            <a:picLocks noChangeAspect="1"/>
          </p:cNvPicPr>
          <p:nvPr/>
        </p:nvPicPr>
        <p:blipFill>
          <a:blip r:embed="rId5"/>
          <a:stretch>
            <a:fillRect/>
          </a:stretch>
        </p:blipFill>
        <p:spPr>
          <a:xfrm>
            <a:off x="4316304" y="241194"/>
            <a:ext cx="4079391" cy="3795036"/>
          </a:xfrm>
          <a:prstGeom prst="rect">
            <a:avLst/>
          </a:prstGeom>
        </p:spPr>
      </p:pic>
      <p:pic>
        <p:nvPicPr>
          <p:cNvPr id="3" name="Picture 2" descr="Reception Bell Images | Free Vectors, Stock Photos &amp; PSD">
            <a:extLst>
              <a:ext uri="{FF2B5EF4-FFF2-40B4-BE49-F238E27FC236}">
                <a16:creationId xmlns:a16="http://schemas.microsoft.com/office/drawing/2014/main" id="{5F33BB08-BE5E-AF3D-8A2A-3117AD990B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16922" y="2123908"/>
            <a:ext cx="1997075" cy="1997075"/>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4">
            <a:extLst>
              <a:ext uri="{FF2B5EF4-FFF2-40B4-BE49-F238E27FC236}">
                <a16:creationId xmlns:a16="http://schemas.microsoft.com/office/drawing/2014/main" id="{B20597A4-00A9-32FE-ED72-40136241BF92}"/>
              </a:ext>
            </a:extLst>
          </p:cNvPr>
          <p:cNvSpPr txBox="1">
            <a:spLocks/>
          </p:cNvSpPr>
          <p:nvPr/>
        </p:nvSpPr>
        <p:spPr>
          <a:xfrm>
            <a:off x="0" y="4125936"/>
            <a:ext cx="11403119" cy="2330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Varela Round"/>
              <a:buNone/>
              <a:defRPr sz="2128" b="0" i="0" u="none" strike="noStrike" cap="none">
                <a:solidFill>
                  <a:schemeClr val="dk1"/>
                </a:solidFill>
                <a:latin typeface="Varela Round"/>
                <a:ea typeface="Varela Round"/>
                <a:cs typeface="Varela Round"/>
                <a:sym typeface="Varela Round"/>
              </a:defRPr>
            </a:lvl1pPr>
            <a:lvl2pPr marL="914400" marR="0" lvl="1"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2pPr>
            <a:lvl3pPr marL="1371600" marR="0" lvl="2"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3pPr>
            <a:lvl4pPr marL="1828800" marR="0" lvl="3"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4pPr>
            <a:lvl5pPr marL="2286000" marR="0" lvl="4"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5pPr>
            <a:lvl6pPr marL="2743200" marR="0" lvl="5"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6pPr>
            <a:lvl7pPr marL="3200400" marR="0" lvl="6"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7pPr>
            <a:lvl8pPr marL="3657600" marR="0" lvl="7"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8pPr>
            <a:lvl9pPr marL="4114800" marR="0" lvl="8"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9pPr>
          </a:lstStyle>
          <a:p>
            <a:r>
              <a:rPr lang="en-US" sz="4800" b="1">
                <a:solidFill>
                  <a:srgbClr val="7030A0"/>
                </a:solidFill>
                <a:latin typeface="+mj-lt"/>
              </a:rPr>
              <a:t>THỬ TÀI </a:t>
            </a:r>
          </a:p>
          <a:p>
            <a:r>
              <a:rPr lang="en-US" sz="4800" b="1">
                <a:solidFill>
                  <a:srgbClr val="7030A0"/>
                </a:solidFill>
                <a:latin typeface="+mj-lt"/>
              </a:rPr>
              <a:t>NHANH TAY, NHANH TRÍ</a:t>
            </a:r>
            <a:endParaRPr lang="en-US" sz="4000" b="1">
              <a:solidFill>
                <a:srgbClr val="7030A0"/>
              </a:solidFill>
              <a:latin typeface="+mj-lt"/>
            </a:endParaRPr>
          </a:p>
        </p:txBody>
      </p:sp>
      <p:pic>
        <p:nvPicPr>
          <p:cNvPr id="5" name="ĐỒNG HỒ ĐẾM NGƯỢC 5 GIÂY + CHUÔNG BÁO HẾT GIỜ">
            <a:hlinkClick r:id="" action="ppaction://media"/>
            <a:extLst>
              <a:ext uri="{FF2B5EF4-FFF2-40B4-BE49-F238E27FC236}">
                <a16:creationId xmlns:a16="http://schemas.microsoft.com/office/drawing/2014/main" id="{152806FF-E852-74B9-8154-441AE4C9AD1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47841" y="2246176"/>
            <a:ext cx="2277346" cy="1790054"/>
          </a:xfrm>
          <a:prstGeom prst="rect">
            <a:avLst/>
          </a:prstGeom>
        </p:spPr>
      </p:pic>
    </p:spTree>
    <p:extLst>
      <p:ext uri="{BB962C8B-B14F-4D97-AF65-F5344CB8AC3E}">
        <p14:creationId xmlns:p14="http://schemas.microsoft.com/office/powerpoint/2010/main" val="280264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6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4" name="Tieng-tinh-tinh-www_nhacchuongvui_com.wav"/>
                                        </p:tgtEl>
                                      </p:cMediaNode>
                                    </p:audio>
                                  </p:subTnLst>
                                </p:cTn>
                              </p:par>
                            </p:childTnLst>
                          </p:cTn>
                        </p:par>
                      </p:childTnLst>
                    </p:cTn>
                  </p:par>
                </p:childTnLst>
              </p:cTn>
              <p:nextCondLst>
                <p:cond evt="onClick" delay="0">
                  <p:tgtEl>
                    <p:spTgt spid="3"/>
                  </p:tgtEl>
                </p:cond>
              </p:nextCondLst>
            </p:seq>
            <p:video>
              <p:cMediaNode vol="80000">
                <p:cTn id="21" fill="hold" display="0">
                  <p:stCondLst>
                    <p:cond delay="indefinite"/>
                  </p:stCondLst>
                </p:cTn>
                <p:tgtEl>
                  <p:spTgt spid="5"/>
                </p:tgtEl>
              </p:cMediaNode>
            </p:video>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12D7E-8993-F24E-B3A2-83F96E993A0D}"/>
              </a:ext>
            </a:extLst>
          </p:cNvPr>
          <p:cNvSpPr/>
          <p:nvPr/>
        </p:nvSpPr>
        <p:spPr>
          <a:xfrm>
            <a:off x="1110724" y="479584"/>
            <a:ext cx="9940390" cy="1338681"/>
          </a:xfrm>
          <a:prstGeom prst="rect">
            <a:avLst/>
          </a:prstGeom>
          <a:solidFill>
            <a:srgbClr val="FFFFFF"/>
          </a:solidFill>
          <a:ln w="41275" cmpd="thickThin">
            <a:solidFill>
              <a:srgbClr val="FFC000"/>
            </a:solidFill>
          </a:ln>
        </p:spPr>
        <p:txBody>
          <a:bodyPr wrap="square" lIns="91294" tIns="45647" rIns="91294" bIns="45647">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50" b="1" i="0" u="none" strike="noStrike" kern="1200" cap="none" spc="0" normalizeH="0" baseline="0" noProof="0">
                <a:ln>
                  <a:noFill/>
                </a:ln>
                <a:solidFill>
                  <a:prstClr val="black"/>
                </a:solidFill>
                <a:effectLst/>
                <a:uLnTx/>
                <a:uFillTx/>
                <a:latin typeface="Arial" panose="020B0604020202020204" pitchFamily="34" charset="0"/>
                <a:ea typeface="Arial-Rounded" pitchFamily="34" charset="0"/>
                <a:cs typeface="Arial" panose="020B0604020202020204" pitchFamily="34" charset="0"/>
              </a:rPr>
              <a:t>Nhà Toán học được nhắc đến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50" b="1" i="0" u="none" strike="noStrike" kern="1200" cap="none" spc="0" normalizeH="0" baseline="0" noProof="0">
                <a:ln>
                  <a:noFill/>
                </a:ln>
                <a:solidFill>
                  <a:prstClr val="black"/>
                </a:solidFill>
                <a:effectLst/>
                <a:uLnTx/>
                <a:uFillTx/>
                <a:latin typeface="Arial" panose="020B0604020202020204" pitchFamily="34" charset="0"/>
                <a:ea typeface="Arial-Rounded" pitchFamily="34" charset="0"/>
                <a:cs typeface="Arial" panose="020B0604020202020204" pitchFamily="34" charset="0"/>
              </a:rPr>
              <a:t>trong đoạn video vừa rồi là ai?</a:t>
            </a:r>
            <a:endParaRPr kumimoji="0" lang="en-US" sz="4050" b="1"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endParaRPr>
          </a:p>
        </p:txBody>
      </p:sp>
      <p:pic>
        <p:nvPicPr>
          <p:cNvPr id="9" name="Picture 8" descr="Reception Bell Images | Free Vectors, Stock Photos &amp; PSD">
            <a:extLst>
              <a:ext uri="{FF2B5EF4-FFF2-40B4-BE49-F238E27FC236}">
                <a16:creationId xmlns:a16="http://schemas.microsoft.com/office/drawing/2014/main" id="{1DD68732-E434-F582-3F74-D0B53042A97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46015" y="5219368"/>
            <a:ext cx="1695139" cy="1695139"/>
          </a:xfrm>
          <a:prstGeom prst="rect">
            <a:avLst/>
          </a:prstGeom>
          <a:noFill/>
          <a:extLst>
            <a:ext uri="{909E8E84-426E-40DD-AFC4-6F175D3DCCD1}">
              <a14:hiddenFill xmlns:a14="http://schemas.microsoft.com/office/drawing/2010/main">
                <a:solidFill>
                  <a:srgbClr val="FFFFFF"/>
                </a:solidFill>
              </a14:hiddenFill>
            </a:ext>
          </a:extLst>
        </p:spPr>
      </p:pic>
      <p:pic>
        <p:nvPicPr>
          <p:cNvPr id="10" name="ĐỒNG HỒ ĐẾM NGƯỢC 5 GIÂY + CHUÔNG BÁO HẾT GIỜ">
            <a:hlinkClick r:id="" action="ppaction://media"/>
            <a:extLst>
              <a:ext uri="{FF2B5EF4-FFF2-40B4-BE49-F238E27FC236}">
                <a16:creationId xmlns:a16="http://schemas.microsoft.com/office/drawing/2014/main" id="{A60898E1-EB4C-4649-44A2-82FED91E6393}"/>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220684" y="4786435"/>
            <a:ext cx="2277346" cy="1790054"/>
          </a:xfrm>
          <a:prstGeom prst="rect">
            <a:avLst/>
          </a:prstGeom>
        </p:spPr>
      </p:pic>
      <p:sp>
        <p:nvSpPr>
          <p:cNvPr id="11" name="Rectangle 10">
            <a:extLst>
              <a:ext uri="{FF2B5EF4-FFF2-40B4-BE49-F238E27FC236}">
                <a16:creationId xmlns:a16="http://schemas.microsoft.com/office/drawing/2014/main" id="{86A5EDAC-8A1D-D474-7CD7-D595C8BBE361}"/>
              </a:ext>
            </a:extLst>
          </p:cNvPr>
          <p:cNvSpPr/>
          <p:nvPr/>
        </p:nvSpPr>
        <p:spPr>
          <a:xfrm>
            <a:off x="2468835" y="3904759"/>
            <a:ext cx="7468362" cy="1224439"/>
          </a:xfrm>
          <a:prstGeom prst="rect">
            <a:avLst/>
          </a:prstGeom>
          <a:solidFill>
            <a:srgbClr val="FFE285"/>
          </a:solidFill>
          <a:ln w="28575" cap="flat" cmpd="sng" algn="ctr">
            <a:noFill/>
            <a:prstDash val="solid"/>
            <a:miter lim="800000"/>
          </a:ln>
          <a:effectLst/>
        </p:spPr>
        <p:txBody>
          <a:bodyPr lIns="91294" tIns="45647" rIns="91294" bIns="45647"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black"/>
                </a:solidFill>
                <a:effectLst/>
                <a:uLnTx/>
                <a:uFillTx/>
                <a:latin typeface="Arial" panose="020B0604020202020204" pitchFamily="34" charset="0"/>
                <a:ea typeface="Arial-Rounded" pitchFamily="34" charset="0"/>
                <a:cs typeface="Arial" panose="020B0604020202020204" pitchFamily="34" charset="0"/>
              </a:rPr>
              <a:t>B. Lương</a:t>
            </a:r>
            <a:r>
              <a:rPr kumimoji="0" lang="en-US" sz="5400" b="0" i="0" u="none" strike="noStrike" kern="1200" cap="none" spc="0" normalizeH="0" noProof="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Thế Vinh</a:t>
            </a:r>
            <a:endParaRPr kumimoji="0" lang="vi-VN" sz="54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endParaRPr>
          </a:p>
        </p:txBody>
      </p:sp>
      <p:sp>
        <p:nvSpPr>
          <p:cNvPr id="12" name="Rectangle 11">
            <a:extLst>
              <a:ext uri="{FF2B5EF4-FFF2-40B4-BE49-F238E27FC236}">
                <a16:creationId xmlns:a16="http://schemas.microsoft.com/office/drawing/2014/main" id="{76473993-70B7-5E9C-27C0-A6BD0C79C817}"/>
              </a:ext>
            </a:extLst>
          </p:cNvPr>
          <p:cNvSpPr/>
          <p:nvPr/>
        </p:nvSpPr>
        <p:spPr>
          <a:xfrm>
            <a:off x="2472629" y="2308161"/>
            <a:ext cx="7468362" cy="1255757"/>
          </a:xfrm>
          <a:prstGeom prst="rect">
            <a:avLst/>
          </a:prstGeom>
          <a:solidFill>
            <a:srgbClr val="FFE285"/>
          </a:solidFill>
          <a:ln w="28575" cap="flat" cmpd="sng" algn="ctr">
            <a:noFill/>
            <a:prstDash val="solid"/>
            <a:miter lim="800000"/>
          </a:ln>
          <a:effectLst/>
        </p:spPr>
        <p:txBody>
          <a:bodyPr lIns="91294" tIns="45647" rIns="91294" bIns="45647"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black"/>
                </a:solidFill>
                <a:effectLst/>
                <a:uLnTx/>
                <a:uFillTx/>
                <a:latin typeface="Arial" panose="020B0604020202020204" pitchFamily="34" charset="0"/>
                <a:ea typeface="Arial-Rounded" pitchFamily="34" charset="0"/>
                <a:cs typeface="Arial" panose="020B0604020202020204" pitchFamily="34" charset="0"/>
              </a:rPr>
              <a:t>A. Nguyễn</a:t>
            </a:r>
            <a:r>
              <a:rPr kumimoji="0" lang="en-US" sz="5400" b="0" i="0" u="none" strike="noStrike" kern="1200" cap="none" spc="0" normalizeH="0" noProof="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Hữu Thận</a:t>
            </a:r>
            <a:endParaRPr kumimoji="0" lang="en-US" sz="54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endParaRPr>
          </a:p>
        </p:txBody>
      </p:sp>
      <p:pic>
        <p:nvPicPr>
          <p:cNvPr id="13" name="Picture 12">
            <a:extLst>
              <a:ext uri="{FF2B5EF4-FFF2-40B4-BE49-F238E27FC236}">
                <a16:creationId xmlns:a16="http://schemas.microsoft.com/office/drawing/2014/main" id="{C0919E61-B3F3-AA8E-2072-15DEAA22BA3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06873" y="4223450"/>
            <a:ext cx="598573" cy="587056"/>
          </a:xfrm>
          <a:prstGeom prst="rect">
            <a:avLst/>
          </a:prstGeom>
          <a:noFill/>
        </p:spPr>
      </p:pic>
      <p:pic>
        <p:nvPicPr>
          <p:cNvPr id="14" name="Picture 13">
            <a:extLst>
              <a:ext uri="{FF2B5EF4-FFF2-40B4-BE49-F238E27FC236}">
                <a16:creationId xmlns:a16="http://schemas.microsoft.com/office/drawing/2014/main" id="{A0400292-1FE8-CD17-4538-C3EBAEE8791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20091" y="2587075"/>
            <a:ext cx="605667" cy="583764"/>
          </a:xfrm>
          <a:prstGeom prst="rect">
            <a:avLst/>
          </a:prstGeom>
          <a:noFill/>
        </p:spPr>
      </p:pic>
      <p:sp>
        <p:nvSpPr>
          <p:cNvPr id="15" name="Rectangle 14">
            <a:extLst>
              <a:ext uri="{FF2B5EF4-FFF2-40B4-BE49-F238E27FC236}">
                <a16:creationId xmlns:a16="http://schemas.microsoft.com/office/drawing/2014/main" id="{EB0556D0-0605-0090-D3CD-1112E02F5E5A}"/>
              </a:ext>
            </a:extLst>
          </p:cNvPr>
          <p:cNvSpPr/>
          <p:nvPr/>
        </p:nvSpPr>
        <p:spPr>
          <a:xfrm>
            <a:off x="2468835" y="5432835"/>
            <a:ext cx="7468362" cy="1220544"/>
          </a:xfrm>
          <a:prstGeom prst="rect">
            <a:avLst/>
          </a:prstGeom>
          <a:solidFill>
            <a:srgbClr val="FFE285"/>
          </a:solidFill>
          <a:ln w="28575" cap="flat" cmpd="sng" algn="ctr">
            <a:noFill/>
            <a:prstDash val="solid"/>
            <a:miter lim="800000"/>
          </a:ln>
          <a:effectLst/>
        </p:spPr>
        <p:txBody>
          <a:bodyPr lIns="91294" tIns="45647" rIns="91294" bIns="45647"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black"/>
                </a:solidFill>
                <a:effectLst/>
                <a:uLnTx/>
                <a:uFillTx/>
                <a:latin typeface="Arial" panose="020B0604020202020204" pitchFamily="34" charset="0"/>
                <a:ea typeface="Arial-Rounded" pitchFamily="34" charset="0"/>
                <a:cs typeface="Arial" panose="020B0604020202020204" pitchFamily="34" charset="0"/>
              </a:rPr>
              <a:t>C. Ngô</a:t>
            </a:r>
            <a:r>
              <a:rPr kumimoji="0" lang="en-US" sz="5400" b="0" i="0" u="none" strike="noStrike" kern="1200" cap="none" spc="0" normalizeH="0" noProof="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Bảo Châu</a:t>
            </a:r>
            <a:endParaRPr kumimoji="0" lang="en-US" sz="54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endParaRPr>
          </a:p>
        </p:txBody>
      </p:sp>
      <p:pic>
        <p:nvPicPr>
          <p:cNvPr id="16" name="Picture 15">
            <a:extLst>
              <a:ext uri="{FF2B5EF4-FFF2-40B4-BE49-F238E27FC236}">
                <a16:creationId xmlns:a16="http://schemas.microsoft.com/office/drawing/2014/main" id="{6D993026-D2D8-1F74-0D50-2DD1F282945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20091" y="5775056"/>
            <a:ext cx="605667" cy="583764"/>
          </a:xfrm>
          <a:prstGeom prst="rect">
            <a:avLst/>
          </a:prstGeom>
          <a:noFill/>
        </p:spPr>
      </p:pic>
    </p:spTree>
    <p:extLst>
      <p:ext uri="{BB962C8B-B14F-4D97-AF65-F5344CB8AC3E}">
        <p14:creationId xmlns:p14="http://schemas.microsoft.com/office/powerpoint/2010/main" val="277321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17" fill="hold"/>
                                        <p:tgtEl>
                                          <p:spTgt spid="10"/>
                                        </p:tgtEl>
                                      </p:cBhvr>
                                    </p:cmd>
                                  </p:childTnLst>
                                </p:cTn>
                              </p:par>
                            </p:childTnLst>
                          </p:cTn>
                        </p:par>
                        <p:par>
                          <p:cTn id="7" fill="hold">
                            <p:stCondLst>
                              <p:cond delay="7617"/>
                            </p:stCondLst>
                            <p:childTnLst>
                              <p:par>
                                <p:cTn id="8" presetID="55" presetClass="entr" presetSubtype="0"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1000" fill="hold"/>
                                        <p:tgtEl>
                                          <p:spTgt spid="11"/>
                                        </p:tgtEl>
                                        <p:attrNameLst>
                                          <p:attrName>ppt_w</p:attrName>
                                        </p:attrNameLst>
                                      </p:cBhvr>
                                      <p:tavLst>
                                        <p:tav tm="0">
                                          <p:val>
                                            <p:strVal val="#ppt_w*0.70"/>
                                          </p:val>
                                        </p:tav>
                                        <p:tav tm="100000">
                                          <p:val>
                                            <p:strVal val="#ppt_w"/>
                                          </p:val>
                                        </p:tav>
                                      </p:tavLst>
                                    </p:anim>
                                    <p:anim calcmode="lin" valueType="num">
                                      <p:cBhvr>
                                        <p:cTn id="11" dur="1000" fill="hold"/>
                                        <p:tgtEl>
                                          <p:spTgt spid="11"/>
                                        </p:tgtEl>
                                        <p:attrNameLst>
                                          <p:attrName>ppt_h</p:attrName>
                                        </p:attrNameLst>
                                      </p:cBhvr>
                                      <p:tavLst>
                                        <p:tav tm="0">
                                          <p:val>
                                            <p:strVal val="#ppt_h"/>
                                          </p:val>
                                        </p:tav>
                                        <p:tav tm="100000">
                                          <p:val>
                                            <p:strVal val="#ppt_h"/>
                                          </p:val>
                                        </p:tav>
                                      </p:tavLst>
                                    </p:anim>
                                    <p:animEffect transition="in" filter="fade">
                                      <p:cBhvr>
                                        <p:cTn id="12" dur="1000"/>
                                        <p:tgtEl>
                                          <p:spTgt spid="11"/>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strVal val="#ppt_w*0.70"/>
                                          </p:val>
                                        </p:tav>
                                        <p:tav tm="100000">
                                          <p:val>
                                            <p:strVal val="#ppt_w"/>
                                          </p:val>
                                        </p:tav>
                                      </p:tavLst>
                                    </p:anim>
                                    <p:anim calcmode="lin" valueType="num">
                                      <p:cBhvr>
                                        <p:cTn id="16" dur="1000" fill="hold"/>
                                        <p:tgtEl>
                                          <p:spTgt spid="12"/>
                                        </p:tgtEl>
                                        <p:attrNameLst>
                                          <p:attrName>ppt_h</p:attrName>
                                        </p:attrNameLst>
                                      </p:cBhvr>
                                      <p:tavLst>
                                        <p:tav tm="0">
                                          <p:val>
                                            <p:strVal val="#ppt_h"/>
                                          </p:val>
                                        </p:tav>
                                        <p:tav tm="100000">
                                          <p:val>
                                            <p:strVal val="#ppt_h"/>
                                          </p:val>
                                        </p:tav>
                                      </p:tavLst>
                                    </p:anim>
                                    <p:animEffect transition="in" filter="fade">
                                      <p:cBhvr>
                                        <p:cTn id="17" dur="1000"/>
                                        <p:tgtEl>
                                          <p:spTgt spid="12"/>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strVal val="#ppt_w*0.70"/>
                                          </p:val>
                                        </p:tav>
                                        <p:tav tm="100000">
                                          <p:val>
                                            <p:strVal val="#ppt_w"/>
                                          </p:val>
                                        </p:tav>
                                      </p:tavLst>
                                    </p:anim>
                                    <p:anim calcmode="lin" valueType="num">
                                      <p:cBhvr>
                                        <p:cTn id="21" dur="1000" fill="hold"/>
                                        <p:tgtEl>
                                          <p:spTgt spid="15"/>
                                        </p:tgtEl>
                                        <p:attrNameLst>
                                          <p:attrName>ppt_h</p:attrName>
                                        </p:attrNameLst>
                                      </p:cBhvr>
                                      <p:tavLst>
                                        <p:tav tm="0">
                                          <p:val>
                                            <p:strVal val="#ppt_h"/>
                                          </p:val>
                                        </p:tav>
                                        <p:tav tm="100000">
                                          <p:val>
                                            <p:strVal val="#ppt_h"/>
                                          </p:val>
                                        </p:tav>
                                      </p:tavLst>
                                    </p:anim>
                                    <p:animEffect transition="in" filter="fade">
                                      <p:cBhvr>
                                        <p:cTn id="2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32" presetClass="emph" presetSubtype="0" fill="hold" nodeType="clickEffect">
                                  <p:stCondLst>
                                    <p:cond delay="0"/>
                                  </p:st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subTnLst>
                                    <p:audio>
                                      <p:cMediaNode>
                                        <p:cTn display="0" masterRel="sameClick">
                                          <p:stCondLst>
                                            <p:cond evt="begin" delay="0">
                                              <p:tn val="26"/>
                                            </p:cond>
                                          </p:stCondLst>
                                          <p:endCondLst>
                                            <p:cond evt="onStopAudio" delay="0">
                                              <p:tgtEl>
                                                <p:sldTgt/>
                                              </p:tgtEl>
                                            </p:cond>
                                          </p:endCondLst>
                                        </p:cTn>
                                        <p:tgtEl>
                                          <p:sndTgt r:embed="rId5" name="Tieng-tinh-tinh-www_nhacchuongvui_com.wav"/>
                                        </p:tgtEl>
                                      </p:cMediaNode>
                                    </p:audio>
                                  </p:sub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10"/>
                                        </p:tgtEl>
                                      </p:cBhvr>
                                    </p:cmd>
                                  </p:childTnLst>
                                </p:cTn>
                              </p:par>
                            </p:childTnLst>
                          </p:cTn>
                        </p:par>
                      </p:childTnLst>
                    </p:cTn>
                  </p:par>
                </p:childTnLst>
              </p:cTn>
              <p:nextCondLst>
                <p:cond evt="onClick" delay="0">
                  <p:tgtEl>
                    <p:spTgt spid="10"/>
                  </p:tgtEl>
                </p:cond>
              </p:nextCondLst>
            </p:seq>
            <p:video>
              <p:cMediaNode vol="80000">
                <p:cTn id="37" fill="hold" display="0">
                  <p:stCondLst>
                    <p:cond delay="indefinite"/>
                  </p:stCondLst>
                </p:cTn>
                <p:tgtEl>
                  <p:spTgt spid="10"/>
                </p:tgtEl>
              </p:cMediaNode>
            </p:video>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11"/>
                                        </p:tgtEl>
                                        <p:attrNameLst>
                                          <p:attrName>fillcolor</p:attrName>
                                        </p:attrNameLst>
                                      </p:cBhvr>
                                      <p:to>
                                        <a:schemeClr val="bg2"/>
                                      </p:to>
                                    </p:animClr>
                                    <p:set>
                                      <p:cBhvr>
                                        <p:cTn id="43" dur="250" fill="hold"/>
                                        <p:tgtEl>
                                          <p:spTgt spid="11"/>
                                        </p:tgtEl>
                                        <p:attrNameLst>
                                          <p:attrName>fill.type</p:attrName>
                                        </p:attrNameLst>
                                      </p:cBhvr>
                                      <p:to>
                                        <p:strVal val="solid"/>
                                      </p:to>
                                    </p:set>
                                    <p:set>
                                      <p:cBhvr>
                                        <p:cTn id="44" dur="250" fill="hold"/>
                                        <p:tgtEl>
                                          <p:spTgt spid="11"/>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6" name="click.wav"/>
                                        </p:tgtEl>
                                      </p:cMediaNode>
                                    </p:audio>
                                  </p:subTnLst>
                                </p:cTn>
                              </p:par>
                              <p:par>
                                <p:cTn id="45" presetID="1" presetClass="emph" presetSubtype="2" fill="hold" nodeType="withEffect">
                                  <p:stCondLst>
                                    <p:cond delay="500"/>
                                  </p:stCondLst>
                                  <p:childTnLst>
                                    <p:animClr clrSpc="rgb" dir="cw">
                                      <p:cBhvr>
                                        <p:cTn id="46" dur="250" fill="hold"/>
                                        <p:tgtEl>
                                          <p:spTgt spid="11"/>
                                        </p:tgtEl>
                                        <p:attrNameLst>
                                          <p:attrName>fillcolor</p:attrName>
                                        </p:attrNameLst>
                                      </p:cBhvr>
                                      <p:to>
                                        <a:srgbClr val="FFFF00"/>
                                      </p:to>
                                    </p:animClr>
                                    <p:set>
                                      <p:cBhvr>
                                        <p:cTn id="47" dur="250" fill="hold"/>
                                        <p:tgtEl>
                                          <p:spTgt spid="11"/>
                                        </p:tgtEl>
                                        <p:attrNameLst>
                                          <p:attrName>fill.type</p:attrName>
                                        </p:attrNameLst>
                                      </p:cBhvr>
                                      <p:to>
                                        <p:strVal val="solid"/>
                                      </p:to>
                                    </p:set>
                                    <p:set>
                                      <p:cBhvr>
                                        <p:cTn id="48" dur="250" fill="hold"/>
                                        <p:tgtEl>
                                          <p:spTgt spid="11"/>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13"/>
                                        </p:tgtEl>
                                        <p:attrNameLst>
                                          <p:attrName>style.visibility</p:attrName>
                                        </p:attrNameLst>
                                      </p:cBhvr>
                                      <p:to>
                                        <p:strVal val="visible"/>
                                      </p:to>
                                    </p:set>
                                    <p:anim calcmode="lin" valueType="num">
                                      <p:cBhvr>
                                        <p:cTn id="51" dur="250" fill="hold"/>
                                        <p:tgtEl>
                                          <p:spTgt spid="13"/>
                                        </p:tgtEl>
                                        <p:attrNameLst>
                                          <p:attrName>ppt_w</p:attrName>
                                        </p:attrNameLst>
                                      </p:cBhvr>
                                      <p:tavLst>
                                        <p:tav tm="0">
                                          <p:val>
                                            <p:strVal val="4*#ppt_w"/>
                                          </p:val>
                                        </p:tav>
                                        <p:tav tm="100000">
                                          <p:val>
                                            <p:strVal val="#ppt_w"/>
                                          </p:val>
                                        </p:tav>
                                      </p:tavLst>
                                    </p:anim>
                                    <p:anim calcmode="lin" valueType="num">
                                      <p:cBhvr>
                                        <p:cTn id="52"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7" name="Check mark.wav"/>
                                        </p:tgtEl>
                                      </p:cMediaNode>
                                    </p:audio>
                                  </p:sub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12"/>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12"/>
                                        </p:tgtEl>
                                        <p:attrNameLst>
                                          <p:attrName>fillcolor</p:attrName>
                                        </p:attrNameLst>
                                      </p:cBhvr>
                                      <p:to>
                                        <a:schemeClr val="accent1"/>
                                      </p:to>
                                    </p:animClr>
                                    <p:set>
                                      <p:cBhvr>
                                        <p:cTn id="58" dur="250" fill="hold"/>
                                        <p:tgtEl>
                                          <p:spTgt spid="12"/>
                                        </p:tgtEl>
                                        <p:attrNameLst>
                                          <p:attrName>fill.type</p:attrName>
                                        </p:attrNameLst>
                                      </p:cBhvr>
                                      <p:to>
                                        <p:strVal val="solid"/>
                                      </p:to>
                                    </p:set>
                                    <p:set>
                                      <p:cBhvr>
                                        <p:cTn id="59" dur="250" fill="hold"/>
                                        <p:tgtEl>
                                          <p:spTgt spid="12"/>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6" name="click.wav"/>
                                        </p:tgtEl>
                                      </p:cMediaNode>
                                    </p:audio>
                                  </p:subTnLst>
                                </p:cTn>
                              </p:par>
                              <p:par>
                                <p:cTn id="60" presetID="1" presetClass="emph" presetSubtype="2" fill="hold" nodeType="withEffect">
                                  <p:stCondLst>
                                    <p:cond delay="500"/>
                                  </p:stCondLst>
                                  <p:childTnLst>
                                    <p:animClr clrSpc="rgb" dir="cw">
                                      <p:cBhvr>
                                        <p:cTn id="61" dur="250" fill="hold"/>
                                        <p:tgtEl>
                                          <p:spTgt spid="12"/>
                                        </p:tgtEl>
                                        <p:attrNameLst>
                                          <p:attrName>fillcolor</p:attrName>
                                        </p:attrNameLst>
                                      </p:cBhvr>
                                      <p:to>
                                        <a:schemeClr val="accent1"/>
                                      </p:to>
                                    </p:animClr>
                                    <p:set>
                                      <p:cBhvr>
                                        <p:cTn id="62" dur="250" fill="hold"/>
                                        <p:tgtEl>
                                          <p:spTgt spid="12"/>
                                        </p:tgtEl>
                                        <p:attrNameLst>
                                          <p:attrName>fill.type</p:attrName>
                                        </p:attrNameLst>
                                      </p:cBhvr>
                                      <p:to>
                                        <p:strVal val="solid"/>
                                      </p:to>
                                    </p:set>
                                    <p:set>
                                      <p:cBhvr>
                                        <p:cTn id="63" dur="250" fill="hold"/>
                                        <p:tgtEl>
                                          <p:spTgt spid="12"/>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14"/>
                                        </p:tgtEl>
                                        <p:attrNameLst>
                                          <p:attrName>style.visibility</p:attrName>
                                        </p:attrNameLst>
                                      </p:cBhvr>
                                      <p:to>
                                        <p:strVal val="visible"/>
                                      </p:to>
                                    </p:set>
                                    <p:anim calcmode="lin" valueType="num">
                                      <p:cBhvr>
                                        <p:cTn id="66" dur="250" fill="hold"/>
                                        <p:tgtEl>
                                          <p:spTgt spid="14"/>
                                        </p:tgtEl>
                                        <p:attrNameLst>
                                          <p:attrName>ppt_w</p:attrName>
                                        </p:attrNameLst>
                                      </p:cBhvr>
                                      <p:tavLst>
                                        <p:tav tm="0">
                                          <p:val>
                                            <p:strVal val="4*#ppt_w"/>
                                          </p:val>
                                        </p:tav>
                                        <p:tav tm="100000">
                                          <p:val>
                                            <p:strVal val="#ppt_w"/>
                                          </p:val>
                                        </p:tav>
                                      </p:tavLst>
                                    </p:anim>
                                    <p:anim calcmode="lin" valueType="num">
                                      <p:cBhvr>
                                        <p:cTn id="67"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8" name="Wrong Buzzer.wav"/>
                                        </p:tgtEl>
                                      </p:cMediaNode>
                                    </p:audio>
                                  </p:subTnLst>
                                </p:cTn>
                              </p:par>
                            </p:childTnLst>
                          </p:cTn>
                        </p:par>
                      </p:childTnLst>
                    </p:cTn>
                  </p:par>
                </p:childTnLst>
              </p:cTn>
              <p:nextCondLst>
                <p:cond evt="onClick" delay="0">
                  <p:tgtEl>
                    <p:spTgt spid="12"/>
                  </p:tgtEl>
                </p:cond>
              </p:nextCondLst>
            </p:seq>
            <p:seq concurrent="1" nextAc="seek">
              <p:cTn id="68" restart="whenNotActive" fill="hold" evtFilter="cancelBubble" nodeType="interactiveSeq">
                <p:stCondLst>
                  <p:cond evt="onClick" delay="0">
                    <p:tgtEl>
                      <p:spTgt spid="15"/>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withEffect">
                                  <p:stCondLst>
                                    <p:cond delay="0"/>
                                  </p:stCondLst>
                                  <p:childTnLst>
                                    <p:animClr clrSpc="rgb" dir="cw">
                                      <p:cBhvr>
                                        <p:cTn id="72" dur="250" fill="hold"/>
                                        <p:tgtEl>
                                          <p:spTgt spid="15"/>
                                        </p:tgtEl>
                                        <p:attrNameLst>
                                          <p:attrName>fillcolor</p:attrName>
                                        </p:attrNameLst>
                                      </p:cBhvr>
                                      <p:to>
                                        <a:schemeClr val="accent1"/>
                                      </p:to>
                                    </p:animClr>
                                    <p:set>
                                      <p:cBhvr>
                                        <p:cTn id="73" dur="250" fill="hold"/>
                                        <p:tgtEl>
                                          <p:spTgt spid="15"/>
                                        </p:tgtEl>
                                        <p:attrNameLst>
                                          <p:attrName>fill.type</p:attrName>
                                        </p:attrNameLst>
                                      </p:cBhvr>
                                      <p:to>
                                        <p:strVal val="solid"/>
                                      </p:to>
                                    </p:set>
                                    <p:set>
                                      <p:cBhvr>
                                        <p:cTn id="74" dur="250" fill="hold"/>
                                        <p:tgtEl>
                                          <p:spTgt spid="1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6" name="click.wav"/>
                                        </p:tgtEl>
                                      </p:cMediaNode>
                                    </p:audio>
                                  </p:subTnLst>
                                </p:cTn>
                              </p:par>
                              <p:par>
                                <p:cTn id="75" presetID="1" presetClass="emph" presetSubtype="2" fill="hold" nodeType="withEffect">
                                  <p:stCondLst>
                                    <p:cond delay="500"/>
                                  </p:stCondLst>
                                  <p:childTnLst>
                                    <p:animClr clrSpc="rgb" dir="cw">
                                      <p:cBhvr>
                                        <p:cTn id="76" dur="250" fill="hold"/>
                                        <p:tgtEl>
                                          <p:spTgt spid="15"/>
                                        </p:tgtEl>
                                        <p:attrNameLst>
                                          <p:attrName>fillcolor</p:attrName>
                                        </p:attrNameLst>
                                      </p:cBhvr>
                                      <p:to>
                                        <a:schemeClr val="accent1"/>
                                      </p:to>
                                    </p:animClr>
                                    <p:set>
                                      <p:cBhvr>
                                        <p:cTn id="77" dur="250" fill="hold"/>
                                        <p:tgtEl>
                                          <p:spTgt spid="15"/>
                                        </p:tgtEl>
                                        <p:attrNameLst>
                                          <p:attrName>fill.type</p:attrName>
                                        </p:attrNameLst>
                                      </p:cBhvr>
                                      <p:to>
                                        <p:strVal val="solid"/>
                                      </p:to>
                                    </p:set>
                                    <p:set>
                                      <p:cBhvr>
                                        <p:cTn id="78" dur="250" fill="hold"/>
                                        <p:tgtEl>
                                          <p:spTgt spid="15"/>
                                        </p:tgtEl>
                                        <p:attrNameLst>
                                          <p:attrName>fill.on</p:attrName>
                                        </p:attrNameLst>
                                      </p:cBhvr>
                                      <p:to>
                                        <p:strVal val="true"/>
                                      </p:to>
                                    </p:set>
                                  </p:childTnLst>
                                </p:cTn>
                              </p:par>
                              <p:par>
                                <p:cTn id="79" presetID="23" presetClass="entr" presetSubtype="32" fill="hold" nodeType="withEffect">
                                  <p:stCondLst>
                                    <p:cond delay="500"/>
                                  </p:stCondLst>
                                  <p:childTnLst>
                                    <p:set>
                                      <p:cBhvr>
                                        <p:cTn id="80" dur="1" fill="hold">
                                          <p:stCondLst>
                                            <p:cond delay="0"/>
                                          </p:stCondLst>
                                        </p:cTn>
                                        <p:tgtEl>
                                          <p:spTgt spid="16"/>
                                        </p:tgtEl>
                                        <p:attrNameLst>
                                          <p:attrName>style.visibility</p:attrName>
                                        </p:attrNameLst>
                                      </p:cBhvr>
                                      <p:to>
                                        <p:strVal val="visible"/>
                                      </p:to>
                                    </p:set>
                                    <p:anim calcmode="lin" valueType="num">
                                      <p:cBhvr>
                                        <p:cTn id="81" dur="250" fill="hold"/>
                                        <p:tgtEl>
                                          <p:spTgt spid="16"/>
                                        </p:tgtEl>
                                        <p:attrNameLst>
                                          <p:attrName>ppt_w</p:attrName>
                                        </p:attrNameLst>
                                      </p:cBhvr>
                                      <p:tavLst>
                                        <p:tav tm="0">
                                          <p:val>
                                            <p:strVal val="4*#ppt_w"/>
                                          </p:val>
                                        </p:tav>
                                        <p:tav tm="100000">
                                          <p:val>
                                            <p:strVal val="#ppt_w"/>
                                          </p:val>
                                        </p:tav>
                                      </p:tavLst>
                                    </p:anim>
                                    <p:anim calcmode="lin" valueType="num">
                                      <p:cBhvr>
                                        <p:cTn id="82"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8" name="Wrong Buzzer.wav"/>
                                        </p:tgtEl>
                                      </p:cMediaNode>
                                    </p:audio>
                                  </p:subTnLst>
                                </p:cTn>
                              </p:par>
                            </p:childTnLst>
                          </p:cTn>
                        </p:par>
                      </p:childTnLst>
                    </p:cTn>
                  </p:par>
                </p:childTnLst>
              </p:cTn>
              <p:nextCondLst>
                <p:cond evt="onClick" delay="0">
                  <p:tgtEl>
                    <p:spTgt spid="15"/>
                  </p:tgtEl>
                </p:cond>
              </p:nextCondLst>
            </p:seq>
          </p:childTnLst>
        </p:cTn>
      </p:par>
    </p:tnLst>
    <p:bldLst>
      <p:bldP spid="11" grpId="0" animBg="1"/>
      <p:bldP spid="12"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12D7E-8993-F24E-B3A2-83F96E993A0D}"/>
              </a:ext>
            </a:extLst>
          </p:cNvPr>
          <p:cNvSpPr/>
          <p:nvPr/>
        </p:nvSpPr>
        <p:spPr>
          <a:xfrm>
            <a:off x="613705" y="445276"/>
            <a:ext cx="10934429" cy="1569513"/>
          </a:xfrm>
          <a:prstGeom prst="rect">
            <a:avLst/>
          </a:prstGeom>
          <a:solidFill>
            <a:srgbClr val="FFFFFF"/>
          </a:solidFill>
          <a:ln w="41275" cmpd="thickThin">
            <a:solidFill>
              <a:srgbClr val="FFC000"/>
            </a:solidFill>
          </a:ln>
        </p:spPr>
        <p:txBody>
          <a:bodyPr wrap="square" lIns="91294" tIns="45647" rIns="91294" bIns="45647">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Arial" panose="020B0604020202020204" pitchFamily="34" charset="0"/>
                <a:ea typeface="Arial-Rounded" pitchFamily="34" charset="0"/>
                <a:cs typeface="Arial" panose="020B0604020202020204" pitchFamily="34" charset="0"/>
              </a:rPr>
              <a:t>Nhà Minh đã thử tài ông trong việc cân sự vật nào?</a:t>
            </a:r>
            <a:endPar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endParaRPr>
          </a:p>
        </p:txBody>
      </p:sp>
      <p:pic>
        <p:nvPicPr>
          <p:cNvPr id="9" name="Picture 8" descr="Reception Bell Images | Free Vectors, Stock Photos &amp; PSD">
            <a:extLst>
              <a:ext uri="{FF2B5EF4-FFF2-40B4-BE49-F238E27FC236}">
                <a16:creationId xmlns:a16="http://schemas.microsoft.com/office/drawing/2014/main" id="{499DD8C2-D085-4155-1A48-4EF27503571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46015" y="5219368"/>
            <a:ext cx="1695139" cy="1695139"/>
          </a:xfrm>
          <a:prstGeom prst="rect">
            <a:avLst/>
          </a:prstGeom>
          <a:noFill/>
          <a:extLst>
            <a:ext uri="{909E8E84-426E-40DD-AFC4-6F175D3DCCD1}">
              <a14:hiddenFill xmlns:a14="http://schemas.microsoft.com/office/drawing/2010/main">
                <a:solidFill>
                  <a:srgbClr val="FFFFFF"/>
                </a:solidFill>
              </a14:hiddenFill>
            </a:ext>
          </a:extLst>
        </p:spPr>
      </p:pic>
      <p:pic>
        <p:nvPicPr>
          <p:cNvPr id="10" name="ĐỒNG HỒ ĐẾM NGƯỢC 5 GIÂY + CHUÔNG BÁO HẾT GIỜ">
            <a:hlinkClick r:id="" action="ppaction://media"/>
            <a:extLst>
              <a:ext uri="{FF2B5EF4-FFF2-40B4-BE49-F238E27FC236}">
                <a16:creationId xmlns:a16="http://schemas.microsoft.com/office/drawing/2014/main" id="{D38EF26A-AFE2-9CF2-D768-4FE3A1CE3918}"/>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220684" y="4786435"/>
            <a:ext cx="2277346" cy="1790054"/>
          </a:xfrm>
          <a:prstGeom prst="rect">
            <a:avLst/>
          </a:prstGeom>
        </p:spPr>
      </p:pic>
      <p:sp>
        <p:nvSpPr>
          <p:cNvPr id="11" name="Rectangle 10">
            <a:extLst>
              <a:ext uri="{FF2B5EF4-FFF2-40B4-BE49-F238E27FC236}">
                <a16:creationId xmlns:a16="http://schemas.microsoft.com/office/drawing/2014/main" id="{A9C19A39-4815-979A-77D2-CFD8C2C31147}"/>
              </a:ext>
            </a:extLst>
          </p:cNvPr>
          <p:cNvSpPr/>
          <p:nvPr/>
        </p:nvSpPr>
        <p:spPr>
          <a:xfrm>
            <a:off x="2523929" y="2446480"/>
            <a:ext cx="7468362" cy="1224439"/>
          </a:xfrm>
          <a:prstGeom prst="rect">
            <a:avLst/>
          </a:prstGeom>
          <a:solidFill>
            <a:srgbClr val="FFE285"/>
          </a:solidFill>
          <a:ln w="28575" cap="flat" cmpd="sng" algn="ctr">
            <a:noFill/>
            <a:prstDash val="solid"/>
            <a:miter lim="800000"/>
          </a:ln>
          <a:effectLst/>
        </p:spPr>
        <p:txBody>
          <a:bodyPr lIns="91294" tIns="45647" rIns="91294" bIns="45647"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black"/>
                </a:solidFill>
                <a:effectLst/>
                <a:uLnTx/>
                <a:uFillTx/>
                <a:latin typeface="Arial" panose="020B0604020202020204" pitchFamily="34" charset="0"/>
                <a:ea typeface="Arial-Rounded" pitchFamily="34" charset="0"/>
                <a:cs typeface="Arial" panose="020B0604020202020204" pitchFamily="34" charset="0"/>
              </a:rPr>
              <a:t>A. Cân</a:t>
            </a:r>
            <a:r>
              <a:rPr kumimoji="0" lang="en-US" sz="5400" b="0" i="0" u="none" strike="noStrike" kern="1200" cap="none" spc="0" normalizeH="0" noProof="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con voi</a:t>
            </a:r>
            <a:endParaRPr kumimoji="0" lang="vi-VN" sz="54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endParaRPr>
          </a:p>
        </p:txBody>
      </p:sp>
      <p:sp>
        <p:nvSpPr>
          <p:cNvPr id="12" name="Rectangle 11">
            <a:extLst>
              <a:ext uri="{FF2B5EF4-FFF2-40B4-BE49-F238E27FC236}">
                <a16:creationId xmlns:a16="http://schemas.microsoft.com/office/drawing/2014/main" id="{93B7BB29-7B88-B679-BCC1-934175E36336}"/>
              </a:ext>
            </a:extLst>
          </p:cNvPr>
          <p:cNvSpPr/>
          <p:nvPr/>
        </p:nvSpPr>
        <p:spPr>
          <a:xfrm>
            <a:off x="2523929" y="3923757"/>
            <a:ext cx="7468362" cy="1255757"/>
          </a:xfrm>
          <a:prstGeom prst="rect">
            <a:avLst/>
          </a:prstGeom>
          <a:solidFill>
            <a:srgbClr val="FFE285"/>
          </a:solidFill>
          <a:ln w="28575" cap="flat" cmpd="sng" algn="ctr">
            <a:noFill/>
            <a:prstDash val="solid"/>
            <a:miter lim="800000"/>
          </a:ln>
          <a:effectLst/>
        </p:spPr>
        <p:txBody>
          <a:bodyPr lIns="91294" tIns="45647" rIns="91294" bIns="45647"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black"/>
                </a:solidFill>
                <a:effectLst/>
                <a:uLnTx/>
                <a:uFillTx/>
                <a:latin typeface="Arial" panose="020B0604020202020204" pitchFamily="34" charset="0"/>
                <a:ea typeface="Arial-Rounded" pitchFamily="34" charset="0"/>
                <a:cs typeface="Arial" panose="020B0604020202020204" pitchFamily="34" charset="0"/>
              </a:rPr>
              <a:t>B. Cân</a:t>
            </a:r>
            <a:r>
              <a:rPr kumimoji="0" lang="en-US" sz="5400" b="0" i="0" u="none" strike="noStrike" kern="1200" cap="none" spc="0" normalizeH="0" noProof="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hòn đá</a:t>
            </a:r>
            <a:endParaRPr kumimoji="0" lang="en-US" sz="54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endParaRPr>
          </a:p>
        </p:txBody>
      </p:sp>
      <p:pic>
        <p:nvPicPr>
          <p:cNvPr id="13" name="Picture 12">
            <a:extLst>
              <a:ext uri="{FF2B5EF4-FFF2-40B4-BE49-F238E27FC236}">
                <a16:creationId xmlns:a16="http://schemas.microsoft.com/office/drawing/2014/main" id="{BE04D701-37BA-E41F-EF48-138A16C7942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02862" y="2765171"/>
            <a:ext cx="598573" cy="587056"/>
          </a:xfrm>
          <a:prstGeom prst="rect">
            <a:avLst/>
          </a:prstGeom>
          <a:noFill/>
        </p:spPr>
      </p:pic>
      <p:pic>
        <p:nvPicPr>
          <p:cNvPr id="14" name="Picture 13">
            <a:extLst>
              <a:ext uri="{FF2B5EF4-FFF2-40B4-BE49-F238E27FC236}">
                <a16:creationId xmlns:a16="http://schemas.microsoft.com/office/drawing/2014/main" id="{FD267444-F990-19BC-127A-45C8AC165F3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12286" y="4202671"/>
            <a:ext cx="605667" cy="583764"/>
          </a:xfrm>
          <a:prstGeom prst="rect">
            <a:avLst/>
          </a:prstGeom>
          <a:noFill/>
        </p:spPr>
      </p:pic>
      <p:sp>
        <p:nvSpPr>
          <p:cNvPr id="15" name="Rectangle 14">
            <a:extLst>
              <a:ext uri="{FF2B5EF4-FFF2-40B4-BE49-F238E27FC236}">
                <a16:creationId xmlns:a16="http://schemas.microsoft.com/office/drawing/2014/main" id="{929C38E1-B36A-9D84-0109-EBB8944FBA24}"/>
              </a:ext>
            </a:extLst>
          </p:cNvPr>
          <p:cNvSpPr/>
          <p:nvPr/>
        </p:nvSpPr>
        <p:spPr>
          <a:xfrm>
            <a:off x="2523929" y="5432835"/>
            <a:ext cx="7468362" cy="1220544"/>
          </a:xfrm>
          <a:prstGeom prst="rect">
            <a:avLst/>
          </a:prstGeom>
          <a:solidFill>
            <a:srgbClr val="FFE285"/>
          </a:solidFill>
          <a:ln w="28575" cap="flat" cmpd="sng" algn="ctr">
            <a:noFill/>
            <a:prstDash val="solid"/>
            <a:miter lim="800000"/>
          </a:ln>
          <a:effectLst/>
        </p:spPr>
        <p:txBody>
          <a:bodyPr lIns="91294" tIns="45647" rIns="91294" bIns="45647"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black"/>
                </a:solidFill>
                <a:effectLst/>
                <a:uLnTx/>
                <a:uFillTx/>
                <a:latin typeface="Arial" panose="020B0604020202020204" pitchFamily="34" charset="0"/>
                <a:ea typeface="Arial-Rounded" pitchFamily="34" charset="0"/>
                <a:cs typeface="Arial" panose="020B0604020202020204" pitchFamily="34" charset="0"/>
              </a:rPr>
              <a:t>C. Cân</a:t>
            </a:r>
            <a:r>
              <a:rPr kumimoji="0" lang="en-US" sz="5400" b="0" i="0" u="none" strike="noStrike" kern="1200" cap="none" spc="0" normalizeH="0" noProof="0">
                <a:ln>
                  <a:noFill/>
                </a:ln>
                <a:solidFill>
                  <a:prstClr val="black"/>
                </a:solidFill>
                <a:effectLst/>
                <a:uLnTx/>
                <a:uFillTx/>
                <a:latin typeface="Arial" panose="020B0604020202020204" pitchFamily="34" charset="0"/>
                <a:ea typeface="Arial-Rounded" pitchFamily="34" charset="0"/>
                <a:cs typeface="Arial" panose="020B0604020202020204" pitchFamily="34" charset="0"/>
              </a:rPr>
              <a:t> quyển sách</a:t>
            </a:r>
            <a:endParaRPr kumimoji="0" lang="en-US" sz="5400" b="0"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endParaRPr>
          </a:p>
        </p:txBody>
      </p:sp>
      <p:pic>
        <p:nvPicPr>
          <p:cNvPr id="16" name="Picture 15">
            <a:extLst>
              <a:ext uri="{FF2B5EF4-FFF2-40B4-BE49-F238E27FC236}">
                <a16:creationId xmlns:a16="http://schemas.microsoft.com/office/drawing/2014/main" id="{5353695D-BE6B-9560-B5FC-809DE08C53A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16080" y="5775056"/>
            <a:ext cx="605667" cy="583764"/>
          </a:xfrm>
          <a:prstGeom prst="rect">
            <a:avLst/>
          </a:prstGeom>
          <a:noFill/>
        </p:spPr>
      </p:pic>
    </p:spTree>
    <p:extLst>
      <p:ext uri="{BB962C8B-B14F-4D97-AF65-F5344CB8AC3E}">
        <p14:creationId xmlns:p14="http://schemas.microsoft.com/office/powerpoint/2010/main" val="20877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17" fill="hold"/>
                                        <p:tgtEl>
                                          <p:spTgt spid="10"/>
                                        </p:tgtEl>
                                      </p:cBhvr>
                                    </p:cmd>
                                  </p:childTnLst>
                                </p:cTn>
                              </p:par>
                            </p:childTnLst>
                          </p:cTn>
                        </p:par>
                        <p:par>
                          <p:cTn id="7" fill="hold">
                            <p:stCondLst>
                              <p:cond delay="7617"/>
                            </p:stCondLst>
                            <p:childTnLst>
                              <p:par>
                                <p:cTn id="8" presetID="55" presetClass="entr" presetSubtype="0"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1000" fill="hold"/>
                                        <p:tgtEl>
                                          <p:spTgt spid="11"/>
                                        </p:tgtEl>
                                        <p:attrNameLst>
                                          <p:attrName>ppt_w</p:attrName>
                                        </p:attrNameLst>
                                      </p:cBhvr>
                                      <p:tavLst>
                                        <p:tav tm="0">
                                          <p:val>
                                            <p:strVal val="#ppt_w*0.70"/>
                                          </p:val>
                                        </p:tav>
                                        <p:tav tm="100000">
                                          <p:val>
                                            <p:strVal val="#ppt_w"/>
                                          </p:val>
                                        </p:tav>
                                      </p:tavLst>
                                    </p:anim>
                                    <p:anim calcmode="lin" valueType="num">
                                      <p:cBhvr>
                                        <p:cTn id="11" dur="1000" fill="hold"/>
                                        <p:tgtEl>
                                          <p:spTgt spid="11"/>
                                        </p:tgtEl>
                                        <p:attrNameLst>
                                          <p:attrName>ppt_h</p:attrName>
                                        </p:attrNameLst>
                                      </p:cBhvr>
                                      <p:tavLst>
                                        <p:tav tm="0">
                                          <p:val>
                                            <p:strVal val="#ppt_h"/>
                                          </p:val>
                                        </p:tav>
                                        <p:tav tm="100000">
                                          <p:val>
                                            <p:strVal val="#ppt_h"/>
                                          </p:val>
                                        </p:tav>
                                      </p:tavLst>
                                    </p:anim>
                                    <p:animEffect transition="in" filter="fade">
                                      <p:cBhvr>
                                        <p:cTn id="12" dur="1000"/>
                                        <p:tgtEl>
                                          <p:spTgt spid="11"/>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strVal val="#ppt_w*0.70"/>
                                          </p:val>
                                        </p:tav>
                                        <p:tav tm="100000">
                                          <p:val>
                                            <p:strVal val="#ppt_w"/>
                                          </p:val>
                                        </p:tav>
                                      </p:tavLst>
                                    </p:anim>
                                    <p:anim calcmode="lin" valueType="num">
                                      <p:cBhvr>
                                        <p:cTn id="16" dur="1000" fill="hold"/>
                                        <p:tgtEl>
                                          <p:spTgt spid="12"/>
                                        </p:tgtEl>
                                        <p:attrNameLst>
                                          <p:attrName>ppt_h</p:attrName>
                                        </p:attrNameLst>
                                      </p:cBhvr>
                                      <p:tavLst>
                                        <p:tav tm="0">
                                          <p:val>
                                            <p:strVal val="#ppt_h"/>
                                          </p:val>
                                        </p:tav>
                                        <p:tav tm="100000">
                                          <p:val>
                                            <p:strVal val="#ppt_h"/>
                                          </p:val>
                                        </p:tav>
                                      </p:tavLst>
                                    </p:anim>
                                    <p:animEffect transition="in" filter="fade">
                                      <p:cBhvr>
                                        <p:cTn id="17" dur="1000"/>
                                        <p:tgtEl>
                                          <p:spTgt spid="12"/>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strVal val="#ppt_w*0.70"/>
                                          </p:val>
                                        </p:tav>
                                        <p:tav tm="100000">
                                          <p:val>
                                            <p:strVal val="#ppt_w"/>
                                          </p:val>
                                        </p:tav>
                                      </p:tavLst>
                                    </p:anim>
                                    <p:anim calcmode="lin" valueType="num">
                                      <p:cBhvr>
                                        <p:cTn id="21" dur="1000" fill="hold"/>
                                        <p:tgtEl>
                                          <p:spTgt spid="15"/>
                                        </p:tgtEl>
                                        <p:attrNameLst>
                                          <p:attrName>ppt_h</p:attrName>
                                        </p:attrNameLst>
                                      </p:cBhvr>
                                      <p:tavLst>
                                        <p:tav tm="0">
                                          <p:val>
                                            <p:strVal val="#ppt_h"/>
                                          </p:val>
                                        </p:tav>
                                        <p:tav tm="100000">
                                          <p:val>
                                            <p:strVal val="#ppt_h"/>
                                          </p:val>
                                        </p:tav>
                                      </p:tavLst>
                                    </p:anim>
                                    <p:animEffect transition="in" filter="fade">
                                      <p:cBhvr>
                                        <p:cTn id="2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32" presetClass="emph" presetSubtype="0" fill="hold" nodeType="clickEffect">
                                  <p:stCondLst>
                                    <p:cond delay="0"/>
                                  </p:st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subTnLst>
                                    <p:audio>
                                      <p:cMediaNode>
                                        <p:cTn display="0" masterRel="sameClick">
                                          <p:stCondLst>
                                            <p:cond evt="begin" delay="0">
                                              <p:tn val="26"/>
                                            </p:cond>
                                          </p:stCondLst>
                                          <p:endCondLst>
                                            <p:cond evt="onStopAudio" delay="0">
                                              <p:tgtEl>
                                                <p:sldTgt/>
                                              </p:tgtEl>
                                            </p:cond>
                                          </p:endCondLst>
                                        </p:cTn>
                                        <p:tgtEl>
                                          <p:sndTgt r:embed="rId5" name="Tieng-tinh-tinh-www_nhacchuongvui_com.wav"/>
                                        </p:tgtEl>
                                      </p:cMediaNode>
                                    </p:audio>
                                  </p:sub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10"/>
                                        </p:tgtEl>
                                      </p:cBhvr>
                                    </p:cmd>
                                  </p:childTnLst>
                                </p:cTn>
                              </p:par>
                            </p:childTnLst>
                          </p:cTn>
                        </p:par>
                      </p:childTnLst>
                    </p:cTn>
                  </p:par>
                </p:childTnLst>
              </p:cTn>
              <p:nextCondLst>
                <p:cond evt="onClick" delay="0">
                  <p:tgtEl>
                    <p:spTgt spid="10"/>
                  </p:tgtEl>
                </p:cond>
              </p:nextCondLst>
            </p:seq>
            <p:video>
              <p:cMediaNode vol="80000">
                <p:cTn id="37" fill="hold" display="0">
                  <p:stCondLst>
                    <p:cond delay="indefinite"/>
                  </p:stCondLst>
                </p:cTn>
                <p:tgtEl>
                  <p:spTgt spid="10"/>
                </p:tgtEl>
              </p:cMediaNode>
            </p:video>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11"/>
                                        </p:tgtEl>
                                        <p:attrNameLst>
                                          <p:attrName>fillcolor</p:attrName>
                                        </p:attrNameLst>
                                      </p:cBhvr>
                                      <p:to>
                                        <a:schemeClr val="bg2"/>
                                      </p:to>
                                    </p:animClr>
                                    <p:set>
                                      <p:cBhvr>
                                        <p:cTn id="43" dur="250" fill="hold"/>
                                        <p:tgtEl>
                                          <p:spTgt spid="11"/>
                                        </p:tgtEl>
                                        <p:attrNameLst>
                                          <p:attrName>fill.type</p:attrName>
                                        </p:attrNameLst>
                                      </p:cBhvr>
                                      <p:to>
                                        <p:strVal val="solid"/>
                                      </p:to>
                                    </p:set>
                                    <p:set>
                                      <p:cBhvr>
                                        <p:cTn id="44" dur="250" fill="hold"/>
                                        <p:tgtEl>
                                          <p:spTgt spid="11"/>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6" name="click.wav"/>
                                        </p:tgtEl>
                                      </p:cMediaNode>
                                    </p:audio>
                                  </p:subTnLst>
                                </p:cTn>
                              </p:par>
                              <p:par>
                                <p:cTn id="45" presetID="1" presetClass="emph" presetSubtype="2" fill="hold" nodeType="withEffect">
                                  <p:stCondLst>
                                    <p:cond delay="500"/>
                                  </p:stCondLst>
                                  <p:childTnLst>
                                    <p:animClr clrSpc="rgb" dir="cw">
                                      <p:cBhvr>
                                        <p:cTn id="46" dur="250" fill="hold"/>
                                        <p:tgtEl>
                                          <p:spTgt spid="11"/>
                                        </p:tgtEl>
                                        <p:attrNameLst>
                                          <p:attrName>fillcolor</p:attrName>
                                        </p:attrNameLst>
                                      </p:cBhvr>
                                      <p:to>
                                        <a:srgbClr val="FFFF00"/>
                                      </p:to>
                                    </p:animClr>
                                    <p:set>
                                      <p:cBhvr>
                                        <p:cTn id="47" dur="250" fill="hold"/>
                                        <p:tgtEl>
                                          <p:spTgt spid="11"/>
                                        </p:tgtEl>
                                        <p:attrNameLst>
                                          <p:attrName>fill.type</p:attrName>
                                        </p:attrNameLst>
                                      </p:cBhvr>
                                      <p:to>
                                        <p:strVal val="solid"/>
                                      </p:to>
                                    </p:set>
                                    <p:set>
                                      <p:cBhvr>
                                        <p:cTn id="48" dur="250" fill="hold"/>
                                        <p:tgtEl>
                                          <p:spTgt spid="11"/>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13"/>
                                        </p:tgtEl>
                                        <p:attrNameLst>
                                          <p:attrName>style.visibility</p:attrName>
                                        </p:attrNameLst>
                                      </p:cBhvr>
                                      <p:to>
                                        <p:strVal val="visible"/>
                                      </p:to>
                                    </p:set>
                                    <p:anim calcmode="lin" valueType="num">
                                      <p:cBhvr>
                                        <p:cTn id="51" dur="250" fill="hold"/>
                                        <p:tgtEl>
                                          <p:spTgt spid="13"/>
                                        </p:tgtEl>
                                        <p:attrNameLst>
                                          <p:attrName>ppt_w</p:attrName>
                                        </p:attrNameLst>
                                      </p:cBhvr>
                                      <p:tavLst>
                                        <p:tav tm="0">
                                          <p:val>
                                            <p:strVal val="4*#ppt_w"/>
                                          </p:val>
                                        </p:tav>
                                        <p:tav tm="100000">
                                          <p:val>
                                            <p:strVal val="#ppt_w"/>
                                          </p:val>
                                        </p:tav>
                                      </p:tavLst>
                                    </p:anim>
                                    <p:anim calcmode="lin" valueType="num">
                                      <p:cBhvr>
                                        <p:cTn id="52"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7" name="Check mark.wav"/>
                                        </p:tgtEl>
                                      </p:cMediaNode>
                                    </p:audio>
                                  </p:sub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12"/>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12"/>
                                        </p:tgtEl>
                                        <p:attrNameLst>
                                          <p:attrName>fillcolor</p:attrName>
                                        </p:attrNameLst>
                                      </p:cBhvr>
                                      <p:to>
                                        <a:schemeClr val="accent1"/>
                                      </p:to>
                                    </p:animClr>
                                    <p:set>
                                      <p:cBhvr>
                                        <p:cTn id="58" dur="250" fill="hold"/>
                                        <p:tgtEl>
                                          <p:spTgt spid="12"/>
                                        </p:tgtEl>
                                        <p:attrNameLst>
                                          <p:attrName>fill.type</p:attrName>
                                        </p:attrNameLst>
                                      </p:cBhvr>
                                      <p:to>
                                        <p:strVal val="solid"/>
                                      </p:to>
                                    </p:set>
                                    <p:set>
                                      <p:cBhvr>
                                        <p:cTn id="59" dur="250" fill="hold"/>
                                        <p:tgtEl>
                                          <p:spTgt spid="12"/>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6" name="click.wav"/>
                                        </p:tgtEl>
                                      </p:cMediaNode>
                                    </p:audio>
                                  </p:subTnLst>
                                </p:cTn>
                              </p:par>
                              <p:par>
                                <p:cTn id="60" presetID="1" presetClass="emph" presetSubtype="2" fill="hold" nodeType="withEffect">
                                  <p:stCondLst>
                                    <p:cond delay="500"/>
                                  </p:stCondLst>
                                  <p:childTnLst>
                                    <p:animClr clrSpc="rgb" dir="cw">
                                      <p:cBhvr>
                                        <p:cTn id="61" dur="250" fill="hold"/>
                                        <p:tgtEl>
                                          <p:spTgt spid="12"/>
                                        </p:tgtEl>
                                        <p:attrNameLst>
                                          <p:attrName>fillcolor</p:attrName>
                                        </p:attrNameLst>
                                      </p:cBhvr>
                                      <p:to>
                                        <a:schemeClr val="accent1"/>
                                      </p:to>
                                    </p:animClr>
                                    <p:set>
                                      <p:cBhvr>
                                        <p:cTn id="62" dur="250" fill="hold"/>
                                        <p:tgtEl>
                                          <p:spTgt spid="12"/>
                                        </p:tgtEl>
                                        <p:attrNameLst>
                                          <p:attrName>fill.type</p:attrName>
                                        </p:attrNameLst>
                                      </p:cBhvr>
                                      <p:to>
                                        <p:strVal val="solid"/>
                                      </p:to>
                                    </p:set>
                                    <p:set>
                                      <p:cBhvr>
                                        <p:cTn id="63" dur="250" fill="hold"/>
                                        <p:tgtEl>
                                          <p:spTgt spid="12"/>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14"/>
                                        </p:tgtEl>
                                        <p:attrNameLst>
                                          <p:attrName>style.visibility</p:attrName>
                                        </p:attrNameLst>
                                      </p:cBhvr>
                                      <p:to>
                                        <p:strVal val="visible"/>
                                      </p:to>
                                    </p:set>
                                    <p:anim calcmode="lin" valueType="num">
                                      <p:cBhvr>
                                        <p:cTn id="66" dur="250" fill="hold"/>
                                        <p:tgtEl>
                                          <p:spTgt spid="14"/>
                                        </p:tgtEl>
                                        <p:attrNameLst>
                                          <p:attrName>ppt_w</p:attrName>
                                        </p:attrNameLst>
                                      </p:cBhvr>
                                      <p:tavLst>
                                        <p:tav tm="0">
                                          <p:val>
                                            <p:strVal val="4*#ppt_w"/>
                                          </p:val>
                                        </p:tav>
                                        <p:tav tm="100000">
                                          <p:val>
                                            <p:strVal val="#ppt_w"/>
                                          </p:val>
                                        </p:tav>
                                      </p:tavLst>
                                    </p:anim>
                                    <p:anim calcmode="lin" valueType="num">
                                      <p:cBhvr>
                                        <p:cTn id="67"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8" name="Wrong Buzzer.wav"/>
                                        </p:tgtEl>
                                      </p:cMediaNode>
                                    </p:audio>
                                  </p:subTnLst>
                                </p:cTn>
                              </p:par>
                            </p:childTnLst>
                          </p:cTn>
                        </p:par>
                      </p:childTnLst>
                    </p:cTn>
                  </p:par>
                </p:childTnLst>
              </p:cTn>
              <p:nextCondLst>
                <p:cond evt="onClick" delay="0">
                  <p:tgtEl>
                    <p:spTgt spid="12"/>
                  </p:tgtEl>
                </p:cond>
              </p:nextCondLst>
            </p:seq>
            <p:seq concurrent="1" nextAc="seek">
              <p:cTn id="68" restart="whenNotActive" fill="hold" evtFilter="cancelBubble" nodeType="interactiveSeq">
                <p:stCondLst>
                  <p:cond evt="onClick" delay="0">
                    <p:tgtEl>
                      <p:spTgt spid="15"/>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withEffect">
                                  <p:stCondLst>
                                    <p:cond delay="0"/>
                                  </p:stCondLst>
                                  <p:childTnLst>
                                    <p:animClr clrSpc="rgb" dir="cw">
                                      <p:cBhvr>
                                        <p:cTn id="72" dur="250" fill="hold"/>
                                        <p:tgtEl>
                                          <p:spTgt spid="15"/>
                                        </p:tgtEl>
                                        <p:attrNameLst>
                                          <p:attrName>fillcolor</p:attrName>
                                        </p:attrNameLst>
                                      </p:cBhvr>
                                      <p:to>
                                        <a:schemeClr val="accent1"/>
                                      </p:to>
                                    </p:animClr>
                                    <p:set>
                                      <p:cBhvr>
                                        <p:cTn id="73" dur="250" fill="hold"/>
                                        <p:tgtEl>
                                          <p:spTgt spid="15"/>
                                        </p:tgtEl>
                                        <p:attrNameLst>
                                          <p:attrName>fill.type</p:attrName>
                                        </p:attrNameLst>
                                      </p:cBhvr>
                                      <p:to>
                                        <p:strVal val="solid"/>
                                      </p:to>
                                    </p:set>
                                    <p:set>
                                      <p:cBhvr>
                                        <p:cTn id="74" dur="250" fill="hold"/>
                                        <p:tgtEl>
                                          <p:spTgt spid="1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6" name="click.wav"/>
                                        </p:tgtEl>
                                      </p:cMediaNode>
                                    </p:audio>
                                  </p:subTnLst>
                                </p:cTn>
                              </p:par>
                              <p:par>
                                <p:cTn id="75" presetID="1" presetClass="emph" presetSubtype="2" fill="hold" nodeType="withEffect">
                                  <p:stCondLst>
                                    <p:cond delay="500"/>
                                  </p:stCondLst>
                                  <p:childTnLst>
                                    <p:animClr clrSpc="rgb" dir="cw">
                                      <p:cBhvr>
                                        <p:cTn id="76" dur="250" fill="hold"/>
                                        <p:tgtEl>
                                          <p:spTgt spid="15"/>
                                        </p:tgtEl>
                                        <p:attrNameLst>
                                          <p:attrName>fillcolor</p:attrName>
                                        </p:attrNameLst>
                                      </p:cBhvr>
                                      <p:to>
                                        <a:schemeClr val="accent1"/>
                                      </p:to>
                                    </p:animClr>
                                    <p:set>
                                      <p:cBhvr>
                                        <p:cTn id="77" dur="250" fill="hold"/>
                                        <p:tgtEl>
                                          <p:spTgt spid="15"/>
                                        </p:tgtEl>
                                        <p:attrNameLst>
                                          <p:attrName>fill.type</p:attrName>
                                        </p:attrNameLst>
                                      </p:cBhvr>
                                      <p:to>
                                        <p:strVal val="solid"/>
                                      </p:to>
                                    </p:set>
                                    <p:set>
                                      <p:cBhvr>
                                        <p:cTn id="78" dur="250" fill="hold"/>
                                        <p:tgtEl>
                                          <p:spTgt spid="15"/>
                                        </p:tgtEl>
                                        <p:attrNameLst>
                                          <p:attrName>fill.on</p:attrName>
                                        </p:attrNameLst>
                                      </p:cBhvr>
                                      <p:to>
                                        <p:strVal val="true"/>
                                      </p:to>
                                    </p:set>
                                  </p:childTnLst>
                                </p:cTn>
                              </p:par>
                              <p:par>
                                <p:cTn id="79" presetID="23" presetClass="entr" presetSubtype="32" fill="hold" nodeType="withEffect">
                                  <p:stCondLst>
                                    <p:cond delay="500"/>
                                  </p:stCondLst>
                                  <p:childTnLst>
                                    <p:set>
                                      <p:cBhvr>
                                        <p:cTn id="80" dur="1" fill="hold">
                                          <p:stCondLst>
                                            <p:cond delay="0"/>
                                          </p:stCondLst>
                                        </p:cTn>
                                        <p:tgtEl>
                                          <p:spTgt spid="16"/>
                                        </p:tgtEl>
                                        <p:attrNameLst>
                                          <p:attrName>style.visibility</p:attrName>
                                        </p:attrNameLst>
                                      </p:cBhvr>
                                      <p:to>
                                        <p:strVal val="visible"/>
                                      </p:to>
                                    </p:set>
                                    <p:anim calcmode="lin" valueType="num">
                                      <p:cBhvr>
                                        <p:cTn id="81" dur="250" fill="hold"/>
                                        <p:tgtEl>
                                          <p:spTgt spid="16"/>
                                        </p:tgtEl>
                                        <p:attrNameLst>
                                          <p:attrName>ppt_w</p:attrName>
                                        </p:attrNameLst>
                                      </p:cBhvr>
                                      <p:tavLst>
                                        <p:tav tm="0">
                                          <p:val>
                                            <p:strVal val="4*#ppt_w"/>
                                          </p:val>
                                        </p:tav>
                                        <p:tav tm="100000">
                                          <p:val>
                                            <p:strVal val="#ppt_w"/>
                                          </p:val>
                                        </p:tav>
                                      </p:tavLst>
                                    </p:anim>
                                    <p:anim calcmode="lin" valueType="num">
                                      <p:cBhvr>
                                        <p:cTn id="82"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8" name="Wrong Buzzer.wav"/>
                                        </p:tgtEl>
                                      </p:cMediaNode>
                                    </p:audio>
                                  </p:subTnLst>
                                </p:cTn>
                              </p:par>
                            </p:childTnLst>
                          </p:cTn>
                        </p:par>
                      </p:childTnLst>
                    </p:cTn>
                  </p:par>
                </p:childTnLst>
              </p:cTn>
              <p:nextCondLst>
                <p:cond evt="onClick" delay="0">
                  <p:tgtEl>
                    <p:spTgt spid="15"/>
                  </p:tgtEl>
                </p:cond>
              </p:nextCondLst>
            </p:seq>
          </p:childTnLst>
        </p:cTn>
      </p:par>
    </p:tnLst>
    <p:bldLst>
      <p:bldP spid="11" grpId="0" animBg="1"/>
      <p:bldP spid="12"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F012D7E-8993-F24E-B3A2-83F96E993A0D}"/>
              </a:ext>
            </a:extLst>
          </p:cNvPr>
          <p:cNvSpPr/>
          <p:nvPr/>
        </p:nvSpPr>
        <p:spPr>
          <a:xfrm>
            <a:off x="613704" y="2071565"/>
            <a:ext cx="10934429" cy="2349416"/>
          </a:xfrm>
          <a:prstGeom prst="roundRect">
            <a:avLst/>
          </a:prstGeom>
          <a:solidFill>
            <a:srgbClr val="FFFFFF"/>
          </a:solidFill>
          <a:ln w="41275" cmpd="thickThin">
            <a:solidFill>
              <a:srgbClr val="FFC000"/>
            </a:solidFill>
          </a:ln>
        </p:spPr>
        <p:txBody>
          <a:bodyPr wrap="square" lIns="91294" tIns="45647" rIns="91294" bIns="45647">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black"/>
                </a:solidFill>
                <a:effectLst/>
                <a:uLnTx/>
                <a:uFillTx/>
                <a:latin typeface="Arial" panose="020B0604020202020204" pitchFamily="34" charset="0"/>
                <a:ea typeface="Arial-Rounded" pitchFamily="34" charset="0"/>
                <a:cs typeface="Arial" panose="020B0604020202020204" pitchFamily="34" charset="0"/>
              </a:rPr>
              <a:t>Lương Thế Vinh đã dùng cách nào để cân con voi?</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Arial-Rounded" pitchFamily="34" charset="0"/>
              <a:cs typeface="Arial" panose="020B0604020202020204" pitchFamily="34" charset="0"/>
            </a:endParaRPr>
          </a:p>
        </p:txBody>
      </p:sp>
      <p:pic>
        <p:nvPicPr>
          <p:cNvPr id="15" name="Picture 14" descr="Reception Bell Images | Free Vectors, Stock Photos &amp; PSD">
            <a:extLst>
              <a:ext uri="{FF2B5EF4-FFF2-40B4-BE49-F238E27FC236}">
                <a16:creationId xmlns:a16="http://schemas.microsoft.com/office/drawing/2014/main" id="{36F919D1-524E-EF1A-12A0-C877B37E67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46015" y="5219368"/>
            <a:ext cx="1695139" cy="1695139"/>
          </a:xfrm>
          <a:prstGeom prst="rect">
            <a:avLst/>
          </a:prstGeom>
          <a:noFill/>
          <a:extLst>
            <a:ext uri="{909E8E84-426E-40DD-AFC4-6F175D3DCCD1}">
              <a14:hiddenFill xmlns:a14="http://schemas.microsoft.com/office/drawing/2010/main">
                <a:solidFill>
                  <a:srgbClr val="FFFFFF"/>
                </a:solidFill>
              </a14:hiddenFill>
            </a:ext>
          </a:extLst>
        </p:spPr>
      </p:pic>
      <p:pic>
        <p:nvPicPr>
          <p:cNvPr id="16" name="ĐỒNG HỒ ĐẾM NGƯỢC 5 GIÂY + CHUÔNG BÁO HẾT GIỜ">
            <a:hlinkClick r:id="" action="ppaction://media"/>
            <a:extLst>
              <a:ext uri="{FF2B5EF4-FFF2-40B4-BE49-F238E27FC236}">
                <a16:creationId xmlns:a16="http://schemas.microsoft.com/office/drawing/2014/main" id="{F62D84DE-FE50-E516-67F8-7FC86CF15B0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20684" y="4786435"/>
            <a:ext cx="2277346" cy="1790054"/>
          </a:xfrm>
          <a:prstGeom prst="rect">
            <a:avLst/>
          </a:prstGeom>
        </p:spPr>
      </p:pic>
    </p:spTree>
    <p:extLst>
      <p:ext uri="{BB962C8B-B14F-4D97-AF65-F5344CB8AC3E}">
        <p14:creationId xmlns:p14="http://schemas.microsoft.com/office/powerpoint/2010/main" val="1057056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1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15"/>
                                        </p:tgtEl>
                                        <p:attrNameLst>
                                          <p:attrName>r</p:attrName>
                                        </p:attrNameLst>
                                      </p:cBhvr>
                                    </p:animRot>
                                    <p:animRot by="-240000">
                                      <p:cBhvr>
                                        <p:cTn id="12" dur="200" fill="hold">
                                          <p:stCondLst>
                                            <p:cond delay="200"/>
                                          </p:stCondLst>
                                        </p:cTn>
                                        <p:tgtEl>
                                          <p:spTgt spid="15"/>
                                        </p:tgtEl>
                                        <p:attrNameLst>
                                          <p:attrName>r</p:attrName>
                                        </p:attrNameLst>
                                      </p:cBhvr>
                                    </p:animRot>
                                    <p:animRot by="240000">
                                      <p:cBhvr>
                                        <p:cTn id="13" dur="200" fill="hold">
                                          <p:stCondLst>
                                            <p:cond delay="400"/>
                                          </p:stCondLst>
                                        </p:cTn>
                                        <p:tgtEl>
                                          <p:spTgt spid="15"/>
                                        </p:tgtEl>
                                        <p:attrNameLst>
                                          <p:attrName>r</p:attrName>
                                        </p:attrNameLst>
                                      </p:cBhvr>
                                    </p:animRot>
                                    <p:animRot by="-240000">
                                      <p:cBhvr>
                                        <p:cTn id="14" dur="200" fill="hold">
                                          <p:stCondLst>
                                            <p:cond delay="600"/>
                                          </p:stCondLst>
                                        </p:cTn>
                                        <p:tgtEl>
                                          <p:spTgt spid="15"/>
                                        </p:tgtEl>
                                        <p:attrNameLst>
                                          <p:attrName>r</p:attrName>
                                        </p:attrNameLst>
                                      </p:cBhvr>
                                    </p:animRot>
                                    <p:animRot by="120000">
                                      <p:cBhvr>
                                        <p:cTn id="15" dur="200" fill="hold">
                                          <p:stCondLst>
                                            <p:cond delay="800"/>
                                          </p:stCondLst>
                                        </p:cTn>
                                        <p:tgtEl>
                                          <p:spTgt spid="15"/>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5" name="Tieng-tinh-tinh-www_nhacchuongvui_com.wav"/>
                                        </p:tgtEl>
                                      </p:cMediaNode>
                                    </p:audio>
                                  </p:subTnLst>
                                </p:cTn>
                              </p:par>
                            </p:childTnLst>
                          </p:cTn>
                        </p:par>
                      </p:childTnLst>
                    </p:cTn>
                  </p:par>
                </p:childTnLst>
              </p:cTn>
              <p:nextCondLst>
                <p:cond evt="onClick" delay="0">
                  <p:tgtEl>
                    <p:spTgt spid="15"/>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6"/>
                                        </p:tgtEl>
                                      </p:cBhvr>
                                    </p:cmd>
                                  </p:childTnLst>
                                </p:cTn>
                              </p:par>
                            </p:childTnLst>
                          </p:cTn>
                        </p:par>
                      </p:childTnLst>
                    </p:cTn>
                  </p:par>
                </p:childTnLst>
              </p:cTn>
              <p:nextCondLst>
                <p:cond evt="onClick" delay="0">
                  <p:tgtEl>
                    <p:spTgt spid="16"/>
                  </p:tgtEl>
                </p:cond>
              </p:nextCondLst>
            </p:seq>
            <p:video>
              <p:cMediaNode vol="80000">
                <p:cTn id="21" fill="hold" display="0">
                  <p:stCondLst>
                    <p:cond delay="indefinite"/>
                  </p:stCondLst>
                </p:cTn>
                <p:tgtEl>
                  <p:spTgt spid="16"/>
                </p:tgtEl>
              </p:cMediaNode>
            </p:video>
          </p:childTnLst>
        </p:cTn>
      </p:par>
    </p:tnLst>
  </p:timing>
</p:sld>
</file>

<file path=ppt/theme/theme1.xml><?xml version="1.0" encoding="utf-8"?>
<a:theme xmlns:a="http://schemas.openxmlformats.org/drawingml/2006/main" name="Floral Vibes Marketing Plan by Slidesgo">
  <a:themeElements>
    <a:clrScheme name="Simple Light">
      <a:dk1>
        <a:srgbClr val="D55353"/>
      </a:dk1>
      <a:lt1>
        <a:srgbClr val="4D4D4D"/>
      </a:lt1>
      <a:dk2>
        <a:srgbClr val="FFFFFF"/>
      </a:dk2>
      <a:lt2>
        <a:srgbClr val="7EC2B3"/>
      </a:lt2>
      <a:accent1>
        <a:srgbClr val="FFCC66"/>
      </a:accent1>
      <a:accent2>
        <a:srgbClr val="F4ECD7"/>
      </a:accent2>
      <a:accent3>
        <a:srgbClr val="D75F51"/>
      </a:accent3>
      <a:accent4>
        <a:srgbClr val="C7ECDE"/>
      </a:accent4>
      <a:accent5>
        <a:srgbClr val="FF9999"/>
      </a:accent5>
      <a:accent6>
        <a:srgbClr val="FFFFFF"/>
      </a:accent6>
      <a:hlink>
        <a:srgbClr val="4D4D4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TotalTime>
  <Words>1051</Words>
  <Application>Microsoft Office PowerPoint</Application>
  <PresentationFormat>Custom</PresentationFormat>
  <Paragraphs>115</Paragraphs>
  <Slides>21</Slides>
  <Notes>14</Notes>
  <HiddenSlides>0</HiddenSlides>
  <MMClips>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HP001 4 hàng</vt:lpstr>
      <vt:lpstr>.TMC-Ong Do</vt:lpstr>
      <vt:lpstr>Open Sans</vt:lpstr>
      <vt:lpstr>Varela Round</vt:lpstr>
      <vt:lpstr>Shrikhand</vt:lpstr>
      <vt:lpstr>HP001 5 hàng</vt:lpstr>
      <vt:lpstr>SVN-Billo</vt:lpstr>
      <vt:lpstr>Floral Vibes Marketing Plan by Slidesgo</vt:lpstr>
      <vt:lpstr>Chuẩn bị</vt:lpstr>
      <vt:lpstr>PowerPoint Presentation</vt:lpstr>
      <vt:lpstr>TOÁN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Floral Vibes Marketing Plan</dc:title>
  <dc:creator>PC</dc:creator>
  <cp:lastModifiedBy>Linh Phan Thi  (FE FSC DN)</cp:lastModifiedBy>
  <cp:revision>19</cp:revision>
  <dcterms:modified xsi:type="dcterms:W3CDTF">2023-06-24T08:27:03Z</dcterms:modified>
</cp:coreProperties>
</file>