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2"/>
  </p:notesMasterIdLst>
  <p:sldIdLst>
    <p:sldId id="323" r:id="rId2"/>
    <p:sldId id="634" r:id="rId3"/>
    <p:sldId id="340" r:id="rId4"/>
    <p:sldId id="342" r:id="rId5"/>
    <p:sldId id="791" r:id="rId6"/>
    <p:sldId id="792" r:id="rId7"/>
    <p:sldId id="319" r:id="rId8"/>
    <p:sldId id="343" r:id="rId9"/>
    <p:sldId id="753" r:id="rId10"/>
    <p:sldId id="784" r:id="rId11"/>
    <p:sldId id="746" r:id="rId12"/>
    <p:sldId id="635" r:id="rId13"/>
    <p:sldId id="785" r:id="rId14"/>
    <p:sldId id="786" r:id="rId15"/>
    <p:sldId id="787" r:id="rId16"/>
    <p:sldId id="778" r:id="rId17"/>
    <p:sldId id="773" r:id="rId18"/>
    <p:sldId id="788" r:id="rId19"/>
    <p:sldId id="789" r:id="rId20"/>
    <p:sldId id="779" r:id="rId21"/>
    <p:sldId id="790" r:id="rId22"/>
    <p:sldId id="793" r:id="rId23"/>
    <p:sldId id="794" r:id="rId24"/>
    <p:sldId id="795" r:id="rId25"/>
    <p:sldId id="796" r:id="rId26"/>
    <p:sldId id="797" r:id="rId27"/>
    <p:sldId id="798" r:id="rId28"/>
    <p:sldId id="345" r:id="rId29"/>
    <p:sldId id="769" r:id="rId30"/>
    <p:sldId id="256" r:id="rId31"/>
  </p:sldIdLst>
  <p:sldSz cx="12161838" cy="6858000"/>
  <p:notesSz cx="6858000" cy="9144000"/>
  <p:embeddedFontLst>
    <p:embeddedFont>
      <p:font typeface=".TMC-Ong Do" pitchFamily="2" charset="0"/>
      <p:regular r:id="rId33"/>
    </p:embeddedFont>
    <p:embeddedFont>
      <p:font typeface="Annifont" panose="020B0603050302020204" pitchFamily="34" charset="0"/>
      <p:italic r:id="rId34"/>
    </p:embeddedFont>
    <p:embeddedFont>
      <p:font typeface="Bebas Neue" panose="020B0606020202050201" pitchFamily="34" charset="0"/>
      <p:regular r:id="rId35"/>
    </p:embeddedFont>
    <p:embeddedFont>
      <p:font typeface="HP001 4 hàng" panose="020B0603050302020204" pitchFamily="34" charset="0"/>
      <p:regular r:id="rId36"/>
      <p:bold r:id="rId37"/>
    </p:embeddedFont>
    <p:embeddedFont>
      <p:font typeface="HP001 5 hàng" panose="020B0603050302020204" pitchFamily="34" charset="0"/>
      <p:regular r:id="rId38"/>
      <p:bold r:id="rId39"/>
    </p:embeddedFont>
    <p:embeddedFont>
      <p:font typeface="McLaren" panose="020B0604020202020204" charset="0"/>
      <p:regular r:id="rId40"/>
    </p:embeddedFont>
    <p:embeddedFont>
      <p:font typeface="Open Sans Medium" panose="020B0604020202020204" charset="0"/>
      <p:regular r:id="rId41"/>
      <p:bold r:id="rId42"/>
      <p:italic r:id="rId43"/>
      <p:boldItalic r:id="rId44"/>
    </p:embeddedFont>
    <p:embeddedFont>
      <p:font typeface="SVN-Billo" panose="00000400000000000000" pitchFamily="2" charset="0"/>
      <p:regular r:id="rId45"/>
    </p:embeddedFont>
    <p:embeddedFont>
      <p:font typeface="SVN-Storyteller Casual" panose="00000500000000000000" pitchFamily="2" charset="0"/>
      <p:regular r:id="rId46"/>
    </p:embeddedFont>
    <p:embeddedFont>
      <p:font typeface="Varela Round" panose="00000500000000000000" pitchFamily="2" charset="-79"/>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h Phan Thi  (FE FSC DN)" initials="LPT(FD" lastIdx="1" clrIdx="0">
    <p:extLst>
      <p:ext uri="{19B8F6BF-5375-455C-9EA6-DF929625EA0E}">
        <p15:presenceInfo xmlns:p15="http://schemas.microsoft.com/office/powerpoint/2012/main" userId="S::LinhPT33@fe.edu.vn::08b3465d-6ff3-42f2-b65f-f1e1f4c2be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09C"/>
    <a:srgbClr val="EECBA3"/>
    <a:srgbClr val="D9F797"/>
    <a:srgbClr val="000000"/>
    <a:srgbClr val="E7FABB"/>
    <a:srgbClr val="B8E5FA"/>
    <a:srgbClr val="E6FCF8"/>
    <a:srgbClr val="EEF9D6"/>
    <a:srgbClr val="FAE2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BABF38C-9119-4C35-A34E-03D03C08648F}">
  <a:tblStyle styleId="{7BABF38C-9119-4C35-A34E-03D03C0864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78085" autoAdjust="0"/>
  </p:normalViewPr>
  <p:slideViewPr>
    <p:cSldViewPr snapToGrid="0">
      <p:cViewPr varScale="1">
        <p:scale>
          <a:sx n="56" d="100"/>
          <a:sy n="56" d="100"/>
        </p:scale>
        <p:origin x="1278" y="78"/>
      </p:cViewPr>
      <p:guideLst/>
    </p:cSldViewPr>
  </p:slideViewPr>
  <p:notesTextViewPr>
    <p:cViewPr>
      <p:scale>
        <a:sx n="1" d="1"/>
        <a:sy n="1" d="1"/>
      </p:scale>
      <p:origin x="0" y="0"/>
    </p:cViewPr>
  </p:notesTextViewPr>
  <p:sorterViewPr>
    <p:cViewPr>
      <p:scale>
        <a:sx n="125" d="100"/>
        <a:sy n="125" d="100"/>
      </p:scale>
      <p:origin x="0" y="-63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thay thứ ngày vào sao cho phù hợp nhé!</a:t>
            </a:r>
          </a:p>
          <a:p>
            <a:r>
              <a:rPr lang="en-US"/>
              <a:t>Nên HD HS tự cân đối hình thức trình bày sao cho đảm bảo thẩm mĩ thầy cô nhé, đừng quá máy móc việc lùi bao nhiêu ô</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3388089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3267063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Gv hdhs dùng thước đo độ đo.</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1135048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Gv hdhs dùng thước đo độ đo.</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1666627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Gv hdhs dùng thước đo độ đo.</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2317030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1140133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1642297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3633163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3205491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193901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Dành cho HS 30 thi tài ai ngồi nghiêm túc, ngay ngắn</a:t>
            </a:r>
          </a:p>
        </p:txBody>
      </p:sp>
    </p:spTree>
    <p:extLst>
      <p:ext uri="{BB962C8B-B14F-4D97-AF65-F5344CB8AC3E}">
        <p14:creationId xmlns:p14="http://schemas.microsoft.com/office/powerpoint/2010/main" val="916666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3457618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1156735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Phần mở rông, vận dụng này GV linh động tổ chứ hay không, tuỳ vào nội dung bài học và thời lượng tiết học. Nếu bài học k có nd nào phù hợp vận dụng hoặc thời gian không đủ thì có thể bỏ qua ạ</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a:p>
            <a:endParaRPr lang="en-US"/>
          </a:p>
        </p:txBody>
      </p:sp>
    </p:spTree>
    <p:extLst>
      <p:ext uri="{BB962C8B-B14F-4D97-AF65-F5344CB8AC3E}">
        <p14:creationId xmlns:p14="http://schemas.microsoft.com/office/powerpoint/2010/main" val="4225623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sẻ với thầy cô đây là một phương pháp rất hữu ích giúp HS chốt lại kiến thức bài học bằng một số từ khoá. Sau khi HS nêu ra từ đó, mình có thể yêu cầu hs diễn giải ra từ đó gợi nhớ kiến thức gì,… Hoặc GV có thể diễn giải luôn</a:t>
            </a:r>
          </a:p>
          <a:p>
            <a:r>
              <a:rPr lang="en-US"/>
              <a:t>Ở đây do sợ HS chưa quen với hđ này nên em Linh làm mẫu mấy từ, các tiết khác thầy cô cứ để HS từ nói ạ</a:t>
            </a:r>
          </a:p>
          <a:p>
            <a:endParaRPr lang="en-US"/>
          </a:p>
          <a:p>
            <a:r>
              <a:rPr lang="en-US"/>
              <a:t>Đây là cách hệ thống hoá lại kiến thức vừa học cực kì hiệu quả thầy cô nhé!</a:t>
            </a:r>
          </a:p>
        </p:txBody>
      </p:sp>
    </p:spTree>
    <p:extLst>
      <p:ext uri="{BB962C8B-B14F-4D97-AF65-F5344CB8AC3E}">
        <p14:creationId xmlns:p14="http://schemas.microsoft.com/office/powerpoint/2010/main" val="3438971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4"/>
        <p:cNvGrpSpPr/>
        <p:nvPr/>
      </p:nvGrpSpPr>
      <p:grpSpPr>
        <a:xfrm>
          <a:off x="0" y="0"/>
          <a:ext cx="0" cy="0"/>
          <a:chOff x="0" y="0"/>
          <a:chExt cx="0" cy="0"/>
        </a:xfrm>
      </p:grpSpPr>
      <p:sp>
        <p:nvSpPr>
          <p:cNvPr id="3685" name="Google Shape;3685;g4dfce81f19_0_4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6" name="Google Shape;368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Chúng ta đã được học về làm tròn một số đến hàng chục nghìn ở lớp 3. Hi vọng rằng lớp chúng mình còn nhớ đúng không nào!</a:t>
            </a:r>
          </a:p>
          <a:p>
            <a:r>
              <a:rPr lang="en-US"/>
              <a:t>Nhưng bạn nào lỡ quên rồi cũng không sao! Bài học hôm nay chúng ta sẽ tiếp tục tìm hiểu về cách làm tròn một số - và cụ thể là làm tròn số đến hàng trăm nghìn các em nhé!</a:t>
            </a:r>
          </a:p>
          <a:p>
            <a:r>
              <a:rPr lang="en-US"/>
              <a:t>Bạn nào lỡ quên cách làm tròn số thì hi vọng hôm nay các em sẽ nhớ lại và tự tin thực hành các dạng bài tập liên quan nhé!</a:t>
            </a:r>
          </a:p>
        </p:txBody>
      </p:sp>
    </p:spTree>
    <p:extLst>
      <p:ext uri="{BB962C8B-B14F-4D97-AF65-F5344CB8AC3E}">
        <p14:creationId xmlns:p14="http://schemas.microsoft.com/office/powerpoint/2010/main" val="281083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97364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2582579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723770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19823883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6000"/>
          </a:blip>
          <a:srcRect/>
          <a:stretch/>
        </p:blipFill>
        <p:spPr>
          <a:xfrm>
            <a:off x="1" y="0"/>
            <a:ext cx="12161842" cy="6858003"/>
          </a:xfrm>
          <a:prstGeom prst="rect">
            <a:avLst/>
          </a:prstGeom>
          <a:noFill/>
          <a:ln>
            <a:noFill/>
          </a:ln>
        </p:spPr>
      </p:pic>
      <p:sp>
        <p:nvSpPr>
          <p:cNvPr id="10" name="Google Shape;10;p2"/>
          <p:cNvSpPr txBox="1">
            <a:spLocks noGrp="1"/>
          </p:cNvSpPr>
          <p:nvPr>
            <p:ph type="ctrTitle"/>
          </p:nvPr>
        </p:nvSpPr>
        <p:spPr>
          <a:xfrm>
            <a:off x="948598" y="1391400"/>
            <a:ext cx="6085707" cy="34888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6650">
                <a:latin typeface="McLaren"/>
                <a:ea typeface="McLaren"/>
                <a:cs typeface="McLaren"/>
                <a:sym typeface="McLaren"/>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1" name="Google Shape;11;p2"/>
          <p:cNvSpPr txBox="1">
            <a:spLocks noGrp="1"/>
          </p:cNvSpPr>
          <p:nvPr>
            <p:ph type="subTitle" idx="1"/>
          </p:nvPr>
        </p:nvSpPr>
        <p:spPr>
          <a:xfrm>
            <a:off x="948598" y="4879800"/>
            <a:ext cx="6085707" cy="58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261"/>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2" name="Google Shape;12;p2"/>
          <p:cNvSpPr/>
          <p:nvPr/>
        </p:nvSpPr>
        <p:spPr>
          <a:xfrm>
            <a:off x="11227934" y="2241100"/>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8351786" y="711820"/>
            <a:ext cx="223788"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1274921" y="5703036"/>
            <a:ext cx="223788"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3806274" y="481431"/>
            <a:ext cx="223749" cy="21274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p:nvPr/>
        </p:nvSpPr>
        <p:spPr>
          <a:xfrm flipH="1">
            <a:off x="344138" y="384445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 name="Google Shape;17;p2"/>
          <p:cNvSpPr/>
          <p:nvPr/>
        </p:nvSpPr>
        <p:spPr>
          <a:xfrm flipH="1">
            <a:off x="560948" y="2393334"/>
            <a:ext cx="223788" cy="21274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 name="Google Shape;18;p2"/>
          <p:cNvGrpSpPr/>
          <p:nvPr/>
        </p:nvGrpSpPr>
        <p:grpSpPr>
          <a:xfrm rot="10800000">
            <a:off x="11438840" y="-373794"/>
            <a:ext cx="722983" cy="1000135"/>
            <a:chOff x="626325" y="3925200"/>
            <a:chExt cx="612625" cy="845375"/>
          </a:xfrm>
        </p:grpSpPr>
        <p:sp>
          <p:nvSpPr>
            <p:cNvPr id="19" name="Google Shape;19;p2"/>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 name="Google Shape;23;p2"/>
          <p:cNvGrpSpPr/>
          <p:nvPr/>
        </p:nvGrpSpPr>
        <p:grpSpPr>
          <a:xfrm rot="10800000">
            <a:off x="10611822" y="42863"/>
            <a:ext cx="1549967" cy="1550704"/>
            <a:chOff x="3917425" y="2056350"/>
            <a:chExt cx="1313375" cy="1310750"/>
          </a:xfrm>
        </p:grpSpPr>
        <p:sp>
          <p:nvSpPr>
            <p:cNvPr id="24" name="Google Shape;24;p2"/>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 name="Google Shape;84;p2"/>
          <p:cNvGrpSpPr/>
          <p:nvPr/>
        </p:nvGrpSpPr>
        <p:grpSpPr>
          <a:xfrm rot="-3397292">
            <a:off x="180288" y="6466437"/>
            <a:ext cx="724831" cy="997736"/>
            <a:chOff x="626325" y="3925200"/>
            <a:chExt cx="612625" cy="845375"/>
          </a:xfrm>
        </p:grpSpPr>
        <p:sp>
          <p:nvSpPr>
            <p:cNvPr id="85" name="Google Shape;85;p2"/>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 name="Google Shape;89;p2"/>
          <p:cNvGrpSpPr/>
          <p:nvPr/>
        </p:nvGrpSpPr>
        <p:grpSpPr>
          <a:xfrm rot="-3397292">
            <a:off x="-583130" y="5464588"/>
            <a:ext cx="1553928" cy="1546985"/>
            <a:chOff x="3917425" y="2056350"/>
            <a:chExt cx="1313375" cy="1310750"/>
          </a:xfrm>
        </p:grpSpPr>
        <p:sp>
          <p:nvSpPr>
            <p:cNvPr id="90" name="Google Shape;90;p2"/>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2"/>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2"/>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 name="Google Shape;106;p2"/>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2"/>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2"/>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2"/>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2"/>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2"/>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2"/>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2"/>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2"/>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2"/>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2"/>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2"/>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2"/>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2"/>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2"/>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2"/>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2"/>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2"/>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2"/>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2"/>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2"/>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2"/>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2"/>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2"/>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2"/>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2"/>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2"/>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2"/>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2"/>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2"/>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2"/>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2"/>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2"/>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2"/>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2"/>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2"/>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2"/>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2"/>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2"/>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2"/>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2"/>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2"/>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2"/>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2"/>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2"/>
        <p:cNvGrpSpPr/>
        <p:nvPr/>
      </p:nvGrpSpPr>
      <p:grpSpPr>
        <a:xfrm>
          <a:off x="0" y="0"/>
          <a:ext cx="0" cy="0"/>
          <a:chOff x="0" y="0"/>
          <a:chExt cx="0" cy="0"/>
        </a:xfrm>
      </p:grpSpPr>
      <p:pic>
        <p:nvPicPr>
          <p:cNvPr id="373" name="Google Shape;373;p6"/>
          <p:cNvPicPr preferRelativeResize="0"/>
          <p:nvPr/>
        </p:nvPicPr>
        <p:blipFill rotWithShape="1">
          <a:blip r:embed="rId2">
            <a:alphaModFix amt="26000"/>
          </a:blip>
          <a:srcRect/>
          <a:stretch/>
        </p:blipFill>
        <p:spPr>
          <a:xfrm>
            <a:off x="1" y="0"/>
            <a:ext cx="12161842" cy="6858003"/>
          </a:xfrm>
          <a:prstGeom prst="rect">
            <a:avLst/>
          </a:prstGeom>
          <a:noFill/>
          <a:ln>
            <a:noFill/>
          </a:ln>
        </p:spPr>
      </p:pic>
      <p:sp>
        <p:nvSpPr>
          <p:cNvPr id="374" name="Google Shape;374;p6"/>
          <p:cNvSpPr txBox="1">
            <a:spLocks noGrp="1"/>
          </p:cNvSpPr>
          <p:nvPr>
            <p:ph type="title"/>
          </p:nvPr>
        </p:nvSpPr>
        <p:spPr>
          <a:xfrm>
            <a:off x="948614" y="719333"/>
            <a:ext cx="10264543" cy="6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sz="4655"/>
            </a:lvl1pPr>
            <a:lvl2pPr lvl="1" rtl="0">
              <a:spcBef>
                <a:spcPts val="0"/>
              </a:spcBef>
              <a:spcAft>
                <a:spcPts val="0"/>
              </a:spcAft>
              <a:buClr>
                <a:schemeClr val="dk1"/>
              </a:buClr>
              <a:buSzPts val="3500"/>
              <a:buFont typeface="Bebas Neue"/>
              <a:buNone/>
              <a:defRPr sz="4655">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4655">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4655">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4655">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4655">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4655">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4655">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4655">
                <a:solidFill>
                  <a:schemeClr val="dk1"/>
                </a:solidFill>
                <a:latin typeface="Bebas Neue"/>
                <a:ea typeface="Bebas Neue"/>
                <a:cs typeface="Bebas Neue"/>
                <a:sym typeface="Bebas Neue"/>
              </a:defRPr>
            </a:lvl9pPr>
          </a:lstStyle>
          <a:p>
            <a:endParaRPr/>
          </a:p>
        </p:txBody>
      </p:sp>
      <p:sp>
        <p:nvSpPr>
          <p:cNvPr id="375" name="Google Shape;375;p6"/>
          <p:cNvSpPr/>
          <p:nvPr/>
        </p:nvSpPr>
        <p:spPr>
          <a:xfrm flipH="1">
            <a:off x="263239" y="5812800"/>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6" name="Google Shape;376;p6"/>
          <p:cNvSpPr/>
          <p:nvPr/>
        </p:nvSpPr>
        <p:spPr>
          <a:xfrm flipH="1">
            <a:off x="660829" y="6263917"/>
            <a:ext cx="223826"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7" name="Google Shape;377;p6"/>
          <p:cNvSpPr/>
          <p:nvPr/>
        </p:nvSpPr>
        <p:spPr>
          <a:xfrm>
            <a:off x="11388270" y="2235200"/>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890"/>
        <p:cNvGrpSpPr/>
        <p:nvPr/>
      </p:nvGrpSpPr>
      <p:grpSpPr>
        <a:xfrm>
          <a:off x="0" y="0"/>
          <a:ext cx="0" cy="0"/>
          <a:chOff x="0" y="0"/>
          <a:chExt cx="0" cy="0"/>
        </a:xfrm>
      </p:grpSpPr>
      <p:pic>
        <p:nvPicPr>
          <p:cNvPr id="891" name="Google Shape;891;p10"/>
          <p:cNvPicPr preferRelativeResize="0"/>
          <p:nvPr/>
        </p:nvPicPr>
        <p:blipFill rotWithShape="1">
          <a:blip r:embed="rId2">
            <a:alphaModFix amt="10000"/>
          </a:blip>
          <a:srcRect/>
          <a:stretch/>
        </p:blipFill>
        <p:spPr>
          <a:xfrm>
            <a:off x="1" y="0"/>
            <a:ext cx="12161842" cy="6858003"/>
          </a:xfrm>
          <a:prstGeom prst="rect">
            <a:avLst/>
          </a:prstGeom>
          <a:noFill/>
          <a:ln>
            <a:noFill/>
          </a:ln>
        </p:spPr>
      </p:pic>
      <p:sp>
        <p:nvSpPr>
          <p:cNvPr id="893" name="Google Shape;893;p10"/>
          <p:cNvSpPr/>
          <p:nvPr/>
        </p:nvSpPr>
        <p:spPr>
          <a:xfrm flipH="1">
            <a:off x="789733" y="56825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4" name="Google Shape;894;p10"/>
          <p:cNvSpPr/>
          <p:nvPr/>
        </p:nvSpPr>
        <p:spPr>
          <a:xfrm flipH="1">
            <a:off x="417670" y="935734"/>
            <a:ext cx="223788" cy="21274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5" name="Google Shape;895;p10"/>
          <p:cNvSpPr/>
          <p:nvPr/>
        </p:nvSpPr>
        <p:spPr>
          <a:xfrm>
            <a:off x="11101334" y="568269"/>
            <a:ext cx="223788"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6" name="Google Shape;896;p10"/>
          <p:cNvSpPr/>
          <p:nvPr/>
        </p:nvSpPr>
        <p:spPr>
          <a:xfrm>
            <a:off x="11390265" y="891000"/>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4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943"/>
        <p:cNvGrpSpPr/>
        <p:nvPr/>
      </p:nvGrpSpPr>
      <p:grpSpPr>
        <a:xfrm>
          <a:off x="0" y="0"/>
          <a:ext cx="0" cy="0"/>
          <a:chOff x="0" y="0"/>
          <a:chExt cx="0" cy="0"/>
        </a:xfrm>
      </p:grpSpPr>
      <p:pic>
        <p:nvPicPr>
          <p:cNvPr id="1944" name="Google Shape;1944;p24"/>
          <p:cNvPicPr preferRelativeResize="0"/>
          <p:nvPr/>
        </p:nvPicPr>
        <p:blipFill rotWithShape="1">
          <a:blip r:embed="rId2">
            <a:alphaModFix amt="26000"/>
          </a:blip>
          <a:srcRect l="13020" t="6506" b="6514"/>
          <a:stretch/>
        </p:blipFill>
        <p:spPr>
          <a:xfrm rot="10800000">
            <a:off x="1" y="0"/>
            <a:ext cx="12161842" cy="6858003"/>
          </a:xfrm>
          <a:prstGeom prst="rect">
            <a:avLst/>
          </a:prstGeom>
          <a:noFill/>
          <a:ln>
            <a:noFill/>
          </a:ln>
        </p:spPr>
      </p:pic>
      <p:sp>
        <p:nvSpPr>
          <p:cNvPr id="1945" name="Google Shape;1945;p24"/>
          <p:cNvSpPr txBox="1">
            <a:spLocks noGrp="1"/>
          </p:cNvSpPr>
          <p:nvPr>
            <p:ph type="title"/>
          </p:nvPr>
        </p:nvSpPr>
        <p:spPr>
          <a:xfrm>
            <a:off x="948614" y="719333"/>
            <a:ext cx="10264543" cy="6376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1946" name="Google Shape;1946;p24"/>
          <p:cNvGrpSpPr/>
          <p:nvPr/>
        </p:nvGrpSpPr>
        <p:grpSpPr>
          <a:xfrm rot="10800000">
            <a:off x="191994" y="5395343"/>
            <a:ext cx="702624" cy="1498867"/>
            <a:chOff x="666950" y="1942750"/>
            <a:chExt cx="528275" cy="1124150"/>
          </a:xfrm>
        </p:grpSpPr>
        <p:sp>
          <p:nvSpPr>
            <p:cNvPr id="1947" name="Google Shape;1947;p24"/>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24"/>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24"/>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24"/>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24"/>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24"/>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24"/>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24"/>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55" name="Google Shape;1955;p24"/>
          <p:cNvSpPr/>
          <p:nvPr/>
        </p:nvSpPr>
        <p:spPr>
          <a:xfrm flipH="1">
            <a:off x="265117" y="4706733"/>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56" name="Google Shape;1956;p24"/>
          <p:cNvSpPr/>
          <p:nvPr/>
        </p:nvSpPr>
        <p:spPr>
          <a:xfrm flipH="1">
            <a:off x="485198" y="4330400"/>
            <a:ext cx="223826"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 name="Google Shape;12;p2">
            <a:extLst>
              <a:ext uri="{FF2B5EF4-FFF2-40B4-BE49-F238E27FC236}">
                <a16:creationId xmlns:a16="http://schemas.microsoft.com/office/drawing/2014/main" id="{C27FDBE3-B2DB-ED28-6D13-A179A1C91C29}"/>
              </a:ext>
            </a:extLst>
          </p:cNvPr>
          <p:cNvSpPr/>
          <p:nvPr userDrawn="1"/>
        </p:nvSpPr>
        <p:spPr>
          <a:xfrm>
            <a:off x="11728770" y="1356933"/>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 name="Google Shape;18;p2">
            <a:extLst>
              <a:ext uri="{FF2B5EF4-FFF2-40B4-BE49-F238E27FC236}">
                <a16:creationId xmlns:a16="http://schemas.microsoft.com/office/drawing/2014/main" id="{59FF6E28-D6FC-CAA8-BFA2-83FE13C791DB}"/>
              </a:ext>
            </a:extLst>
          </p:cNvPr>
          <p:cNvGrpSpPr/>
          <p:nvPr userDrawn="1"/>
        </p:nvGrpSpPr>
        <p:grpSpPr>
          <a:xfrm rot="10800000">
            <a:off x="11526160" y="-280802"/>
            <a:ext cx="722983" cy="1000135"/>
            <a:chOff x="626325" y="3925200"/>
            <a:chExt cx="612625" cy="845375"/>
          </a:xfrm>
        </p:grpSpPr>
        <p:sp>
          <p:nvSpPr>
            <p:cNvPr id="4" name="Google Shape;19;p2">
              <a:extLst>
                <a:ext uri="{FF2B5EF4-FFF2-40B4-BE49-F238E27FC236}">
                  <a16:creationId xmlns:a16="http://schemas.microsoft.com/office/drawing/2014/main" id="{3E3330B4-5394-9274-DADA-FE307267AF99}"/>
                </a:ext>
              </a:extLst>
            </p:cNvPr>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 name="Google Shape;20;p2">
              <a:extLst>
                <a:ext uri="{FF2B5EF4-FFF2-40B4-BE49-F238E27FC236}">
                  <a16:creationId xmlns:a16="http://schemas.microsoft.com/office/drawing/2014/main" id="{1CD110A8-6658-7275-E047-EB78E739DA17}"/>
                </a:ext>
              </a:extLst>
            </p:cNvPr>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 name="Google Shape;21;p2">
              <a:extLst>
                <a:ext uri="{FF2B5EF4-FFF2-40B4-BE49-F238E27FC236}">
                  <a16:creationId xmlns:a16="http://schemas.microsoft.com/office/drawing/2014/main" id="{38E5EE8E-67D4-6764-1D51-56E62FCE8682}"/>
                </a:ext>
              </a:extLst>
            </p:cNvPr>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 name="Google Shape;22;p2">
              <a:extLst>
                <a:ext uri="{FF2B5EF4-FFF2-40B4-BE49-F238E27FC236}">
                  <a16:creationId xmlns:a16="http://schemas.microsoft.com/office/drawing/2014/main" id="{954AA7E6-12E3-49FA-36DF-3A2F63590418}"/>
                </a:ext>
              </a:extLst>
            </p:cNvPr>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25" name="Google Shape;1946;p24">
            <a:extLst>
              <a:ext uri="{FF2B5EF4-FFF2-40B4-BE49-F238E27FC236}">
                <a16:creationId xmlns:a16="http://schemas.microsoft.com/office/drawing/2014/main" id="{44181A15-58B7-D6E9-1962-AA59DA65D378}"/>
              </a:ext>
            </a:extLst>
          </p:cNvPr>
          <p:cNvGrpSpPr/>
          <p:nvPr userDrawn="1"/>
        </p:nvGrpSpPr>
        <p:grpSpPr>
          <a:xfrm rot="10800000" flipH="1">
            <a:off x="11324038" y="5501067"/>
            <a:ext cx="702624" cy="1498867"/>
            <a:chOff x="666950" y="1942750"/>
            <a:chExt cx="528275" cy="1124150"/>
          </a:xfrm>
        </p:grpSpPr>
        <p:sp>
          <p:nvSpPr>
            <p:cNvPr id="1926" name="Google Shape;1947;p24">
              <a:extLst>
                <a:ext uri="{FF2B5EF4-FFF2-40B4-BE49-F238E27FC236}">
                  <a16:creationId xmlns:a16="http://schemas.microsoft.com/office/drawing/2014/main" id="{80343A5E-AF45-8B1C-C65E-ED0F5B6FE154}"/>
                </a:ext>
              </a:extLst>
            </p:cNvPr>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48;p24">
              <a:extLst>
                <a:ext uri="{FF2B5EF4-FFF2-40B4-BE49-F238E27FC236}">
                  <a16:creationId xmlns:a16="http://schemas.microsoft.com/office/drawing/2014/main" id="{6D674454-B848-6D59-56EE-EB5242893E53}"/>
                </a:ext>
              </a:extLst>
            </p:cNvPr>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49;p24">
              <a:extLst>
                <a:ext uri="{FF2B5EF4-FFF2-40B4-BE49-F238E27FC236}">
                  <a16:creationId xmlns:a16="http://schemas.microsoft.com/office/drawing/2014/main" id="{3601EA3F-29E9-DDD6-C6F6-F6B2A2DBDB67}"/>
                </a:ext>
              </a:extLst>
            </p:cNvPr>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50;p24">
              <a:extLst>
                <a:ext uri="{FF2B5EF4-FFF2-40B4-BE49-F238E27FC236}">
                  <a16:creationId xmlns:a16="http://schemas.microsoft.com/office/drawing/2014/main" id="{5DC95097-F7E7-FACC-CE0E-C53922F995A4}"/>
                </a:ext>
              </a:extLst>
            </p:cNvPr>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51;p24">
              <a:extLst>
                <a:ext uri="{FF2B5EF4-FFF2-40B4-BE49-F238E27FC236}">
                  <a16:creationId xmlns:a16="http://schemas.microsoft.com/office/drawing/2014/main" id="{E8F8AB48-870C-8CD8-1E4D-4F41B2C389B2}"/>
                </a:ext>
              </a:extLst>
            </p:cNvPr>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52;p24">
              <a:extLst>
                <a:ext uri="{FF2B5EF4-FFF2-40B4-BE49-F238E27FC236}">
                  <a16:creationId xmlns:a16="http://schemas.microsoft.com/office/drawing/2014/main" id="{6C6D9269-D988-0668-39FE-F5E8B6CE0458}"/>
                </a:ext>
              </a:extLst>
            </p:cNvPr>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53;p24">
              <a:extLst>
                <a:ext uri="{FF2B5EF4-FFF2-40B4-BE49-F238E27FC236}">
                  <a16:creationId xmlns:a16="http://schemas.microsoft.com/office/drawing/2014/main" id="{2EA99EC1-6117-84E9-CED1-D66A42234111}"/>
                </a:ext>
              </a:extLst>
            </p:cNvPr>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54;p24">
              <a:extLst>
                <a:ext uri="{FF2B5EF4-FFF2-40B4-BE49-F238E27FC236}">
                  <a16:creationId xmlns:a16="http://schemas.microsoft.com/office/drawing/2014/main" id="{7BB0612E-F4BA-C557-6DAB-8CFA1C94F54D}"/>
                </a:ext>
              </a:extLst>
            </p:cNvPr>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4" name="Google Shape;1955;p24">
            <a:extLst>
              <a:ext uri="{FF2B5EF4-FFF2-40B4-BE49-F238E27FC236}">
                <a16:creationId xmlns:a16="http://schemas.microsoft.com/office/drawing/2014/main" id="{7A777EB6-55EC-2DF2-2BAB-07D3C1DA0FD0}"/>
              </a:ext>
            </a:extLst>
          </p:cNvPr>
          <p:cNvSpPr/>
          <p:nvPr userDrawn="1"/>
        </p:nvSpPr>
        <p:spPr>
          <a:xfrm flipH="1">
            <a:off x="11397161" y="48124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35" name="Google Shape;1956;p24">
            <a:extLst>
              <a:ext uri="{FF2B5EF4-FFF2-40B4-BE49-F238E27FC236}">
                <a16:creationId xmlns:a16="http://schemas.microsoft.com/office/drawing/2014/main" id="{25976EF8-1BDB-3D3B-04EC-A8397D737BF8}"/>
              </a:ext>
            </a:extLst>
          </p:cNvPr>
          <p:cNvSpPr/>
          <p:nvPr userDrawn="1"/>
        </p:nvSpPr>
        <p:spPr>
          <a:xfrm flipH="1">
            <a:off x="11617242" y="4436124"/>
            <a:ext cx="223826"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02"/>
        <p:cNvGrpSpPr/>
        <p:nvPr/>
      </p:nvGrpSpPr>
      <p:grpSpPr>
        <a:xfrm>
          <a:off x="0" y="0"/>
          <a:ext cx="0" cy="0"/>
          <a:chOff x="0" y="0"/>
          <a:chExt cx="0" cy="0"/>
        </a:xfrm>
      </p:grpSpPr>
      <p:pic>
        <p:nvPicPr>
          <p:cNvPr id="2403" name="Google Shape;2403;p28"/>
          <p:cNvPicPr preferRelativeResize="0"/>
          <p:nvPr/>
        </p:nvPicPr>
        <p:blipFill rotWithShape="1">
          <a:blip r:embed="rId2">
            <a:alphaModFix amt="26000"/>
          </a:blip>
          <a:srcRect/>
          <a:stretch/>
        </p:blipFill>
        <p:spPr>
          <a:xfrm rot="10800000">
            <a:off x="1" y="0"/>
            <a:ext cx="12161842" cy="6858003"/>
          </a:xfrm>
          <a:prstGeom prst="rect">
            <a:avLst/>
          </a:prstGeom>
          <a:noFill/>
          <a:ln>
            <a:noFill/>
          </a:ln>
        </p:spPr>
      </p:pic>
      <p:grpSp>
        <p:nvGrpSpPr>
          <p:cNvPr id="2404" name="Google Shape;2404;p28"/>
          <p:cNvGrpSpPr/>
          <p:nvPr/>
        </p:nvGrpSpPr>
        <p:grpSpPr>
          <a:xfrm rot="10800000">
            <a:off x="825251" y="5059711"/>
            <a:ext cx="2433716" cy="1927439"/>
            <a:chOff x="1833175" y="2043150"/>
            <a:chExt cx="1633325" cy="1290350"/>
          </a:xfrm>
        </p:grpSpPr>
        <p:sp>
          <p:nvSpPr>
            <p:cNvPr id="2405" name="Google Shape;2405;p28"/>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6" name="Google Shape;2406;p28"/>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7" name="Google Shape;2407;p28"/>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8" name="Google Shape;2408;p28"/>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9" name="Google Shape;2409;p28"/>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0" name="Google Shape;2410;p28"/>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1" name="Google Shape;2411;p28"/>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2" name="Google Shape;2412;p28"/>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3" name="Google Shape;2413;p28"/>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4" name="Google Shape;2414;p28"/>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5" name="Google Shape;2415;p28"/>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6" name="Google Shape;2416;p28"/>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7" name="Google Shape;2417;p28"/>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8" name="Google Shape;2418;p28"/>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9" name="Google Shape;2419;p28"/>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0" name="Google Shape;2420;p28"/>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1" name="Google Shape;2421;p28"/>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2" name="Google Shape;2422;p28"/>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3" name="Google Shape;2423;p28"/>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4" name="Google Shape;2424;p28"/>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5" name="Google Shape;2425;p28"/>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6" name="Google Shape;2426;p28"/>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7" name="Google Shape;2427;p28"/>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8" name="Google Shape;2428;p28"/>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9" name="Google Shape;2429;p28"/>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0" name="Google Shape;2430;p28"/>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1" name="Google Shape;2431;p28"/>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2" name="Google Shape;2432;p28"/>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3" name="Google Shape;2433;p28"/>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4" name="Google Shape;2434;p28"/>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5" name="Google Shape;2435;p28"/>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6" name="Google Shape;2436;p28"/>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7" name="Google Shape;2437;p28"/>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8" name="Google Shape;2438;p28"/>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9" name="Google Shape;2439;p28"/>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0" name="Google Shape;2440;p28"/>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1" name="Google Shape;2441;p28"/>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2" name="Google Shape;2442;p28"/>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3" name="Google Shape;2443;p28"/>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4" name="Google Shape;2444;p28"/>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5" name="Google Shape;2445;p28"/>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6" name="Google Shape;2446;p28"/>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7" name="Google Shape;2447;p28"/>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8" name="Google Shape;2448;p28"/>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9" name="Google Shape;2449;p28"/>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0" name="Google Shape;2450;p28"/>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1" name="Google Shape;2451;p28"/>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2" name="Google Shape;2452;p28"/>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3" name="Google Shape;2453;p28"/>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4" name="Google Shape;2454;p28"/>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5" name="Google Shape;2455;p28"/>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6" name="Google Shape;2456;p28"/>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7" name="Google Shape;2457;p28"/>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8" name="Google Shape;2458;p28"/>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9" name="Google Shape;2459;p28"/>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0" name="Google Shape;2460;p28"/>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1" name="Google Shape;2461;p28"/>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2" name="Google Shape;2462;p28"/>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3" name="Google Shape;2463;p28"/>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4" name="Google Shape;2464;p28"/>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65" name="Google Shape;2465;p28"/>
          <p:cNvGrpSpPr/>
          <p:nvPr/>
        </p:nvGrpSpPr>
        <p:grpSpPr>
          <a:xfrm flipH="1">
            <a:off x="390007" y="4492993"/>
            <a:ext cx="722983" cy="1000135"/>
            <a:chOff x="626325" y="3925200"/>
            <a:chExt cx="612625" cy="845375"/>
          </a:xfrm>
        </p:grpSpPr>
        <p:sp>
          <p:nvSpPr>
            <p:cNvPr id="2466" name="Google Shape;2466;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7" name="Google Shape;2467;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8" name="Google Shape;2468;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9" name="Google Shape;2469;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70" name="Google Shape;2470;p28"/>
          <p:cNvGrpSpPr/>
          <p:nvPr/>
        </p:nvGrpSpPr>
        <p:grpSpPr>
          <a:xfrm rot="-5400000" flipH="1">
            <a:off x="-971037" y="4655351"/>
            <a:ext cx="1780440" cy="1842792"/>
            <a:chOff x="1843825" y="3806950"/>
            <a:chExt cx="1608250" cy="1668700"/>
          </a:xfrm>
        </p:grpSpPr>
        <p:sp>
          <p:nvSpPr>
            <p:cNvPr id="2471" name="Google Shape;247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2" name="Google Shape;247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3" name="Google Shape;247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4" name="Google Shape;247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5" name="Google Shape;247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6" name="Google Shape;247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7" name="Google Shape;247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8" name="Google Shape;247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9" name="Google Shape;247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0" name="Google Shape;248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1" name="Google Shape;248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2" name="Google Shape;248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4" name="Google Shape;248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5" name="Google Shape;248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6" name="Google Shape;248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8" name="Google Shape;248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9" name="Google Shape;248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0" name="Google Shape;249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1" name="Google Shape;249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2" name="Google Shape;249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3" name="Google Shape;249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4" name="Google Shape;249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5" name="Google Shape;249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6" name="Google Shape;249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7" name="Google Shape;249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8" name="Google Shape;249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9" name="Google Shape;249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0" name="Google Shape;250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1" name="Google Shape;250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2" name="Google Shape;250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3" name="Google Shape;250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4" name="Google Shape;250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5" name="Google Shape;250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6" name="Google Shape;250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7" name="Google Shape;250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8" name="Google Shape;250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9" name="Google Shape;250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0" name="Google Shape;251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1" name="Google Shape;251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2" name="Google Shape;251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3" name="Google Shape;251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4" name="Google Shape;251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5" name="Google Shape;251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6" name="Google Shape;251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7" name="Google Shape;251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8" name="Google Shape;251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9" name="Google Shape;251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0" name="Google Shape;252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1" name="Google Shape;252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2" name="Google Shape;252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3" name="Google Shape;252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4" name="Google Shape;252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5" name="Google Shape;252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6" name="Google Shape;252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7" name="Google Shape;252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8" name="Google Shape;252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9" name="Google Shape;252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2" name="Google Shape;253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3" name="Google Shape;253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4" name="Google Shape;253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5" name="Google Shape;253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6" name="Google Shape;253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7" name="Google Shape;253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8" name="Google Shape;253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39" name="Google Shape;2539;p28"/>
          <p:cNvSpPr/>
          <p:nvPr/>
        </p:nvSpPr>
        <p:spPr>
          <a:xfrm rot="5400000">
            <a:off x="141635" y="6138223"/>
            <a:ext cx="1351305" cy="122600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40" name="Google Shape;2540;p28"/>
          <p:cNvGrpSpPr/>
          <p:nvPr/>
        </p:nvGrpSpPr>
        <p:grpSpPr>
          <a:xfrm flipH="1">
            <a:off x="3150129" y="6030089"/>
            <a:ext cx="1776035" cy="1847363"/>
            <a:chOff x="1843825" y="3806950"/>
            <a:chExt cx="1608250" cy="1668700"/>
          </a:xfrm>
        </p:grpSpPr>
        <p:sp>
          <p:nvSpPr>
            <p:cNvPr id="2541" name="Google Shape;254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2" name="Google Shape;254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3" name="Google Shape;254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4" name="Google Shape;254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5" name="Google Shape;254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6" name="Google Shape;254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7" name="Google Shape;254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9" name="Google Shape;254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0" name="Google Shape;255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1" name="Google Shape;255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3" name="Google Shape;255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4" name="Google Shape;255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5" name="Google Shape;255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6" name="Google Shape;255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7" name="Google Shape;255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8" name="Google Shape;255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9" name="Google Shape;255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0" name="Google Shape;256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1" name="Google Shape;256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2" name="Google Shape;256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3" name="Google Shape;256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4" name="Google Shape;256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5" name="Google Shape;256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6" name="Google Shape;256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7" name="Google Shape;256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8" name="Google Shape;256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9" name="Google Shape;256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0" name="Google Shape;257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1" name="Google Shape;257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2" name="Google Shape;257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3" name="Google Shape;257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4" name="Google Shape;257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5" name="Google Shape;257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6" name="Google Shape;257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7" name="Google Shape;257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8" name="Google Shape;257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9" name="Google Shape;257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0" name="Google Shape;258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1" name="Google Shape;258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2" name="Google Shape;258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3" name="Google Shape;258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4" name="Google Shape;258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5" name="Google Shape;258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6" name="Google Shape;258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7" name="Google Shape;258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8" name="Google Shape;258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9" name="Google Shape;258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0" name="Google Shape;259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1" name="Google Shape;259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2" name="Google Shape;259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8" name="Google Shape;259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9" name="Google Shape;259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09" name="Google Shape;2609;p28"/>
          <p:cNvGrpSpPr/>
          <p:nvPr/>
        </p:nvGrpSpPr>
        <p:grpSpPr>
          <a:xfrm rot="10800000">
            <a:off x="-440066" y="-223938"/>
            <a:ext cx="722983" cy="1000135"/>
            <a:chOff x="626325" y="3925200"/>
            <a:chExt cx="612625" cy="845375"/>
          </a:xfrm>
        </p:grpSpPr>
        <p:sp>
          <p:nvSpPr>
            <p:cNvPr id="2610" name="Google Shape;2610;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2" name="Google Shape;2612;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3" name="Google Shape;2613;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14" name="Google Shape;2614;p28"/>
          <p:cNvGrpSpPr/>
          <p:nvPr/>
        </p:nvGrpSpPr>
        <p:grpSpPr>
          <a:xfrm rot="-5400000" flipH="1">
            <a:off x="-292348" y="314034"/>
            <a:ext cx="1848700" cy="1487444"/>
            <a:chOff x="5750750" y="2118725"/>
            <a:chExt cx="1386525" cy="1118350"/>
          </a:xfrm>
        </p:grpSpPr>
        <p:sp>
          <p:nvSpPr>
            <p:cNvPr id="2615" name="Google Shape;2615;p2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2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2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2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2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2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1" name="Google Shape;2621;p2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2" name="Google Shape;2622;p2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2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2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5" name="Google Shape;2625;p2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6" name="Google Shape;2626;p2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2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2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2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2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2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2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2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2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2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2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7" name="Google Shape;2637;p2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8" name="Google Shape;2638;p2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9" name="Google Shape;2639;p2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0" name="Google Shape;2640;p2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1" name="Google Shape;2641;p2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2" name="Google Shape;2642;p2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3" name="Google Shape;2643;p2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2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2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6" name="Google Shape;2646;p2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7" name="Google Shape;2647;p2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8" name="Google Shape;2648;p2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9" name="Google Shape;2649;p2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0" name="Google Shape;2650;p2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1" name="Google Shape;2651;p2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2" name="Google Shape;2652;p2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2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4" name="Google Shape;2654;p2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5" name="Google Shape;2655;p2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6" name="Google Shape;2656;p2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2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8" name="Google Shape;2658;p2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9" name="Google Shape;2659;p2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2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1" name="Google Shape;2661;p2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2" name="Google Shape;2662;p2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3" name="Google Shape;2663;p2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2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2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2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2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2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9" name="Google Shape;2669;p2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0" name="Google Shape;2670;p2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2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2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2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2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2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6" name="Google Shape;2676;p2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7" name="Google Shape;2677;p2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8" name="Google Shape;2678;p2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2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2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81" name="Google Shape;2681;p28"/>
          <p:cNvGrpSpPr/>
          <p:nvPr/>
        </p:nvGrpSpPr>
        <p:grpSpPr>
          <a:xfrm rot="-5400000">
            <a:off x="-1528694" y="1680599"/>
            <a:ext cx="1780440" cy="1842792"/>
            <a:chOff x="1843825" y="3806950"/>
            <a:chExt cx="1608250" cy="1668700"/>
          </a:xfrm>
        </p:grpSpPr>
        <p:sp>
          <p:nvSpPr>
            <p:cNvPr id="2682" name="Google Shape;2682;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4" name="Google Shape;2684;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5" name="Google Shape;2685;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1" name="Google Shape;2691;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2" name="Google Shape;2692;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4" name="Google Shape;2694;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5" name="Google Shape;2695;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6" name="Google Shape;2696;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2" name="Google Shape;2702;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3" name="Google Shape;2703;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9" name="Google Shape;2709;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0" name="Google Shape;2710;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1" name="Google Shape;2711;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3" name="Google Shape;2713;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4" name="Google Shape;2714;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6" name="Google Shape;2716;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7" name="Google Shape;2717;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8" name="Google Shape;2718;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9" name="Google Shape;2719;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0" name="Google Shape;2720;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1" name="Google Shape;2721;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2" name="Google Shape;2722;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3" name="Google Shape;2723;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4" name="Google Shape;2724;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5" name="Google Shape;2725;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6" name="Google Shape;2726;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7" name="Google Shape;2727;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8" name="Google Shape;2728;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9" name="Google Shape;2729;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0" name="Google Shape;2730;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1" name="Google Shape;2731;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2" name="Google Shape;2732;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3" name="Google Shape;2733;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4" name="Google Shape;2734;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5" name="Google Shape;2735;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6" name="Google Shape;2736;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7" name="Google Shape;2737;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8" name="Google Shape;2738;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9" name="Google Shape;2739;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0" name="Google Shape;2740;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1" name="Google Shape;2741;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2" name="Google Shape;2742;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3" name="Google Shape;2743;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4" name="Google Shape;2744;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5" name="Google Shape;2745;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6" name="Google Shape;2746;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7" name="Google Shape;2747;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8" name="Google Shape;2748;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9" name="Google Shape;2749;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50" name="Google Shape;2750;p28"/>
          <p:cNvGrpSpPr/>
          <p:nvPr/>
        </p:nvGrpSpPr>
        <p:grpSpPr>
          <a:xfrm rot="5400000" flipH="1">
            <a:off x="2288917" y="239786"/>
            <a:ext cx="724776" cy="997660"/>
            <a:chOff x="626325" y="3925200"/>
            <a:chExt cx="612625" cy="845375"/>
          </a:xfrm>
        </p:grpSpPr>
        <p:sp>
          <p:nvSpPr>
            <p:cNvPr id="2751" name="Google Shape;2751;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2" name="Google Shape;2752;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3" name="Google Shape;2753;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4" name="Google Shape;2754;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55" name="Google Shape;2755;p28"/>
          <p:cNvGrpSpPr/>
          <p:nvPr/>
        </p:nvGrpSpPr>
        <p:grpSpPr>
          <a:xfrm flipH="1">
            <a:off x="1181043" y="-1019446"/>
            <a:ext cx="1776035" cy="1847363"/>
            <a:chOff x="1843825" y="3806950"/>
            <a:chExt cx="1608250" cy="1668700"/>
          </a:xfrm>
        </p:grpSpPr>
        <p:sp>
          <p:nvSpPr>
            <p:cNvPr id="2756" name="Google Shape;2756;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7" name="Google Shape;2757;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8" name="Google Shape;2758;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9" name="Google Shape;2759;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0" name="Google Shape;2760;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1" name="Google Shape;2761;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2" name="Google Shape;2762;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3" name="Google Shape;2763;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4" name="Google Shape;2764;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5" name="Google Shape;2765;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6" name="Google Shape;2766;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7" name="Google Shape;2767;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8" name="Google Shape;2768;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9" name="Google Shape;2769;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0" name="Google Shape;2770;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1" name="Google Shape;2771;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2" name="Google Shape;2772;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3" name="Google Shape;2773;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4" name="Google Shape;2774;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5" name="Google Shape;2775;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6" name="Google Shape;2776;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7" name="Google Shape;2777;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8" name="Google Shape;2778;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9" name="Google Shape;2779;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0" name="Google Shape;2780;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1" name="Google Shape;2781;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2" name="Google Shape;2782;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3" name="Google Shape;2783;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4" name="Google Shape;2784;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5" name="Google Shape;2785;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6" name="Google Shape;2786;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7" name="Google Shape;2787;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8" name="Google Shape;2788;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9" name="Google Shape;2789;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0" name="Google Shape;2790;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1" name="Google Shape;2791;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2" name="Google Shape;2792;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3" name="Google Shape;2793;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4" name="Google Shape;2794;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5" name="Google Shape;2795;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6" name="Google Shape;2796;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7" name="Google Shape;2797;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8" name="Google Shape;2798;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9" name="Google Shape;2799;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0" name="Google Shape;2800;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1" name="Google Shape;2801;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2" name="Google Shape;2802;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3" name="Google Shape;2803;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4" name="Google Shape;2804;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5" name="Google Shape;2805;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6" name="Google Shape;2806;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7" name="Google Shape;2807;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8" name="Google Shape;2808;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9" name="Google Shape;2809;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0" name="Google Shape;2810;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9" name="Google Shape;2819;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0" name="Google Shape;2820;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3" name="Google Shape;2823;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24" name="Google Shape;2824;p28"/>
          <p:cNvGrpSpPr/>
          <p:nvPr/>
        </p:nvGrpSpPr>
        <p:grpSpPr>
          <a:xfrm rot="5400000">
            <a:off x="1679699" y="2226892"/>
            <a:ext cx="724785" cy="750168"/>
            <a:chOff x="1843825" y="3806950"/>
            <a:chExt cx="1608250" cy="1668700"/>
          </a:xfrm>
        </p:grpSpPr>
        <p:sp>
          <p:nvSpPr>
            <p:cNvPr id="2825" name="Google Shape;2825;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7" name="Google Shape;2827;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8" name="Google Shape;2828;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9" name="Google Shape;2829;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0" name="Google Shape;2830;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1" name="Google Shape;2831;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2" name="Google Shape;2832;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3" name="Google Shape;2833;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4" name="Google Shape;2834;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5" name="Google Shape;2835;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6" name="Google Shape;2836;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7" name="Google Shape;2837;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8" name="Google Shape;2838;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9" name="Google Shape;2839;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0" name="Google Shape;2840;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1" name="Google Shape;2841;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2" name="Google Shape;2842;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3" name="Google Shape;2843;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4" name="Google Shape;2844;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5" name="Google Shape;2845;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6" name="Google Shape;2846;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7" name="Google Shape;2847;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8" name="Google Shape;2848;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9" name="Google Shape;2849;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0" name="Google Shape;2850;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1" name="Google Shape;2851;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2" name="Google Shape;2852;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3" name="Google Shape;2853;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4" name="Google Shape;2854;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5" name="Google Shape;2855;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6" name="Google Shape;2856;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7" name="Google Shape;2857;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8" name="Google Shape;2858;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9" name="Google Shape;2859;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0" name="Google Shape;2860;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1" name="Google Shape;2861;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2" name="Google Shape;2862;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3" name="Google Shape;2863;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4" name="Google Shape;2864;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5" name="Google Shape;2865;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6" name="Google Shape;2866;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7" name="Google Shape;2867;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8" name="Google Shape;2868;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9" name="Google Shape;2869;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0" name="Google Shape;2870;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1" name="Google Shape;2871;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2" name="Google Shape;2872;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3" name="Google Shape;2873;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4" name="Google Shape;2874;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5" name="Google Shape;2875;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6" name="Google Shape;2876;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7" name="Google Shape;2877;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8" name="Google Shape;2878;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9" name="Google Shape;2879;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0" name="Google Shape;2880;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1" name="Google Shape;2881;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2" name="Google Shape;2882;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3" name="Google Shape;2883;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4" name="Google Shape;2884;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5" name="Google Shape;2885;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6" name="Google Shape;2886;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7" name="Google Shape;2887;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8" name="Google Shape;2888;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9" name="Google Shape;2889;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0" name="Google Shape;2890;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1" name="Google Shape;2891;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2" name="Google Shape;2892;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93" name="Google Shape;2893;p28"/>
          <p:cNvGrpSpPr/>
          <p:nvPr/>
        </p:nvGrpSpPr>
        <p:grpSpPr>
          <a:xfrm>
            <a:off x="8902882" y="-129144"/>
            <a:ext cx="2433716" cy="1927439"/>
            <a:chOff x="1833175" y="2043150"/>
            <a:chExt cx="1633325" cy="1290350"/>
          </a:xfrm>
        </p:grpSpPr>
        <p:sp>
          <p:nvSpPr>
            <p:cNvPr id="2894" name="Google Shape;2894;p28"/>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5" name="Google Shape;2895;p28"/>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6" name="Google Shape;2896;p28"/>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7" name="Google Shape;2897;p28"/>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8" name="Google Shape;2898;p28"/>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9" name="Google Shape;2899;p28"/>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0" name="Google Shape;2900;p28"/>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1" name="Google Shape;2901;p28"/>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2" name="Google Shape;2902;p28"/>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3" name="Google Shape;2903;p28"/>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4" name="Google Shape;2904;p28"/>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5" name="Google Shape;2905;p28"/>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6" name="Google Shape;2906;p28"/>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7" name="Google Shape;2907;p28"/>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8" name="Google Shape;2908;p28"/>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9" name="Google Shape;2909;p28"/>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0" name="Google Shape;2910;p28"/>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1" name="Google Shape;2911;p28"/>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2" name="Google Shape;2912;p28"/>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3" name="Google Shape;2913;p28"/>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4" name="Google Shape;2914;p28"/>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5" name="Google Shape;2915;p28"/>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6" name="Google Shape;2916;p28"/>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7" name="Google Shape;2917;p28"/>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8" name="Google Shape;2918;p28"/>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9" name="Google Shape;2919;p28"/>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0" name="Google Shape;2920;p28"/>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1" name="Google Shape;2921;p28"/>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2" name="Google Shape;2922;p28"/>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3" name="Google Shape;2923;p28"/>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4" name="Google Shape;2924;p28"/>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5" name="Google Shape;2925;p28"/>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6" name="Google Shape;2926;p28"/>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7" name="Google Shape;2927;p28"/>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8" name="Google Shape;2928;p28"/>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9" name="Google Shape;2929;p28"/>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0" name="Google Shape;2930;p28"/>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1" name="Google Shape;2931;p28"/>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2" name="Google Shape;2932;p28"/>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3" name="Google Shape;2933;p28"/>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4" name="Google Shape;2934;p28"/>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5" name="Google Shape;2935;p28"/>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6" name="Google Shape;2936;p28"/>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7" name="Google Shape;2937;p28"/>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8" name="Google Shape;2938;p28"/>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9" name="Google Shape;2939;p28"/>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0" name="Google Shape;2940;p28"/>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1" name="Google Shape;2941;p28"/>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2" name="Google Shape;2942;p28"/>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3" name="Google Shape;2943;p28"/>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4" name="Google Shape;2944;p28"/>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5" name="Google Shape;2945;p28"/>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6" name="Google Shape;2946;p28"/>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7" name="Google Shape;2947;p28"/>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8" name="Google Shape;2948;p28"/>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9" name="Google Shape;2949;p28"/>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0" name="Google Shape;2950;p28"/>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1" name="Google Shape;2951;p28"/>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2" name="Google Shape;2952;p28"/>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3" name="Google Shape;2953;p28"/>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54" name="Google Shape;2954;p28"/>
          <p:cNvGrpSpPr/>
          <p:nvPr/>
        </p:nvGrpSpPr>
        <p:grpSpPr>
          <a:xfrm rot="10800000" flipH="1">
            <a:off x="11048858" y="1364881"/>
            <a:ext cx="722983" cy="1000135"/>
            <a:chOff x="626325" y="3925200"/>
            <a:chExt cx="612625" cy="845375"/>
          </a:xfrm>
        </p:grpSpPr>
        <p:sp>
          <p:nvSpPr>
            <p:cNvPr id="2955" name="Google Shape;2955;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6" name="Google Shape;2956;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7" name="Google Shape;2957;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8" name="Google Shape;2958;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59" name="Google Shape;2959;p28"/>
          <p:cNvGrpSpPr/>
          <p:nvPr/>
        </p:nvGrpSpPr>
        <p:grpSpPr>
          <a:xfrm rot="5400000" flipH="1">
            <a:off x="11352444" y="359864"/>
            <a:ext cx="1780440" cy="1842792"/>
            <a:chOff x="1843825" y="3806950"/>
            <a:chExt cx="1608250" cy="1668700"/>
          </a:xfrm>
        </p:grpSpPr>
        <p:sp>
          <p:nvSpPr>
            <p:cNvPr id="2960" name="Google Shape;2960;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1" name="Google Shape;2961;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2" name="Google Shape;2962;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3" name="Google Shape;2963;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4" name="Google Shape;2964;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5" name="Google Shape;2965;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6" name="Google Shape;2966;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7" name="Google Shape;2967;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8" name="Google Shape;2968;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9" name="Google Shape;2969;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0" name="Google Shape;2970;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1" name="Google Shape;2971;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2" name="Google Shape;2972;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3" name="Google Shape;2973;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4" name="Google Shape;2974;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5" name="Google Shape;2975;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6" name="Google Shape;2976;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7" name="Google Shape;2977;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8" name="Google Shape;2978;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9" name="Google Shape;2979;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0" name="Google Shape;2980;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1" name="Google Shape;2981;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2" name="Google Shape;2982;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3" name="Google Shape;2983;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4" name="Google Shape;2984;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5" name="Google Shape;2985;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6" name="Google Shape;2986;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7" name="Google Shape;2987;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8" name="Google Shape;2988;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9" name="Google Shape;2989;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0" name="Google Shape;2990;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1" name="Google Shape;2991;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2" name="Google Shape;2992;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3" name="Google Shape;2993;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4" name="Google Shape;2994;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5" name="Google Shape;2995;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6" name="Google Shape;2996;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7" name="Google Shape;2997;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8" name="Google Shape;2998;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9" name="Google Shape;2999;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0" name="Google Shape;3000;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1" name="Google Shape;3001;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2" name="Google Shape;3002;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3" name="Google Shape;3003;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4" name="Google Shape;3004;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5" name="Google Shape;3005;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6" name="Google Shape;3006;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7" name="Google Shape;3007;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8" name="Google Shape;3008;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9" name="Google Shape;3009;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0" name="Google Shape;3010;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1" name="Google Shape;3011;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2" name="Google Shape;3012;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3" name="Google Shape;3013;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4" name="Google Shape;3014;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5" name="Google Shape;3015;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6" name="Google Shape;3016;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7" name="Google Shape;3017;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8" name="Google Shape;3018;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9" name="Google Shape;3019;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0" name="Google Shape;3020;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1" name="Google Shape;3021;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2" name="Google Shape;3022;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3" name="Google Shape;3023;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4" name="Google Shape;3024;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5" name="Google Shape;3025;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6" name="Google Shape;3026;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7" name="Google Shape;3027;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28" name="Google Shape;3028;p28"/>
          <p:cNvSpPr/>
          <p:nvPr/>
        </p:nvSpPr>
        <p:spPr>
          <a:xfrm rot="-5400000">
            <a:off x="10668908" y="-506219"/>
            <a:ext cx="1351305" cy="122600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29" name="Google Shape;3029;p28"/>
          <p:cNvGrpSpPr/>
          <p:nvPr/>
        </p:nvGrpSpPr>
        <p:grpSpPr>
          <a:xfrm rot="10800000" flipH="1">
            <a:off x="7235685" y="-1019446"/>
            <a:ext cx="1776035" cy="1847363"/>
            <a:chOff x="1843825" y="3806950"/>
            <a:chExt cx="1608250" cy="1668700"/>
          </a:xfrm>
        </p:grpSpPr>
        <p:sp>
          <p:nvSpPr>
            <p:cNvPr id="3030" name="Google Shape;3030;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1" name="Google Shape;3031;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2" name="Google Shape;3032;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3" name="Google Shape;3033;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4" name="Google Shape;3034;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5" name="Google Shape;3035;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6" name="Google Shape;3036;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7" name="Google Shape;3037;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8" name="Google Shape;3038;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9" name="Google Shape;3039;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0" name="Google Shape;3040;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1" name="Google Shape;3041;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2" name="Google Shape;3042;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3" name="Google Shape;3043;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4" name="Google Shape;3044;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5" name="Google Shape;3045;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6" name="Google Shape;3046;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7" name="Google Shape;3047;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8" name="Google Shape;3048;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9" name="Google Shape;3049;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0" name="Google Shape;3050;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1" name="Google Shape;3051;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2" name="Google Shape;3052;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3" name="Google Shape;3053;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4" name="Google Shape;3054;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5" name="Google Shape;3055;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6" name="Google Shape;3056;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7" name="Google Shape;3057;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8" name="Google Shape;3058;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9" name="Google Shape;3059;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0" name="Google Shape;3060;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1" name="Google Shape;3061;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2" name="Google Shape;3062;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3" name="Google Shape;3063;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4" name="Google Shape;3064;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5" name="Google Shape;3065;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6" name="Google Shape;3066;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7" name="Google Shape;3067;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8" name="Google Shape;3068;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9" name="Google Shape;3069;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0" name="Google Shape;3070;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1" name="Google Shape;3071;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2" name="Google Shape;3072;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3" name="Google Shape;3073;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4" name="Google Shape;3074;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5" name="Google Shape;3075;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6" name="Google Shape;3076;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7" name="Google Shape;3077;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8" name="Google Shape;3078;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9" name="Google Shape;3079;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0" name="Google Shape;3080;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1" name="Google Shape;3081;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2" name="Google Shape;3082;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3" name="Google Shape;3083;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4" name="Google Shape;3084;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5" name="Google Shape;3085;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6" name="Google Shape;3086;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7" name="Google Shape;3087;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8" name="Google Shape;3088;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9" name="Google Shape;3089;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0" name="Google Shape;3090;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1" name="Google Shape;3091;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2" name="Google Shape;3092;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3" name="Google Shape;3093;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4" name="Google Shape;3094;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5" name="Google Shape;3095;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6" name="Google Shape;3096;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7" name="Google Shape;3097;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8" name="Google Shape;3098;p28"/>
          <p:cNvGrpSpPr/>
          <p:nvPr/>
        </p:nvGrpSpPr>
        <p:grpSpPr>
          <a:xfrm>
            <a:off x="11878932" y="6081810"/>
            <a:ext cx="722983" cy="1000135"/>
            <a:chOff x="626325" y="3925200"/>
            <a:chExt cx="612625" cy="845375"/>
          </a:xfrm>
        </p:grpSpPr>
        <p:sp>
          <p:nvSpPr>
            <p:cNvPr id="3099" name="Google Shape;3099;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0" name="Google Shape;3100;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1" name="Google Shape;3101;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2" name="Google Shape;3102;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103" name="Google Shape;3103;p28"/>
          <p:cNvGrpSpPr/>
          <p:nvPr/>
        </p:nvGrpSpPr>
        <p:grpSpPr>
          <a:xfrm rot="5400000" flipH="1">
            <a:off x="10605497" y="5056529"/>
            <a:ext cx="1848700" cy="1487444"/>
            <a:chOff x="5750750" y="2118725"/>
            <a:chExt cx="1386525" cy="1118350"/>
          </a:xfrm>
        </p:grpSpPr>
        <p:sp>
          <p:nvSpPr>
            <p:cNvPr id="3104" name="Google Shape;3104;p2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5" name="Google Shape;3105;p2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6" name="Google Shape;3106;p2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7" name="Google Shape;3107;p2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8" name="Google Shape;3108;p2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9" name="Google Shape;3109;p2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0" name="Google Shape;3110;p2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1" name="Google Shape;3111;p2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2" name="Google Shape;3112;p2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3" name="Google Shape;3113;p2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4" name="Google Shape;3114;p2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5" name="Google Shape;3115;p2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6" name="Google Shape;3116;p2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7" name="Google Shape;3117;p2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8" name="Google Shape;3118;p2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9" name="Google Shape;3119;p2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0" name="Google Shape;3120;p2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1" name="Google Shape;3121;p2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2" name="Google Shape;3122;p2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3" name="Google Shape;3123;p2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4" name="Google Shape;3124;p2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5" name="Google Shape;3125;p2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6" name="Google Shape;3126;p2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7" name="Google Shape;3127;p2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8" name="Google Shape;3128;p2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9" name="Google Shape;3129;p2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0" name="Google Shape;3130;p2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1" name="Google Shape;3131;p2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2" name="Google Shape;3132;p2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3" name="Google Shape;3133;p2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4" name="Google Shape;3134;p2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5" name="Google Shape;3135;p2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6" name="Google Shape;3136;p2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7" name="Google Shape;3137;p2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8" name="Google Shape;3138;p2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9" name="Google Shape;3139;p2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0" name="Google Shape;3140;p2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1" name="Google Shape;3141;p2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2" name="Google Shape;3142;p2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3" name="Google Shape;3143;p2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4" name="Google Shape;3144;p2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5" name="Google Shape;3145;p2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6" name="Google Shape;3146;p2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7" name="Google Shape;3147;p2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8" name="Google Shape;3148;p2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9" name="Google Shape;3149;p2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0" name="Google Shape;3150;p2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1" name="Google Shape;3151;p2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2" name="Google Shape;3152;p2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3" name="Google Shape;3153;p2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4" name="Google Shape;3154;p2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5" name="Google Shape;3155;p2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6" name="Google Shape;3156;p2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7" name="Google Shape;3157;p2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8" name="Google Shape;3158;p2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9" name="Google Shape;3159;p2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0" name="Google Shape;3160;p2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1" name="Google Shape;3161;p2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2" name="Google Shape;3162;p2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3" name="Google Shape;3163;p2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4" name="Google Shape;3164;p2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5" name="Google Shape;3165;p2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6" name="Google Shape;3166;p2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7" name="Google Shape;3167;p2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8" name="Google Shape;3168;p2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9" name="Google Shape;3169;p2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170" name="Google Shape;3170;p28"/>
          <p:cNvGrpSpPr/>
          <p:nvPr/>
        </p:nvGrpSpPr>
        <p:grpSpPr>
          <a:xfrm rot="5400000">
            <a:off x="11910101" y="3334616"/>
            <a:ext cx="1780440" cy="1842792"/>
            <a:chOff x="1843825" y="3806950"/>
            <a:chExt cx="1608250" cy="1668700"/>
          </a:xfrm>
        </p:grpSpPr>
        <p:sp>
          <p:nvSpPr>
            <p:cNvPr id="3171" name="Google Shape;317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2" name="Google Shape;317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3" name="Google Shape;317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4" name="Google Shape;317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5" name="Google Shape;317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6" name="Google Shape;317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7" name="Google Shape;317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8" name="Google Shape;317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9" name="Google Shape;317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0" name="Google Shape;318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1" name="Google Shape;318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2" name="Google Shape;318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3" name="Google Shape;318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4" name="Google Shape;318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5" name="Google Shape;318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6" name="Google Shape;318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7" name="Google Shape;318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8" name="Google Shape;318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9" name="Google Shape;318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0" name="Google Shape;319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1" name="Google Shape;319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2" name="Google Shape;319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3" name="Google Shape;319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4" name="Google Shape;319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5" name="Google Shape;319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6" name="Google Shape;319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7" name="Google Shape;319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8" name="Google Shape;319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9" name="Google Shape;319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0" name="Google Shape;320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1" name="Google Shape;320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2" name="Google Shape;320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3" name="Google Shape;320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4" name="Google Shape;320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5" name="Google Shape;320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6" name="Google Shape;320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7" name="Google Shape;320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8" name="Google Shape;320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9" name="Google Shape;320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0" name="Google Shape;321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1" name="Google Shape;321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2" name="Google Shape;321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3" name="Google Shape;321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4" name="Google Shape;321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5" name="Google Shape;321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6" name="Google Shape;321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7" name="Google Shape;321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8" name="Google Shape;321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9" name="Google Shape;321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0" name="Google Shape;322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1" name="Google Shape;322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2" name="Google Shape;322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3" name="Google Shape;322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4" name="Google Shape;322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5" name="Google Shape;322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6" name="Google Shape;322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7" name="Google Shape;322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8" name="Google Shape;322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9" name="Google Shape;322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0" name="Google Shape;323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1" name="Google Shape;323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2" name="Google Shape;323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3" name="Google Shape;323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4" name="Google Shape;323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5" name="Google Shape;323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6" name="Google Shape;323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7" name="Google Shape;323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8" name="Google Shape;323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39" name="Google Shape;3239;p28"/>
          <p:cNvGrpSpPr/>
          <p:nvPr/>
        </p:nvGrpSpPr>
        <p:grpSpPr>
          <a:xfrm rot="-5400000" flipH="1">
            <a:off x="9148156" y="5620562"/>
            <a:ext cx="724776" cy="997660"/>
            <a:chOff x="626325" y="3925200"/>
            <a:chExt cx="612625" cy="845375"/>
          </a:xfrm>
        </p:grpSpPr>
        <p:sp>
          <p:nvSpPr>
            <p:cNvPr id="3240" name="Google Shape;3240;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1" name="Google Shape;3241;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2" name="Google Shape;3242;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3" name="Google Shape;3243;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44" name="Google Shape;3244;p28"/>
          <p:cNvGrpSpPr/>
          <p:nvPr/>
        </p:nvGrpSpPr>
        <p:grpSpPr>
          <a:xfrm rot="10800000" flipH="1">
            <a:off x="9204771" y="6030089"/>
            <a:ext cx="1776035" cy="1847363"/>
            <a:chOff x="1843825" y="3806950"/>
            <a:chExt cx="1608250" cy="1668700"/>
          </a:xfrm>
        </p:grpSpPr>
        <p:sp>
          <p:nvSpPr>
            <p:cNvPr id="3245" name="Google Shape;3245;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6" name="Google Shape;3246;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7" name="Google Shape;3247;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8" name="Google Shape;3248;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9" name="Google Shape;3249;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0" name="Google Shape;3250;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1" name="Google Shape;3251;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2" name="Google Shape;3252;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3" name="Google Shape;3253;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4" name="Google Shape;3254;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5" name="Google Shape;3255;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6" name="Google Shape;3256;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7" name="Google Shape;3257;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8" name="Google Shape;3258;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9" name="Google Shape;3259;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0" name="Google Shape;3260;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1" name="Google Shape;3261;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2" name="Google Shape;3262;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3" name="Google Shape;3263;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4" name="Google Shape;3264;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5" name="Google Shape;3265;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6" name="Google Shape;3266;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7" name="Google Shape;3267;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8" name="Google Shape;3268;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9" name="Google Shape;3269;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0" name="Google Shape;3270;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1" name="Google Shape;3271;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2" name="Google Shape;3272;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3" name="Google Shape;3273;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4" name="Google Shape;3274;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5" name="Google Shape;3275;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6" name="Google Shape;3276;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7" name="Google Shape;3277;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8" name="Google Shape;3278;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9" name="Google Shape;3279;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0" name="Google Shape;3280;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1" name="Google Shape;3281;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2" name="Google Shape;3282;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3" name="Google Shape;3283;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4" name="Google Shape;3284;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5" name="Google Shape;3285;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6" name="Google Shape;3286;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7" name="Google Shape;3287;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8" name="Google Shape;3288;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9" name="Google Shape;3289;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0" name="Google Shape;3290;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1" name="Google Shape;3291;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2" name="Google Shape;3292;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3" name="Google Shape;3293;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4" name="Google Shape;3294;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5" name="Google Shape;3295;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6" name="Google Shape;3296;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7" name="Google Shape;3297;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8" name="Google Shape;3298;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9" name="Google Shape;3299;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0" name="Google Shape;3300;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1" name="Google Shape;3301;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2" name="Google Shape;3302;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3" name="Google Shape;3303;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4" name="Google Shape;3304;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5" name="Google Shape;3305;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6" name="Google Shape;3306;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7" name="Google Shape;3307;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8" name="Google Shape;3308;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9" name="Google Shape;3309;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0" name="Google Shape;3310;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1" name="Google Shape;3311;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2" name="Google Shape;3312;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13" name="Google Shape;3313;p28"/>
          <p:cNvGrpSpPr/>
          <p:nvPr/>
        </p:nvGrpSpPr>
        <p:grpSpPr>
          <a:xfrm rot="10800000">
            <a:off x="9398664" y="2964372"/>
            <a:ext cx="1024809" cy="1065965"/>
            <a:chOff x="1843825" y="3806950"/>
            <a:chExt cx="1608250" cy="1668700"/>
          </a:xfrm>
        </p:grpSpPr>
        <p:sp>
          <p:nvSpPr>
            <p:cNvPr id="3314" name="Google Shape;3314;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5" name="Google Shape;3315;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6" name="Google Shape;3316;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7" name="Google Shape;3317;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8" name="Google Shape;3318;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9" name="Google Shape;3319;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0" name="Google Shape;3320;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1" name="Google Shape;3321;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2" name="Google Shape;3322;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3" name="Google Shape;3323;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4" name="Google Shape;3324;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5" name="Google Shape;3325;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6" name="Google Shape;3326;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7" name="Google Shape;3327;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8" name="Google Shape;3328;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9" name="Google Shape;3329;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0" name="Google Shape;3330;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1" name="Google Shape;3331;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2" name="Google Shape;3332;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3" name="Google Shape;3333;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4" name="Google Shape;3334;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5" name="Google Shape;3335;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6" name="Google Shape;3336;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7" name="Google Shape;3337;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8" name="Google Shape;3338;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9" name="Google Shape;3339;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0" name="Google Shape;3340;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1" name="Google Shape;3341;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2" name="Google Shape;3342;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3" name="Google Shape;3343;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4" name="Google Shape;3344;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5" name="Google Shape;3345;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6" name="Google Shape;3346;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7" name="Google Shape;3347;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8" name="Google Shape;3348;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9" name="Google Shape;3349;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0" name="Google Shape;3350;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1" name="Google Shape;3351;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2" name="Google Shape;3352;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3" name="Google Shape;3353;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4" name="Google Shape;3354;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5" name="Google Shape;3355;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6" name="Google Shape;3356;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7" name="Google Shape;3357;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8" name="Google Shape;3358;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9" name="Google Shape;3359;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0" name="Google Shape;3360;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1" name="Google Shape;3361;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2" name="Google Shape;3362;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3" name="Google Shape;3363;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4" name="Google Shape;3364;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5" name="Google Shape;3365;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6" name="Google Shape;3366;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7" name="Google Shape;3367;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8" name="Google Shape;3368;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9" name="Google Shape;3369;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0" name="Google Shape;3370;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1" name="Google Shape;3371;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2" name="Google Shape;3372;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3" name="Google Shape;3373;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4" name="Google Shape;3374;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5" name="Google Shape;3375;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6" name="Google Shape;3376;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7" name="Google Shape;3377;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8" name="Google Shape;3378;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9" name="Google Shape;3379;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0" name="Google Shape;3380;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1" name="Google Shape;3381;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82" name="Google Shape;3382;p28"/>
          <p:cNvSpPr/>
          <p:nvPr/>
        </p:nvSpPr>
        <p:spPr>
          <a:xfrm flipH="1">
            <a:off x="2417180" y="419081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83" name="Google Shape;3383;p28"/>
          <p:cNvSpPr/>
          <p:nvPr/>
        </p:nvSpPr>
        <p:spPr>
          <a:xfrm flipH="1">
            <a:off x="3197110" y="1758567"/>
            <a:ext cx="223788" cy="21274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84" name="Google Shape;3384;p28"/>
          <p:cNvSpPr/>
          <p:nvPr/>
        </p:nvSpPr>
        <p:spPr>
          <a:xfrm>
            <a:off x="11185690" y="2947433"/>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85" name="Google Shape;3385;p28"/>
          <p:cNvSpPr/>
          <p:nvPr/>
        </p:nvSpPr>
        <p:spPr>
          <a:xfrm>
            <a:off x="9398657" y="4787269"/>
            <a:ext cx="223788"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3386"/>
        <p:cNvGrpSpPr/>
        <p:nvPr/>
      </p:nvGrpSpPr>
      <p:grpSpPr>
        <a:xfrm>
          <a:off x="0" y="0"/>
          <a:ext cx="0" cy="0"/>
          <a:chOff x="0" y="0"/>
          <a:chExt cx="0" cy="0"/>
        </a:xfrm>
      </p:grpSpPr>
      <p:grpSp>
        <p:nvGrpSpPr>
          <p:cNvPr id="3744" name="Group 3743">
            <a:extLst>
              <a:ext uri="{FF2B5EF4-FFF2-40B4-BE49-F238E27FC236}">
                <a16:creationId xmlns:a16="http://schemas.microsoft.com/office/drawing/2014/main" id="{2ABC3D34-D4DA-52B0-EA04-414EA9EDCF67}"/>
              </a:ext>
            </a:extLst>
          </p:cNvPr>
          <p:cNvGrpSpPr/>
          <p:nvPr userDrawn="1"/>
        </p:nvGrpSpPr>
        <p:grpSpPr>
          <a:xfrm>
            <a:off x="-566293" y="635402"/>
            <a:ext cx="13032979" cy="7195622"/>
            <a:chOff x="-566293" y="159152"/>
            <a:chExt cx="13032979" cy="7195622"/>
          </a:xfrm>
        </p:grpSpPr>
        <p:sp>
          <p:nvSpPr>
            <p:cNvPr id="5" name="Google Shape;816;p7">
              <a:extLst>
                <a:ext uri="{FF2B5EF4-FFF2-40B4-BE49-F238E27FC236}">
                  <a16:creationId xmlns:a16="http://schemas.microsoft.com/office/drawing/2014/main" id="{D044DF81-E0A7-3009-AD4B-01DE8116F424}"/>
                </a:ext>
              </a:extLst>
            </p:cNvPr>
            <p:cNvSpPr/>
            <p:nvPr/>
          </p:nvSpPr>
          <p:spPr>
            <a:xfrm>
              <a:off x="27230" y="5544813"/>
              <a:ext cx="12248870" cy="1695499"/>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 name="Google Shape;817;p7">
              <a:extLst>
                <a:ext uri="{FF2B5EF4-FFF2-40B4-BE49-F238E27FC236}">
                  <a16:creationId xmlns:a16="http://schemas.microsoft.com/office/drawing/2014/main" id="{F1CD46A3-3188-B2E9-E8FF-B819EE367E7A}"/>
                </a:ext>
              </a:extLst>
            </p:cNvPr>
            <p:cNvSpPr/>
            <p:nvPr/>
          </p:nvSpPr>
          <p:spPr>
            <a:xfrm>
              <a:off x="-8315" y="5876205"/>
              <a:ext cx="12248933" cy="136363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 name="Google Shape;818;p7">
              <a:extLst>
                <a:ext uri="{FF2B5EF4-FFF2-40B4-BE49-F238E27FC236}">
                  <a16:creationId xmlns:a16="http://schemas.microsoft.com/office/drawing/2014/main" id="{00E09B30-0E5F-4005-40E3-77F314AFA846}"/>
                </a:ext>
              </a:extLst>
            </p:cNvPr>
            <p:cNvGrpSpPr/>
            <p:nvPr/>
          </p:nvGrpSpPr>
          <p:grpSpPr>
            <a:xfrm rot="1611936">
              <a:off x="10753112" y="4623086"/>
              <a:ext cx="1013848" cy="1995355"/>
              <a:chOff x="3245000" y="616925"/>
              <a:chExt cx="522875" cy="1026525"/>
            </a:xfrm>
          </p:grpSpPr>
          <p:sp>
            <p:nvSpPr>
              <p:cNvPr id="3738" name="Google Shape;819;p7">
                <a:extLst>
                  <a:ext uri="{FF2B5EF4-FFF2-40B4-BE49-F238E27FC236}">
                    <a16:creationId xmlns:a16="http://schemas.microsoft.com/office/drawing/2014/main" id="{28A67568-9F89-4F53-63B3-2DBC46F05198}"/>
                  </a:ext>
                </a:extLst>
              </p:cNvPr>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820;p7">
                <a:extLst>
                  <a:ext uri="{FF2B5EF4-FFF2-40B4-BE49-F238E27FC236}">
                    <a16:creationId xmlns:a16="http://schemas.microsoft.com/office/drawing/2014/main" id="{94CFB62A-E0B6-8A3F-5A53-9AA0CBF67442}"/>
                  </a:ext>
                </a:extLst>
              </p:cNvPr>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821;p7">
                <a:extLst>
                  <a:ext uri="{FF2B5EF4-FFF2-40B4-BE49-F238E27FC236}">
                    <a16:creationId xmlns:a16="http://schemas.microsoft.com/office/drawing/2014/main" id="{41566ED2-3E10-12D7-3830-1CF94310FD37}"/>
                  </a:ext>
                </a:extLst>
              </p:cNvPr>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822;p7">
                <a:extLst>
                  <a:ext uri="{FF2B5EF4-FFF2-40B4-BE49-F238E27FC236}">
                    <a16:creationId xmlns:a16="http://schemas.microsoft.com/office/drawing/2014/main" id="{6F8C4AA0-D4AB-8A56-F28D-CD23D9314C7B}"/>
                  </a:ext>
                </a:extLst>
              </p:cNvPr>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823;p7">
                <a:extLst>
                  <a:ext uri="{FF2B5EF4-FFF2-40B4-BE49-F238E27FC236}">
                    <a16:creationId xmlns:a16="http://schemas.microsoft.com/office/drawing/2014/main" id="{0592EBAA-35B4-F9F2-F10E-45FA98BA02B7}"/>
                  </a:ext>
                </a:extLst>
              </p:cNvPr>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824;p7">
                <a:extLst>
                  <a:ext uri="{FF2B5EF4-FFF2-40B4-BE49-F238E27FC236}">
                    <a16:creationId xmlns:a16="http://schemas.microsoft.com/office/drawing/2014/main" id="{8D1C56DB-B55D-6D36-127F-C289C739194D}"/>
                  </a:ext>
                </a:extLst>
              </p:cNvPr>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 name="Google Shape;825;p7">
              <a:extLst>
                <a:ext uri="{FF2B5EF4-FFF2-40B4-BE49-F238E27FC236}">
                  <a16:creationId xmlns:a16="http://schemas.microsoft.com/office/drawing/2014/main" id="{9369DD1E-07EB-AEE1-BE40-A41E5B71E9D1}"/>
                </a:ext>
              </a:extLst>
            </p:cNvPr>
            <p:cNvGrpSpPr/>
            <p:nvPr/>
          </p:nvGrpSpPr>
          <p:grpSpPr>
            <a:xfrm rot="21085152">
              <a:off x="106469" y="4705844"/>
              <a:ext cx="900629" cy="2194056"/>
              <a:chOff x="1535425" y="492925"/>
              <a:chExt cx="524575" cy="1274775"/>
            </a:xfrm>
          </p:grpSpPr>
          <p:sp>
            <p:nvSpPr>
              <p:cNvPr id="3722" name="Google Shape;826;p7">
                <a:extLst>
                  <a:ext uri="{FF2B5EF4-FFF2-40B4-BE49-F238E27FC236}">
                    <a16:creationId xmlns:a16="http://schemas.microsoft.com/office/drawing/2014/main" id="{63625BAA-5781-75E4-25C6-7A87A0169FE3}"/>
                  </a:ext>
                </a:extLst>
              </p:cNvPr>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3" name="Google Shape;827;p7">
                <a:extLst>
                  <a:ext uri="{FF2B5EF4-FFF2-40B4-BE49-F238E27FC236}">
                    <a16:creationId xmlns:a16="http://schemas.microsoft.com/office/drawing/2014/main" id="{455ACA67-235D-B6E7-B485-4FAE4AF110CC}"/>
                  </a:ext>
                </a:extLst>
              </p:cNvPr>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4" name="Google Shape;828;p7">
                <a:extLst>
                  <a:ext uri="{FF2B5EF4-FFF2-40B4-BE49-F238E27FC236}">
                    <a16:creationId xmlns:a16="http://schemas.microsoft.com/office/drawing/2014/main" id="{64BBAA58-2356-C96F-62AB-6345A99901A2}"/>
                  </a:ext>
                </a:extLst>
              </p:cNvPr>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829;p7">
                <a:extLst>
                  <a:ext uri="{FF2B5EF4-FFF2-40B4-BE49-F238E27FC236}">
                    <a16:creationId xmlns:a16="http://schemas.microsoft.com/office/drawing/2014/main" id="{FD538E9F-42E4-0506-4895-60FB8A514FA7}"/>
                  </a:ext>
                </a:extLst>
              </p:cNvPr>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830;p7">
                <a:extLst>
                  <a:ext uri="{FF2B5EF4-FFF2-40B4-BE49-F238E27FC236}">
                    <a16:creationId xmlns:a16="http://schemas.microsoft.com/office/drawing/2014/main" id="{01E998D2-0E06-3375-774A-110AFE207B07}"/>
                  </a:ext>
                </a:extLst>
              </p:cNvPr>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831;p7">
                <a:extLst>
                  <a:ext uri="{FF2B5EF4-FFF2-40B4-BE49-F238E27FC236}">
                    <a16:creationId xmlns:a16="http://schemas.microsoft.com/office/drawing/2014/main" id="{96FBA8AC-471A-3F87-DD7B-85FC849D14BF}"/>
                  </a:ext>
                </a:extLst>
              </p:cNvPr>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832;p7">
                <a:extLst>
                  <a:ext uri="{FF2B5EF4-FFF2-40B4-BE49-F238E27FC236}">
                    <a16:creationId xmlns:a16="http://schemas.microsoft.com/office/drawing/2014/main" id="{CBBBD2FF-154A-31B6-A659-7B2F3B3188F8}"/>
                  </a:ext>
                </a:extLst>
              </p:cNvPr>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833;p7">
                <a:extLst>
                  <a:ext uri="{FF2B5EF4-FFF2-40B4-BE49-F238E27FC236}">
                    <a16:creationId xmlns:a16="http://schemas.microsoft.com/office/drawing/2014/main" id="{9248AC28-A41A-7CBB-D05A-A7020903FEDB}"/>
                  </a:ext>
                </a:extLst>
              </p:cNvPr>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834;p7">
                <a:extLst>
                  <a:ext uri="{FF2B5EF4-FFF2-40B4-BE49-F238E27FC236}">
                    <a16:creationId xmlns:a16="http://schemas.microsoft.com/office/drawing/2014/main" id="{61B6A0A0-17EE-D919-3D75-675A871DA9D7}"/>
                  </a:ext>
                </a:extLst>
              </p:cNvPr>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835;p7">
                <a:extLst>
                  <a:ext uri="{FF2B5EF4-FFF2-40B4-BE49-F238E27FC236}">
                    <a16:creationId xmlns:a16="http://schemas.microsoft.com/office/drawing/2014/main" id="{ED51CD5B-FC04-BCD9-FD92-EA97CA7B0F6A}"/>
                  </a:ext>
                </a:extLst>
              </p:cNvPr>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836;p7">
                <a:extLst>
                  <a:ext uri="{FF2B5EF4-FFF2-40B4-BE49-F238E27FC236}">
                    <a16:creationId xmlns:a16="http://schemas.microsoft.com/office/drawing/2014/main" id="{166A720C-8FFA-E016-09D6-794ED6E04930}"/>
                  </a:ext>
                </a:extLst>
              </p:cNvPr>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837;p7">
                <a:extLst>
                  <a:ext uri="{FF2B5EF4-FFF2-40B4-BE49-F238E27FC236}">
                    <a16:creationId xmlns:a16="http://schemas.microsoft.com/office/drawing/2014/main" id="{10FD1A6B-84E8-343F-535A-E001A97B2A8F}"/>
                  </a:ext>
                </a:extLst>
              </p:cNvPr>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838;p7">
                <a:extLst>
                  <a:ext uri="{FF2B5EF4-FFF2-40B4-BE49-F238E27FC236}">
                    <a16:creationId xmlns:a16="http://schemas.microsoft.com/office/drawing/2014/main" id="{314960CE-2FF9-270C-11F0-408C0F4F7540}"/>
                  </a:ext>
                </a:extLst>
              </p:cNvPr>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839;p7">
                <a:extLst>
                  <a:ext uri="{FF2B5EF4-FFF2-40B4-BE49-F238E27FC236}">
                    <a16:creationId xmlns:a16="http://schemas.microsoft.com/office/drawing/2014/main" id="{E72D92A7-88F4-0E25-D78A-38460134BA96}"/>
                  </a:ext>
                </a:extLst>
              </p:cNvPr>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840;p7">
                <a:extLst>
                  <a:ext uri="{FF2B5EF4-FFF2-40B4-BE49-F238E27FC236}">
                    <a16:creationId xmlns:a16="http://schemas.microsoft.com/office/drawing/2014/main" id="{43E457BA-7C57-4FE8-AE6E-ECD34C913885}"/>
                  </a:ext>
                </a:extLst>
              </p:cNvPr>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841;p7">
                <a:extLst>
                  <a:ext uri="{FF2B5EF4-FFF2-40B4-BE49-F238E27FC236}">
                    <a16:creationId xmlns:a16="http://schemas.microsoft.com/office/drawing/2014/main" id="{F5B52090-CDE8-306F-5691-F18650E4095F}"/>
                  </a:ext>
                </a:extLst>
              </p:cNvPr>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 name="Google Shape;842;p7">
              <a:extLst>
                <a:ext uri="{FF2B5EF4-FFF2-40B4-BE49-F238E27FC236}">
                  <a16:creationId xmlns:a16="http://schemas.microsoft.com/office/drawing/2014/main" id="{9DAD6C36-E401-41F0-844C-91B43071725C}"/>
                </a:ext>
              </a:extLst>
            </p:cNvPr>
            <p:cNvGrpSpPr/>
            <p:nvPr/>
          </p:nvGrpSpPr>
          <p:grpSpPr>
            <a:xfrm>
              <a:off x="1981669" y="5401096"/>
              <a:ext cx="434937" cy="439321"/>
              <a:chOff x="8108325" y="1123200"/>
              <a:chExt cx="530950" cy="534975"/>
            </a:xfrm>
          </p:grpSpPr>
          <p:sp>
            <p:nvSpPr>
              <p:cNvPr id="3720" name="Google Shape;843;p7">
                <a:extLst>
                  <a:ext uri="{FF2B5EF4-FFF2-40B4-BE49-F238E27FC236}">
                    <a16:creationId xmlns:a16="http://schemas.microsoft.com/office/drawing/2014/main" id="{DB77E38A-B2E5-DF68-3598-2BEAD213AA5D}"/>
                  </a:ext>
                </a:extLst>
              </p:cNvPr>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844;p7">
                <a:extLst>
                  <a:ext uri="{FF2B5EF4-FFF2-40B4-BE49-F238E27FC236}">
                    <a16:creationId xmlns:a16="http://schemas.microsoft.com/office/drawing/2014/main" id="{E4774ECC-77B7-8549-9F20-0AAC9AE5714D}"/>
                  </a:ext>
                </a:extLst>
              </p:cNvPr>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 name="Google Shape;845;p7">
              <a:extLst>
                <a:ext uri="{FF2B5EF4-FFF2-40B4-BE49-F238E27FC236}">
                  <a16:creationId xmlns:a16="http://schemas.microsoft.com/office/drawing/2014/main" id="{01EEB59A-9577-6F07-CE81-90207F7CD4E8}"/>
                </a:ext>
              </a:extLst>
            </p:cNvPr>
            <p:cNvGrpSpPr/>
            <p:nvPr/>
          </p:nvGrpSpPr>
          <p:grpSpPr>
            <a:xfrm rot="10800000">
              <a:off x="8135787" y="5251971"/>
              <a:ext cx="861131" cy="847233"/>
              <a:chOff x="5773925" y="1794275"/>
              <a:chExt cx="647450" cy="635425"/>
            </a:xfrm>
          </p:grpSpPr>
          <p:sp>
            <p:nvSpPr>
              <p:cNvPr id="3712" name="Google Shape;846;p7">
                <a:extLst>
                  <a:ext uri="{FF2B5EF4-FFF2-40B4-BE49-F238E27FC236}">
                    <a16:creationId xmlns:a16="http://schemas.microsoft.com/office/drawing/2014/main" id="{D4AC4B37-1037-3271-AD24-471B79243AF6}"/>
                  </a:ext>
                </a:extLst>
              </p:cNvPr>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847;p7">
                <a:extLst>
                  <a:ext uri="{FF2B5EF4-FFF2-40B4-BE49-F238E27FC236}">
                    <a16:creationId xmlns:a16="http://schemas.microsoft.com/office/drawing/2014/main" id="{EC025585-553E-6581-0638-136F07DB409B}"/>
                  </a:ext>
                </a:extLst>
              </p:cNvPr>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848;p7">
                <a:extLst>
                  <a:ext uri="{FF2B5EF4-FFF2-40B4-BE49-F238E27FC236}">
                    <a16:creationId xmlns:a16="http://schemas.microsoft.com/office/drawing/2014/main" id="{2D67C267-4AD9-6B59-E2B7-A5BB95F09D2D}"/>
                  </a:ext>
                </a:extLst>
              </p:cNvPr>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849;p7">
                <a:extLst>
                  <a:ext uri="{FF2B5EF4-FFF2-40B4-BE49-F238E27FC236}">
                    <a16:creationId xmlns:a16="http://schemas.microsoft.com/office/drawing/2014/main" id="{62CE81FD-E021-3657-71ED-D7B2F9E5DFA4}"/>
                  </a:ext>
                </a:extLst>
              </p:cNvPr>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850;p7">
                <a:extLst>
                  <a:ext uri="{FF2B5EF4-FFF2-40B4-BE49-F238E27FC236}">
                    <a16:creationId xmlns:a16="http://schemas.microsoft.com/office/drawing/2014/main" id="{C5851E71-86BA-B1D0-1149-7A1D1C4A86E0}"/>
                  </a:ext>
                </a:extLst>
              </p:cNvPr>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851;p7">
                <a:extLst>
                  <a:ext uri="{FF2B5EF4-FFF2-40B4-BE49-F238E27FC236}">
                    <a16:creationId xmlns:a16="http://schemas.microsoft.com/office/drawing/2014/main" id="{B4DFF2BA-6298-DAEE-6F18-C1C30B71FA02}"/>
                  </a:ext>
                </a:extLst>
              </p:cNvPr>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852;p7">
                <a:extLst>
                  <a:ext uri="{FF2B5EF4-FFF2-40B4-BE49-F238E27FC236}">
                    <a16:creationId xmlns:a16="http://schemas.microsoft.com/office/drawing/2014/main" id="{389A2FA1-99B3-A9CC-A61E-D6E00075FF8F}"/>
                  </a:ext>
                </a:extLst>
              </p:cNvPr>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853;p7">
                <a:extLst>
                  <a:ext uri="{FF2B5EF4-FFF2-40B4-BE49-F238E27FC236}">
                    <a16:creationId xmlns:a16="http://schemas.microsoft.com/office/drawing/2014/main" id="{769D2D30-D24B-5054-9D71-43CE0F4A6498}"/>
                  </a:ext>
                </a:extLst>
              </p:cNvPr>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 name="Google Shape;854;p7">
              <a:extLst>
                <a:ext uri="{FF2B5EF4-FFF2-40B4-BE49-F238E27FC236}">
                  <a16:creationId xmlns:a16="http://schemas.microsoft.com/office/drawing/2014/main" id="{182E9BAB-E135-9A3D-D728-3B61CC02DD07}"/>
                </a:ext>
              </a:extLst>
            </p:cNvPr>
            <p:cNvGrpSpPr/>
            <p:nvPr/>
          </p:nvGrpSpPr>
          <p:grpSpPr>
            <a:xfrm rot="10800000">
              <a:off x="6950892" y="5774938"/>
              <a:ext cx="2164698" cy="1180033"/>
              <a:chOff x="6449650" y="376500"/>
              <a:chExt cx="1627550" cy="885025"/>
            </a:xfrm>
          </p:grpSpPr>
          <p:sp>
            <p:nvSpPr>
              <p:cNvPr id="3381" name="Google Shape;855;p7">
                <a:extLst>
                  <a:ext uri="{FF2B5EF4-FFF2-40B4-BE49-F238E27FC236}">
                    <a16:creationId xmlns:a16="http://schemas.microsoft.com/office/drawing/2014/main" id="{B263DA12-ABEA-938F-6388-8013C143982C}"/>
                  </a:ext>
                </a:extLst>
              </p:cNvPr>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2" name="Google Shape;856;p7">
                <a:extLst>
                  <a:ext uri="{FF2B5EF4-FFF2-40B4-BE49-F238E27FC236}">
                    <a16:creationId xmlns:a16="http://schemas.microsoft.com/office/drawing/2014/main" id="{14170864-9A4E-14D7-CCA3-CEC056AF32DC}"/>
                  </a:ext>
                </a:extLst>
              </p:cNvPr>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3" name="Google Shape;857;p7">
                <a:extLst>
                  <a:ext uri="{FF2B5EF4-FFF2-40B4-BE49-F238E27FC236}">
                    <a16:creationId xmlns:a16="http://schemas.microsoft.com/office/drawing/2014/main" id="{12BB2943-9CE0-314C-8E16-A9A0CE2B0BCF}"/>
                  </a:ext>
                </a:extLst>
              </p:cNvPr>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4" name="Google Shape;858;p7">
                <a:extLst>
                  <a:ext uri="{FF2B5EF4-FFF2-40B4-BE49-F238E27FC236}">
                    <a16:creationId xmlns:a16="http://schemas.microsoft.com/office/drawing/2014/main" id="{27A0A461-BC45-65D5-1FE6-DB6EA76B758C}"/>
                  </a:ext>
                </a:extLst>
              </p:cNvPr>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5" name="Google Shape;859;p7">
                <a:extLst>
                  <a:ext uri="{FF2B5EF4-FFF2-40B4-BE49-F238E27FC236}">
                    <a16:creationId xmlns:a16="http://schemas.microsoft.com/office/drawing/2014/main" id="{268D80FB-A787-D466-6A59-BD1A5E2C0764}"/>
                  </a:ext>
                </a:extLst>
              </p:cNvPr>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6" name="Google Shape;860;p7">
                <a:extLst>
                  <a:ext uri="{FF2B5EF4-FFF2-40B4-BE49-F238E27FC236}">
                    <a16:creationId xmlns:a16="http://schemas.microsoft.com/office/drawing/2014/main" id="{B2D5E4B5-BC8D-4135-F15E-05409D12CC4C}"/>
                  </a:ext>
                </a:extLst>
              </p:cNvPr>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 name="Google Shape;861;p7">
              <a:extLst>
                <a:ext uri="{FF2B5EF4-FFF2-40B4-BE49-F238E27FC236}">
                  <a16:creationId xmlns:a16="http://schemas.microsoft.com/office/drawing/2014/main" id="{0F5E500C-7F82-2BC8-6BB0-9629D0D397A7}"/>
                </a:ext>
              </a:extLst>
            </p:cNvPr>
            <p:cNvGrpSpPr/>
            <p:nvPr/>
          </p:nvGrpSpPr>
          <p:grpSpPr>
            <a:xfrm rot="10800000">
              <a:off x="8510391" y="5868738"/>
              <a:ext cx="1311913" cy="1296433"/>
              <a:chOff x="5918300" y="218850"/>
              <a:chExt cx="986375" cy="972325"/>
            </a:xfrm>
          </p:grpSpPr>
          <p:sp>
            <p:nvSpPr>
              <p:cNvPr id="3348" name="Google Shape;862;p7">
                <a:extLst>
                  <a:ext uri="{FF2B5EF4-FFF2-40B4-BE49-F238E27FC236}">
                    <a16:creationId xmlns:a16="http://schemas.microsoft.com/office/drawing/2014/main" id="{165809BB-31E4-82ED-F6B3-A4FF2FE2A5CC}"/>
                  </a:ext>
                </a:extLst>
              </p:cNvPr>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9" name="Google Shape;863;p7">
                <a:extLst>
                  <a:ext uri="{FF2B5EF4-FFF2-40B4-BE49-F238E27FC236}">
                    <a16:creationId xmlns:a16="http://schemas.microsoft.com/office/drawing/2014/main" id="{3F3700B4-4CCD-4768-B273-E50D983490CE}"/>
                  </a:ext>
                </a:extLst>
              </p:cNvPr>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0" name="Google Shape;864;p7">
                <a:extLst>
                  <a:ext uri="{FF2B5EF4-FFF2-40B4-BE49-F238E27FC236}">
                    <a16:creationId xmlns:a16="http://schemas.microsoft.com/office/drawing/2014/main" id="{1946749D-536B-F1EF-FE6E-96EA0CA3A82F}"/>
                  </a:ext>
                </a:extLst>
              </p:cNvPr>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1" name="Google Shape;865;p7">
                <a:extLst>
                  <a:ext uri="{FF2B5EF4-FFF2-40B4-BE49-F238E27FC236}">
                    <a16:creationId xmlns:a16="http://schemas.microsoft.com/office/drawing/2014/main" id="{A7892409-078A-62B8-8102-F9AE16977C7B}"/>
                  </a:ext>
                </a:extLst>
              </p:cNvPr>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2" name="Google Shape;866;p7">
                <a:extLst>
                  <a:ext uri="{FF2B5EF4-FFF2-40B4-BE49-F238E27FC236}">
                    <a16:creationId xmlns:a16="http://schemas.microsoft.com/office/drawing/2014/main" id="{F3247D60-90D8-4584-E4C5-B6969BD1F47D}"/>
                  </a:ext>
                </a:extLst>
              </p:cNvPr>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3" name="Google Shape;867;p7">
                <a:extLst>
                  <a:ext uri="{FF2B5EF4-FFF2-40B4-BE49-F238E27FC236}">
                    <a16:creationId xmlns:a16="http://schemas.microsoft.com/office/drawing/2014/main" id="{B12883B5-6A23-C8BB-ECCF-9EE08C678723}"/>
                  </a:ext>
                </a:extLst>
              </p:cNvPr>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4" name="Google Shape;868;p7">
                <a:extLst>
                  <a:ext uri="{FF2B5EF4-FFF2-40B4-BE49-F238E27FC236}">
                    <a16:creationId xmlns:a16="http://schemas.microsoft.com/office/drawing/2014/main" id="{1F95F123-7539-E5BD-FB4A-2D3A304C65BD}"/>
                  </a:ext>
                </a:extLst>
              </p:cNvPr>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5" name="Google Shape;869;p7">
                <a:extLst>
                  <a:ext uri="{FF2B5EF4-FFF2-40B4-BE49-F238E27FC236}">
                    <a16:creationId xmlns:a16="http://schemas.microsoft.com/office/drawing/2014/main" id="{4545982C-E0C4-C076-CCAB-57AC7C6AA265}"/>
                  </a:ext>
                </a:extLst>
              </p:cNvPr>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6" name="Google Shape;870;p7">
                <a:extLst>
                  <a:ext uri="{FF2B5EF4-FFF2-40B4-BE49-F238E27FC236}">
                    <a16:creationId xmlns:a16="http://schemas.microsoft.com/office/drawing/2014/main" id="{C3EEC748-46BB-89C9-B803-1B3EA019E866}"/>
                  </a:ext>
                </a:extLst>
              </p:cNvPr>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7" name="Google Shape;871;p7">
                <a:extLst>
                  <a:ext uri="{FF2B5EF4-FFF2-40B4-BE49-F238E27FC236}">
                    <a16:creationId xmlns:a16="http://schemas.microsoft.com/office/drawing/2014/main" id="{9809511B-DF33-D364-0F65-BE7774AA612E}"/>
                  </a:ext>
                </a:extLst>
              </p:cNvPr>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8" name="Google Shape;872;p7">
                <a:extLst>
                  <a:ext uri="{FF2B5EF4-FFF2-40B4-BE49-F238E27FC236}">
                    <a16:creationId xmlns:a16="http://schemas.microsoft.com/office/drawing/2014/main" id="{5CBA1BB4-9FE8-5946-3399-FC1EBF821637}"/>
                  </a:ext>
                </a:extLst>
              </p:cNvPr>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9" name="Google Shape;873;p7">
                <a:extLst>
                  <a:ext uri="{FF2B5EF4-FFF2-40B4-BE49-F238E27FC236}">
                    <a16:creationId xmlns:a16="http://schemas.microsoft.com/office/drawing/2014/main" id="{301A6351-4A8C-9C1A-1838-80072644E978}"/>
                  </a:ext>
                </a:extLst>
              </p:cNvPr>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0" name="Google Shape;874;p7">
                <a:extLst>
                  <a:ext uri="{FF2B5EF4-FFF2-40B4-BE49-F238E27FC236}">
                    <a16:creationId xmlns:a16="http://schemas.microsoft.com/office/drawing/2014/main" id="{BB0B2991-DE49-A4B0-D15F-3514777F9BFC}"/>
                  </a:ext>
                </a:extLst>
              </p:cNvPr>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1" name="Google Shape;875;p7">
                <a:extLst>
                  <a:ext uri="{FF2B5EF4-FFF2-40B4-BE49-F238E27FC236}">
                    <a16:creationId xmlns:a16="http://schemas.microsoft.com/office/drawing/2014/main" id="{462F93F2-DC08-43E2-447E-D214380311AC}"/>
                  </a:ext>
                </a:extLst>
              </p:cNvPr>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2" name="Google Shape;876;p7">
                <a:extLst>
                  <a:ext uri="{FF2B5EF4-FFF2-40B4-BE49-F238E27FC236}">
                    <a16:creationId xmlns:a16="http://schemas.microsoft.com/office/drawing/2014/main" id="{D0C9131B-8774-6B59-688B-C428F3F5A9AD}"/>
                  </a:ext>
                </a:extLst>
              </p:cNvPr>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3" name="Google Shape;877;p7">
                <a:extLst>
                  <a:ext uri="{FF2B5EF4-FFF2-40B4-BE49-F238E27FC236}">
                    <a16:creationId xmlns:a16="http://schemas.microsoft.com/office/drawing/2014/main" id="{4065532B-929A-5630-A1AC-D036F918ED07}"/>
                  </a:ext>
                </a:extLst>
              </p:cNvPr>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4" name="Google Shape;878;p7">
                <a:extLst>
                  <a:ext uri="{FF2B5EF4-FFF2-40B4-BE49-F238E27FC236}">
                    <a16:creationId xmlns:a16="http://schemas.microsoft.com/office/drawing/2014/main" id="{60C3812D-DBF5-7FDB-3D5F-12E8CB85BB65}"/>
                  </a:ext>
                </a:extLst>
              </p:cNvPr>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5" name="Google Shape;879;p7">
                <a:extLst>
                  <a:ext uri="{FF2B5EF4-FFF2-40B4-BE49-F238E27FC236}">
                    <a16:creationId xmlns:a16="http://schemas.microsoft.com/office/drawing/2014/main" id="{4A5D5035-2E1B-DBAA-BFDF-1526B449232D}"/>
                  </a:ext>
                </a:extLst>
              </p:cNvPr>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6" name="Google Shape;880;p7">
                <a:extLst>
                  <a:ext uri="{FF2B5EF4-FFF2-40B4-BE49-F238E27FC236}">
                    <a16:creationId xmlns:a16="http://schemas.microsoft.com/office/drawing/2014/main" id="{9E6D07A3-73E0-4972-E82F-AE921B527AC0}"/>
                  </a:ext>
                </a:extLst>
              </p:cNvPr>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7" name="Google Shape;881;p7">
                <a:extLst>
                  <a:ext uri="{FF2B5EF4-FFF2-40B4-BE49-F238E27FC236}">
                    <a16:creationId xmlns:a16="http://schemas.microsoft.com/office/drawing/2014/main" id="{CA963C26-050F-0A8A-713F-4373A7812B8F}"/>
                  </a:ext>
                </a:extLst>
              </p:cNvPr>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8" name="Google Shape;882;p7">
                <a:extLst>
                  <a:ext uri="{FF2B5EF4-FFF2-40B4-BE49-F238E27FC236}">
                    <a16:creationId xmlns:a16="http://schemas.microsoft.com/office/drawing/2014/main" id="{17B86675-C455-C1E5-2AED-CCE33837BD9C}"/>
                  </a:ext>
                </a:extLst>
              </p:cNvPr>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9" name="Google Shape;883;p7">
                <a:extLst>
                  <a:ext uri="{FF2B5EF4-FFF2-40B4-BE49-F238E27FC236}">
                    <a16:creationId xmlns:a16="http://schemas.microsoft.com/office/drawing/2014/main" id="{6AFAE017-F54E-72D0-E757-6288D2767E27}"/>
                  </a:ext>
                </a:extLst>
              </p:cNvPr>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0" name="Google Shape;884;p7">
                <a:extLst>
                  <a:ext uri="{FF2B5EF4-FFF2-40B4-BE49-F238E27FC236}">
                    <a16:creationId xmlns:a16="http://schemas.microsoft.com/office/drawing/2014/main" id="{F78717B4-AF35-816D-0458-529E0C1885FE}"/>
                  </a:ext>
                </a:extLst>
              </p:cNvPr>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1" name="Google Shape;885;p7">
                <a:extLst>
                  <a:ext uri="{FF2B5EF4-FFF2-40B4-BE49-F238E27FC236}">
                    <a16:creationId xmlns:a16="http://schemas.microsoft.com/office/drawing/2014/main" id="{85E2BCA0-D53D-38AA-4A04-E9FAA4F2ADC4}"/>
                  </a:ext>
                </a:extLst>
              </p:cNvPr>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2" name="Google Shape;886;p7">
                <a:extLst>
                  <a:ext uri="{FF2B5EF4-FFF2-40B4-BE49-F238E27FC236}">
                    <a16:creationId xmlns:a16="http://schemas.microsoft.com/office/drawing/2014/main" id="{F08880F7-C794-A637-F44F-1301CDF1BD47}"/>
                  </a:ext>
                </a:extLst>
              </p:cNvPr>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3" name="Google Shape;887;p7">
                <a:extLst>
                  <a:ext uri="{FF2B5EF4-FFF2-40B4-BE49-F238E27FC236}">
                    <a16:creationId xmlns:a16="http://schemas.microsoft.com/office/drawing/2014/main" id="{EF4A53AE-52B5-C805-ED4A-8393BD5622D9}"/>
                  </a:ext>
                </a:extLst>
              </p:cNvPr>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4" name="Google Shape;888;p7">
                <a:extLst>
                  <a:ext uri="{FF2B5EF4-FFF2-40B4-BE49-F238E27FC236}">
                    <a16:creationId xmlns:a16="http://schemas.microsoft.com/office/drawing/2014/main" id="{9581E92C-92A2-5F26-2CE1-BBED5E8D2626}"/>
                  </a:ext>
                </a:extLst>
              </p:cNvPr>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5" name="Google Shape;889;p7">
                <a:extLst>
                  <a:ext uri="{FF2B5EF4-FFF2-40B4-BE49-F238E27FC236}">
                    <a16:creationId xmlns:a16="http://schemas.microsoft.com/office/drawing/2014/main" id="{85231134-09D2-51DC-CB0D-ED1F40FABF91}"/>
                  </a:ext>
                </a:extLst>
              </p:cNvPr>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6" name="Google Shape;890;p7">
                <a:extLst>
                  <a:ext uri="{FF2B5EF4-FFF2-40B4-BE49-F238E27FC236}">
                    <a16:creationId xmlns:a16="http://schemas.microsoft.com/office/drawing/2014/main" id="{2323D098-3242-88A1-B72F-835D66037CC4}"/>
                  </a:ext>
                </a:extLst>
              </p:cNvPr>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7" name="Google Shape;891;p7">
                <a:extLst>
                  <a:ext uri="{FF2B5EF4-FFF2-40B4-BE49-F238E27FC236}">
                    <a16:creationId xmlns:a16="http://schemas.microsoft.com/office/drawing/2014/main" id="{A97AFDD5-ED5B-4ECB-0D53-EB8DF55D5BB3}"/>
                  </a:ext>
                </a:extLst>
              </p:cNvPr>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8" name="Google Shape;892;p7">
                <a:extLst>
                  <a:ext uri="{FF2B5EF4-FFF2-40B4-BE49-F238E27FC236}">
                    <a16:creationId xmlns:a16="http://schemas.microsoft.com/office/drawing/2014/main" id="{DB6D00BB-CEC5-CB85-43FC-813B44C6BB0E}"/>
                  </a:ext>
                </a:extLst>
              </p:cNvPr>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9" name="Google Shape;893;p7">
                <a:extLst>
                  <a:ext uri="{FF2B5EF4-FFF2-40B4-BE49-F238E27FC236}">
                    <a16:creationId xmlns:a16="http://schemas.microsoft.com/office/drawing/2014/main" id="{2E5A3BF1-A1A0-07E8-F3B9-B09EC0C6CCF3}"/>
                  </a:ext>
                </a:extLst>
              </p:cNvPr>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0" name="Google Shape;894;p7">
                <a:extLst>
                  <a:ext uri="{FF2B5EF4-FFF2-40B4-BE49-F238E27FC236}">
                    <a16:creationId xmlns:a16="http://schemas.microsoft.com/office/drawing/2014/main" id="{FB9A6987-6A20-8CDB-573C-04497A70717E}"/>
                  </a:ext>
                </a:extLst>
              </p:cNvPr>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 name="Google Shape;895;p7">
              <a:extLst>
                <a:ext uri="{FF2B5EF4-FFF2-40B4-BE49-F238E27FC236}">
                  <a16:creationId xmlns:a16="http://schemas.microsoft.com/office/drawing/2014/main" id="{EA6A290A-FCE5-0A20-38B8-BD55EB3A76CF}"/>
                </a:ext>
              </a:extLst>
            </p:cNvPr>
            <p:cNvGrpSpPr/>
            <p:nvPr/>
          </p:nvGrpSpPr>
          <p:grpSpPr>
            <a:xfrm>
              <a:off x="570316" y="5727904"/>
              <a:ext cx="1362089" cy="1396667"/>
              <a:chOff x="1356975" y="1865675"/>
              <a:chExt cx="1024100" cy="1047500"/>
            </a:xfrm>
          </p:grpSpPr>
          <p:sp>
            <p:nvSpPr>
              <p:cNvPr id="3704" name="Google Shape;896;p7">
                <a:extLst>
                  <a:ext uri="{FF2B5EF4-FFF2-40B4-BE49-F238E27FC236}">
                    <a16:creationId xmlns:a16="http://schemas.microsoft.com/office/drawing/2014/main" id="{420A67BB-5BFA-45E7-8F5F-812EE40679EA}"/>
                  </a:ext>
                </a:extLst>
              </p:cNvPr>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897;p7">
                <a:extLst>
                  <a:ext uri="{FF2B5EF4-FFF2-40B4-BE49-F238E27FC236}">
                    <a16:creationId xmlns:a16="http://schemas.microsoft.com/office/drawing/2014/main" id="{A1EB37C7-E045-713A-8793-08DADBE86FBF}"/>
                  </a:ext>
                </a:extLst>
              </p:cNvPr>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898;p7">
                <a:extLst>
                  <a:ext uri="{FF2B5EF4-FFF2-40B4-BE49-F238E27FC236}">
                    <a16:creationId xmlns:a16="http://schemas.microsoft.com/office/drawing/2014/main" id="{36BE7CB9-B06F-0D2C-7629-4EEBA90398D6}"/>
                  </a:ext>
                </a:extLst>
              </p:cNvPr>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899;p7">
                <a:extLst>
                  <a:ext uri="{FF2B5EF4-FFF2-40B4-BE49-F238E27FC236}">
                    <a16:creationId xmlns:a16="http://schemas.microsoft.com/office/drawing/2014/main" id="{F54B8896-D0F6-C300-905A-F0C443831906}"/>
                  </a:ext>
                </a:extLst>
              </p:cNvPr>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8" name="Google Shape;900;p7">
                <a:extLst>
                  <a:ext uri="{FF2B5EF4-FFF2-40B4-BE49-F238E27FC236}">
                    <a16:creationId xmlns:a16="http://schemas.microsoft.com/office/drawing/2014/main" id="{798974A6-4613-CF8F-444E-58395A26A2CE}"/>
                  </a:ext>
                </a:extLst>
              </p:cNvPr>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9" name="Google Shape;901;p7">
                <a:extLst>
                  <a:ext uri="{FF2B5EF4-FFF2-40B4-BE49-F238E27FC236}">
                    <a16:creationId xmlns:a16="http://schemas.microsoft.com/office/drawing/2014/main" id="{0BD09F06-D65B-B327-F8B4-9EFB5FA2216D}"/>
                  </a:ext>
                </a:extLst>
              </p:cNvPr>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902;p7">
                <a:extLst>
                  <a:ext uri="{FF2B5EF4-FFF2-40B4-BE49-F238E27FC236}">
                    <a16:creationId xmlns:a16="http://schemas.microsoft.com/office/drawing/2014/main" id="{2AEA6A56-2469-97CA-A102-45DB78254C7D}"/>
                  </a:ext>
                </a:extLst>
              </p:cNvPr>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903;p7">
                <a:extLst>
                  <a:ext uri="{FF2B5EF4-FFF2-40B4-BE49-F238E27FC236}">
                    <a16:creationId xmlns:a16="http://schemas.microsoft.com/office/drawing/2014/main" id="{6FAB4CF6-22F6-9C36-FF2B-A7BDC7F132DB}"/>
                  </a:ext>
                </a:extLst>
              </p:cNvPr>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8" name="Google Shape;904;p7">
                <a:extLst>
                  <a:ext uri="{FF2B5EF4-FFF2-40B4-BE49-F238E27FC236}">
                    <a16:creationId xmlns:a16="http://schemas.microsoft.com/office/drawing/2014/main" id="{A767536B-8CF6-2DA3-4612-43DCC0CDD532}"/>
                  </a:ext>
                </a:extLst>
              </p:cNvPr>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9" name="Google Shape;905;p7">
                <a:extLst>
                  <a:ext uri="{FF2B5EF4-FFF2-40B4-BE49-F238E27FC236}">
                    <a16:creationId xmlns:a16="http://schemas.microsoft.com/office/drawing/2014/main" id="{681AE198-A61A-2CD6-330F-EFDF07C36438}"/>
                  </a:ext>
                </a:extLst>
              </p:cNvPr>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0" name="Google Shape;906;p7">
                <a:extLst>
                  <a:ext uri="{FF2B5EF4-FFF2-40B4-BE49-F238E27FC236}">
                    <a16:creationId xmlns:a16="http://schemas.microsoft.com/office/drawing/2014/main" id="{D5D958AB-9016-D891-0A29-1A44F229D8C1}"/>
                  </a:ext>
                </a:extLst>
              </p:cNvPr>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1" name="Google Shape;907;p7">
                <a:extLst>
                  <a:ext uri="{FF2B5EF4-FFF2-40B4-BE49-F238E27FC236}">
                    <a16:creationId xmlns:a16="http://schemas.microsoft.com/office/drawing/2014/main" id="{DDFA92EE-F1B1-DF2D-CC14-A9C366DB2084}"/>
                  </a:ext>
                </a:extLst>
              </p:cNvPr>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2" name="Google Shape;908;p7">
                <a:extLst>
                  <a:ext uri="{FF2B5EF4-FFF2-40B4-BE49-F238E27FC236}">
                    <a16:creationId xmlns:a16="http://schemas.microsoft.com/office/drawing/2014/main" id="{15006829-19EE-86BC-3902-B4016EAAFC07}"/>
                  </a:ext>
                </a:extLst>
              </p:cNvPr>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3" name="Google Shape;909;p7">
                <a:extLst>
                  <a:ext uri="{FF2B5EF4-FFF2-40B4-BE49-F238E27FC236}">
                    <a16:creationId xmlns:a16="http://schemas.microsoft.com/office/drawing/2014/main" id="{60948A17-06D2-EF01-BAEC-B9FC1C4B1010}"/>
                  </a:ext>
                </a:extLst>
              </p:cNvPr>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4" name="Google Shape;910;p7">
                <a:extLst>
                  <a:ext uri="{FF2B5EF4-FFF2-40B4-BE49-F238E27FC236}">
                    <a16:creationId xmlns:a16="http://schemas.microsoft.com/office/drawing/2014/main" id="{CE556DA9-9662-B230-7C96-563DFF820E57}"/>
                  </a:ext>
                </a:extLst>
              </p:cNvPr>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5" name="Google Shape;911;p7">
                <a:extLst>
                  <a:ext uri="{FF2B5EF4-FFF2-40B4-BE49-F238E27FC236}">
                    <a16:creationId xmlns:a16="http://schemas.microsoft.com/office/drawing/2014/main" id="{72D6A601-4514-BBC1-99F3-91DAD6E875A6}"/>
                  </a:ext>
                </a:extLst>
              </p:cNvPr>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6" name="Google Shape;912;p7">
                <a:extLst>
                  <a:ext uri="{FF2B5EF4-FFF2-40B4-BE49-F238E27FC236}">
                    <a16:creationId xmlns:a16="http://schemas.microsoft.com/office/drawing/2014/main" id="{1AD1C326-7245-7FC7-1F98-48FD687D8CB3}"/>
                  </a:ext>
                </a:extLst>
              </p:cNvPr>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7" name="Google Shape;913;p7">
                <a:extLst>
                  <a:ext uri="{FF2B5EF4-FFF2-40B4-BE49-F238E27FC236}">
                    <a16:creationId xmlns:a16="http://schemas.microsoft.com/office/drawing/2014/main" id="{4C481AD7-F7E3-DB9D-5474-D045791E7531}"/>
                  </a:ext>
                </a:extLst>
              </p:cNvPr>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8" name="Google Shape;914;p7">
                <a:extLst>
                  <a:ext uri="{FF2B5EF4-FFF2-40B4-BE49-F238E27FC236}">
                    <a16:creationId xmlns:a16="http://schemas.microsoft.com/office/drawing/2014/main" id="{A2ADA615-0036-A971-8CCC-2D089DDB2392}"/>
                  </a:ext>
                </a:extLst>
              </p:cNvPr>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9" name="Google Shape;915;p7">
                <a:extLst>
                  <a:ext uri="{FF2B5EF4-FFF2-40B4-BE49-F238E27FC236}">
                    <a16:creationId xmlns:a16="http://schemas.microsoft.com/office/drawing/2014/main" id="{6213EC65-E7EA-EA73-0E93-06AE223F7A00}"/>
                  </a:ext>
                </a:extLst>
              </p:cNvPr>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0" name="Google Shape;916;p7">
                <a:extLst>
                  <a:ext uri="{FF2B5EF4-FFF2-40B4-BE49-F238E27FC236}">
                    <a16:creationId xmlns:a16="http://schemas.microsoft.com/office/drawing/2014/main" id="{9637FFC8-92D9-04F1-2C43-2AC9E5C128A0}"/>
                  </a:ext>
                </a:extLst>
              </p:cNvPr>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1" name="Google Shape;917;p7">
                <a:extLst>
                  <a:ext uri="{FF2B5EF4-FFF2-40B4-BE49-F238E27FC236}">
                    <a16:creationId xmlns:a16="http://schemas.microsoft.com/office/drawing/2014/main" id="{A03C8493-ECAC-CF42-F164-54B28898D194}"/>
                  </a:ext>
                </a:extLst>
              </p:cNvPr>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2" name="Google Shape;918;p7">
                <a:extLst>
                  <a:ext uri="{FF2B5EF4-FFF2-40B4-BE49-F238E27FC236}">
                    <a16:creationId xmlns:a16="http://schemas.microsoft.com/office/drawing/2014/main" id="{91E55390-1E19-04ED-3731-D90462DCAA3D}"/>
                  </a:ext>
                </a:extLst>
              </p:cNvPr>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3" name="Google Shape;919;p7">
                <a:extLst>
                  <a:ext uri="{FF2B5EF4-FFF2-40B4-BE49-F238E27FC236}">
                    <a16:creationId xmlns:a16="http://schemas.microsoft.com/office/drawing/2014/main" id="{8434EFA6-4B4D-B37C-D7A8-3F6E2DE8338C}"/>
                  </a:ext>
                </a:extLst>
              </p:cNvPr>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4" name="Google Shape;920;p7">
                <a:extLst>
                  <a:ext uri="{FF2B5EF4-FFF2-40B4-BE49-F238E27FC236}">
                    <a16:creationId xmlns:a16="http://schemas.microsoft.com/office/drawing/2014/main" id="{7E359234-6A06-DC44-D95B-C9DEBA1AE8D1}"/>
                  </a:ext>
                </a:extLst>
              </p:cNvPr>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5" name="Google Shape;921;p7">
                <a:extLst>
                  <a:ext uri="{FF2B5EF4-FFF2-40B4-BE49-F238E27FC236}">
                    <a16:creationId xmlns:a16="http://schemas.microsoft.com/office/drawing/2014/main" id="{B5FB231D-D2FE-E199-7DBA-9D68E409B4E7}"/>
                  </a:ext>
                </a:extLst>
              </p:cNvPr>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6" name="Google Shape;922;p7">
                <a:extLst>
                  <a:ext uri="{FF2B5EF4-FFF2-40B4-BE49-F238E27FC236}">
                    <a16:creationId xmlns:a16="http://schemas.microsoft.com/office/drawing/2014/main" id="{F947D9D3-F218-D492-8E4D-CB8B7CC25578}"/>
                  </a:ext>
                </a:extLst>
              </p:cNvPr>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7" name="Google Shape;923;p7">
                <a:extLst>
                  <a:ext uri="{FF2B5EF4-FFF2-40B4-BE49-F238E27FC236}">
                    <a16:creationId xmlns:a16="http://schemas.microsoft.com/office/drawing/2014/main" id="{8507553E-BFAA-01E3-BBA7-258695158DE3}"/>
                  </a:ext>
                </a:extLst>
              </p:cNvPr>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 name="Google Shape;924;p7">
              <a:extLst>
                <a:ext uri="{FF2B5EF4-FFF2-40B4-BE49-F238E27FC236}">
                  <a16:creationId xmlns:a16="http://schemas.microsoft.com/office/drawing/2014/main" id="{DD86B9AF-ED3E-B290-7A36-7EF94F0A4E24}"/>
                </a:ext>
              </a:extLst>
            </p:cNvPr>
            <p:cNvGrpSpPr/>
            <p:nvPr/>
          </p:nvGrpSpPr>
          <p:grpSpPr>
            <a:xfrm>
              <a:off x="9402140" y="5727920"/>
              <a:ext cx="1799489" cy="1396643"/>
              <a:chOff x="2612025" y="1964075"/>
              <a:chExt cx="1100150" cy="851750"/>
            </a:xfrm>
          </p:grpSpPr>
          <p:sp>
            <p:nvSpPr>
              <p:cNvPr id="56" name="Google Shape;925;p7">
                <a:extLst>
                  <a:ext uri="{FF2B5EF4-FFF2-40B4-BE49-F238E27FC236}">
                    <a16:creationId xmlns:a16="http://schemas.microsoft.com/office/drawing/2014/main" id="{F7B970FE-F156-70F0-8738-B39803BF968F}"/>
                  </a:ext>
                </a:extLst>
              </p:cNvPr>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926;p7">
                <a:extLst>
                  <a:ext uri="{FF2B5EF4-FFF2-40B4-BE49-F238E27FC236}">
                    <a16:creationId xmlns:a16="http://schemas.microsoft.com/office/drawing/2014/main" id="{A3A49031-3F14-F161-D7E9-ACBCC40C6771}"/>
                  </a:ext>
                </a:extLst>
              </p:cNvPr>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927;p7">
                <a:extLst>
                  <a:ext uri="{FF2B5EF4-FFF2-40B4-BE49-F238E27FC236}">
                    <a16:creationId xmlns:a16="http://schemas.microsoft.com/office/drawing/2014/main" id="{BB5187FE-05D9-87C7-DEF4-03B74FE6639F}"/>
                  </a:ext>
                </a:extLst>
              </p:cNvPr>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928;p7">
                <a:extLst>
                  <a:ext uri="{FF2B5EF4-FFF2-40B4-BE49-F238E27FC236}">
                    <a16:creationId xmlns:a16="http://schemas.microsoft.com/office/drawing/2014/main" id="{3D337AC0-ED67-E77B-97BB-B4B7EFA9C15A}"/>
                  </a:ext>
                </a:extLst>
              </p:cNvPr>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929;p7">
                <a:extLst>
                  <a:ext uri="{FF2B5EF4-FFF2-40B4-BE49-F238E27FC236}">
                    <a16:creationId xmlns:a16="http://schemas.microsoft.com/office/drawing/2014/main" id="{C753AE3F-66E2-BA6A-6982-F978ABCDE852}"/>
                  </a:ext>
                </a:extLst>
              </p:cNvPr>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930;p7">
                <a:extLst>
                  <a:ext uri="{FF2B5EF4-FFF2-40B4-BE49-F238E27FC236}">
                    <a16:creationId xmlns:a16="http://schemas.microsoft.com/office/drawing/2014/main" id="{8977A380-D443-DDAA-240E-BDC8CE1E8926}"/>
                  </a:ext>
                </a:extLst>
              </p:cNvPr>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931;p7">
                <a:extLst>
                  <a:ext uri="{FF2B5EF4-FFF2-40B4-BE49-F238E27FC236}">
                    <a16:creationId xmlns:a16="http://schemas.microsoft.com/office/drawing/2014/main" id="{6207A92C-8118-9C54-2845-06DF45FE579B}"/>
                  </a:ext>
                </a:extLst>
              </p:cNvPr>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932;p7">
                <a:extLst>
                  <a:ext uri="{FF2B5EF4-FFF2-40B4-BE49-F238E27FC236}">
                    <a16:creationId xmlns:a16="http://schemas.microsoft.com/office/drawing/2014/main" id="{6A73FDD6-4BF4-E784-F0FE-329E705092A8}"/>
                  </a:ext>
                </a:extLst>
              </p:cNvPr>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933;p7">
                <a:extLst>
                  <a:ext uri="{FF2B5EF4-FFF2-40B4-BE49-F238E27FC236}">
                    <a16:creationId xmlns:a16="http://schemas.microsoft.com/office/drawing/2014/main" id="{CD05A603-B70B-6BDA-A9FC-EB6B5090C96E}"/>
                  </a:ext>
                </a:extLst>
              </p:cNvPr>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9" name="Google Shape;934;p7">
                <a:extLst>
                  <a:ext uri="{FF2B5EF4-FFF2-40B4-BE49-F238E27FC236}">
                    <a16:creationId xmlns:a16="http://schemas.microsoft.com/office/drawing/2014/main" id="{59460139-6E8A-83CE-36E0-0C9D3A75E2CF}"/>
                  </a:ext>
                </a:extLst>
              </p:cNvPr>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0" name="Google Shape;935;p7">
                <a:extLst>
                  <a:ext uri="{FF2B5EF4-FFF2-40B4-BE49-F238E27FC236}">
                    <a16:creationId xmlns:a16="http://schemas.microsoft.com/office/drawing/2014/main" id="{85094C15-EDB1-08D0-8F6F-480DF4B354DD}"/>
                  </a:ext>
                </a:extLst>
              </p:cNvPr>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936;p7">
                <a:extLst>
                  <a:ext uri="{FF2B5EF4-FFF2-40B4-BE49-F238E27FC236}">
                    <a16:creationId xmlns:a16="http://schemas.microsoft.com/office/drawing/2014/main" id="{8AF7F7FF-3B86-6A90-DB97-964AAAF2834B}"/>
                  </a:ext>
                </a:extLst>
              </p:cNvPr>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937;p7">
                <a:extLst>
                  <a:ext uri="{FF2B5EF4-FFF2-40B4-BE49-F238E27FC236}">
                    <a16:creationId xmlns:a16="http://schemas.microsoft.com/office/drawing/2014/main" id="{FA228AE6-25FB-1F53-F44F-8B1059C9201A}"/>
                  </a:ext>
                </a:extLst>
              </p:cNvPr>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938;p7">
                <a:extLst>
                  <a:ext uri="{FF2B5EF4-FFF2-40B4-BE49-F238E27FC236}">
                    <a16:creationId xmlns:a16="http://schemas.microsoft.com/office/drawing/2014/main" id="{5FEA92B5-3A0C-9C43-2A41-C82246E4EECF}"/>
                  </a:ext>
                </a:extLst>
              </p:cNvPr>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939;p7">
                <a:extLst>
                  <a:ext uri="{FF2B5EF4-FFF2-40B4-BE49-F238E27FC236}">
                    <a16:creationId xmlns:a16="http://schemas.microsoft.com/office/drawing/2014/main" id="{BA98B2FB-EDDB-FD4E-1DE5-A14E23EE1009}"/>
                  </a:ext>
                </a:extLst>
              </p:cNvPr>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940;p7">
                <a:extLst>
                  <a:ext uri="{FF2B5EF4-FFF2-40B4-BE49-F238E27FC236}">
                    <a16:creationId xmlns:a16="http://schemas.microsoft.com/office/drawing/2014/main" id="{8436094C-D96A-BA03-6180-377BEB8A1283}"/>
                  </a:ext>
                </a:extLst>
              </p:cNvPr>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941;p7">
                <a:extLst>
                  <a:ext uri="{FF2B5EF4-FFF2-40B4-BE49-F238E27FC236}">
                    <a16:creationId xmlns:a16="http://schemas.microsoft.com/office/drawing/2014/main" id="{C8B549A1-EE92-302C-2198-1649F585A01E}"/>
                  </a:ext>
                </a:extLst>
              </p:cNvPr>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7" name="Google Shape;942;p7">
                <a:extLst>
                  <a:ext uri="{FF2B5EF4-FFF2-40B4-BE49-F238E27FC236}">
                    <a16:creationId xmlns:a16="http://schemas.microsoft.com/office/drawing/2014/main" id="{C2CE8BD4-17B1-CFAA-E46C-7ABBB744B018}"/>
                  </a:ext>
                </a:extLst>
              </p:cNvPr>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8" name="Google Shape;943;p7">
                <a:extLst>
                  <a:ext uri="{FF2B5EF4-FFF2-40B4-BE49-F238E27FC236}">
                    <a16:creationId xmlns:a16="http://schemas.microsoft.com/office/drawing/2014/main" id="{45A0DD75-2CC7-FBA4-F01A-6E390778AF3B}"/>
                  </a:ext>
                </a:extLst>
              </p:cNvPr>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944;p7">
                <a:extLst>
                  <a:ext uri="{FF2B5EF4-FFF2-40B4-BE49-F238E27FC236}">
                    <a16:creationId xmlns:a16="http://schemas.microsoft.com/office/drawing/2014/main" id="{512D3A57-2142-934C-43AD-DD70FE336B86}"/>
                  </a:ext>
                </a:extLst>
              </p:cNvPr>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945;p7">
                <a:extLst>
                  <a:ext uri="{FF2B5EF4-FFF2-40B4-BE49-F238E27FC236}">
                    <a16:creationId xmlns:a16="http://schemas.microsoft.com/office/drawing/2014/main" id="{6CACCFA1-B9E4-A713-49AD-CD0A148497EF}"/>
                  </a:ext>
                </a:extLst>
              </p:cNvPr>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946;p7">
                <a:extLst>
                  <a:ext uri="{FF2B5EF4-FFF2-40B4-BE49-F238E27FC236}">
                    <a16:creationId xmlns:a16="http://schemas.microsoft.com/office/drawing/2014/main" id="{D759B4DD-524B-9766-CE9F-34D49CBF357D}"/>
                  </a:ext>
                </a:extLst>
              </p:cNvPr>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947;p7">
                <a:extLst>
                  <a:ext uri="{FF2B5EF4-FFF2-40B4-BE49-F238E27FC236}">
                    <a16:creationId xmlns:a16="http://schemas.microsoft.com/office/drawing/2014/main" id="{22683CED-EA47-EC16-07FA-E6E02EEB8BEE}"/>
                  </a:ext>
                </a:extLst>
              </p:cNvPr>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948;p7">
                <a:extLst>
                  <a:ext uri="{FF2B5EF4-FFF2-40B4-BE49-F238E27FC236}">
                    <a16:creationId xmlns:a16="http://schemas.microsoft.com/office/drawing/2014/main" id="{9EEDBEEA-9AE0-43DD-7712-4125902C902E}"/>
                  </a:ext>
                </a:extLst>
              </p:cNvPr>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949;p7">
                <a:extLst>
                  <a:ext uri="{FF2B5EF4-FFF2-40B4-BE49-F238E27FC236}">
                    <a16:creationId xmlns:a16="http://schemas.microsoft.com/office/drawing/2014/main" id="{12E335CA-8167-FA2C-246F-A6DC896F30FB}"/>
                  </a:ext>
                </a:extLst>
              </p:cNvPr>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950;p7">
                <a:extLst>
                  <a:ext uri="{FF2B5EF4-FFF2-40B4-BE49-F238E27FC236}">
                    <a16:creationId xmlns:a16="http://schemas.microsoft.com/office/drawing/2014/main" id="{8ECCE06F-84C7-1161-3F66-49E70393075A}"/>
                  </a:ext>
                </a:extLst>
              </p:cNvPr>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951;p7">
                <a:extLst>
                  <a:ext uri="{FF2B5EF4-FFF2-40B4-BE49-F238E27FC236}">
                    <a16:creationId xmlns:a16="http://schemas.microsoft.com/office/drawing/2014/main" id="{8BA78CA1-1840-B25A-17D5-01B9D1C82B09}"/>
                  </a:ext>
                </a:extLst>
              </p:cNvPr>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952;p7">
                <a:extLst>
                  <a:ext uri="{FF2B5EF4-FFF2-40B4-BE49-F238E27FC236}">
                    <a16:creationId xmlns:a16="http://schemas.microsoft.com/office/drawing/2014/main" id="{DCA67F18-3EB9-C379-9653-17FE8BFB255E}"/>
                  </a:ext>
                </a:extLst>
              </p:cNvPr>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953;p7">
                <a:extLst>
                  <a:ext uri="{FF2B5EF4-FFF2-40B4-BE49-F238E27FC236}">
                    <a16:creationId xmlns:a16="http://schemas.microsoft.com/office/drawing/2014/main" id="{A43251F2-9919-0058-2DD0-73D818A27292}"/>
                  </a:ext>
                </a:extLst>
              </p:cNvPr>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954;p7">
                <a:extLst>
                  <a:ext uri="{FF2B5EF4-FFF2-40B4-BE49-F238E27FC236}">
                    <a16:creationId xmlns:a16="http://schemas.microsoft.com/office/drawing/2014/main" id="{A1C6373E-5C22-798F-1A96-8552F73E5636}"/>
                  </a:ext>
                </a:extLst>
              </p:cNvPr>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955;p7">
                <a:extLst>
                  <a:ext uri="{FF2B5EF4-FFF2-40B4-BE49-F238E27FC236}">
                    <a16:creationId xmlns:a16="http://schemas.microsoft.com/office/drawing/2014/main" id="{7128318F-46E1-8C15-CE36-AC172C434CE9}"/>
                  </a:ext>
                </a:extLst>
              </p:cNvPr>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956;p7">
                <a:extLst>
                  <a:ext uri="{FF2B5EF4-FFF2-40B4-BE49-F238E27FC236}">
                    <a16:creationId xmlns:a16="http://schemas.microsoft.com/office/drawing/2014/main" id="{E2997E47-9022-54AA-2B6C-883A1AB6692D}"/>
                  </a:ext>
                </a:extLst>
              </p:cNvPr>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957;p7">
                <a:extLst>
                  <a:ext uri="{FF2B5EF4-FFF2-40B4-BE49-F238E27FC236}">
                    <a16:creationId xmlns:a16="http://schemas.microsoft.com/office/drawing/2014/main" id="{C108F2EF-582B-2500-18BE-B0CA09596EAE}"/>
                  </a:ext>
                </a:extLst>
              </p:cNvPr>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958;p7">
                <a:extLst>
                  <a:ext uri="{FF2B5EF4-FFF2-40B4-BE49-F238E27FC236}">
                    <a16:creationId xmlns:a16="http://schemas.microsoft.com/office/drawing/2014/main" id="{BA52717F-32BD-A749-DB5E-715E2259FCC1}"/>
                  </a:ext>
                </a:extLst>
              </p:cNvPr>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 name="Google Shape;959;p7">
              <a:extLst>
                <a:ext uri="{FF2B5EF4-FFF2-40B4-BE49-F238E27FC236}">
                  <a16:creationId xmlns:a16="http://schemas.microsoft.com/office/drawing/2014/main" id="{B0B6EC89-A19C-698E-E834-C2EAC128E362}"/>
                </a:ext>
              </a:extLst>
            </p:cNvPr>
            <p:cNvGrpSpPr/>
            <p:nvPr/>
          </p:nvGrpSpPr>
          <p:grpSpPr>
            <a:xfrm>
              <a:off x="-190982" y="6037970"/>
              <a:ext cx="1097135" cy="1086592"/>
              <a:chOff x="2649575" y="3055425"/>
              <a:chExt cx="1024075" cy="1011725"/>
            </a:xfrm>
          </p:grpSpPr>
          <p:sp>
            <p:nvSpPr>
              <p:cNvPr id="30" name="Google Shape;960;p7">
                <a:extLst>
                  <a:ext uri="{FF2B5EF4-FFF2-40B4-BE49-F238E27FC236}">
                    <a16:creationId xmlns:a16="http://schemas.microsoft.com/office/drawing/2014/main" id="{922ADD1F-4BDA-D522-9C77-42DE63E7B02F}"/>
                  </a:ext>
                </a:extLst>
              </p:cNvPr>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961;p7">
                <a:extLst>
                  <a:ext uri="{FF2B5EF4-FFF2-40B4-BE49-F238E27FC236}">
                    <a16:creationId xmlns:a16="http://schemas.microsoft.com/office/drawing/2014/main" id="{E30441B4-B51B-93F9-4D3D-835799447A85}"/>
                  </a:ext>
                </a:extLst>
              </p:cNvPr>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962;p7">
                <a:extLst>
                  <a:ext uri="{FF2B5EF4-FFF2-40B4-BE49-F238E27FC236}">
                    <a16:creationId xmlns:a16="http://schemas.microsoft.com/office/drawing/2014/main" id="{D55B5F64-8720-FC59-5BBE-9707A449407B}"/>
                  </a:ext>
                </a:extLst>
              </p:cNvPr>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963;p7">
                <a:extLst>
                  <a:ext uri="{FF2B5EF4-FFF2-40B4-BE49-F238E27FC236}">
                    <a16:creationId xmlns:a16="http://schemas.microsoft.com/office/drawing/2014/main" id="{EF59691B-BED9-594D-044D-7553BD27336C}"/>
                  </a:ext>
                </a:extLst>
              </p:cNvPr>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964;p7">
                <a:extLst>
                  <a:ext uri="{FF2B5EF4-FFF2-40B4-BE49-F238E27FC236}">
                    <a16:creationId xmlns:a16="http://schemas.microsoft.com/office/drawing/2014/main" id="{E9249627-437C-B1BA-AD07-C4E7C4DDCDAC}"/>
                  </a:ext>
                </a:extLst>
              </p:cNvPr>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965;p7">
                <a:extLst>
                  <a:ext uri="{FF2B5EF4-FFF2-40B4-BE49-F238E27FC236}">
                    <a16:creationId xmlns:a16="http://schemas.microsoft.com/office/drawing/2014/main" id="{07153B90-8AD9-2408-AC00-FD238C702F30}"/>
                  </a:ext>
                </a:extLst>
              </p:cNvPr>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966;p7">
                <a:extLst>
                  <a:ext uri="{FF2B5EF4-FFF2-40B4-BE49-F238E27FC236}">
                    <a16:creationId xmlns:a16="http://schemas.microsoft.com/office/drawing/2014/main" id="{40A5B8C3-DBCE-38D9-C66C-E3E073CCD18C}"/>
                  </a:ext>
                </a:extLst>
              </p:cNvPr>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967;p7">
                <a:extLst>
                  <a:ext uri="{FF2B5EF4-FFF2-40B4-BE49-F238E27FC236}">
                    <a16:creationId xmlns:a16="http://schemas.microsoft.com/office/drawing/2014/main" id="{ED362940-00CD-45B7-8BD7-1ED1ABC6BB70}"/>
                  </a:ext>
                </a:extLst>
              </p:cNvPr>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968;p7">
                <a:extLst>
                  <a:ext uri="{FF2B5EF4-FFF2-40B4-BE49-F238E27FC236}">
                    <a16:creationId xmlns:a16="http://schemas.microsoft.com/office/drawing/2014/main" id="{89D10B54-73CD-F091-655E-1A3FCA034A7B}"/>
                  </a:ext>
                </a:extLst>
              </p:cNvPr>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969;p7">
                <a:extLst>
                  <a:ext uri="{FF2B5EF4-FFF2-40B4-BE49-F238E27FC236}">
                    <a16:creationId xmlns:a16="http://schemas.microsoft.com/office/drawing/2014/main" id="{D0AD7254-5A6C-0B19-8D3D-04C3C2DC422E}"/>
                  </a:ext>
                </a:extLst>
              </p:cNvPr>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970;p7">
                <a:extLst>
                  <a:ext uri="{FF2B5EF4-FFF2-40B4-BE49-F238E27FC236}">
                    <a16:creationId xmlns:a16="http://schemas.microsoft.com/office/drawing/2014/main" id="{9CEB9D34-362D-25F1-581A-15B86318BBBE}"/>
                  </a:ext>
                </a:extLst>
              </p:cNvPr>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971;p7">
                <a:extLst>
                  <a:ext uri="{FF2B5EF4-FFF2-40B4-BE49-F238E27FC236}">
                    <a16:creationId xmlns:a16="http://schemas.microsoft.com/office/drawing/2014/main" id="{1FC86A4F-A175-9FC0-70D5-5945BB38EE4C}"/>
                  </a:ext>
                </a:extLst>
              </p:cNvPr>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972;p7">
                <a:extLst>
                  <a:ext uri="{FF2B5EF4-FFF2-40B4-BE49-F238E27FC236}">
                    <a16:creationId xmlns:a16="http://schemas.microsoft.com/office/drawing/2014/main" id="{92B374EA-1990-0C25-51C0-33CF84301BD9}"/>
                  </a:ext>
                </a:extLst>
              </p:cNvPr>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973;p7">
                <a:extLst>
                  <a:ext uri="{FF2B5EF4-FFF2-40B4-BE49-F238E27FC236}">
                    <a16:creationId xmlns:a16="http://schemas.microsoft.com/office/drawing/2014/main" id="{1AF7376C-81A8-11A3-566D-D0B930565532}"/>
                  </a:ext>
                </a:extLst>
              </p:cNvPr>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974;p7">
                <a:extLst>
                  <a:ext uri="{FF2B5EF4-FFF2-40B4-BE49-F238E27FC236}">
                    <a16:creationId xmlns:a16="http://schemas.microsoft.com/office/drawing/2014/main" id="{1513637A-9A75-B4CC-520E-C20C57A45F2B}"/>
                  </a:ext>
                </a:extLst>
              </p:cNvPr>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975;p7">
                <a:extLst>
                  <a:ext uri="{FF2B5EF4-FFF2-40B4-BE49-F238E27FC236}">
                    <a16:creationId xmlns:a16="http://schemas.microsoft.com/office/drawing/2014/main" id="{E11F3993-2E66-A9DE-0416-E28962BA9FE8}"/>
                  </a:ext>
                </a:extLst>
              </p:cNvPr>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976;p7">
                <a:extLst>
                  <a:ext uri="{FF2B5EF4-FFF2-40B4-BE49-F238E27FC236}">
                    <a16:creationId xmlns:a16="http://schemas.microsoft.com/office/drawing/2014/main" id="{18E5D339-A645-F884-C7FC-B29B2E3A46FF}"/>
                  </a:ext>
                </a:extLst>
              </p:cNvPr>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977;p7">
                <a:extLst>
                  <a:ext uri="{FF2B5EF4-FFF2-40B4-BE49-F238E27FC236}">
                    <a16:creationId xmlns:a16="http://schemas.microsoft.com/office/drawing/2014/main" id="{52BFB89F-FDB6-F5C9-E42D-A74D80D5D260}"/>
                  </a:ext>
                </a:extLst>
              </p:cNvPr>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978;p7">
                <a:extLst>
                  <a:ext uri="{FF2B5EF4-FFF2-40B4-BE49-F238E27FC236}">
                    <a16:creationId xmlns:a16="http://schemas.microsoft.com/office/drawing/2014/main" id="{ACFFE601-AFDB-4A50-E08D-97668ABDC780}"/>
                  </a:ext>
                </a:extLst>
              </p:cNvPr>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979;p7">
                <a:extLst>
                  <a:ext uri="{FF2B5EF4-FFF2-40B4-BE49-F238E27FC236}">
                    <a16:creationId xmlns:a16="http://schemas.microsoft.com/office/drawing/2014/main" id="{71E7CECC-C576-3E63-1944-CC5E2E5EB051}"/>
                  </a:ext>
                </a:extLst>
              </p:cNvPr>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980;p7">
                <a:extLst>
                  <a:ext uri="{FF2B5EF4-FFF2-40B4-BE49-F238E27FC236}">
                    <a16:creationId xmlns:a16="http://schemas.microsoft.com/office/drawing/2014/main" id="{0992AAC8-82A2-D782-6541-5F2AF9F374BA}"/>
                  </a:ext>
                </a:extLst>
              </p:cNvPr>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981;p7">
                <a:extLst>
                  <a:ext uri="{FF2B5EF4-FFF2-40B4-BE49-F238E27FC236}">
                    <a16:creationId xmlns:a16="http://schemas.microsoft.com/office/drawing/2014/main" id="{D4E77346-94C4-8D39-EAAF-332B05D4E526}"/>
                  </a:ext>
                </a:extLst>
              </p:cNvPr>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982;p7">
                <a:extLst>
                  <a:ext uri="{FF2B5EF4-FFF2-40B4-BE49-F238E27FC236}">
                    <a16:creationId xmlns:a16="http://schemas.microsoft.com/office/drawing/2014/main" id="{217417DB-B19B-C8BD-0705-498895997755}"/>
                  </a:ext>
                </a:extLst>
              </p:cNvPr>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983;p7">
                <a:extLst>
                  <a:ext uri="{FF2B5EF4-FFF2-40B4-BE49-F238E27FC236}">
                    <a16:creationId xmlns:a16="http://schemas.microsoft.com/office/drawing/2014/main" id="{63F64AA9-AEC7-F9F9-5F4E-2CC5586050D3}"/>
                  </a:ext>
                </a:extLst>
              </p:cNvPr>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984;p7">
                <a:extLst>
                  <a:ext uri="{FF2B5EF4-FFF2-40B4-BE49-F238E27FC236}">
                    <a16:creationId xmlns:a16="http://schemas.microsoft.com/office/drawing/2014/main" id="{205BA718-52BA-6787-8262-9FA76B0D42E5}"/>
                  </a:ext>
                </a:extLst>
              </p:cNvPr>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985;p7">
                <a:extLst>
                  <a:ext uri="{FF2B5EF4-FFF2-40B4-BE49-F238E27FC236}">
                    <a16:creationId xmlns:a16="http://schemas.microsoft.com/office/drawing/2014/main" id="{85B3A201-6103-653D-739C-562DEBE29B61}"/>
                  </a:ext>
                </a:extLst>
              </p:cNvPr>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 name="Google Shape;986;p7">
              <a:extLst>
                <a:ext uri="{FF2B5EF4-FFF2-40B4-BE49-F238E27FC236}">
                  <a16:creationId xmlns:a16="http://schemas.microsoft.com/office/drawing/2014/main" id="{0D266BBB-DE35-D6EB-4CE2-C311B1B4F6D3}"/>
                </a:ext>
              </a:extLst>
            </p:cNvPr>
            <p:cNvGrpSpPr/>
            <p:nvPr/>
          </p:nvGrpSpPr>
          <p:grpSpPr>
            <a:xfrm>
              <a:off x="10952685" y="5907471"/>
              <a:ext cx="1218977" cy="1218967"/>
              <a:chOff x="5318975" y="1933800"/>
              <a:chExt cx="916500" cy="914225"/>
            </a:xfrm>
          </p:grpSpPr>
          <p:sp>
            <p:nvSpPr>
              <p:cNvPr id="23" name="Google Shape;987;p7">
                <a:extLst>
                  <a:ext uri="{FF2B5EF4-FFF2-40B4-BE49-F238E27FC236}">
                    <a16:creationId xmlns:a16="http://schemas.microsoft.com/office/drawing/2014/main" id="{95ED350F-87BC-FD95-3CE5-F34DF05B6C49}"/>
                  </a:ext>
                </a:extLst>
              </p:cNvPr>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988;p7">
                <a:extLst>
                  <a:ext uri="{FF2B5EF4-FFF2-40B4-BE49-F238E27FC236}">
                    <a16:creationId xmlns:a16="http://schemas.microsoft.com/office/drawing/2014/main" id="{4F5A3BA6-9FE3-C8C3-B179-685BB5509347}"/>
                  </a:ext>
                </a:extLst>
              </p:cNvPr>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989;p7">
                <a:extLst>
                  <a:ext uri="{FF2B5EF4-FFF2-40B4-BE49-F238E27FC236}">
                    <a16:creationId xmlns:a16="http://schemas.microsoft.com/office/drawing/2014/main" id="{197D838F-39EE-5AC4-39DC-25BA39D56E73}"/>
                  </a:ext>
                </a:extLst>
              </p:cNvPr>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990;p7">
                <a:extLst>
                  <a:ext uri="{FF2B5EF4-FFF2-40B4-BE49-F238E27FC236}">
                    <a16:creationId xmlns:a16="http://schemas.microsoft.com/office/drawing/2014/main" id="{DF648EAA-0B8C-7A50-5FA7-C2B375E3849B}"/>
                  </a:ext>
                </a:extLst>
              </p:cNvPr>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991;p7">
                <a:extLst>
                  <a:ext uri="{FF2B5EF4-FFF2-40B4-BE49-F238E27FC236}">
                    <a16:creationId xmlns:a16="http://schemas.microsoft.com/office/drawing/2014/main" id="{F2BA00AE-0E42-9842-B0C3-06BF6FF66E2E}"/>
                  </a:ext>
                </a:extLst>
              </p:cNvPr>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992;p7">
                <a:extLst>
                  <a:ext uri="{FF2B5EF4-FFF2-40B4-BE49-F238E27FC236}">
                    <a16:creationId xmlns:a16="http://schemas.microsoft.com/office/drawing/2014/main" id="{0DA02758-9216-CBDC-2E9A-6A8AE63867B9}"/>
                  </a:ext>
                </a:extLst>
              </p:cNvPr>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993;p7">
                <a:extLst>
                  <a:ext uri="{FF2B5EF4-FFF2-40B4-BE49-F238E27FC236}">
                    <a16:creationId xmlns:a16="http://schemas.microsoft.com/office/drawing/2014/main" id="{C13D49DD-1303-083C-54DB-DA44080BA1F4}"/>
                  </a:ext>
                </a:extLst>
              </p:cNvPr>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 name="Google Shape;994;p7">
              <a:extLst>
                <a:ext uri="{FF2B5EF4-FFF2-40B4-BE49-F238E27FC236}">
                  <a16:creationId xmlns:a16="http://schemas.microsoft.com/office/drawing/2014/main" id="{53BBFBF3-A64E-F269-A7B6-50B96C67486D}"/>
                </a:ext>
              </a:extLst>
            </p:cNvPr>
            <p:cNvGrpSpPr/>
            <p:nvPr/>
          </p:nvGrpSpPr>
          <p:grpSpPr>
            <a:xfrm>
              <a:off x="-566293" y="159152"/>
              <a:ext cx="13032979" cy="4609086"/>
              <a:chOff x="-484971" y="116561"/>
              <a:chExt cx="9798976" cy="3456814"/>
            </a:xfrm>
          </p:grpSpPr>
          <p:sp>
            <p:nvSpPr>
              <p:cNvPr id="18" name="Google Shape;995;p7">
                <a:extLst>
                  <a:ext uri="{FF2B5EF4-FFF2-40B4-BE49-F238E27FC236}">
                    <a16:creationId xmlns:a16="http://schemas.microsoft.com/office/drawing/2014/main" id="{03D4FCAE-BBED-A25F-2A8D-AF0B4BAB48DB}"/>
                  </a:ext>
                </a:extLst>
              </p:cNvPr>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996;p7">
                <a:extLst>
                  <a:ext uri="{FF2B5EF4-FFF2-40B4-BE49-F238E27FC236}">
                    <a16:creationId xmlns:a16="http://schemas.microsoft.com/office/drawing/2014/main" id="{06A1B18A-3D5B-FFA4-29B8-0E7F1A4F79E6}"/>
                  </a:ext>
                </a:extLst>
              </p:cNvPr>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997;p7">
                <a:extLst>
                  <a:ext uri="{FF2B5EF4-FFF2-40B4-BE49-F238E27FC236}">
                    <a16:creationId xmlns:a16="http://schemas.microsoft.com/office/drawing/2014/main" id="{8DF9547A-0531-71CB-6278-54910D907C67}"/>
                  </a:ext>
                </a:extLst>
              </p:cNvPr>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998;p7">
                <a:extLst>
                  <a:ext uri="{FF2B5EF4-FFF2-40B4-BE49-F238E27FC236}">
                    <a16:creationId xmlns:a16="http://schemas.microsoft.com/office/drawing/2014/main" id="{AE5814F9-E426-F240-6F12-397B06BFA352}"/>
                  </a:ext>
                </a:extLst>
              </p:cNvPr>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999;p7">
                <a:extLst>
                  <a:ext uri="{FF2B5EF4-FFF2-40B4-BE49-F238E27FC236}">
                    <a16:creationId xmlns:a16="http://schemas.microsoft.com/office/drawing/2014/main" id="{A24E0065-78D3-B5EF-B322-B19D240CDE0F}"/>
                  </a:ext>
                </a:extLst>
              </p:cNvPr>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 name="TextBox 2">
              <a:extLst>
                <a:ext uri="{FF2B5EF4-FFF2-40B4-BE49-F238E27FC236}">
                  <a16:creationId xmlns:a16="http://schemas.microsoft.com/office/drawing/2014/main" id="{429EEE06-6CE2-F100-7526-D8A98305BE62}"/>
                </a:ext>
              </a:extLst>
            </p:cNvPr>
            <p:cNvSpPr txBox="1"/>
            <p:nvPr userDrawn="1"/>
          </p:nvSpPr>
          <p:spPr>
            <a:xfrm>
              <a:off x="4630942" y="6975568"/>
              <a:ext cx="2899954" cy="379206"/>
            </a:xfrm>
            <a:prstGeom prst="rect">
              <a:avLst/>
            </a:prstGeom>
            <a:noFill/>
          </p:spPr>
          <p:txBody>
            <a:bodyPr wrap="square" rtlCol="0">
              <a:spAutoFit/>
            </a:bodyPr>
            <a:lstStyle/>
            <a:p>
              <a:pPr algn="ctr"/>
              <a:r>
                <a:rPr lang="en-US">
                  <a:latin typeface="Annifont" panose="020B0603050302020204" pitchFamily="34" charset="0"/>
                </a:rPr>
                <a:t>Phan Linh</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719333"/>
            <a:ext cx="10264543" cy="637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1pPr>
            <a:lvl2pPr lvl="1"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2pPr>
            <a:lvl3pPr lvl="2"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3pPr>
            <a:lvl4pPr lvl="3"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4pPr>
            <a:lvl5pPr lvl="4"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5pPr>
            <a:lvl6pPr lvl="5"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6pPr>
            <a:lvl7pPr lvl="6"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7pPr>
            <a:lvl8pPr lvl="7"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8pPr>
            <a:lvl9pPr lvl="8"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9pPr>
          </a:lstStyle>
          <a:p>
            <a:endParaRPr/>
          </a:p>
        </p:txBody>
      </p:sp>
      <p:sp>
        <p:nvSpPr>
          <p:cNvPr id="7" name="Google Shape;7;p1"/>
          <p:cNvSpPr txBox="1">
            <a:spLocks noGrp="1"/>
          </p:cNvSpPr>
          <p:nvPr>
            <p:ph type="body" idx="1"/>
          </p:nvPr>
        </p:nvSpPr>
        <p:spPr>
          <a:xfrm>
            <a:off x="948614" y="1536633"/>
            <a:ext cx="10264543" cy="46080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1pPr>
            <a:lvl2pPr marL="914400" lvl="1"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2pPr>
            <a:lvl3pPr marL="1371600" lvl="2"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3pPr>
            <a:lvl4pPr marL="1828800" lvl="3"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4pPr>
            <a:lvl5pPr marL="2286000" lvl="4"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5pPr>
            <a:lvl6pPr marL="2743200" lvl="5"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6pPr>
            <a:lvl7pPr marL="3200400" lvl="6"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7pPr>
            <a:lvl8pPr marL="3657600" lvl="7"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8pPr>
            <a:lvl9pPr marL="4114800" lvl="8"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9pPr>
          </a:lstStyle>
          <a:p>
            <a:endParaRPr/>
          </a:p>
        </p:txBody>
      </p:sp>
      <p:sp>
        <p:nvSpPr>
          <p:cNvPr id="2" name="TextBox 1">
            <a:extLst>
              <a:ext uri="{FF2B5EF4-FFF2-40B4-BE49-F238E27FC236}">
                <a16:creationId xmlns:a16="http://schemas.microsoft.com/office/drawing/2014/main" id="{422AD4B4-E9FD-1C18-0814-51CE09DC7467}"/>
              </a:ext>
            </a:extLst>
          </p:cNvPr>
          <p:cNvSpPr txBox="1"/>
          <p:nvPr userDrawn="1"/>
        </p:nvSpPr>
        <p:spPr>
          <a:xfrm rot="16200000">
            <a:off x="-3790950" y="3105835"/>
            <a:ext cx="5829300" cy="646331"/>
          </a:xfrm>
          <a:prstGeom prst="rect">
            <a:avLst/>
          </a:prstGeom>
          <a:noFill/>
        </p:spPr>
        <p:txBody>
          <a:bodyPr wrap="square" rtlCol="0">
            <a:spAutoFit/>
          </a:bodyPr>
          <a:lstStyle/>
          <a:p>
            <a:pPr algn="ctr"/>
            <a:r>
              <a:rPr lang="en-US" sz="3600">
                <a:latin typeface=".TMC-Ong Do" pitchFamily="2"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58" r:id="rId4"/>
    <p:sldLayoutId id="2147483670" r:id="rId5"/>
    <p:sldLayoutId id="2147483674" r:id="rId6"/>
    <p:sldLayoutId id="214748367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6" Type="http://schemas.microsoft.com/office/2007/relationships/hdphoto" Target="../media/hdphoto4.wdp"/><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jpeg"/><Relationship Id="rId9" Type="http://schemas.openxmlformats.org/officeDocument/2006/relationships/image" Target="../media/image6.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4.png"/><Relationship Id="rId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ctrTitle"/>
          </p:nvPr>
        </p:nvSpPr>
        <p:spPr>
          <a:xfrm>
            <a:off x="1579483" y="0"/>
            <a:ext cx="9002872" cy="1313200"/>
          </a:xfrm>
        </p:spPr>
        <p:txBody>
          <a:bodyPr/>
          <a:lstStyle/>
          <a:p>
            <a:pPr algn="ctr"/>
            <a:r>
              <a:rPr lang="en-US">
                <a:latin typeface="+mj-lt"/>
              </a:rPr>
              <a:t>Chuẩn bị</a:t>
            </a:r>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2871744062"/>
              </p:ext>
            </p:extLst>
          </p:nvPr>
        </p:nvGraphicFramePr>
        <p:xfrm>
          <a:off x="29615" y="1361086"/>
          <a:ext cx="12362688" cy="6126276"/>
        </p:xfrm>
        <a:graphic>
          <a:graphicData uri="http://schemas.openxmlformats.org/drawingml/2006/table">
            <a:tbl>
              <a:tblPr firstRow="1" bandRow="1"/>
              <a:tblGrid>
                <a:gridCol w="237744">
                  <a:extLst>
                    <a:ext uri="{9D8B030D-6E8A-4147-A177-3AD203B41FA5}">
                      <a16:colId xmlns:a16="http://schemas.microsoft.com/office/drawing/2014/main" val="3141195527"/>
                    </a:ext>
                  </a:extLst>
                </a:gridCol>
                <a:gridCol w="237744">
                  <a:extLst>
                    <a:ext uri="{9D8B030D-6E8A-4147-A177-3AD203B41FA5}">
                      <a16:colId xmlns:a16="http://schemas.microsoft.com/office/drawing/2014/main" val="3151147950"/>
                    </a:ext>
                  </a:extLst>
                </a:gridCol>
                <a:gridCol w="237744">
                  <a:extLst>
                    <a:ext uri="{9D8B030D-6E8A-4147-A177-3AD203B41FA5}">
                      <a16:colId xmlns:a16="http://schemas.microsoft.com/office/drawing/2014/main" val="1514941707"/>
                    </a:ext>
                  </a:extLst>
                </a:gridCol>
                <a:gridCol w="237744">
                  <a:extLst>
                    <a:ext uri="{9D8B030D-6E8A-4147-A177-3AD203B41FA5}">
                      <a16:colId xmlns:a16="http://schemas.microsoft.com/office/drawing/2014/main" val="3092453757"/>
                    </a:ext>
                  </a:extLst>
                </a:gridCol>
                <a:gridCol w="237744">
                  <a:extLst>
                    <a:ext uri="{9D8B030D-6E8A-4147-A177-3AD203B41FA5}">
                      <a16:colId xmlns:a16="http://schemas.microsoft.com/office/drawing/2014/main" val="1705943820"/>
                    </a:ext>
                  </a:extLst>
                </a:gridCol>
                <a:gridCol w="237744">
                  <a:extLst>
                    <a:ext uri="{9D8B030D-6E8A-4147-A177-3AD203B41FA5}">
                      <a16:colId xmlns:a16="http://schemas.microsoft.com/office/drawing/2014/main" val="3899532901"/>
                    </a:ext>
                  </a:extLst>
                </a:gridCol>
                <a:gridCol w="237744">
                  <a:extLst>
                    <a:ext uri="{9D8B030D-6E8A-4147-A177-3AD203B41FA5}">
                      <a16:colId xmlns:a16="http://schemas.microsoft.com/office/drawing/2014/main" val="1504412709"/>
                    </a:ext>
                  </a:extLst>
                </a:gridCol>
                <a:gridCol w="237744">
                  <a:extLst>
                    <a:ext uri="{9D8B030D-6E8A-4147-A177-3AD203B41FA5}">
                      <a16:colId xmlns:a16="http://schemas.microsoft.com/office/drawing/2014/main" val="1466808307"/>
                    </a:ext>
                  </a:extLst>
                </a:gridCol>
                <a:gridCol w="237744">
                  <a:extLst>
                    <a:ext uri="{9D8B030D-6E8A-4147-A177-3AD203B41FA5}">
                      <a16:colId xmlns:a16="http://schemas.microsoft.com/office/drawing/2014/main" val="3502664633"/>
                    </a:ext>
                  </a:extLst>
                </a:gridCol>
                <a:gridCol w="237744">
                  <a:extLst>
                    <a:ext uri="{9D8B030D-6E8A-4147-A177-3AD203B41FA5}">
                      <a16:colId xmlns:a16="http://schemas.microsoft.com/office/drawing/2014/main" val="2380817918"/>
                    </a:ext>
                  </a:extLst>
                </a:gridCol>
                <a:gridCol w="237744">
                  <a:extLst>
                    <a:ext uri="{9D8B030D-6E8A-4147-A177-3AD203B41FA5}">
                      <a16:colId xmlns:a16="http://schemas.microsoft.com/office/drawing/2014/main" val="3543710229"/>
                    </a:ext>
                  </a:extLst>
                </a:gridCol>
                <a:gridCol w="237744">
                  <a:extLst>
                    <a:ext uri="{9D8B030D-6E8A-4147-A177-3AD203B41FA5}">
                      <a16:colId xmlns:a16="http://schemas.microsoft.com/office/drawing/2014/main" val="1226207747"/>
                    </a:ext>
                  </a:extLst>
                </a:gridCol>
                <a:gridCol w="237744">
                  <a:extLst>
                    <a:ext uri="{9D8B030D-6E8A-4147-A177-3AD203B41FA5}">
                      <a16:colId xmlns:a16="http://schemas.microsoft.com/office/drawing/2014/main" val="2622740893"/>
                    </a:ext>
                  </a:extLst>
                </a:gridCol>
                <a:gridCol w="237744">
                  <a:extLst>
                    <a:ext uri="{9D8B030D-6E8A-4147-A177-3AD203B41FA5}">
                      <a16:colId xmlns:a16="http://schemas.microsoft.com/office/drawing/2014/main" val="3358236929"/>
                    </a:ext>
                  </a:extLst>
                </a:gridCol>
                <a:gridCol w="237744">
                  <a:extLst>
                    <a:ext uri="{9D8B030D-6E8A-4147-A177-3AD203B41FA5}">
                      <a16:colId xmlns:a16="http://schemas.microsoft.com/office/drawing/2014/main" val="3794742099"/>
                    </a:ext>
                  </a:extLst>
                </a:gridCol>
                <a:gridCol w="237744">
                  <a:extLst>
                    <a:ext uri="{9D8B030D-6E8A-4147-A177-3AD203B41FA5}">
                      <a16:colId xmlns:a16="http://schemas.microsoft.com/office/drawing/2014/main" val="2906486690"/>
                    </a:ext>
                  </a:extLst>
                </a:gridCol>
                <a:gridCol w="237744">
                  <a:extLst>
                    <a:ext uri="{9D8B030D-6E8A-4147-A177-3AD203B41FA5}">
                      <a16:colId xmlns:a16="http://schemas.microsoft.com/office/drawing/2014/main" val="3922166840"/>
                    </a:ext>
                  </a:extLst>
                </a:gridCol>
                <a:gridCol w="237744">
                  <a:extLst>
                    <a:ext uri="{9D8B030D-6E8A-4147-A177-3AD203B41FA5}">
                      <a16:colId xmlns:a16="http://schemas.microsoft.com/office/drawing/2014/main" val="2779761096"/>
                    </a:ext>
                  </a:extLst>
                </a:gridCol>
                <a:gridCol w="237744">
                  <a:extLst>
                    <a:ext uri="{9D8B030D-6E8A-4147-A177-3AD203B41FA5}">
                      <a16:colId xmlns:a16="http://schemas.microsoft.com/office/drawing/2014/main" val="2495969157"/>
                    </a:ext>
                  </a:extLst>
                </a:gridCol>
                <a:gridCol w="237744">
                  <a:extLst>
                    <a:ext uri="{9D8B030D-6E8A-4147-A177-3AD203B41FA5}">
                      <a16:colId xmlns:a16="http://schemas.microsoft.com/office/drawing/2014/main" val="3626927592"/>
                    </a:ext>
                  </a:extLst>
                </a:gridCol>
                <a:gridCol w="237744">
                  <a:extLst>
                    <a:ext uri="{9D8B030D-6E8A-4147-A177-3AD203B41FA5}">
                      <a16:colId xmlns:a16="http://schemas.microsoft.com/office/drawing/2014/main" val="857701770"/>
                    </a:ext>
                  </a:extLst>
                </a:gridCol>
                <a:gridCol w="237744">
                  <a:extLst>
                    <a:ext uri="{9D8B030D-6E8A-4147-A177-3AD203B41FA5}">
                      <a16:colId xmlns:a16="http://schemas.microsoft.com/office/drawing/2014/main" val="2309374168"/>
                    </a:ext>
                  </a:extLst>
                </a:gridCol>
                <a:gridCol w="237744">
                  <a:extLst>
                    <a:ext uri="{9D8B030D-6E8A-4147-A177-3AD203B41FA5}">
                      <a16:colId xmlns:a16="http://schemas.microsoft.com/office/drawing/2014/main" val="2423937644"/>
                    </a:ext>
                  </a:extLst>
                </a:gridCol>
                <a:gridCol w="237744">
                  <a:extLst>
                    <a:ext uri="{9D8B030D-6E8A-4147-A177-3AD203B41FA5}">
                      <a16:colId xmlns:a16="http://schemas.microsoft.com/office/drawing/2014/main" val="3181772300"/>
                    </a:ext>
                  </a:extLst>
                </a:gridCol>
                <a:gridCol w="237744">
                  <a:extLst>
                    <a:ext uri="{9D8B030D-6E8A-4147-A177-3AD203B41FA5}">
                      <a16:colId xmlns:a16="http://schemas.microsoft.com/office/drawing/2014/main" val="917889513"/>
                    </a:ext>
                  </a:extLst>
                </a:gridCol>
                <a:gridCol w="237744">
                  <a:extLst>
                    <a:ext uri="{9D8B030D-6E8A-4147-A177-3AD203B41FA5}">
                      <a16:colId xmlns:a16="http://schemas.microsoft.com/office/drawing/2014/main" val="3900200873"/>
                    </a:ext>
                  </a:extLst>
                </a:gridCol>
                <a:gridCol w="237744">
                  <a:extLst>
                    <a:ext uri="{9D8B030D-6E8A-4147-A177-3AD203B41FA5}">
                      <a16:colId xmlns:a16="http://schemas.microsoft.com/office/drawing/2014/main" val="1110172280"/>
                    </a:ext>
                  </a:extLst>
                </a:gridCol>
                <a:gridCol w="237744">
                  <a:extLst>
                    <a:ext uri="{9D8B030D-6E8A-4147-A177-3AD203B41FA5}">
                      <a16:colId xmlns:a16="http://schemas.microsoft.com/office/drawing/2014/main" val="2790098732"/>
                    </a:ext>
                  </a:extLst>
                </a:gridCol>
                <a:gridCol w="237744">
                  <a:extLst>
                    <a:ext uri="{9D8B030D-6E8A-4147-A177-3AD203B41FA5}">
                      <a16:colId xmlns:a16="http://schemas.microsoft.com/office/drawing/2014/main" val="590412432"/>
                    </a:ext>
                  </a:extLst>
                </a:gridCol>
                <a:gridCol w="237744">
                  <a:extLst>
                    <a:ext uri="{9D8B030D-6E8A-4147-A177-3AD203B41FA5}">
                      <a16:colId xmlns:a16="http://schemas.microsoft.com/office/drawing/2014/main" val="1269897463"/>
                    </a:ext>
                  </a:extLst>
                </a:gridCol>
                <a:gridCol w="237744">
                  <a:extLst>
                    <a:ext uri="{9D8B030D-6E8A-4147-A177-3AD203B41FA5}">
                      <a16:colId xmlns:a16="http://schemas.microsoft.com/office/drawing/2014/main" val="2868056576"/>
                    </a:ext>
                  </a:extLst>
                </a:gridCol>
                <a:gridCol w="237744">
                  <a:extLst>
                    <a:ext uri="{9D8B030D-6E8A-4147-A177-3AD203B41FA5}">
                      <a16:colId xmlns:a16="http://schemas.microsoft.com/office/drawing/2014/main" val="2161358710"/>
                    </a:ext>
                  </a:extLst>
                </a:gridCol>
                <a:gridCol w="237744">
                  <a:extLst>
                    <a:ext uri="{9D8B030D-6E8A-4147-A177-3AD203B41FA5}">
                      <a16:colId xmlns:a16="http://schemas.microsoft.com/office/drawing/2014/main" val="3163057758"/>
                    </a:ext>
                  </a:extLst>
                </a:gridCol>
                <a:gridCol w="237744">
                  <a:extLst>
                    <a:ext uri="{9D8B030D-6E8A-4147-A177-3AD203B41FA5}">
                      <a16:colId xmlns:a16="http://schemas.microsoft.com/office/drawing/2014/main" val="328346012"/>
                    </a:ext>
                  </a:extLst>
                </a:gridCol>
                <a:gridCol w="237744">
                  <a:extLst>
                    <a:ext uri="{9D8B030D-6E8A-4147-A177-3AD203B41FA5}">
                      <a16:colId xmlns:a16="http://schemas.microsoft.com/office/drawing/2014/main" val="1987707740"/>
                    </a:ext>
                  </a:extLst>
                </a:gridCol>
                <a:gridCol w="237744">
                  <a:extLst>
                    <a:ext uri="{9D8B030D-6E8A-4147-A177-3AD203B41FA5}">
                      <a16:colId xmlns:a16="http://schemas.microsoft.com/office/drawing/2014/main" val="996658431"/>
                    </a:ext>
                  </a:extLst>
                </a:gridCol>
                <a:gridCol w="237744">
                  <a:extLst>
                    <a:ext uri="{9D8B030D-6E8A-4147-A177-3AD203B41FA5}">
                      <a16:colId xmlns:a16="http://schemas.microsoft.com/office/drawing/2014/main" val="2612947994"/>
                    </a:ext>
                  </a:extLst>
                </a:gridCol>
                <a:gridCol w="237744">
                  <a:extLst>
                    <a:ext uri="{9D8B030D-6E8A-4147-A177-3AD203B41FA5}">
                      <a16:colId xmlns:a16="http://schemas.microsoft.com/office/drawing/2014/main" val="2148544139"/>
                    </a:ext>
                  </a:extLst>
                </a:gridCol>
                <a:gridCol w="237744">
                  <a:extLst>
                    <a:ext uri="{9D8B030D-6E8A-4147-A177-3AD203B41FA5}">
                      <a16:colId xmlns:a16="http://schemas.microsoft.com/office/drawing/2014/main" val="3249332975"/>
                    </a:ext>
                  </a:extLst>
                </a:gridCol>
                <a:gridCol w="237744">
                  <a:extLst>
                    <a:ext uri="{9D8B030D-6E8A-4147-A177-3AD203B41FA5}">
                      <a16:colId xmlns:a16="http://schemas.microsoft.com/office/drawing/2014/main" val="1654711919"/>
                    </a:ext>
                  </a:extLst>
                </a:gridCol>
                <a:gridCol w="237744">
                  <a:extLst>
                    <a:ext uri="{9D8B030D-6E8A-4147-A177-3AD203B41FA5}">
                      <a16:colId xmlns:a16="http://schemas.microsoft.com/office/drawing/2014/main" val="4015444291"/>
                    </a:ext>
                  </a:extLst>
                </a:gridCol>
                <a:gridCol w="237744">
                  <a:extLst>
                    <a:ext uri="{9D8B030D-6E8A-4147-A177-3AD203B41FA5}">
                      <a16:colId xmlns:a16="http://schemas.microsoft.com/office/drawing/2014/main" val="4236802669"/>
                    </a:ext>
                  </a:extLst>
                </a:gridCol>
                <a:gridCol w="237744">
                  <a:extLst>
                    <a:ext uri="{9D8B030D-6E8A-4147-A177-3AD203B41FA5}">
                      <a16:colId xmlns:a16="http://schemas.microsoft.com/office/drawing/2014/main" val="2318820784"/>
                    </a:ext>
                  </a:extLst>
                </a:gridCol>
                <a:gridCol w="237744">
                  <a:extLst>
                    <a:ext uri="{9D8B030D-6E8A-4147-A177-3AD203B41FA5}">
                      <a16:colId xmlns:a16="http://schemas.microsoft.com/office/drawing/2014/main" val="3970120949"/>
                    </a:ext>
                  </a:extLst>
                </a:gridCol>
                <a:gridCol w="237744">
                  <a:extLst>
                    <a:ext uri="{9D8B030D-6E8A-4147-A177-3AD203B41FA5}">
                      <a16:colId xmlns:a16="http://schemas.microsoft.com/office/drawing/2014/main" val="310546710"/>
                    </a:ext>
                  </a:extLst>
                </a:gridCol>
                <a:gridCol w="237744">
                  <a:extLst>
                    <a:ext uri="{9D8B030D-6E8A-4147-A177-3AD203B41FA5}">
                      <a16:colId xmlns:a16="http://schemas.microsoft.com/office/drawing/2014/main" val="1492156878"/>
                    </a:ext>
                  </a:extLst>
                </a:gridCol>
                <a:gridCol w="237744">
                  <a:extLst>
                    <a:ext uri="{9D8B030D-6E8A-4147-A177-3AD203B41FA5}">
                      <a16:colId xmlns:a16="http://schemas.microsoft.com/office/drawing/2014/main" val="3097457476"/>
                    </a:ext>
                  </a:extLst>
                </a:gridCol>
                <a:gridCol w="237744">
                  <a:extLst>
                    <a:ext uri="{9D8B030D-6E8A-4147-A177-3AD203B41FA5}">
                      <a16:colId xmlns:a16="http://schemas.microsoft.com/office/drawing/2014/main" val="2821193709"/>
                    </a:ext>
                  </a:extLst>
                </a:gridCol>
                <a:gridCol w="237744">
                  <a:extLst>
                    <a:ext uri="{9D8B030D-6E8A-4147-A177-3AD203B41FA5}">
                      <a16:colId xmlns:a16="http://schemas.microsoft.com/office/drawing/2014/main" val="3103761647"/>
                    </a:ext>
                  </a:extLst>
                </a:gridCol>
                <a:gridCol w="237744">
                  <a:extLst>
                    <a:ext uri="{9D8B030D-6E8A-4147-A177-3AD203B41FA5}">
                      <a16:colId xmlns:a16="http://schemas.microsoft.com/office/drawing/2014/main" val="3381576055"/>
                    </a:ext>
                  </a:extLst>
                </a:gridCol>
                <a:gridCol w="237744">
                  <a:extLst>
                    <a:ext uri="{9D8B030D-6E8A-4147-A177-3AD203B41FA5}">
                      <a16:colId xmlns:a16="http://schemas.microsoft.com/office/drawing/2014/main" val="514919813"/>
                    </a:ext>
                  </a:extLst>
                </a:gridCol>
                <a:gridCol w="237744">
                  <a:extLst>
                    <a:ext uri="{9D8B030D-6E8A-4147-A177-3AD203B41FA5}">
                      <a16:colId xmlns:a16="http://schemas.microsoft.com/office/drawing/2014/main" val="542129921"/>
                    </a:ext>
                  </a:extLst>
                </a:gridCol>
              </a:tblGrid>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604127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084919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751841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77877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772509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26771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110762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005065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338952"/>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984368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9966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532587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444934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20830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587833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1740658"/>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027698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037992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610653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13760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1432036"/>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111173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1836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616848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693984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838953" y="1767018"/>
            <a:ext cx="10679309" cy="830997"/>
          </a:xfrm>
          <a:prstGeom prst="rect">
            <a:avLst/>
          </a:prstGeom>
          <a:noFill/>
        </p:spPr>
        <p:txBody>
          <a:bodyPr wrap="square" rtlCol="0">
            <a:spAutoFit/>
          </a:bodyPr>
          <a:lstStyle/>
          <a:p>
            <a:pPr defTabSz="684068">
              <a:buClrTx/>
              <a:defRPr/>
            </a:pPr>
            <a:r>
              <a:rPr lang="en-VN" sz="4600" b="1" kern="1200">
                <a:solidFill>
                  <a:srgbClr val="7030A0"/>
                </a:solidFill>
                <a:latin typeface="HP001 5 hàng" panose="020B0603050302020204" pitchFamily="34" charset="0"/>
                <a:ea typeface="+mn-ea"/>
                <a:cs typeface="HP001 5H Normal" panose="020B0603050302020204" pitchFamily="34" charset="0"/>
              </a:rPr>
              <a:t>Thứ </a:t>
            </a:r>
            <a:r>
              <a:rPr lang="en-US" sz="4600" b="1" kern="1200">
                <a:solidFill>
                  <a:srgbClr val="7030A0"/>
                </a:solidFill>
                <a:latin typeface="HP001 5 hàng" panose="020B0603050302020204" pitchFamily="34" charset="0"/>
                <a:ea typeface="+mn-ea"/>
                <a:cs typeface="HP001 5H Normal" panose="020B0603050302020204" pitchFamily="34" charset="0"/>
              </a:rPr>
              <a:t>…</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dirty="0">
                <a:solidFill>
                  <a:srgbClr val="7030A0"/>
                </a:solidFill>
                <a:latin typeface="HP001 5 hàng" panose="020B0603050302020204" pitchFamily="34" charset="0"/>
                <a:ea typeface="+mn-ea"/>
                <a:cs typeface="HP001 5H Normal" panose="020B0603050302020204" pitchFamily="34" charset="0"/>
              </a:rPr>
              <a:t>w</a:t>
            </a:r>
            <a:r>
              <a:rPr lang="en-VN" sz="4600" b="1" kern="1200" dirty="0">
                <a:solidFill>
                  <a:srgbClr val="7030A0"/>
                </a:solidFill>
                <a:latin typeface="HP001 5 hàng" panose="020B0603050302020204" pitchFamily="34" charset="0"/>
                <a:ea typeface="+mn-ea"/>
                <a:cs typeface="HP001 5H Normal" panose="020B0603050302020204" pitchFamily="34" charset="0"/>
              </a:rPr>
              <a:t>gà</a:t>
            </a:r>
            <a:r>
              <a:rPr lang="en-US" sz="4600" b="1" kern="1200" err="1">
                <a:solidFill>
                  <a:srgbClr val="7030A0"/>
                </a:solidFill>
                <a:latin typeface="HP001 5 hàng" panose="020B0603050302020204" pitchFamily="34" charset="0"/>
                <a:ea typeface="+mn-ea"/>
                <a:cs typeface="HP001 5H Normal" panose="020B0603050302020204" pitchFamily="34" charset="0"/>
              </a:rPr>
              <a:t>ǀ</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a:solidFill>
                  <a:srgbClr val="7030A0"/>
                </a:solidFill>
                <a:latin typeface="HP001 5 hàng" panose="020B0603050302020204" pitchFamily="34" charset="0"/>
                <a:ea typeface="+mn-ea"/>
                <a:cs typeface="HP001 5H Normal" panose="020B0603050302020204" pitchFamily="34" charset="0"/>
              </a:rPr>
              <a:t>…</a:t>
            </a:r>
            <a:r>
              <a:rPr lang="en-US" sz="4600" b="1">
                <a:solidFill>
                  <a:srgbClr val="7030A0"/>
                </a:solidFill>
                <a:latin typeface="HP001 5 hàng" panose="020B0603050302020204" pitchFamily="34" charset="0"/>
                <a:cs typeface="HP001 5H Normal" panose="020B0603050302020204" pitchFamily="34" charset="0"/>
              </a:rPr>
              <a:t> </a:t>
            </a:r>
            <a:r>
              <a:rPr lang="el-GR" sz="4600" b="1" kern="1200" dirty="0">
                <a:solidFill>
                  <a:srgbClr val="7030A0"/>
                </a:solidFill>
                <a:latin typeface="HP001 5 hàng" panose="020B0603050302020204" pitchFamily="34" charset="0"/>
                <a:ea typeface="+mn-ea"/>
                <a:cs typeface="HP001 5H Normal" panose="020B0603050302020204" pitchFamily="34" charset="0"/>
              </a:rPr>
              <a:t>κ</a:t>
            </a:r>
            <a:r>
              <a:rPr lang="en-VN" sz="4600" b="1" kern="1200" dirty="0">
                <a:solidFill>
                  <a:srgbClr val="7030A0"/>
                </a:solidFill>
                <a:latin typeface="HP001 5 hàng" panose="020B0603050302020204" pitchFamily="34" charset="0"/>
                <a:ea typeface="+mn-ea"/>
                <a:cs typeface="HP001 5H Normal" panose="020B0603050302020204" pitchFamily="34" charset="0"/>
              </a:rPr>
              <a:t>án</a:t>
            </a:r>
            <a:r>
              <a:rPr lang="en-US" sz="4600" b="1" kern="1200" err="1">
                <a:solidFill>
                  <a:srgbClr val="7030A0"/>
                </a:solidFill>
                <a:latin typeface="HP001 5 hàng" panose="020B0603050302020204" pitchFamily="34" charset="0"/>
                <a:ea typeface="+mn-ea"/>
                <a:cs typeface="HP001 5H Normal" panose="020B0603050302020204" pitchFamily="34" charset="0"/>
              </a:rPr>
              <a:t>Ƒ</a:t>
            </a:r>
            <a:r>
              <a:rPr lang="en-US" sz="4600" b="1">
                <a:solidFill>
                  <a:srgbClr val="7030A0"/>
                </a:solidFill>
                <a:latin typeface="HP001 5 hàng" panose="020B0603050302020204" pitchFamily="34" charset="0"/>
                <a:cs typeface="HP001 5H Normal" panose="020B0603050302020204" pitchFamily="34" charset="0"/>
              </a:rPr>
              <a:t> 10</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dirty="0">
                <a:solidFill>
                  <a:srgbClr val="7030A0"/>
                </a:solidFill>
                <a:latin typeface="HP001 5 hàng" panose="020B0603050302020204" pitchFamily="34" charset="0"/>
                <a:ea typeface="+mn-ea"/>
                <a:cs typeface="HP001 5H Normal" panose="020B0603050302020204" pitchFamily="34" charset="0"/>
              </a:rPr>
              <a:t>w</a:t>
            </a:r>
            <a:r>
              <a:rPr lang="en-VN" sz="4600" b="1" kern="1200">
                <a:solidFill>
                  <a:srgbClr val="7030A0"/>
                </a:solidFill>
                <a:latin typeface="HP001 5 hàng" panose="020B0603050302020204" pitchFamily="34" charset="0"/>
                <a:ea typeface="+mn-ea"/>
                <a:cs typeface="HP001 5H Normal" panose="020B0603050302020204" pitchFamily="34" charset="0"/>
              </a:rPr>
              <a:t>ăm 202</a:t>
            </a:r>
            <a:r>
              <a:rPr lang="en-US" sz="4600" b="1" kern="1200">
                <a:solidFill>
                  <a:srgbClr val="7030A0"/>
                </a:solidFill>
                <a:latin typeface="HP001 5 hàng" panose="020B0603050302020204" pitchFamily="34" charset="0"/>
                <a:ea typeface="+mn-ea"/>
                <a:cs typeface="HP001 5H Normal" panose="020B0603050302020204" pitchFamily="34" charset="0"/>
              </a:rPr>
              <a:t>3</a:t>
            </a:r>
            <a:endParaRPr lang="en-VN" sz="4600"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1084435" y="2751881"/>
            <a:ext cx="2249533"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TǨn:</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2774730" y="2722637"/>
            <a:ext cx="9837682" cy="800219"/>
          </a:xfrm>
          <a:prstGeom prst="rect">
            <a:avLst/>
          </a:prstGeom>
          <a:noFill/>
        </p:spPr>
        <p:txBody>
          <a:bodyPr wrap="square" rtlCol="0">
            <a:spAutoFit/>
          </a:bodyPr>
          <a:lstStyle/>
          <a:p>
            <a:pPr algn="just" defTabSz="684068">
              <a:buClrTx/>
              <a:defRPr/>
            </a:pPr>
            <a:r>
              <a:rPr lang="en-US" sz="4600" b="1" kern="1200">
                <a:solidFill>
                  <a:srgbClr val="7030A0"/>
                </a:solidFill>
                <a:latin typeface="HP001 5 hàng" panose="020B0603050302020204" pitchFamily="34" charset="0"/>
                <a:ea typeface="+mn-ea"/>
                <a:cs typeface="HP001 5H Normal" panose="020B0603050302020204" pitchFamily="34" charset="0"/>
              </a:rPr>
              <a:t>Làm ǇrŜ số </a:t>
            </a:r>
            <a:r>
              <a:rPr lang="el-GR" sz="4600" b="1" kern="1200">
                <a:solidFill>
                  <a:srgbClr val="7030A0"/>
                </a:solidFill>
                <a:latin typeface="HP001 5 hàng" panose="020B0603050302020204" pitchFamily="34" charset="0"/>
                <a:ea typeface="+mn-ea"/>
                <a:cs typeface="HP001 5H Normal" panose="020B0603050302020204" pitchFamily="34" charset="0"/>
              </a:rPr>
              <a:t>Α</a:t>
            </a:r>
            <a:r>
              <a:rPr lang="en-US" sz="4600" b="1" kern="1200">
                <a:solidFill>
                  <a:srgbClr val="7030A0"/>
                </a:solidFill>
                <a:latin typeface="HP001 5 hàng" panose="020B0603050302020204" pitchFamily="34" charset="0"/>
                <a:ea typeface="+mn-ea"/>
                <a:cs typeface="HP001 5H Normal" panose="020B0603050302020204" pitchFamily="34" charset="0"/>
              </a:rPr>
              <a:t>Ğn hàng Ǉrăm w</a:t>
            </a:r>
            <a:r>
              <a:rPr lang="el-GR" sz="4600" b="1" kern="1200">
                <a:solidFill>
                  <a:srgbClr val="7030A0"/>
                </a:solidFill>
                <a:latin typeface="HP001 5 hàng" panose="020B0603050302020204" pitchFamily="34" charset="0"/>
                <a:ea typeface="+mn-ea"/>
                <a:cs typeface="HP001 5H Normal" panose="020B0603050302020204" pitchFamily="34" charset="0"/>
              </a:rPr>
              <a:t>θ</a:t>
            </a:r>
            <a:r>
              <a:rPr lang="en-US" sz="4600" b="1" kern="1200">
                <a:solidFill>
                  <a:srgbClr val="7030A0"/>
                </a:solidFill>
                <a:latin typeface="HP001 5 hàng" panose="020B0603050302020204" pitchFamily="34" charset="0"/>
                <a:ea typeface="+mn-ea"/>
                <a:cs typeface="HP001 5H Normal" panose="020B0603050302020204" pitchFamily="34" charset="0"/>
              </a:rPr>
              <a:t>ìn </a:t>
            </a:r>
            <a:endParaRPr lang="en-VN" sz="4600" b="1" kern="1200" dirty="0">
              <a:solidFill>
                <a:srgbClr val="7030A0"/>
              </a:solidFill>
              <a:latin typeface="HP001 5 hàng" panose="020B0603050302020204" pitchFamily="34" charset="0"/>
              <a:ea typeface="+mn-ea"/>
              <a:cs typeface="HP001 5H Normal" panose="020B0603050302020204" pitchFamily="34" charset="0"/>
            </a:endParaRPr>
          </a:p>
        </p:txBody>
      </p:sp>
      <p:grpSp>
        <p:nvGrpSpPr>
          <p:cNvPr id="5" name="Group 4">
            <a:extLst>
              <a:ext uri="{FF2B5EF4-FFF2-40B4-BE49-F238E27FC236}">
                <a16:creationId xmlns:a16="http://schemas.microsoft.com/office/drawing/2014/main" id="{10816CFF-397B-0AB3-7CE9-7DE669310EC7}"/>
              </a:ext>
            </a:extLst>
          </p:cNvPr>
          <p:cNvGrpSpPr/>
          <p:nvPr/>
        </p:nvGrpSpPr>
        <p:grpSpPr>
          <a:xfrm>
            <a:off x="1930083" y="4370483"/>
            <a:ext cx="9131825" cy="3094971"/>
            <a:chOff x="1561731" y="4400819"/>
            <a:chExt cx="9131825" cy="3094971"/>
          </a:xfrm>
        </p:grpSpPr>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59269">
              <a:off x="8479933" y="5282167"/>
              <a:ext cx="2213623" cy="22136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7AEA5E7-31C6-7138-9B35-BF92FBB296EE}"/>
                </a:ext>
              </a:extLst>
            </p:cNvPr>
            <p:cNvGrpSpPr/>
            <p:nvPr/>
          </p:nvGrpSpPr>
          <p:grpSpPr>
            <a:xfrm>
              <a:off x="1561731" y="4400819"/>
              <a:ext cx="7988669" cy="2862376"/>
              <a:chOff x="1561731" y="3591423"/>
              <a:chExt cx="10247629" cy="3671772"/>
            </a:xfrm>
          </p:grpSpPr>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446" y="4347159"/>
                <a:ext cx="3298468" cy="24429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961490" y="3591423"/>
                <a:ext cx="1513681" cy="8396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5067396" y="4256921"/>
                <a:ext cx="2027045" cy="16540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4945598" y="3119698"/>
                <a:ext cx="774044" cy="22146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7961181" y="3665301"/>
                <a:ext cx="3298468" cy="27589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06674" y="5606829"/>
                <a:ext cx="1402686" cy="9033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3"/>
              <a:stretch>
                <a:fillRect/>
              </a:stretch>
            </p:blipFill>
            <p:spPr>
              <a:xfrm rot="2160812">
                <a:off x="9324654" y="4377031"/>
                <a:ext cx="844402" cy="2638756"/>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4"/>
              <a:stretch>
                <a:fillRect/>
              </a:stretch>
            </p:blipFill>
            <p:spPr>
              <a:xfrm>
                <a:off x="8738139" y="4632273"/>
                <a:ext cx="2630922" cy="2630922"/>
              </a:xfrm>
              <a:prstGeom prst="rect">
                <a:avLst/>
              </a:prstGeom>
            </p:spPr>
          </p:pic>
          <p:pic>
            <p:nvPicPr>
              <p:cNvPr id="4" name="Picture 3">
                <a:extLst>
                  <a:ext uri="{FF2B5EF4-FFF2-40B4-BE49-F238E27FC236}">
                    <a16:creationId xmlns:a16="http://schemas.microsoft.com/office/drawing/2014/main" id="{1E114CD5-BF45-6725-9627-FCD24AE7EA95}"/>
                  </a:ext>
                </a:extLst>
              </p:cNvPr>
              <p:cNvPicPr>
                <a:picLocks noChangeAspect="1"/>
              </p:cNvPicPr>
              <p:nvPr/>
            </p:nvPicPr>
            <p:blipFill rotWithShape="1">
              <a:blip r:embed="rId15">
                <a:extLst>
                  <a:ext uri="{BEBA8EAE-BF5A-486C-A8C5-ECC9F3942E4B}">
                    <a14:imgProps xmlns:a14="http://schemas.microsoft.com/office/drawing/2010/main">
                      <a14:imgLayer r:embed="rId16">
                        <a14:imgEffect>
                          <a14:brightnessContrast contrast="20000"/>
                        </a14:imgEffect>
                      </a14:imgLayer>
                    </a14:imgProps>
                  </a:ext>
                </a:extLst>
              </a:blip>
              <a:srcRect l="1943" t="19996" r="71618" b="14611"/>
              <a:stretch/>
            </p:blipFill>
            <p:spPr>
              <a:xfrm>
                <a:off x="1561731" y="3664253"/>
                <a:ext cx="2296742" cy="3193747"/>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114142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DC7F025-550F-C517-4651-FD53DFA20B53}"/>
              </a:ext>
            </a:extLst>
          </p:cNvPr>
          <p:cNvSpPr/>
          <p:nvPr/>
        </p:nvSpPr>
        <p:spPr>
          <a:xfrm>
            <a:off x="651669" y="4470719"/>
            <a:ext cx="10858500" cy="2079155"/>
          </a:xfrm>
          <a:prstGeom prst="roundRect">
            <a:avLst/>
          </a:prstGeom>
          <a:solidFill>
            <a:srgbClr val="B8E5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rgbClr val="000000"/>
                </a:solidFill>
              </a:rPr>
              <a:t>  Khi làm tròn số đến hàng trăm nghìn, ta so sánh chữ số hàng chục nghìn với 5. Nếu chữ số đó bé hơn 5 thì ta làm tròn xuống, còn lại thì làm tròn lên.</a:t>
            </a:r>
          </a:p>
        </p:txBody>
      </p:sp>
      <p:pic>
        <p:nvPicPr>
          <p:cNvPr id="2" name="Picture 1">
            <a:extLst>
              <a:ext uri="{FF2B5EF4-FFF2-40B4-BE49-F238E27FC236}">
                <a16:creationId xmlns:a16="http://schemas.microsoft.com/office/drawing/2014/main" id="{B0EDA668-6728-CFD2-7603-A448DCA0A5BA}"/>
              </a:ext>
            </a:extLst>
          </p:cNvPr>
          <p:cNvPicPr>
            <a:picLocks noChangeAspect="1"/>
          </p:cNvPicPr>
          <p:nvPr/>
        </p:nvPicPr>
        <p:blipFill rotWithShape="1">
          <a:blip r:embed="rId2">
            <a:extLst>
              <a:ext uri="{28A0092B-C50C-407E-A947-70E740481C1C}">
                <a14:useLocalDpi xmlns:a14="http://schemas.microsoft.com/office/drawing/2010/main" val="0"/>
              </a:ext>
            </a:extLst>
          </a:blip>
          <a:srcRect t="19609" r="6942" b="44430"/>
          <a:stretch/>
        </p:blipFill>
        <p:spPr>
          <a:xfrm>
            <a:off x="2293967" y="150035"/>
            <a:ext cx="7573904" cy="41100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16111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9898D-EFDC-DB21-F5D8-67DCDB22A00D}"/>
              </a:ext>
            </a:extLst>
          </p:cNvPr>
          <p:cNvPicPr>
            <a:picLocks noChangeAspect="1"/>
          </p:cNvPicPr>
          <p:nvPr/>
        </p:nvPicPr>
        <p:blipFill>
          <a:blip r:embed="rId2"/>
          <a:stretch>
            <a:fillRect/>
          </a:stretch>
        </p:blipFill>
        <p:spPr>
          <a:xfrm>
            <a:off x="7169637" y="1475159"/>
            <a:ext cx="5047926" cy="4712616"/>
          </a:xfrm>
          <a:prstGeom prst="rect">
            <a:avLst/>
          </a:prstGeom>
        </p:spPr>
      </p:pic>
      <p:sp>
        <p:nvSpPr>
          <p:cNvPr id="3" name="TextBox 2">
            <a:extLst>
              <a:ext uri="{FF2B5EF4-FFF2-40B4-BE49-F238E27FC236}">
                <a16:creationId xmlns:a16="http://schemas.microsoft.com/office/drawing/2014/main" id="{1DC4A685-5D85-7295-D9EB-C02958E7971F}"/>
              </a:ext>
            </a:extLst>
          </p:cNvPr>
          <p:cNvSpPr txBox="1"/>
          <p:nvPr/>
        </p:nvSpPr>
        <p:spPr>
          <a:xfrm>
            <a:off x="0" y="6858000"/>
            <a:ext cx="12005187" cy="2215991"/>
          </a:xfrm>
          <a:prstGeom prst="rect">
            <a:avLst/>
          </a:prstGeom>
          <a:noFill/>
        </p:spPr>
        <p:txBody>
          <a:bodyPr wrap="square" rtlCol="0">
            <a:spAutoFit/>
          </a:bodyPr>
          <a:lstStyle/>
          <a:p>
            <a:pPr algn="ctr"/>
            <a:r>
              <a:rPr lang="en-US" sz="13800">
                <a:ln w="101600">
                  <a:solidFill>
                    <a:srgbClr val="00B050"/>
                  </a:solidFill>
                </a:ln>
                <a:solidFill>
                  <a:srgbClr val="FFFFFF"/>
                </a:solidFill>
                <a:effectLst>
                  <a:glow rad="101600">
                    <a:srgbClr val="7030A0">
                      <a:alpha val="60000"/>
                    </a:srgbClr>
                  </a:glow>
                </a:effectLst>
                <a:latin typeface="SVN-Billo" panose="00000400000000000000" pitchFamily="2" charset="0"/>
              </a:rPr>
              <a:t>Hoạt động</a:t>
            </a:r>
          </a:p>
        </p:txBody>
      </p:sp>
      <p:pic>
        <p:nvPicPr>
          <p:cNvPr id="2" name="Picture 1">
            <a:extLst>
              <a:ext uri="{FF2B5EF4-FFF2-40B4-BE49-F238E27FC236}">
                <a16:creationId xmlns:a16="http://schemas.microsoft.com/office/drawing/2014/main" id="{695EB21F-6D50-1DE7-92A4-2444AFE8F787}"/>
              </a:ext>
            </a:extLst>
          </p:cNvPr>
          <p:cNvPicPr>
            <a:picLocks noChangeAspect="1"/>
          </p:cNvPicPr>
          <p:nvPr/>
        </p:nvPicPr>
        <p:blipFill>
          <a:blip r:embed="rId3"/>
          <a:stretch>
            <a:fillRect/>
          </a:stretch>
        </p:blipFill>
        <p:spPr>
          <a:xfrm>
            <a:off x="-1394773" y="1753105"/>
            <a:ext cx="10912785" cy="2078362"/>
          </a:xfrm>
          <a:prstGeom prst="rect">
            <a:avLst/>
          </a:prstGeom>
        </p:spPr>
      </p:pic>
    </p:spTree>
    <p:extLst>
      <p:ext uri="{BB962C8B-B14F-4D97-AF65-F5344CB8AC3E}">
        <p14:creationId xmlns:p14="http://schemas.microsoft.com/office/powerpoint/2010/main" val="3926721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5" y="711348"/>
            <a:ext cx="11005027" cy="523220"/>
          </a:xfrm>
          <a:prstGeom prst="rect">
            <a:avLst/>
          </a:prstGeom>
          <a:noFill/>
        </p:spPr>
        <p:txBody>
          <a:bodyPr wrap="square" rtlCol="0">
            <a:spAutoFit/>
          </a:bodyPr>
          <a:lstStyle/>
          <a:p>
            <a:pPr algn="just">
              <a:spcBef>
                <a:spcPts val="1200"/>
              </a:spcBef>
              <a:spcAft>
                <a:spcPts val="600"/>
              </a:spcAft>
            </a:pPr>
            <a:r>
              <a:rPr lang="en-US" sz="2800" b="1"/>
              <a:t>1. Làm tròn giá tiền các mặt hàng sau đến hàng trăm nghìn.</a:t>
            </a:r>
            <a:endParaRPr lang="en-US" sz="2800"/>
          </a:p>
        </p:txBody>
      </p:sp>
      <p:grpSp>
        <p:nvGrpSpPr>
          <p:cNvPr id="27" name="Group 26">
            <a:extLst>
              <a:ext uri="{FF2B5EF4-FFF2-40B4-BE49-F238E27FC236}">
                <a16:creationId xmlns:a16="http://schemas.microsoft.com/office/drawing/2014/main" id="{0DF399E1-80EE-9458-91BD-E5061EC84646}"/>
              </a:ext>
            </a:extLst>
          </p:cNvPr>
          <p:cNvGrpSpPr/>
          <p:nvPr/>
        </p:nvGrpSpPr>
        <p:grpSpPr>
          <a:xfrm>
            <a:off x="268361" y="1752600"/>
            <a:ext cx="11625113" cy="3555852"/>
            <a:chOff x="268361" y="1352550"/>
            <a:chExt cx="11625113" cy="3555852"/>
          </a:xfrm>
        </p:grpSpPr>
        <p:grpSp>
          <p:nvGrpSpPr>
            <p:cNvPr id="26" name="Group 25">
              <a:extLst>
                <a:ext uri="{FF2B5EF4-FFF2-40B4-BE49-F238E27FC236}">
                  <a16:creationId xmlns:a16="http://schemas.microsoft.com/office/drawing/2014/main" id="{BF0B7A60-3B67-E63E-A2B2-8EEE5FC069A1}"/>
                </a:ext>
              </a:extLst>
            </p:cNvPr>
            <p:cNvGrpSpPr/>
            <p:nvPr/>
          </p:nvGrpSpPr>
          <p:grpSpPr>
            <a:xfrm>
              <a:off x="268361" y="1352550"/>
              <a:ext cx="11625113" cy="3555852"/>
              <a:chOff x="536725" y="1466850"/>
              <a:chExt cx="11625113" cy="3555852"/>
            </a:xfrm>
          </p:grpSpPr>
          <p:pic>
            <p:nvPicPr>
              <p:cNvPr id="4" name="Picture 3">
                <a:extLst>
                  <a:ext uri="{FF2B5EF4-FFF2-40B4-BE49-F238E27FC236}">
                    <a16:creationId xmlns:a16="http://schemas.microsoft.com/office/drawing/2014/main" id="{2881AA3F-E135-F59D-F265-4540AB71D88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Lst>
              </a:blip>
              <a:srcRect l="5064" t="13953"/>
              <a:stretch/>
            </p:blipFill>
            <p:spPr>
              <a:xfrm>
                <a:off x="536725" y="1466850"/>
                <a:ext cx="11625113" cy="3555852"/>
              </a:xfrm>
              <a:prstGeom prst="rect">
                <a:avLst/>
              </a:prstGeom>
            </p:spPr>
          </p:pic>
          <p:sp>
            <p:nvSpPr>
              <p:cNvPr id="21" name="Flowchart: Alternate Process 20">
                <a:extLst>
                  <a:ext uri="{FF2B5EF4-FFF2-40B4-BE49-F238E27FC236}">
                    <a16:creationId xmlns:a16="http://schemas.microsoft.com/office/drawing/2014/main" id="{0A8BC21F-6B3C-AD24-52F4-2028203678DB}"/>
                  </a:ext>
                </a:extLst>
              </p:cNvPr>
              <p:cNvSpPr/>
              <p:nvPr/>
            </p:nvSpPr>
            <p:spPr>
              <a:xfrm>
                <a:off x="578405" y="4068346"/>
                <a:ext cx="3478530" cy="673913"/>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18 490 000 đồng</a:t>
                </a:r>
              </a:p>
            </p:txBody>
          </p:sp>
          <p:sp>
            <p:nvSpPr>
              <p:cNvPr id="22" name="Flowchart: Alternate Process 21">
                <a:extLst>
                  <a:ext uri="{FF2B5EF4-FFF2-40B4-BE49-F238E27FC236}">
                    <a16:creationId xmlns:a16="http://schemas.microsoft.com/office/drawing/2014/main" id="{6B73D8AD-7B6A-4F6D-AFA7-771D8D78CD87}"/>
                  </a:ext>
                </a:extLst>
              </p:cNvPr>
              <p:cNvSpPr/>
              <p:nvPr/>
            </p:nvSpPr>
            <p:spPr>
              <a:xfrm>
                <a:off x="5118020" y="4068346"/>
                <a:ext cx="3162300" cy="673913"/>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2 125 000 đồng</a:t>
                </a:r>
              </a:p>
            </p:txBody>
          </p:sp>
        </p:grpSp>
        <p:sp>
          <p:nvSpPr>
            <p:cNvPr id="25" name="Flowchart: Alternate Process 24">
              <a:extLst>
                <a:ext uri="{FF2B5EF4-FFF2-40B4-BE49-F238E27FC236}">
                  <a16:creationId xmlns:a16="http://schemas.microsoft.com/office/drawing/2014/main" id="{4D60D2E4-E09C-06AE-DA8D-8C3148EAAD9F}"/>
                </a:ext>
              </a:extLst>
            </p:cNvPr>
            <p:cNvSpPr/>
            <p:nvPr/>
          </p:nvSpPr>
          <p:spPr>
            <a:xfrm>
              <a:off x="8731174" y="3954046"/>
              <a:ext cx="3162300" cy="673913"/>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2 890 000 đồng</a:t>
              </a:r>
            </a:p>
          </p:txBody>
        </p:sp>
      </p:grpSp>
    </p:spTree>
    <p:extLst>
      <p:ext uri="{BB962C8B-B14F-4D97-AF65-F5344CB8AC3E}">
        <p14:creationId xmlns:p14="http://schemas.microsoft.com/office/powerpoint/2010/main" val="411299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5" y="349398"/>
            <a:ext cx="11005027" cy="523220"/>
          </a:xfrm>
          <a:prstGeom prst="rect">
            <a:avLst/>
          </a:prstGeom>
          <a:noFill/>
        </p:spPr>
        <p:txBody>
          <a:bodyPr wrap="square" rtlCol="0">
            <a:spAutoFit/>
          </a:bodyPr>
          <a:lstStyle/>
          <a:p>
            <a:pPr algn="just">
              <a:spcBef>
                <a:spcPts val="1200"/>
              </a:spcBef>
              <a:spcAft>
                <a:spcPts val="600"/>
              </a:spcAft>
            </a:pPr>
            <a:r>
              <a:rPr lang="en-US" sz="2800" b="1"/>
              <a:t>1. Làm tròn giá tiền các mặt hàng sau đến hàng trăm nghìn.</a:t>
            </a:r>
            <a:endParaRPr lang="en-US" sz="2800"/>
          </a:p>
        </p:txBody>
      </p:sp>
      <p:pic>
        <p:nvPicPr>
          <p:cNvPr id="3" name="Picture 2">
            <a:extLst>
              <a:ext uri="{FF2B5EF4-FFF2-40B4-BE49-F238E27FC236}">
                <a16:creationId xmlns:a16="http://schemas.microsoft.com/office/drawing/2014/main" id="{1494F365-9ED8-1126-416D-4368739C9166}"/>
              </a:ext>
            </a:extLst>
          </p:cNvPr>
          <p:cNvPicPr>
            <a:picLocks noChangeAspect="1"/>
          </p:cNvPicPr>
          <p:nvPr/>
        </p:nvPicPr>
        <p:blipFill rotWithShape="1">
          <a:blip r:embed="rId3"/>
          <a:srcRect r="68597"/>
          <a:stretch/>
        </p:blipFill>
        <p:spPr>
          <a:xfrm>
            <a:off x="3755550" y="1101218"/>
            <a:ext cx="3673950" cy="3554276"/>
          </a:xfrm>
          <a:prstGeom prst="rect">
            <a:avLst/>
          </a:prstGeom>
        </p:spPr>
      </p:pic>
      <p:sp>
        <p:nvSpPr>
          <p:cNvPr id="5" name="Flowchart: Alternate Process 4">
            <a:extLst>
              <a:ext uri="{FF2B5EF4-FFF2-40B4-BE49-F238E27FC236}">
                <a16:creationId xmlns:a16="http://schemas.microsoft.com/office/drawing/2014/main" id="{0DF03E5A-DAF2-20A0-3F5C-F72E87AAE3FF}"/>
              </a:ext>
            </a:extLst>
          </p:cNvPr>
          <p:cNvSpPr/>
          <p:nvPr/>
        </p:nvSpPr>
        <p:spPr>
          <a:xfrm>
            <a:off x="673338" y="4950035"/>
            <a:ext cx="10815159" cy="1558567"/>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0000"/>
                </a:solidFill>
              </a:rPr>
              <a:t>Giá của chiếc xe máy khi được làm tròn đến hàng trăm nghìn là: 18 500 000 đồng.</a:t>
            </a:r>
          </a:p>
        </p:txBody>
      </p:sp>
    </p:spTree>
    <p:extLst>
      <p:ext uri="{BB962C8B-B14F-4D97-AF65-F5344CB8AC3E}">
        <p14:creationId xmlns:p14="http://schemas.microsoft.com/office/powerpoint/2010/main" val="220996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5" y="349398"/>
            <a:ext cx="11005027" cy="523220"/>
          </a:xfrm>
          <a:prstGeom prst="rect">
            <a:avLst/>
          </a:prstGeom>
          <a:noFill/>
        </p:spPr>
        <p:txBody>
          <a:bodyPr wrap="square" rtlCol="0">
            <a:spAutoFit/>
          </a:bodyPr>
          <a:lstStyle/>
          <a:p>
            <a:pPr algn="just">
              <a:spcBef>
                <a:spcPts val="1200"/>
              </a:spcBef>
              <a:spcAft>
                <a:spcPts val="600"/>
              </a:spcAft>
            </a:pPr>
            <a:r>
              <a:rPr lang="en-US" sz="2800" b="1"/>
              <a:t>1. Làm tròn giá tiền các mặt hàng sau đến hàng trăm nghìn.</a:t>
            </a:r>
            <a:endParaRPr lang="en-US" sz="2800"/>
          </a:p>
        </p:txBody>
      </p:sp>
      <p:pic>
        <p:nvPicPr>
          <p:cNvPr id="3" name="Picture 2">
            <a:extLst>
              <a:ext uri="{FF2B5EF4-FFF2-40B4-BE49-F238E27FC236}">
                <a16:creationId xmlns:a16="http://schemas.microsoft.com/office/drawing/2014/main" id="{1494F365-9ED8-1126-416D-4368739C9166}"/>
              </a:ext>
            </a:extLst>
          </p:cNvPr>
          <p:cNvPicPr>
            <a:picLocks noChangeAspect="1"/>
          </p:cNvPicPr>
          <p:nvPr/>
        </p:nvPicPr>
        <p:blipFill rotWithShape="1">
          <a:blip r:embed="rId3"/>
          <a:srcRect l="36800" t="-928" r="31797" b="928"/>
          <a:stretch/>
        </p:blipFill>
        <p:spPr>
          <a:xfrm>
            <a:off x="3755550" y="1101218"/>
            <a:ext cx="3673950" cy="3554276"/>
          </a:xfrm>
          <a:prstGeom prst="rect">
            <a:avLst/>
          </a:prstGeom>
        </p:spPr>
      </p:pic>
      <p:sp>
        <p:nvSpPr>
          <p:cNvPr id="5" name="Flowchart: Alternate Process 4">
            <a:extLst>
              <a:ext uri="{FF2B5EF4-FFF2-40B4-BE49-F238E27FC236}">
                <a16:creationId xmlns:a16="http://schemas.microsoft.com/office/drawing/2014/main" id="{0DF03E5A-DAF2-20A0-3F5C-F72E87AAE3FF}"/>
              </a:ext>
            </a:extLst>
          </p:cNvPr>
          <p:cNvSpPr/>
          <p:nvPr/>
        </p:nvSpPr>
        <p:spPr>
          <a:xfrm>
            <a:off x="673338" y="4950035"/>
            <a:ext cx="10815159" cy="1558567"/>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0000"/>
                </a:solidFill>
              </a:rPr>
              <a:t>Giá của chiếc xe đạp khi được làm tròn đến hàng trăm nghìn là: 2 100 000 đồng.</a:t>
            </a:r>
          </a:p>
        </p:txBody>
      </p:sp>
    </p:spTree>
    <p:extLst>
      <p:ext uri="{BB962C8B-B14F-4D97-AF65-F5344CB8AC3E}">
        <p14:creationId xmlns:p14="http://schemas.microsoft.com/office/powerpoint/2010/main" val="329539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5" y="349398"/>
            <a:ext cx="11005027" cy="523220"/>
          </a:xfrm>
          <a:prstGeom prst="rect">
            <a:avLst/>
          </a:prstGeom>
          <a:noFill/>
        </p:spPr>
        <p:txBody>
          <a:bodyPr wrap="square" rtlCol="0">
            <a:spAutoFit/>
          </a:bodyPr>
          <a:lstStyle/>
          <a:p>
            <a:pPr algn="just">
              <a:spcBef>
                <a:spcPts val="1200"/>
              </a:spcBef>
              <a:spcAft>
                <a:spcPts val="600"/>
              </a:spcAft>
            </a:pPr>
            <a:r>
              <a:rPr lang="en-US" sz="2800" b="1"/>
              <a:t>1. Làm tròn giá tiền các mặt hàng sau đến hàng trăm nghìn.</a:t>
            </a:r>
            <a:endParaRPr lang="en-US" sz="2800"/>
          </a:p>
        </p:txBody>
      </p:sp>
      <p:pic>
        <p:nvPicPr>
          <p:cNvPr id="3" name="Picture 2">
            <a:extLst>
              <a:ext uri="{FF2B5EF4-FFF2-40B4-BE49-F238E27FC236}">
                <a16:creationId xmlns:a16="http://schemas.microsoft.com/office/drawing/2014/main" id="{1494F365-9ED8-1126-416D-4368739C9166}"/>
              </a:ext>
            </a:extLst>
          </p:cNvPr>
          <p:cNvPicPr>
            <a:picLocks noChangeAspect="1"/>
          </p:cNvPicPr>
          <p:nvPr/>
        </p:nvPicPr>
        <p:blipFill rotWithShape="1">
          <a:blip r:embed="rId3"/>
          <a:srcRect l="70994" t="-928" r="-2397" b="928"/>
          <a:stretch/>
        </p:blipFill>
        <p:spPr>
          <a:xfrm>
            <a:off x="3755550" y="1101218"/>
            <a:ext cx="3673950" cy="3554276"/>
          </a:xfrm>
          <a:prstGeom prst="rect">
            <a:avLst/>
          </a:prstGeom>
        </p:spPr>
      </p:pic>
      <p:sp>
        <p:nvSpPr>
          <p:cNvPr id="5" name="Flowchart: Alternate Process 4">
            <a:extLst>
              <a:ext uri="{FF2B5EF4-FFF2-40B4-BE49-F238E27FC236}">
                <a16:creationId xmlns:a16="http://schemas.microsoft.com/office/drawing/2014/main" id="{0DF03E5A-DAF2-20A0-3F5C-F72E87AAE3FF}"/>
              </a:ext>
            </a:extLst>
          </p:cNvPr>
          <p:cNvSpPr/>
          <p:nvPr/>
        </p:nvSpPr>
        <p:spPr>
          <a:xfrm>
            <a:off x="132580" y="4950035"/>
            <a:ext cx="11896675" cy="1558567"/>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0000"/>
                </a:solidFill>
              </a:rPr>
              <a:t>Giá của chiếc điện thoại khi được làm tròn đến hàng trăm nghìn là: 2 900 000 đồng.</a:t>
            </a:r>
          </a:p>
        </p:txBody>
      </p:sp>
    </p:spTree>
    <p:extLst>
      <p:ext uri="{BB962C8B-B14F-4D97-AF65-F5344CB8AC3E}">
        <p14:creationId xmlns:p14="http://schemas.microsoft.com/office/powerpoint/2010/main" val="387827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5" y="490227"/>
            <a:ext cx="11005027" cy="3554819"/>
          </a:xfrm>
          <a:prstGeom prst="rect">
            <a:avLst/>
          </a:prstGeom>
          <a:noFill/>
        </p:spPr>
        <p:txBody>
          <a:bodyPr wrap="square" rtlCol="0">
            <a:spAutoFit/>
          </a:bodyPr>
          <a:lstStyle/>
          <a:p>
            <a:pPr algn="just">
              <a:spcBef>
                <a:spcPts val="1200"/>
              </a:spcBef>
              <a:spcAft>
                <a:spcPts val="600"/>
              </a:spcAft>
            </a:pPr>
            <a:r>
              <a:rPr lang="en-US" sz="3600" b="1"/>
              <a:t>2. </a:t>
            </a:r>
            <a:r>
              <a:rPr lang="en-US" sz="3600"/>
              <a:t>a) Chữ số 5 ở mỗi số sau thuộc hàng nào, lớp nào?</a:t>
            </a:r>
          </a:p>
          <a:p>
            <a:pPr algn="just">
              <a:spcBef>
                <a:spcPts val="1200"/>
              </a:spcBef>
              <a:spcAft>
                <a:spcPts val="600"/>
              </a:spcAft>
            </a:pPr>
            <a:r>
              <a:rPr lang="en-US" sz="3600"/>
              <a:t>    </a:t>
            </a:r>
          </a:p>
          <a:p>
            <a:pPr algn="just">
              <a:spcBef>
                <a:spcPts val="1200"/>
              </a:spcBef>
              <a:spcAft>
                <a:spcPts val="600"/>
              </a:spcAft>
            </a:pPr>
            <a:endParaRPr lang="en-US" sz="3600"/>
          </a:p>
          <a:p>
            <a:pPr algn="just">
              <a:spcBef>
                <a:spcPts val="1200"/>
              </a:spcBef>
              <a:spcAft>
                <a:spcPts val="600"/>
              </a:spcAft>
            </a:pPr>
            <a:r>
              <a:rPr lang="en-US" sz="3600"/>
              <a:t>    b) Hãy làm tròn các số trên đến hàng chục nghìn.</a:t>
            </a:r>
          </a:p>
        </p:txBody>
      </p:sp>
      <p:sp>
        <p:nvSpPr>
          <p:cNvPr id="12" name="Flowchart: Alternate Process 11">
            <a:extLst>
              <a:ext uri="{FF2B5EF4-FFF2-40B4-BE49-F238E27FC236}">
                <a16:creationId xmlns:a16="http://schemas.microsoft.com/office/drawing/2014/main" id="{90F9058A-34CE-2BB6-AC39-A558407A42A9}"/>
              </a:ext>
            </a:extLst>
          </p:cNvPr>
          <p:cNvSpPr/>
          <p:nvPr/>
        </p:nvSpPr>
        <p:spPr>
          <a:xfrm>
            <a:off x="1133303" y="2088652"/>
            <a:ext cx="2874818" cy="673913"/>
          </a:xfrm>
          <a:prstGeom prst="flowChartAlternateProcess">
            <a:avLst/>
          </a:prstGeom>
          <a:solidFill>
            <a:srgbClr val="FFD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189 835 388</a:t>
            </a:r>
          </a:p>
        </p:txBody>
      </p:sp>
      <p:sp>
        <p:nvSpPr>
          <p:cNvPr id="13" name="Flowchart: Alternate Process 12">
            <a:extLst>
              <a:ext uri="{FF2B5EF4-FFF2-40B4-BE49-F238E27FC236}">
                <a16:creationId xmlns:a16="http://schemas.microsoft.com/office/drawing/2014/main" id="{249D9913-FCBB-7B25-7A99-1DFFA281AC3D}"/>
              </a:ext>
            </a:extLst>
          </p:cNvPr>
          <p:cNvSpPr/>
          <p:nvPr/>
        </p:nvSpPr>
        <p:spPr>
          <a:xfrm>
            <a:off x="4451485" y="2088652"/>
            <a:ext cx="2874818" cy="673913"/>
          </a:xfrm>
          <a:prstGeom prst="flowChartAlternateProcess">
            <a:avLst/>
          </a:prstGeom>
          <a:solidFill>
            <a:srgbClr val="FFD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5 122 381</a:t>
            </a:r>
          </a:p>
        </p:txBody>
      </p:sp>
      <p:sp>
        <p:nvSpPr>
          <p:cNvPr id="14" name="Flowchart: Alternate Process 13">
            <a:extLst>
              <a:ext uri="{FF2B5EF4-FFF2-40B4-BE49-F238E27FC236}">
                <a16:creationId xmlns:a16="http://schemas.microsoft.com/office/drawing/2014/main" id="{138D44CF-335E-DF71-24AA-D31D91804199}"/>
              </a:ext>
            </a:extLst>
          </p:cNvPr>
          <p:cNvSpPr/>
          <p:nvPr/>
        </p:nvSpPr>
        <p:spPr>
          <a:xfrm>
            <a:off x="7769667" y="2088651"/>
            <a:ext cx="2874818" cy="673913"/>
          </a:xfrm>
          <a:prstGeom prst="flowChartAlternateProcess">
            <a:avLst/>
          </a:prstGeom>
          <a:solidFill>
            <a:srgbClr val="FFD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531 278 000</a:t>
            </a:r>
          </a:p>
        </p:txBody>
      </p:sp>
    </p:spTree>
    <p:extLst>
      <p:ext uri="{BB962C8B-B14F-4D97-AF65-F5344CB8AC3E}">
        <p14:creationId xmlns:p14="http://schemas.microsoft.com/office/powerpoint/2010/main" val="2388389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5" y="346234"/>
            <a:ext cx="11005027" cy="1200329"/>
          </a:xfrm>
          <a:prstGeom prst="rect">
            <a:avLst/>
          </a:prstGeom>
          <a:noFill/>
        </p:spPr>
        <p:txBody>
          <a:bodyPr wrap="square" rtlCol="0">
            <a:spAutoFit/>
          </a:bodyPr>
          <a:lstStyle/>
          <a:p>
            <a:pPr algn="just">
              <a:spcBef>
                <a:spcPts val="1200"/>
              </a:spcBef>
              <a:spcAft>
                <a:spcPts val="600"/>
              </a:spcAft>
            </a:pPr>
            <a:r>
              <a:rPr lang="en-US" sz="3600" b="1"/>
              <a:t>2. </a:t>
            </a:r>
            <a:r>
              <a:rPr lang="en-US" sz="3600"/>
              <a:t>a) Chữ số 5 ở mỗi số sau thuộc hàng nào, lớp nào?</a:t>
            </a:r>
          </a:p>
        </p:txBody>
      </p:sp>
      <p:sp>
        <p:nvSpPr>
          <p:cNvPr id="4" name="Rectangle: Rounded Corners 3">
            <a:extLst>
              <a:ext uri="{FF2B5EF4-FFF2-40B4-BE49-F238E27FC236}">
                <a16:creationId xmlns:a16="http://schemas.microsoft.com/office/drawing/2014/main" id="{E43F44A7-52C4-05A9-0647-D620D08B8B48}"/>
              </a:ext>
            </a:extLst>
          </p:cNvPr>
          <p:cNvSpPr/>
          <p:nvPr/>
        </p:nvSpPr>
        <p:spPr>
          <a:xfrm>
            <a:off x="772784" y="2442500"/>
            <a:ext cx="10616266" cy="107721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rgbClr val="C00000"/>
                </a:solidFill>
              </a:rPr>
              <a:t>Chữ số 5 thuộc </a:t>
            </a:r>
            <a:r>
              <a:rPr lang="en-US" sz="3600" b="1">
                <a:solidFill>
                  <a:srgbClr val="C00000"/>
                </a:solidFill>
              </a:rPr>
              <a:t>hàng chục nghìn</a:t>
            </a:r>
            <a:r>
              <a:rPr lang="en-US" sz="3600">
                <a:solidFill>
                  <a:srgbClr val="C00000"/>
                </a:solidFill>
              </a:rPr>
              <a:t>, </a:t>
            </a:r>
            <a:r>
              <a:rPr lang="en-US" sz="3600" b="1">
                <a:solidFill>
                  <a:srgbClr val="C00000"/>
                </a:solidFill>
              </a:rPr>
              <a:t>lớp nghìn</a:t>
            </a:r>
            <a:r>
              <a:rPr lang="en-US" sz="3600">
                <a:solidFill>
                  <a:srgbClr val="C00000"/>
                </a:solidFill>
              </a:rPr>
              <a:t>.</a:t>
            </a:r>
          </a:p>
        </p:txBody>
      </p:sp>
      <p:sp>
        <p:nvSpPr>
          <p:cNvPr id="3" name="Flowchart: Alternate Process 2">
            <a:extLst>
              <a:ext uri="{FF2B5EF4-FFF2-40B4-BE49-F238E27FC236}">
                <a16:creationId xmlns:a16="http://schemas.microsoft.com/office/drawing/2014/main" id="{9F4D3FAB-9416-2808-E30F-5384882F8411}"/>
              </a:ext>
            </a:extLst>
          </p:cNvPr>
          <p:cNvSpPr/>
          <p:nvPr/>
        </p:nvSpPr>
        <p:spPr>
          <a:xfrm>
            <a:off x="4371803" y="1460002"/>
            <a:ext cx="2874818" cy="673913"/>
          </a:xfrm>
          <a:prstGeom prst="flowChartAlternateProcess">
            <a:avLst/>
          </a:prstGeom>
          <a:solidFill>
            <a:srgbClr val="FFD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189 83</a:t>
            </a:r>
            <a:r>
              <a:rPr lang="en-US" sz="3600" u="sng">
                <a:solidFill>
                  <a:srgbClr val="000000"/>
                </a:solidFill>
              </a:rPr>
              <a:t>5</a:t>
            </a:r>
            <a:r>
              <a:rPr lang="en-US" sz="3600">
                <a:solidFill>
                  <a:srgbClr val="000000"/>
                </a:solidFill>
              </a:rPr>
              <a:t> 388</a:t>
            </a:r>
          </a:p>
        </p:txBody>
      </p:sp>
      <p:sp>
        <p:nvSpPr>
          <p:cNvPr id="9" name="TextBox 8">
            <a:extLst>
              <a:ext uri="{FF2B5EF4-FFF2-40B4-BE49-F238E27FC236}">
                <a16:creationId xmlns:a16="http://schemas.microsoft.com/office/drawing/2014/main" id="{9EA84D67-A225-A6BD-8F18-C70FB5B1858F}"/>
              </a:ext>
            </a:extLst>
          </p:cNvPr>
          <p:cNvSpPr txBox="1"/>
          <p:nvPr/>
        </p:nvSpPr>
        <p:spPr>
          <a:xfrm>
            <a:off x="772785" y="3937070"/>
            <a:ext cx="10810648" cy="646331"/>
          </a:xfrm>
          <a:prstGeom prst="rect">
            <a:avLst/>
          </a:prstGeom>
          <a:noFill/>
        </p:spPr>
        <p:txBody>
          <a:bodyPr wrap="square">
            <a:spAutoFit/>
          </a:bodyPr>
          <a:lstStyle/>
          <a:p>
            <a:pPr algn="just"/>
            <a:r>
              <a:rPr lang="en-US" sz="3600"/>
              <a:t> b) Hãy làm tròn các số trên đến hàng chục nghìn.</a:t>
            </a:r>
            <a:endParaRPr lang="en-US" sz="3200"/>
          </a:p>
        </p:txBody>
      </p:sp>
      <p:sp>
        <p:nvSpPr>
          <p:cNvPr id="10" name="Rectangle: Rounded Corners 9">
            <a:extLst>
              <a:ext uri="{FF2B5EF4-FFF2-40B4-BE49-F238E27FC236}">
                <a16:creationId xmlns:a16="http://schemas.microsoft.com/office/drawing/2014/main" id="{32FF574E-0CC7-9F7C-0B84-FEFDD39F125E}"/>
              </a:ext>
            </a:extLst>
          </p:cNvPr>
          <p:cNvSpPr/>
          <p:nvPr/>
        </p:nvSpPr>
        <p:spPr>
          <a:xfrm>
            <a:off x="772784" y="5000754"/>
            <a:ext cx="10616265" cy="118494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rgbClr val="C00000"/>
                </a:solidFill>
              </a:rPr>
              <a:t>Số 189 835 388 làm tròn đến hàng chục nghìn được: 189 800 000. </a:t>
            </a:r>
          </a:p>
        </p:txBody>
      </p:sp>
    </p:spTree>
    <p:extLst>
      <p:ext uri="{BB962C8B-B14F-4D97-AF65-F5344CB8AC3E}">
        <p14:creationId xmlns:p14="http://schemas.microsoft.com/office/powerpoint/2010/main" val="154795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5" y="346234"/>
            <a:ext cx="11005027" cy="1200329"/>
          </a:xfrm>
          <a:prstGeom prst="rect">
            <a:avLst/>
          </a:prstGeom>
          <a:noFill/>
        </p:spPr>
        <p:txBody>
          <a:bodyPr wrap="square" rtlCol="0">
            <a:spAutoFit/>
          </a:bodyPr>
          <a:lstStyle/>
          <a:p>
            <a:pPr algn="just">
              <a:spcBef>
                <a:spcPts val="1200"/>
              </a:spcBef>
              <a:spcAft>
                <a:spcPts val="600"/>
              </a:spcAft>
            </a:pPr>
            <a:r>
              <a:rPr lang="en-US" sz="3600" b="1"/>
              <a:t>2. </a:t>
            </a:r>
            <a:r>
              <a:rPr lang="en-US" sz="3600"/>
              <a:t>a) Chữ số 5 ở mỗi số sau thuộc hàng nào, lớp nào?</a:t>
            </a:r>
          </a:p>
        </p:txBody>
      </p:sp>
      <p:sp>
        <p:nvSpPr>
          <p:cNvPr id="4" name="Rectangle: Rounded Corners 3">
            <a:extLst>
              <a:ext uri="{FF2B5EF4-FFF2-40B4-BE49-F238E27FC236}">
                <a16:creationId xmlns:a16="http://schemas.microsoft.com/office/drawing/2014/main" id="{E43F44A7-52C4-05A9-0647-D620D08B8B48}"/>
              </a:ext>
            </a:extLst>
          </p:cNvPr>
          <p:cNvSpPr/>
          <p:nvPr/>
        </p:nvSpPr>
        <p:spPr>
          <a:xfrm>
            <a:off x="772784" y="2442500"/>
            <a:ext cx="10616266" cy="107721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rgbClr val="C00000"/>
                </a:solidFill>
              </a:rPr>
              <a:t>Chữ số 5 thuộc </a:t>
            </a:r>
            <a:r>
              <a:rPr lang="en-US" sz="3600" b="1">
                <a:solidFill>
                  <a:srgbClr val="C00000"/>
                </a:solidFill>
              </a:rPr>
              <a:t>hàng triệu</a:t>
            </a:r>
            <a:r>
              <a:rPr lang="en-US" sz="3600">
                <a:solidFill>
                  <a:srgbClr val="C00000"/>
                </a:solidFill>
              </a:rPr>
              <a:t>, </a:t>
            </a:r>
            <a:r>
              <a:rPr lang="en-US" sz="3600" b="1">
                <a:solidFill>
                  <a:srgbClr val="C00000"/>
                </a:solidFill>
              </a:rPr>
              <a:t>lớp triệu</a:t>
            </a:r>
            <a:r>
              <a:rPr lang="en-US" sz="3600">
                <a:solidFill>
                  <a:srgbClr val="C00000"/>
                </a:solidFill>
              </a:rPr>
              <a:t>.</a:t>
            </a:r>
          </a:p>
        </p:txBody>
      </p:sp>
      <p:sp>
        <p:nvSpPr>
          <p:cNvPr id="3" name="Flowchart: Alternate Process 2">
            <a:extLst>
              <a:ext uri="{FF2B5EF4-FFF2-40B4-BE49-F238E27FC236}">
                <a16:creationId xmlns:a16="http://schemas.microsoft.com/office/drawing/2014/main" id="{9F4D3FAB-9416-2808-E30F-5384882F8411}"/>
              </a:ext>
            </a:extLst>
          </p:cNvPr>
          <p:cNvSpPr/>
          <p:nvPr/>
        </p:nvSpPr>
        <p:spPr>
          <a:xfrm>
            <a:off x="4371803" y="1460002"/>
            <a:ext cx="2874818" cy="673913"/>
          </a:xfrm>
          <a:prstGeom prst="flowChartAlternateProcess">
            <a:avLst/>
          </a:prstGeom>
          <a:solidFill>
            <a:srgbClr val="FFD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5 122 381</a:t>
            </a:r>
          </a:p>
        </p:txBody>
      </p:sp>
      <p:sp>
        <p:nvSpPr>
          <p:cNvPr id="9" name="TextBox 8">
            <a:extLst>
              <a:ext uri="{FF2B5EF4-FFF2-40B4-BE49-F238E27FC236}">
                <a16:creationId xmlns:a16="http://schemas.microsoft.com/office/drawing/2014/main" id="{9EA84D67-A225-A6BD-8F18-C70FB5B1858F}"/>
              </a:ext>
            </a:extLst>
          </p:cNvPr>
          <p:cNvSpPr txBox="1"/>
          <p:nvPr/>
        </p:nvSpPr>
        <p:spPr>
          <a:xfrm>
            <a:off x="625584" y="3937070"/>
            <a:ext cx="10367255" cy="646331"/>
          </a:xfrm>
          <a:prstGeom prst="rect">
            <a:avLst/>
          </a:prstGeom>
          <a:noFill/>
        </p:spPr>
        <p:txBody>
          <a:bodyPr wrap="square">
            <a:spAutoFit/>
          </a:bodyPr>
          <a:lstStyle/>
          <a:p>
            <a:pPr algn="just"/>
            <a:r>
              <a:rPr lang="en-US" sz="3600"/>
              <a:t> b) Hãy làm tròn các số trên đến hàng chục nghìn.</a:t>
            </a:r>
            <a:endParaRPr lang="en-US" sz="3200"/>
          </a:p>
        </p:txBody>
      </p:sp>
      <p:sp>
        <p:nvSpPr>
          <p:cNvPr id="10" name="Rectangle: Rounded Corners 9">
            <a:extLst>
              <a:ext uri="{FF2B5EF4-FFF2-40B4-BE49-F238E27FC236}">
                <a16:creationId xmlns:a16="http://schemas.microsoft.com/office/drawing/2014/main" id="{32FF574E-0CC7-9F7C-0B84-FEFDD39F125E}"/>
              </a:ext>
            </a:extLst>
          </p:cNvPr>
          <p:cNvSpPr/>
          <p:nvPr/>
        </p:nvSpPr>
        <p:spPr>
          <a:xfrm>
            <a:off x="772784" y="5000754"/>
            <a:ext cx="10616265" cy="118494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rgbClr val="C00000"/>
                </a:solidFill>
              </a:rPr>
              <a:t>Số 5 122 381 làm tròn đến hàng chục nghìn được: 5 100 000.</a:t>
            </a:r>
          </a:p>
        </p:txBody>
      </p:sp>
    </p:spTree>
    <p:extLst>
      <p:ext uri="{BB962C8B-B14F-4D97-AF65-F5344CB8AC3E}">
        <p14:creationId xmlns:p14="http://schemas.microsoft.com/office/powerpoint/2010/main" val="197621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5" y="346234"/>
            <a:ext cx="11005027" cy="1200329"/>
          </a:xfrm>
          <a:prstGeom prst="rect">
            <a:avLst/>
          </a:prstGeom>
          <a:noFill/>
        </p:spPr>
        <p:txBody>
          <a:bodyPr wrap="square" rtlCol="0">
            <a:spAutoFit/>
          </a:bodyPr>
          <a:lstStyle/>
          <a:p>
            <a:pPr algn="just">
              <a:spcBef>
                <a:spcPts val="1200"/>
              </a:spcBef>
              <a:spcAft>
                <a:spcPts val="600"/>
              </a:spcAft>
            </a:pPr>
            <a:r>
              <a:rPr lang="en-US" sz="3600" b="1"/>
              <a:t>2. </a:t>
            </a:r>
            <a:r>
              <a:rPr lang="en-US" sz="3600"/>
              <a:t>a) Chữ số 5 ở mỗi số sau thuộc hàng nào, lớp nào?</a:t>
            </a:r>
          </a:p>
        </p:txBody>
      </p:sp>
      <p:sp>
        <p:nvSpPr>
          <p:cNvPr id="4" name="Rectangle: Rounded Corners 3">
            <a:extLst>
              <a:ext uri="{FF2B5EF4-FFF2-40B4-BE49-F238E27FC236}">
                <a16:creationId xmlns:a16="http://schemas.microsoft.com/office/drawing/2014/main" id="{E43F44A7-52C4-05A9-0647-D620D08B8B48}"/>
              </a:ext>
            </a:extLst>
          </p:cNvPr>
          <p:cNvSpPr/>
          <p:nvPr/>
        </p:nvSpPr>
        <p:spPr>
          <a:xfrm>
            <a:off x="772784" y="2442500"/>
            <a:ext cx="10616266" cy="107721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rgbClr val="C00000"/>
                </a:solidFill>
              </a:rPr>
              <a:t>Chữ số 5 thuộc </a:t>
            </a:r>
            <a:r>
              <a:rPr lang="en-US" sz="3600" b="1">
                <a:solidFill>
                  <a:srgbClr val="C00000"/>
                </a:solidFill>
              </a:rPr>
              <a:t>hàng trăm triệu</a:t>
            </a:r>
            <a:r>
              <a:rPr lang="en-US" sz="3600">
                <a:solidFill>
                  <a:srgbClr val="C00000"/>
                </a:solidFill>
              </a:rPr>
              <a:t>, </a:t>
            </a:r>
            <a:r>
              <a:rPr lang="en-US" sz="3600" b="1">
                <a:solidFill>
                  <a:srgbClr val="C00000"/>
                </a:solidFill>
              </a:rPr>
              <a:t>lớp triệu</a:t>
            </a:r>
            <a:r>
              <a:rPr lang="en-US" sz="3600">
                <a:solidFill>
                  <a:srgbClr val="C00000"/>
                </a:solidFill>
              </a:rPr>
              <a:t>.</a:t>
            </a:r>
          </a:p>
        </p:txBody>
      </p:sp>
      <p:sp>
        <p:nvSpPr>
          <p:cNvPr id="3" name="Flowchart: Alternate Process 2">
            <a:extLst>
              <a:ext uri="{FF2B5EF4-FFF2-40B4-BE49-F238E27FC236}">
                <a16:creationId xmlns:a16="http://schemas.microsoft.com/office/drawing/2014/main" id="{9F4D3FAB-9416-2808-E30F-5384882F8411}"/>
              </a:ext>
            </a:extLst>
          </p:cNvPr>
          <p:cNvSpPr/>
          <p:nvPr/>
        </p:nvSpPr>
        <p:spPr>
          <a:xfrm>
            <a:off x="4371803" y="1460002"/>
            <a:ext cx="2874818" cy="673913"/>
          </a:xfrm>
          <a:prstGeom prst="flowChartAlternateProcess">
            <a:avLst/>
          </a:prstGeom>
          <a:solidFill>
            <a:srgbClr val="FFD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531 278 000</a:t>
            </a:r>
          </a:p>
        </p:txBody>
      </p:sp>
      <p:sp>
        <p:nvSpPr>
          <p:cNvPr id="9" name="TextBox 8">
            <a:extLst>
              <a:ext uri="{FF2B5EF4-FFF2-40B4-BE49-F238E27FC236}">
                <a16:creationId xmlns:a16="http://schemas.microsoft.com/office/drawing/2014/main" id="{9EA84D67-A225-A6BD-8F18-C70FB5B1858F}"/>
              </a:ext>
            </a:extLst>
          </p:cNvPr>
          <p:cNvSpPr txBox="1"/>
          <p:nvPr/>
        </p:nvSpPr>
        <p:spPr>
          <a:xfrm>
            <a:off x="625584" y="3937070"/>
            <a:ext cx="10367255" cy="646331"/>
          </a:xfrm>
          <a:prstGeom prst="rect">
            <a:avLst/>
          </a:prstGeom>
          <a:noFill/>
        </p:spPr>
        <p:txBody>
          <a:bodyPr wrap="square">
            <a:spAutoFit/>
          </a:bodyPr>
          <a:lstStyle/>
          <a:p>
            <a:pPr algn="just"/>
            <a:r>
              <a:rPr lang="en-US" sz="3600"/>
              <a:t> b) Hãy làm tròn các số trên đến hàng chục nghìn.</a:t>
            </a:r>
            <a:endParaRPr lang="en-US" sz="3200"/>
          </a:p>
        </p:txBody>
      </p:sp>
      <p:sp>
        <p:nvSpPr>
          <p:cNvPr id="10" name="Rectangle: Rounded Corners 9">
            <a:extLst>
              <a:ext uri="{FF2B5EF4-FFF2-40B4-BE49-F238E27FC236}">
                <a16:creationId xmlns:a16="http://schemas.microsoft.com/office/drawing/2014/main" id="{32FF574E-0CC7-9F7C-0B84-FEFDD39F125E}"/>
              </a:ext>
            </a:extLst>
          </p:cNvPr>
          <p:cNvSpPr/>
          <p:nvPr/>
        </p:nvSpPr>
        <p:spPr>
          <a:xfrm>
            <a:off x="772784" y="5000754"/>
            <a:ext cx="10616265" cy="118494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rgbClr val="C00000"/>
                </a:solidFill>
              </a:rPr>
              <a:t>Số 531 278 000 làm tròn đến hàng chục nghìn được: 531 300 000.</a:t>
            </a:r>
          </a:p>
        </p:txBody>
      </p:sp>
    </p:spTree>
    <p:extLst>
      <p:ext uri="{BB962C8B-B14F-4D97-AF65-F5344CB8AC3E}">
        <p14:creationId xmlns:p14="http://schemas.microsoft.com/office/powerpoint/2010/main" val="267948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546" y="8483"/>
            <a:ext cx="12111163" cy="6841034"/>
          </a:xfrm>
          <a:prstGeom prst="rect">
            <a:avLst/>
          </a:prstGeom>
        </p:spPr>
      </p:pic>
      <p:sp>
        <p:nvSpPr>
          <p:cNvPr id="2" name="Title 1">
            <a:extLst>
              <a:ext uri="{FF2B5EF4-FFF2-40B4-BE49-F238E27FC236}">
                <a16:creationId xmlns:a16="http://schemas.microsoft.com/office/drawing/2014/main" id="{FC31B08E-5D88-DF05-FF83-03F622DE5C4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6" y="597048"/>
            <a:ext cx="11005027" cy="1384995"/>
          </a:xfrm>
          <a:prstGeom prst="rect">
            <a:avLst/>
          </a:prstGeom>
          <a:noFill/>
        </p:spPr>
        <p:txBody>
          <a:bodyPr wrap="square" rtlCol="0">
            <a:spAutoFit/>
          </a:bodyPr>
          <a:lstStyle/>
          <a:p>
            <a:pPr algn="just">
              <a:spcBef>
                <a:spcPts val="1200"/>
              </a:spcBef>
              <a:spcAft>
                <a:spcPts val="600"/>
              </a:spcAft>
            </a:pPr>
            <a:r>
              <a:rPr lang="en-US" sz="2800" b="1"/>
              <a:t>3. Bảng số liệu dưới đây cho biết số xe máy bán ra mỗi năm từ 2016 tới năm 2019 của một công ty. Làm tròn số xe máy bán ra mỗi năm đến hàng trăm nghìn.</a:t>
            </a:r>
            <a:endParaRPr lang="en-US" sz="2800"/>
          </a:p>
        </p:txBody>
      </p:sp>
      <p:graphicFrame>
        <p:nvGraphicFramePr>
          <p:cNvPr id="10" name="Table 10">
            <a:extLst>
              <a:ext uri="{FF2B5EF4-FFF2-40B4-BE49-F238E27FC236}">
                <a16:creationId xmlns:a16="http://schemas.microsoft.com/office/drawing/2014/main" id="{7A4745B7-5232-FF32-98A7-E9C0D436C409}"/>
              </a:ext>
            </a:extLst>
          </p:cNvPr>
          <p:cNvGraphicFramePr>
            <a:graphicFrameLocks noGrp="1"/>
          </p:cNvGraphicFramePr>
          <p:nvPr>
            <p:extLst>
              <p:ext uri="{D42A27DB-BD31-4B8C-83A1-F6EECF244321}">
                <p14:modId xmlns:p14="http://schemas.microsoft.com/office/powerpoint/2010/main" val="265254254"/>
              </p:ext>
            </p:extLst>
          </p:nvPr>
        </p:nvGraphicFramePr>
        <p:xfrm>
          <a:off x="693089" y="2225832"/>
          <a:ext cx="10775660" cy="1584168"/>
        </p:xfrm>
        <a:graphic>
          <a:graphicData uri="http://schemas.openxmlformats.org/drawingml/2006/table">
            <a:tbl>
              <a:tblPr firstRow="1" bandRow="1">
                <a:tableStyleId>{7BABF38C-9119-4C35-A34E-03D03C08648F}</a:tableStyleId>
              </a:tblPr>
              <a:tblGrid>
                <a:gridCol w="2155132">
                  <a:extLst>
                    <a:ext uri="{9D8B030D-6E8A-4147-A177-3AD203B41FA5}">
                      <a16:colId xmlns:a16="http://schemas.microsoft.com/office/drawing/2014/main" val="2646201457"/>
                    </a:ext>
                  </a:extLst>
                </a:gridCol>
                <a:gridCol w="2155132">
                  <a:extLst>
                    <a:ext uri="{9D8B030D-6E8A-4147-A177-3AD203B41FA5}">
                      <a16:colId xmlns:a16="http://schemas.microsoft.com/office/drawing/2014/main" val="1689068146"/>
                    </a:ext>
                  </a:extLst>
                </a:gridCol>
                <a:gridCol w="2155132">
                  <a:extLst>
                    <a:ext uri="{9D8B030D-6E8A-4147-A177-3AD203B41FA5}">
                      <a16:colId xmlns:a16="http://schemas.microsoft.com/office/drawing/2014/main" val="4178953314"/>
                    </a:ext>
                  </a:extLst>
                </a:gridCol>
                <a:gridCol w="2155132">
                  <a:extLst>
                    <a:ext uri="{9D8B030D-6E8A-4147-A177-3AD203B41FA5}">
                      <a16:colId xmlns:a16="http://schemas.microsoft.com/office/drawing/2014/main" val="2405928419"/>
                    </a:ext>
                  </a:extLst>
                </a:gridCol>
                <a:gridCol w="2155132">
                  <a:extLst>
                    <a:ext uri="{9D8B030D-6E8A-4147-A177-3AD203B41FA5}">
                      <a16:colId xmlns:a16="http://schemas.microsoft.com/office/drawing/2014/main" val="2880334004"/>
                    </a:ext>
                  </a:extLst>
                </a:gridCol>
              </a:tblGrid>
              <a:tr h="792084">
                <a:tc>
                  <a:txBody>
                    <a:bodyPr/>
                    <a:lstStyle/>
                    <a:p>
                      <a:pPr algn="ctr"/>
                      <a:r>
                        <a:rPr lang="en-US" sz="2800"/>
                        <a:t>Năm</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2016</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2017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2018</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2019</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644642"/>
                  </a:ext>
                </a:extLst>
              </a:tr>
              <a:tr h="792084">
                <a:tc>
                  <a:txBody>
                    <a:bodyPr/>
                    <a:lstStyle/>
                    <a:p>
                      <a:pPr algn="ctr"/>
                      <a:r>
                        <a:rPr lang="en-US" sz="2800"/>
                        <a:t>Số lượng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3 121 023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3 272 353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3 386 097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3 254 964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4623507"/>
                  </a:ext>
                </a:extLst>
              </a:tr>
            </a:tbl>
          </a:graphicData>
        </a:graphic>
      </p:graphicFrame>
    </p:spTree>
    <p:extLst>
      <p:ext uri="{BB962C8B-B14F-4D97-AF65-F5344CB8AC3E}">
        <p14:creationId xmlns:p14="http://schemas.microsoft.com/office/powerpoint/2010/main" val="3337249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6" y="597048"/>
            <a:ext cx="11005027" cy="1384995"/>
          </a:xfrm>
          <a:prstGeom prst="rect">
            <a:avLst/>
          </a:prstGeom>
          <a:noFill/>
        </p:spPr>
        <p:txBody>
          <a:bodyPr wrap="square" rtlCol="0">
            <a:spAutoFit/>
          </a:bodyPr>
          <a:lstStyle/>
          <a:p>
            <a:pPr algn="just">
              <a:spcBef>
                <a:spcPts val="1200"/>
              </a:spcBef>
              <a:spcAft>
                <a:spcPts val="600"/>
              </a:spcAft>
            </a:pPr>
            <a:r>
              <a:rPr lang="en-US" sz="2800" b="1"/>
              <a:t>3. Bảng số liệu dưới đây cho biết số xe máy bán ra mỗi năm từ 2016 tới năm 2019 của một công ty. Làm tròn số xe máy bán ra mỗi năm đến hàng trăm nghìn.</a:t>
            </a:r>
            <a:endParaRPr lang="en-US" sz="2800"/>
          </a:p>
        </p:txBody>
      </p:sp>
      <p:graphicFrame>
        <p:nvGraphicFramePr>
          <p:cNvPr id="10" name="Table 10">
            <a:extLst>
              <a:ext uri="{FF2B5EF4-FFF2-40B4-BE49-F238E27FC236}">
                <a16:creationId xmlns:a16="http://schemas.microsoft.com/office/drawing/2014/main" id="{7A4745B7-5232-FF32-98A7-E9C0D436C409}"/>
              </a:ext>
            </a:extLst>
          </p:cNvPr>
          <p:cNvGraphicFramePr>
            <a:graphicFrameLocks noGrp="1"/>
          </p:cNvGraphicFramePr>
          <p:nvPr>
            <p:extLst>
              <p:ext uri="{D42A27DB-BD31-4B8C-83A1-F6EECF244321}">
                <p14:modId xmlns:p14="http://schemas.microsoft.com/office/powerpoint/2010/main" val="3438986674"/>
              </p:ext>
            </p:extLst>
          </p:nvPr>
        </p:nvGraphicFramePr>
        <p:xfrm>
          <a:off x="693089" y="2397282"/>
          <a:ext cx="10775660" cy="2955768"/>
        </p:xfrm>
        <a:graphic>
          <a:graphicData uri="http://schemas.openxmlformats.org/drawingml/2006/table">
            <a:tbl>
              <a:tblPr firstRow="1" bandRow="1">
                <a:tableStyleId>{7BABF38C-9119-4C35-A34E-03D03C08648F}</a:tableStyleId>
              </a:tblPr>
              <a:tblGrid>
                <a:gridCol w="2155132">
                  <a:extLst>
                    <a:ext uri="{9D8B030D-6E8A-4147-A177-3AD203B41FA5}">
                      <a16:colId xmlns:a16="http://schemas.microsoft.com/office/drawing/2014/main" val="2646201457"/>
                    </a:ext>
                  </a:extLst>
                </a:gridCol>
                <a:gridCol w="2155132">
                  <a:extLst>
                    <a:ext uri="{9D8B030D-6E8A-4147-A177-3AD203B41FA5}">
                      <a16:colId xmlns:a16="http://schemas.microsoft.com/office/drawing/2014/main" val="1689068146"/>
                    </a:ext>
                  </a:extLst>
                </a:gridCol>
                <a:gridCol w="2155132">
                  <a:extLst>
                    <a:ext uri="{9D8B030D-6E8A-4147-A177-3AD203B41FA5}">
                      <a16:colId xmlns:a16="http://schemas.microsoft.com/office/drawing/2014/main" val="4178953314"/>
                    </a:ext>
                  </a:extLst>
                </a:gridCol>
                <a:gridCol w="2155132">
                  <a:extLst>
                    <a:ext uri="{9D8B030D-6E8A-4147-A177-3AD203B41FA5}">
                      <a16:colId xmlns:a16="http://schemas.microsoft.com/office/drawing/2014/main" val="2405928419"/>
                    </a:ext>
                  </a:extLst>
                </a:gridCol>
                <a:gridCol w="2155132">
                  <a:extLst>
                    <a:ext uri="{9D8B030D-6E8A-4147-A177-3AD203B41FA5}">
                      <a16:colId xmlns:a16="http://schemas.microsoft.com/office/drawing/2014/main" val="2880334004"/>
                    </a:ext>
                  </a:extLst>
                </a:gridCol>
              </a:tblGrid>
              <a:tr h="792084">
                <a:tc>
                  <a:txBody>
                    <a:bodyPr/>
                    <a:lstStyle/>
                    <a:p>
                      <a:pPr algn="ctr"/>
                      <a:r>
                        <a:rPr lang="en-US" sz="2800"/>
                        <a:t>Năm</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2016</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2017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2018</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2019</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644642"/>
                  </a:ext>
                </a:extLst>
              </a:tr>
              <a:tr h="792084">
                <a:tc>
                  <a:txBody>
                    <a:bodyPr/>
                    <a:lstStyle/>
                    <a:p>
                      <a:pPr algn="ctr"/>
                      <a:r>
                        <a:rPr lang="en-US" sz="2800"/>
                        <a:t>Số lượng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3 121 023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3 272 353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3 386 097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3 254 964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4623507"/>
                  </a:ext>
                </a:extLst>
              </a:tr>
              <a:tr h="792084">
                <a:tc>
                  <a:txBody>
                    <a:bodyPr/>
                    <a:lstStyle/>
                    <a:p>
                      <a:pPr algn="ctr"/>
                      <a:r>
                        <a:rPr lang="en-US" sz="2800"/>
                        <a:t>Làm tròn đến hàng trăm nghìn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solidFill>
                            <a:srgbClr val="C00000"/>
                          </a:solidFill>
                        </a:rPr>
                        <a:t>3 100 00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solidFill>
                            <a:srgbClr val="C00000"/>
                          </a:solidFill>
                        </a:rPr>
                        <a:t>3 300 000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solidFill>
                            <a:srgbClr val="C00000"/>
                          </a:solidFill>
                        </a:rPr>
                        <a:t>3 400 000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solidFill>
                            <a:srgbClr val="C00000"/>
                          </a:solidFill>
                        </a:rPr>
                        <a:t>3 300 000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6003022"/>
                  </a:ext>
                </a:extLst>
              </a:tr>
            </a:tbl>
          </a:graphicData>
        </a:graphic>
      </p:graphicFrame>
      <p:sp>
        <p:nvSpPr>
          <p:cNvPr id="3" name="Rectangle: Rounded Corners 2">
            <a:extLst>
              <a:ext uri="{FF2B5EF4-FFF2-40B4-BE49-F238E27FC236}">
                <a16:creationId xmlns:a16="http://schemas.microsoft.com/office/drawing/2014/main" id="{6FEF3856-8378-1A56-C110-0F8D45CE92ED}"/>
              </a:ext>
            </a:extLst>
          </p:cNvPr>
          <p:cNvSpPr/>
          <p:nvPr/>
        </p:nvSpPr>
        <p:spPr>
          <a:xfrm>
            <a:off x="3009900" y="4343400"/>
            <a:ext cx="1752600" cy="647700"/>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rPr>
              <a:t>?</a:t>
            </a:r>
          </a:p>
        </p:txBody>
      </p:sp>
      <p:sp>
        <p:nvSpPr>
          <p:cNvPr id="4" name="Rectangle: Rounded Corners 3">
            <a:extLst>
              <a:ext uri="{FF2B5EF4-FFF2-40B4-BE49-F238E27FC236}">
                <a16:creationId xmlns:a16="http://schemas.microsoft.com/office/drawing/2014/main" id="{B0EDB858-3150-4EA4-A336-2F28D991B3F4}"/>
              </a:ext>
            </a:extLst>
          </p:cNvPr>
          <p:cNvSpPr/>
          <p:nvPr/>
        </p:nvSpPr>
        <p:spPr>
          <a:xfrm>
            <a:off x="5204619" y="4343400"/>
            <a:ext cx="1752600" cy="647700"/>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rPr>
              <a:t>?</a:t>
            </a:r>
          </a:p>
        </p:txBody>
      </p:sp>
      <p:sp>
        <p:nvSpPr>
          <p:cNvPr id="5" name="Rectangle: Rounded Corners 4">
            <a:extLst>
              <a:ext uri="{FF2B5EF4-FFF2-40B4-BE49-F238E27FC236}">
                <a16:creationId xmlns:a16="http://schemas.microsoft.com/office/drawing/2014/main" id="{1D47F98C-4350-F9A4-C762-CB8364CBFA29}"/>
              </a:ext>
            </a:extLst>
          </p:cNvPr>
          <p:cNvSpPr/>
          <p:nvPr/>
        </p:nvSpPr>
        <p:spPr>
          <a:xfrm>
            <a:off x="7361238" y="4343400"/>
            <a:ext cx="1752600" cy="647700"/>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rPr>
              <a:t>?</a:t>
            </a:r>
          </a:p>
        </p:txBody>
      </p:sp>
      <p:sp>
        <p:nvSpPr>
          <p:cNvPr id="6" name="Rectangle: Rounded Corners 5">
            <a:extLst>
              <a:ext uri="{FF2B5EF4-FFF2-40B4-BE49-F238E27FC236}">
                <a16:creationId xmlns:a16="http://schemas.microsoft.com/office/drawing/2014/main" id="{CB928375-BC25-1AF7-1453-490CB0C9751D}"/>
              </a:ext>
            </a:extLst>
          </p:cNvPr>
          <p:cNvSpPr/>
          <p:nvPr/>
        </p:nvSpPr>
        <p:spPr>
          <a:xfrm>
            <a:off x="9517857" y="4343400"/>
            <a:ext cx="1752600" cy="647700"/>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rPr>
              <a:t>?</a:t>
            </a:r>
          </a:p>
        </p:txBody>
      </p:sp>
    </p:spTree>
    <p:extLst>
      <p:ext uri="{BB962C8B-B14F-4D97-AF65-F5344CB8AC3E}">
        <p14:creationId xmlns:p14="http://schemas.microsoft.com/office/powerpoint/2010/main" val="355773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5"/>
                                        </p:tgtEl>
                                      </p:cBhvr>
                                    </p:animEffect>
                                    <p:anim calcmode="lin" valueType="num">
                                      <p:cBhvr>
                                        <p:cTn id="21" dur="1000"/>
                                        <p:tgtEl>
                                          <p:spTgt spid="5"/>
                                        </p:tgtEl>
                                        <p:attrNameLst>
                                          <p:attrName>ppt_x</p:attrName>
                                        </p:attrNameLst>
                                      </p:cBhvr>
                                      <p:tavLst>
                                        <p:tav tm="0">
                                          <p:val>
                                            <p:strVal val="ppt_x"/>
                                          </p:val>
                                        </p:tav>
                                        <p:tav tm="100000">
                                          <p:val>
                                            <p:strVal val="ppt_x"/>
                                          </p:val>
                                        </p:tav>
                                      </p:tavLst>
                                    </p:anim>
                                    <p:anim calcmode="lin" valueType="num">
                                      <p:cBhvr>
                                        <p:cTn id="22" dur="1000"/>
                                        <p:tgtEl>
                                          <p:spTgt spid="5"/>
                                        </p:tgtEl>
                                        <p:attrNameLst>
                                          <p:attrName>ppt_y</p:attrName>
                                        </p:attrNameLst>
                                      </p:cBhvr>
                                      <p:tavLst>
                                        <p:tav tm="0">
                                          <p:val>
                                            <p:strVal val="ppt_y"/>
                                          </p:val>
                                        </p:tav>
                                        <p:tav tm="100000">
                                          <p:val>
                                            <p:strVal val="ppt_y+.1"/>
                                          </p:val>
                                        </p:tav>
                                      </p:tavLst>
                                    </p:anim>
                                    <p:set>
                                      <p:cBhvr>
                                        <p:cTn id="23" dur="1" fill="hold">
                                          <p:stCondLst>
                                            <p:cond delay="9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6"/>
                                        </p:tgtEl>
                                      </p:cBhvr>
                                    </p:animEffect>
                                    <p:anim calcmode="lin" valueType="num">
                                      <p:cBhvr>
                                        <p:cTn id="28" dur="1000"/>
                                        <p:tgtEl>
                                          <p:spTgt spid="6"/>
                                        </p:tgtEl>
                                        <p:attrNameLst>
                                          <p:attrName>ppt_x</p:attrName>
                                        </p:attrNameLst>
                                      </p:cBhvr>
                                      <p:tavLst>
                                        <p:tav tm="0">
                                          <p:val>
                                            <p:strVal val="ppt_x"/>
                                          </p:val>
                                        </p:tav>
                                        <p:tav tm="100000">
                                          <p:val>
                                            <p:strVal val="ppt_x"/>
                                          </p:val>
                                        </p:tav>
                                      </p:tavLst>
                                    </p:anim>
                                    <p:anim calcmode="lin" valueType="num">
                                      <p:cBhvr>
                                        <p:cTn id="29" dur="1000"/>
                                        <p:tgtEl>
                                          <p:spTgt spid="6"/>
                                        </p:tgtEl>
                                        <p:attrNameLst>
                                          <p:attrName>ppt_y</p:attrName>
                                        </p:attrNameLst>
                                      </p:cBhvr>
                                      <p:tavLst>
                                        <p:tav tm="0">
                                          <p:val>
                                            <p:strVal val="ppt_y"/>
                                          </p:val>
                                        </p:tav>
                                        <p:tav tm="100000">
                                          <p:val>
                                            <p:strVal val="ppt_y+.1"/>
                                          </p:val>
                                        </p:tav>
                                      </p:tavLst>
                                    </p:anim>
                                    <p:set>
                                      <p:cBhvr>
                                        <p:cTn id="3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555616-6CF8-A752-5D98-B96FC98F80F2}"/>
              </a:ext>
            </a:extLst>
          </p:cNvPr>
          <p:cNvSpPr txBox="1"/>
          <p:nvPr/>
        </p:nvSpPr>
        <p:spPr>
          <a:xfrm>
            <a:off x="0" y="6858000"/>
            <a:ext cx="12005187" cy="2215991"/>
          </a:xfrm>
          <a:prstGeom prst="rect">
            <a:avLst/>
          </a:prstGeom>
          <a:noFill/>
        </p:spPr>
        <p:txBody>
          <a:bodyPr wrap="square" rtlCol="0">
            <a:spAutoFit/>
          </a:bodyPr>
          <a:lstStyle/>
          <a:p>
            <a:pPr algn="ctr"/>
            <a:r>
              <a:rPr lang="en-US" sz="13800">
                <a:ln w="101600">
                  <a:solidFill>
                    <a:srgbClr val="00B050"/>
                  </a:solidFill>
                </a:ln>
                <a:solidFill>
                  <a:srgbClr val="FFFFFF"/>
                </a:solidFill>
                <a:effectLst>
                  <a:glow rad="101600">
                    <a:srgbClr val="7030A0">
                      <a:alpha val="60000"/>
                    </a:srgbClr>
                  </a:glow>
                </a:effectLst>
                <a:latin typeface="SVN-Billo" panose="00000400000000000000" pitchFamily="2" charset="0"/>
              </a:rPr>
              <a:t>Luyện tập</a:t>
            </a:r>
          </a:p>
        </p:txBody>
      </p:sp>
      <p:sp>
        <p:nvSpPr>
          <p:cNvPr id="5" name="Google Shape;12;p2">
            <a:extLst>
              <a:ext uri="{FF2B5EF4-FFF2-40B4-BE49-F238E27FC236}">
                <a16:creationId xmlns:a16="http://schemas.microsoft.com/office/drawing/2014/main" id="{357B314A-F0B8-F45A-6F01-5326A013A336}"/>
              </a:ext>
            </a:extLst>
          </p:cNvPr>
          <p:cNvSpPr/>
          <p:nvPr/>
        </p:nvSpPr>
        <p:spPr>
          <a:xfrm>
            <a:off x="355920" y="90497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 name="Google Shape;12;p2">
            <a:extLst>
              <a:ext uri="{FF2B5EF4-FFF2-40B4-BE49-F238E27FC236}">
                <a16:creationId xmlns:a16="http://schemas.microsoft.com/office/drawing/2014/main" id="{2A190D75-CB30-7BB9-717A-C7D57AEA86A2}"/>
              </a:ext>
            </a:extLst>
          </p:cNvPr>
          <p:cNvSpPr/>
          <p:nvPr/>
        </p:nvSpPr>
        <p:spPr>
          <a:xfrm>
            <a:off x="889320" y="2927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8" name="Picture 7">
            <a:extLst>
              <a:ext uri="{FF2B5EF4-FFF2-40B4-BE49-F238E27FC236}">
                <a16:creationId xmlns:a16="http://schemas.microsoft.com/office/drawing/2014/main" id="{5BBEB6CE-BC6C-48AE-3751-200C4A357669}"/>
              </a:ext>
            </a:extLst>
          </p:cNvPr>
          <p:cNvPicPr>
            <a:picLocks noChangeAspect="1"/>
          </p:cNvPicPr>
          <p:nvPr/>
        </p:nvPicPr>
        <p:blipFill>
          <a:blip r:embed="rId2"/>
          <a:stretch>
            <a:fillRect/>
          </a:stretch>
        </p:blipFill>
        <p:spPr>
          <a:xfrm>
            <a:off x="203200" y="925111"/>
            <a:ext cx="5066215" cy="5602710"/>
          </a:xfrm>
          <a:prstGeom prst="rect">
            <a:avLst/>
          </a:prstGeom>
        </p:spPr>
      </p:pic>
      <p:sp>
        <p:nvSpPr>
          <p:cNvPr id="2" name="Title 1">
            <a:extLst>
              <a:ext uri="{FF2B5EF4-FFF2-40B4-BE49-F238E27FC236}">
                <a16:creationId xmlns:a16="http://schemas.microsoft.com/office/drawing/2014/main" id="{9C98903D-2C1C-1FE3-E009-F7CB8AFAA5C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25CFBF7-63D7-2AE9-9325-FAF536B068AD}"/>
              </a:ext>
            </a:extLst>
          </p:cNvPr>
          <p:cNvPicPr>
            <a:picLocks noChangeAspect="1"/>
          </p:cNvPicPr>
          <p:nvPr/>
        </p:nvPicPr>
        <p:blipFill>
          <a:blip r:embed="rId3"/>
          <a:stretch>
            <a:fillRect/>
          </a:stretch>
        </p:blipFill>
        <p:spPr>
          <a:xfrm>
            <a:off x="3410201" y="1719280"/>
            <a:ext cx="8198937" cy="1561505"/>
          </a:xfrm>
          <a:prstGeom prst="rect">
            <a:avLst/>
          </a:prstGeom>
        </p:spPr>
      </p:pic>
    </p:spTree>
    <p:extLst>
      <p:ext uri="{BB962C8B-B14F-4D97-AF65-F5344CB8AC3E}">
        <p14:creationId xmlns:p14="http://schemas.microsoft.com/office/powerpoint/2010/main" val="1912426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3" y="273198"/>
            <a:ext cx="11005027" cy="954107"/>
          </a:xfrm>
          <a:prstGeom prst="rect">
            <a:avLst/>
          </a:prstGeom>
          <a:noFill/>
        </p:spPr>
        <p:txBody>
          <a:bodyPr wrap="square" rtlCol="0">
            <a:spAutoFit/>
          </a:bodyPr>
          <a:lstStyle/>
          <a:p>
            <a:pPr algn="just">
              <a:spcBef>
                <a:spcPts val="1200"/>
              </a:spcBef>
              <a:spcAft>
                <a:spcPts val="600"/>
              </a:spcAft>
            </a:pPr>
            <a:r>
              <a:rPr lang="en-US" sz="2800" b="1"/>
              <a:t>1. Làm tròn số dân (theo Niên giám thống kê năm 2020) của mỗi tỉnh dưới đây đến hàng trăm nghìn.</a:t>
            </a:r>
            <a:endParaRPr lang="en-US" sz="2800"/>
          </a:p>
        </p:txBody>
      </p:sp>
      <p:pic>
        <p:nvPicPr>
          <p:cNvPr id="5" name="Picture 4">
            <a:extLst>
              <a:ext uri="{FF2B5EF4-FFF2-40B4-BE49-F238E27FC236}">
                <a16:creationId xmlns:a16="http://schemas.microsoft.com/office/drawing/2014/main" id="{9C488FAE-DDDB-1CE5-337A-395B611A27B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40000"/>
                    </a14:imgEffect>
                  </a14:imgLayer>
                </a14:imgProps>
              </a:ext>
            </a:extLst>
          </a:blip>
          <a:srcRect l="2399" t="11242"/>
          <a:stretch/>
        </p:blipFill>
        <p:spPr>
          <a:xfrm>
            <a:off x="1468124" y="1227305"/>
            <a:ext cx="9225590" cy="5630695"/>
          </a:xfrm>
          <a:prstGeom prst="rect">
            <a:avLst/>
          </a:prstGeom>
          <a:ln>
            <a:noFill/>
          </a:ln>
          <a:effectLst>
            <a:softEdge rad="112500"/>
          </a:effectLst>
        </p:spPr>
      </p:pic>
    </p:spTree>
    <p:extLst>
      <p:ext uri="{BB962C8B-B14F-4D97-AF65-F5344CB8AC3E}">
        <p14:creationId xmlns:p14="http://schemas.microsoft.com/office/powerpoint/2010/main" val="2172509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3" y="273198"/>
            <a:ext cx="11005027" cy="954107"/>
          </a:xfrm>
          <a:prstGeom prst="rect">
            <a:avLst/>
          </a:prstGeom>
          <a:noFill/>
        </p:spPr>
        <p:txBody>
          <a:bodyPr wrap="square" rtlCol="0">
            <a:spAutoFit/>
          </a:bodyPr>
          <a:lstStyle/>
          <a:p>
            <a:pPr algn="just">
              <a:spcBef>
                <a:spcPts val="1200"/>
              </a:spcBef>
              <a:spcAft>
                <a:spcPts val="600"/>
              </a:spcAft>
            </a:pPr>
            <a:r>
              <a:rPr lang="en-US" sz="2800" b="1"/>
              <a:t>1. Làm tròn số dân (theo Niên giám thống kê năm 2020) của mỗi tỉnh dưới đây đến hàng trăm nghìn.</a:t>
            </a:r>
            <a:endParaRPr lang="en-US" sz="2800"/>
          </a:p>
        </p:txBody>
      </p:sp>
      <p:pic>
        <p:nvPicPr>
          <p:cNvPr id="5" name="Picture 4">
            <a:extLst>
              <a:ext uri="{FF2B5EF4-FFF2-40B4-BE49-F238E27FC236}">
                <a16:creationId xmlns:a16="http://schemas.microsoft.com/office/drawing/2014/main" id="{9C488FAE-DDDB-1CE5-337A-395B611A27B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40000"/>
                    </a14:imgEffect>
                  </a14:imgLayer>
                </a14:imgProps>
              </a:ext>
            </a:extLst>
          </a:blip>
          <a:srcRect l="2399" t="11242" r="58315" b="14714"/>
          <a:stretch/>
        </p:blipFill>
        <p:spPr>
          <a:xfrm>
            <a:off x="801374" y="1339998"/>
            <a:ext cx="4300826" cy="5440195"/>
          </a:xfrm>
          <a:prstGeom prst="rect">
            <a:avLst/>
          </a:prstGeom>
          <a:ln>
            <a:noFill/>
          </a:ln>
          <a:effectLst>
            <a:softEdge rad="112500"/>
          </a:effectLst>
        </p:spPr>
      </p:pic>
      <p:sp>
        <p:nvSpPr>
          <p:cNvPr id="3" name="Flowchart: Alternate Process 2">
            <a:extLst>
              <a:ext uri="{FF2B5EF4-FFF2-40B4-BE49-F238E27FC236}">
                <a16:creationId xmlns:a16="http://schemas.microsoft.com/office/drawing/2014/main" id="{D6B90260-2521-F922-AE27-3BFF42EE75C3}"/>
              </a:ext>
            </a:extLst>
          </p:cNvPr>
          <p:cNvSpPr/>
          <p:nvPr/>
        </p:nvSpPr>
        <p:spPr>
          <a:xfrm>
            <a:off x="5330801" y="1913673"/>
            <a:ext cx="6689750" cy="4087077"/>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Số dân Bà Rịa – Vũng Tàu làm tròn tới hàng trăm nghìn là: </a:t>
            </a:r>
            <a:r>
              <a:rPr lang="en-US" sz="4400" b="1">
                <a:solidFill>
                  <a:srgbClr val="C00000"/>
                </a:solidFill>
              </a:rPr>
              <a:t>1 200 000</a:t>
            </a:r>
            <a:r>
              <a:rPr lang="en-US" sz="4400">
                <a:solidFill>
                  <a:srgbClr val="000000"/>
                </a:solidFill>
              </a:rPr>
              <a:t> người</a:t>
            </a:r>
          </a:p>
        </p:txBody>
      </p:sp>
    </p:spTree>
    <p:extLst>
      <p:ext uri="{BB962C8B-B14F-4D97-AF65-F5344CB8AC3E}">
        <p14:creationId xmlns:p14="http://schemas.microsoft.com/office/powerpoint/2010/main" val="94462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3" y="273198"/>
            <a:ext cx="11005027" cy="954107"/>
          </a:xfrm>
          <a:prstGeom prst="rect">
            <a:avLst/>
          </a:prstGeom>
          <a:noFill/>
        </p:spPr>
        <p:txBody>
          <a:bodyPr wrap="square" rtlCol="0">
            <a:spAutoFit/>
          </a:bodyPr>
          <a:lstStyle/>
          <a:p>
            <a:pPr algn="just">
              <a:spcBef>
                <a:spcPts val="1200"/>
              </a:spcBef>
              <a:spcAft>
                <a:spcPts val="600"/>
              </a:spcAft>
            </a:pPr>
            <a:r>
              <a:rPr lang="en-US" sz="2800" b="1"/>
              <a:t>1. Làm tròn số dân (theo Niên giám thống kê năm 2020) của mỗi tỉnh dưới đây đến hàng trăm nghìn.</a:t>
            </a:r>
            <a:endParaRPr lang="en-US" sz="2800"/>
          </a:p>
        </p:txBody>
      </p:sp>
      <p:pic>
        <p:nvPicPr>
          <p:cNvPr id="5" name="Picture 4">
            <a:extLst>
              <a:ext uri="{FF2B5EF4-FFF2-40B4-BE49-F238E27FC236}">
                <a16:creationId xmlns:a16="http://schemas.microsoft.com/office/drawing/2014/main" id="{9C488FAE-DDDB-1CE5-337A-395B611A27B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40000"/>
                    </a14:imgEffect>
                  </a14:imgLayer>
                </a14:imgProps>
              </a:ext>
            </a:extLst>
          </a:blip>
          <a:srcRect l="66425" t="9901" r="2253" b="47340"/>
          <a:stretch/>
        </p:blipFill>
        <p:spPr>
          <a:xfrm>
            <a:off x="578403" y="1913673"/>
            <a:ext cx="4054527" cy="3714750"/>
          </a:xfrm>
          <a:prstGeom prst="rect">
            <a:avLst/>
          </a:prstGeom>
          <a:ln>
            <a:noFill/>
          </a:ln>
          <a:effectLst>
            <a:softEdge rad="112500"/>
          </a:effectLst>
        </p:spPr>
      </p:pic>
      <p:sp>
        <p:nvSpPr>
          <p:cNvPr id="3" name="Flowchart: Alternate Process 2">
            <a:extLst>
              <a:ext uri="{FF2B5EF4-FFF2-40B4-BE49-F238E27FC236}">
                <a16:creationId xmlns:a16="http://schemas.microsoft.com/office/drawing/2014/main" id="{D6B90260-2521-F922-AE27-3BFF42EE75C3}"/>
              </a:ext>
            </a:extLst>
          </p:cNvPr>
          <p:cNvSpPr/>
          <p:nvPr/>
        </p:nvSpPr>
        <p:spPr>
          <a:xfrm>
            <a:off x="5330801" y="1913673"/>
            <a:ext cx="6689750" cy="4087077"/>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Số dân Hải Dương làm tròn tới hàng trăm nghìn là: </a:t>
            </a:r>
            <a:r>
              <a:rPr lang="en-US" sz="4400" b="1">
                <a:solidFill>
                  <a:srgbClr val="C00000"/>
                </a:solidFill>
              </a:rPr>
              <a:t>1 900 000</a:t>
            </a:r>
            <a:r>
              <a:rPr lang="en-US" sz="4400">
                <a:solidFill>
                  <a:srgbClr val="000000"/>
                </a:solidFill>
              </a:rPr>
              <a:t> người</a:t>
            </a:r>
          </a:p>
        </p:txBody>
      </p:sp>
    </p:spTree>
    <p:extLst>
      <p:ext uri="{BB962C8B-B14F-4D97-AF65-F5344CB8AC3E}">
        <p14:creationId xmlns:p14="http://schemas.microsoft.com/office/powerpoint/2010/main" val="212498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78403" y="273198"/>
            <a:ext cx="11005027" cy="954107"/>
          </a:xfrm>
          <a:prstGeom prst="rect">
            <a:avLst/>
          </a:prstGeom>
          <a:noFill/>
        </p:spPr>
        <p:txBody>
          <a:bodyPr wrap="square" rtlCol="0">
            <a:spAutoFit/>
          </a:bodyPr>
          <a:lstStyle/>
          <a:p>
            <a:pPr algn="just">
              <a:spcBef>
                <a:spcPts val="1200"/>
              </a:spcBef>
              <a:spcAft>
                <a:spcPts val="600"/>
              </a:spcAft>
            </a:pPr>
            <a:r>
              <a:rPr lang="en-US" sz="2800" b="1"/>
              <a:t>1. Làm tròn số dân (theo Niên giám thống kê năm 2020) của mỗi tỉnh dưới đây đến hàng trăm nghìn.</a:t>
            </a:r>
            <a:endParaRPr lang="en-US" sz="2800"/>
          </a:p>
        </p:txBody>
      </p:sp>
      <p:pic>
        <p:nvPicPr>
          <p:cNvPr id="5" name="Picture 4">
            <a:extLst>
              <a:ext uri="{FF2B5EF4-FFF2-40B4-BE49-F238E27FC236}">
                <a16:creationId xmlns:a16="http://schemas.microsoft.com/office/drawing/2014/main" id="{9C488FAE-DDDB-1CE5-337A-395B611A27B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40000"/>
                    </a14:imgEffect>
                  </a14:imgLayer>
                </a14:imgProps>
              </a:ext>
            </a:extLst>
          </a:blip>
          <a:srcRect l="41260" t="46451" r="19353" b="-219"/>
          <a:stretch/>
        </p:blipFill>
        <p:spPr>
          <a:xfrm>
            <a:off x="232304" y="1621646"/>
            <a:ext cx="5098497" cy="4671129"/>
          </a:xfrm>
          <a:prstGeom prst="rect">
            <a:avLst/>
          </a:prstGeom>
          <a:ln>
            <a:noFill/>
          </a:ln>
          <a:effectLst>
            <a:softEdge rad="112500"/>
          </a:effectLst>
        </p:spPr>
      </p:pic>
      <p:sp>
        <p:nvSpPr>
          <p:cNvPr id="3" name="Flowchart: Alternate Process 2">
            <a:extLst>
              <a:ext uri="{FF2B5EF4-FFF2-40B4-BE49-F238E27FC236}">
                <a16:creationId xmlns:a16="http://schemas.microsoft.com/office/drawing/2014/main" id="{D6B90260-2521-F922-AE27-3BFF42EE75C3}"/>
              </a:ext>
            </a:extLst>
          </p:cNvPr>
          <p:cNvSpPr/>
          <p:nvPr/>
        </p:nvSpPr>
        <p:spPr>
          <a:xfrm>
            <a:off x="5330801" y="1913673"/>
            <a:ext cx="6689750" cy="4087077"/>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Số dân Nghệ An làm tròn tới hàng trăm nghìn là: </a:t>
            </a:r>
            <a:r>
              <a:rPr lang="en-US" sz="4400" b="1">
                <a:solidFill>
                  <a:srgbClr val="C00000"/>
                </a:solidFill>
              </a:rPr>
              <a:t>3 400 000</a:t>
            </a:r>
            <a:r>
              <a:rPr lang="en-US" sz="4400">
                <a:solidFill>
                  <a:srgbClr val="000000"/>
                </a:solidFill>
              </a:rPr>
              <a:t> người</a:t>
            </a:r>
          </a:p>
        </p:txBody>
      </p:sp>
    </p:spTree>
    <p:extLst>
      <p:ext uri="{BB962C8B-B14F-4D97-AF65-F5344CB8AC3E}">
        <p14:creationId xmlns:p14="http://schemas.microsoft.com/office/powerpoint/2010/main" val="179543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749853" y="730398"/>
            <a:ext cx="11005027" cy="646331"/>
          </a:xfrm>
          <a:prstGeom prst="rect">
            <a:avLst/>
          </a:prstGeom>
          <a:noFill/>
        </p:spPr>
        <p:txBody>
          <a:bodyPr wrap="square" rtlCol="0">
            <a:spAutoFit/>
          </a:bodyPr>
          <a:lstStyle/>
          <a:p>
            <a:pPr algn="just">
              <a:spcBef>
                <a:spcPts val="1200"/>
              </a:spcBef>
              <a:spcAft>
                <a:spcPts val="600"/>
              </a:spcAft>
            </a:pPr>
            <a:r>
              <a:rPr lang="en-US" sz="3600" b="1"/>
              <a:t>2. Chọn câu trả lời đúng.</a:t>
            </a:r>
            <a:endParaRPr lang="en-US" sz="3600"/>
          </a:p>
        </p:txBody>
      </p:sp>
      <p:sp>
        <p:nvSpPr>
          <p:cNvPr id="7" name="TextBox 6">
            <a:extLst>
              <a:ext uri="{FF2B5EF4-FFF2-40B4-BE49-F238E27FC236}">
                <a16:creationId xmlns:a16="http://schemas.microsoft.com/office/drawing/2014/main" id="{BDE76200-BAE1-452A-360D-FA91F3432777}"/>
              </a:ext>
            </a:extLst>
          </p:cNvPr>
          <p:cNvSpPr txBox="1"/>
          <p:nvPr/>
        </p:nvSpPr>
        <p:spPr>
          <a:xfrm>
            <a:off x="1302303" y="1503472"/>
            <a:ext cx="9956247" cy="1200329"/>
          </a:xfrm>
          <a:prstGeom prst="rect">
            <a:avLst/>
          </a:prstGeom>
          <a:noFill/>
        </p:spPr>
        <p:txBody>
          <a:bodyPr wrap="square" rtlCol="0">
            <a:spAutoFit/>
          </a:bodyPr>
          <a:lstStyle/>
          <a:p>
            <a:pPr algn="just">
              <a:spcBef>
                <a:spcPts val="1200"/>
              </a:spcBef>
              <a:spcAft>
                <a:spcPts val="600"/>
              </a:spcAft>
            </a:pPr>
            <a:r>
              <a:rPr lang="en-US" sz="3600"/>
              <a:t>Số nào dưới đây làm tròn đến hàng trăm nghìn thì được hai trăm nghìn?</a:t>
            </a:r>
          </a:p>
        </p:txBody>
      </p:sp>
      <p:sp>
        <p:nvSpPr>
          <p:cNvPr id="8" name="TextBox 7">
            <a:extLst>
              <a:ext uri="{FF2B5EF4-FFF2-40B4-BE49-F238E27FC236}">
                <a16:creationId xmlns:a16="http://schemas.microsoft.com/office/drawing/2014/main" id="{0275A132-01C5-E486-B408-0BF65CA1880C}"/>
              </a:ext>
            </a:extLst>
          </p:cNvPr>
          <p:cNvSpPr txBox="1"/>
          <p:nvPr/>
        </p:nvSpPr>
        <p:spPr>
          <a:xfrm>
            <a:off x="2914650" y="2953871"/>
            <a:ext cx="6212097" cy="3000821"/>
          </a:xfrm>
          <a:prstGeom prst="rect">
            <a:avLst/>
          </a:prstGeom>
          <a:noFill/>
        </p:spPr>
        <p:txBody>
          <a:bodyPr wrap="square" rtlCol="0">
            <a:spAutoFit/>
          </a:bodyPr>
          <a:lstStyle/>
          <a:p>
            <a:pPr algn="just">
              <a:spcBef>
                <a:spcPts val="1200"/>
              </a:spcBef>
              <a:spcAft>
                <a:spcPts val="600"/>
              </a:spcAft>
            </a:pPr>
            <a:r>
              <a:rPr lang="en-US" sz="3600"/>
              <a:t>A. 149 000</a:t>
            </a:r>
          </a:p>
          <a:p>
            <a:pPr algn="just">
              <a:spcBef>
                <a:spcPts val="1200"/>
              </a:spcBef>
              <a:spcAft>
                <a:spcPts val="600"/>
              </a:spcAft>
            </a:pPr>
            <a:r>
              <a:rPr lang="en-US" sz="3600"/>
              <a:t>B. 190 001</a:t>
            </a:r>
          </a:p>
          <a:p>
            <a:pPr algn="just">
              <a:spcBef>
                <a:spcPts val="1200"/>
              </a:spcBef>
              <a:spcAft>
                <a:spcPts val="600"/>
              </a:spcAft>
            </a:pPr>
            <a:r>
              <a:rPr lang="en-US" sz="3600"/>
              <a:t>C. 250 001</a:t>
            </a:r>
          </a:p>
          <a:p>
            <a:pPr algn="just">
              <a:spcBef>
                <a:spcPts val="1200"/>
              </a:spcBef>
              <a:spcAft>
                <a:spcPts val="600"/>
              </a:spcAft>
            </a:pPr>
            <a:r>
              <a:rPr lang="en-US" sz="3600"/>
              <a:t>D. 284 910</a:t>
            </a:r>
          </a:p>
        </p:txBody>
      </p:sp>
      <p:sp>
        <p:nvSpPr>
          <p:cNvPr id="9" name="Oval 8">
            <a:extLst>
              <a:ext uri="{FF2B5EF4-FFF2-40B4-BE49-F238E27FC236}">
                <a16:creationId xmlns:a16="http://schemas.microsoft.com/office/drawing/2014/main" id="{0DF67B27-9FD9-3AB9-4995-ED7A99760DE3}"/>
              </a:ext>
            </a:extLst>
          </p:cNvPr>
          <p:cNvSpPr/>
          <p:nvPr/>
        </p:nvSpPr>
        <p:spPr>
          <a:xfrm>
            <a:off x="2876550" y="3728228"/>
            <a:ext cx="661443" cy="661443"/>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37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133C28-14FA-D4C9-AD13-44210327736C}"/>
              </a:ext>
            </a:extLst>
          </p:cNvPr>
          <p:cNvPicPr>
            <a:picLocks noChangeAspect="1"/>
          </p:cNvPicPr>
          <p:nvPr/>
        </p:nvPicPr>
        <p:blipFill>
          <a:blip r:embed="rId3"/>
          <a:stretch>
            <a:fillRect/>
          </a:stretch>
        </p:blipFill>
        <p:spPr>
          <a:xfrm>
            <a:off x="-409696" y="1608509"/>
            <a:ext cx="9018831" cy="3297896"/>
          </a:xfrm>
          <a:prstGeom prst="rect">
            <a:avLst/>
          </a:prstGeom>
        </p:spPr>
      </p:pic>
      <p:pic>
        <p:nvPicPr>
          <p:cNvPr id="6" name="Picture 5">
            <a:extLst>
              <a:ext uri="{FF2B5EF4-FFF2-40B4-BE49-F238E27FC236}">
                <a16:creationId xmlns:a16="http://schemas.microsoft.com/office/drawing/2014/main" id="{2FACF6BA-4465-4432-4E52-E10F46057C54}"/>
              </a:ext>
            </a:extLst>
          </p:cNvPr>
          <p:cNvPicPr>
            <a:picLocks noChangeAspect="1"/>
          </p:cNvPicPr>
          <p:nvPr/>
        </p:nvPicPr>
        <p:blipFill rotWithShape="1">
          <a:blip r:embed="rId4"/>
          <a:srcRect l="21260"/>
          <a:stretch/>
        </p:blipFill>
        <p:spPr>
          <a:xfrm>
            <a:off x="7924800" y="1153428"/>
            <a:ext cx="4080387" cy="5541744"/>
          </a:xfrm>
          <a:prstGeom prst="rect">
            <a:avLst/>
          </a:prstGeom>
        </p:spPr>
      </p:pic>
    </p:spTree>
    <p:extLst>
      <p:ext uri="{BB962C8B-B14F-4D97-AF65-F5344CB8AC3E}">
        <p14:creationId xmlns:p14="http://schemas.microsoft.com/office/powerpoint/2010/main" val="31965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CF1A9-BB0C-6B37-E9F0-699193538CCF}"/>
              </a:ext>
            </a:extLst>
          </p:cNvPr>
          <p:cNvSpPr txBox="1"/>
          <p:nvPr/>
        </p:nvSpPr>
        <p:spPr>
          <a:xfrm>
            <a:off x="1232674" y="425558"/>
            <a:ext cx="9696489" cy="1323439"/>
          </a:xfrm>
          <a:prstGeom prst="rect">
            <a:avLst/>
          </a:prstGeom>
          <a:noFill/>
        </p:spPr>
        <p:txBody>
          <a:bodyPr wrap="square" rtlCol="0">
            <a:spAutoFit/>
          </a:bodyPr>
          <a:lstStyle/>
          <a:p>
            <a:pPr algn="ctr">
              <a:spcAft>
                <a:spcPts val="600"/>
              </a:spcAft>
            </a:pPr>
            <a:r>
              <a:rPr lang="en-US" sz="4000"/>
              <a:t>Em hãy nói về nội dung bài học hôm nay bằng 1 hoặc hơn 1 từ ngữ.</a:t>
            </a:r>
          </a:p>
        </p:txBody>
      </p:sp>
      <p:sp>
        <p:nvSpPr>
          <p:cNvPr id="4" name="TextBox 3">
            <a:extLst>
              <a:ext uri="{FF2B5EF4-FFF2-40B4-BE49-F238E27FC236}">
                <a16:creationId xmlns:a16="http://schemas.microsoft.com/office/drawing/2014/main" id="{5B52552F-EBAE-8F9D-94B1-7DAED206DA93}"/>
              </a:ext>
            </a:extLst>
          </p:cNvPr>
          <p:cNvSpPr txBox="1"/>
          <p:nvPr/>
        </p:nvSpPr>
        <p:spPr>
          <a:xfrm>
            <a:off x="807006" y="3173611"/>
            <a:ext cx="2777023" cy="510778"/>
          </a:xfrm>
          <a:prstGeom prst="roundRect">
            <a:avLst/>
          </a:prstGeom>
          <a:solidFill>
            <a:srgbClr val="B8E5FA"/>
          </a:solidFill>
          <a:ln>
            <a:solidFill>
              <a:srgbClr val="0070C0"/>
            </a:solidFill>
          </a:ln>
        </p:spPr>
        <p:txBody>
          <a:bodyPr wrap="square" rtlCol="0">
            <a:spAutoFit/>
          </a:bodyPr>
          <a:lstStyle/>
          <a:p>
            <a:pPr algn="ctr">
              <a:spcAft>
                <a:spcPts val="600"/>
              </a:spcAft>
            </a:pPr>
            <a:r>
              <a:rPr lang="en-US" sz="2400"/>
              <a:t>?</a:t>
            </a:r>
          </a:p>
        </p:txBody>
      </p:sp>
      <p:sp>
        <p:nvSpPr>
          <p:cNvPr id="5" name="TextBox 4">
            <a:extLst>
              <a:ext uri="{FF2B5EF4-FFF2-40B4-BE49-F238E27FC236}">
                <a16:creationId xmlns:a16="http://schemas.microsoft.com/office/drawing/2014/main" id="{35ABEF93-B8D2-27C2-582F-896052178C8D}"/>
              </a:ext>
            </a:extLst>
          </p:cNvPr>
          <p:cNvSpPr txBox="1"/>
          <p:nvPr/>
        </p:nvSpPr>
        <p:spPr>
          <a:xfrm>
            <a:off x="4692406" y="2407444"/>
            <a:ext cx="2777023" cy="510778"/>
          </a:xfrm>
          <a:prstGeom prst="roundRect">
            <a:avLst/>
          </a:prstGeom>
          <a:solidFill>
            <a:srgbClr val="FDB592"/>
          </a:solidFill>
          <a:ln>
            <a:solidFill>
              <a:srgbClr val="0070C0"/>
            </a:solidFill>
          </a:ln>
        </p:spPr>
        <p:txBody>
          <a:bodyPr wrap="square" rtlCol="0">
            <a:spAutoFit/>
          </a:bodyPr>
          <a:lstStyle/>
          <a:p>
            <a:pPr algn="ctr">
              <a:spcAft>
                <a:spcPts val="600"/>
              </a:spcAft>
            </a:pPr>
            <a:r>
              <a:rPr lang="en-US" sz="2400"/>
              <a:t>?</a:t>
            </a:r>
          </a:p>
        </p:txBody>
      </p:sp>
      <p:sp>
        <p:nvSpPr>
          <p:cNvPr id="6" name="TextBox 5">
            <a:extLst>
              <a:ext uri="{FF2B5EF4-FFF2-40B4-BE49-F238E27FC236}">
                <a16:creationId xmlns:a16="http://schemas.microsoft.com/office/drawing/2014/main" id="{2729B4A9-1BA6-47C1-ED2A-ED73BBD30BDD}"/>
              </a:ext>
            </a:extLst>
          </p:cNvPr>
          <p:cNvSpPr txBox="1"/>
          <p:nvPr/>
        </p:nvSpPr>
        <p:spPr>
          <a:xfrm>
            <a:off x="8152140" y="3867356"/>
            <a:ext cx="2777023" cy="510778"/>
          </a:xfrm>
          <a:prstGeom prst="roundRect">
            <a:avLst/>
          </a:prstGeom>
          <a:solidFill>
            <a:srgbClr val="92D050"/>
          </a:solidFill>
          <a:ln>
            <a:solidFill>
              <a:srgbClr val="0070C0"/>
            </a:solidFill>
          </a:ln>
        </p:spPr>
        <p:txBody>
          <a:bodyPr wrap="square" rtlCol="0">
            <a:spAutoFit/>
          </a:bodyPr>
          <a:lstStyle/>
          <a:p>
            <a:pPr algn="ctr">
              <a:spcAft>
                <a:spcPts val="600"/>
              </a:spcAft>
            </a:pPr>
            <a:r>
              <a:rPr lang="en-US" sz="2400"/>
              <a:t>?</a:t>
            </a:r>
          </a:p>
        </p:txBody>
      </p:sp>
      <p:sp>
        <p:nvSpPr>
          <p:cNvPr id="7" name="TextBox 6">
            <a:extLst>
              <a:ext uri="{FF2B5EF4-FFF2-40B4-BE49-F238E27FC236}">
                <a16:creationId xmlns:a16="http://schemas.microsoft.com/office/drawing/2014/main" id="{9CFC352B-066C-07E9-4BF3-F5E3BD2A50CE}"/>
              </a:ext>
            </a:extLst>
          </p:cNvPr>
          <p:cNvSpPr txBox="1"/>
          <p:nvPr/>
        </p:nvSpPr>
        <p:spPr>
          <a:xfrm>
            <a:off x="1865590" y="5000402"/>
            <a:ext cx="2071220" cy="510778"/>
          </a:xfrm>
          <a:prstGeom prst="roundRect">
            <a:avLst/>
          </a:prstGeom>
          <a:solidFill>
            <a:schemeClr val="accent3">
              <a:lumMod val="40000"/>
              <a:lumOff val="60000"/>
            </a:schemeClr>
          </a:solidFill>
          <a:ln>
            <a:solidFill>
              <a:srgbClr val="0070C0"/>
            </a:solidFill>
          </a:ln>
        </p:spPr>
        <p:txBody>
          <a:bodyPr wrap="square" rtlCol="0">
            <a:spAutoFit/>
          </a:bodyPr>
          <a:lstStyle/>
          <a:p>
            <a:pPr algn="ctr">
              <a:spcAft>
                <a:spcPts val="600"/>
              </a:spcAft>
            </a:pPr>
            <a:r>
              <a:rPr lang="en-US" sz="2400"/>
              <a:t>?</a:t>
            </a:r>
          </a:p>
        </p:txBody>
      </p:sp>
      <p:sp>
        <p:nvSpPr>
          <p:cNvPr id="8" name="TextBox 7">
            <a:extLst>
              <a:ext uri="{FF2B5EF4-FFF2-40B4-BE49-F238E27FC236}">
                <a16:creationId xmlns:a16="http://schemas.microsoft.com/office/drawing/2014/main" id="{2C316B49-2431-8735-DF51-80A2EDBF3D7D}"/>
              </a:ext>
            </a:extLst>
          </p:cNvPr>
          <p:cNvSpPr txBox="1"/>
          <p:nvPr/>
        </p:nvSpPr>
        <p:spPr>
          <a:xfrm>
            <a:off x="5880540" y="5679203"/>
            <a:ext cx="2777023" cy="510778"/>
          </a:xfrm>
          <a:prstGeom prst="roundRect">
            <a:avLst/>
          </a:prstGeom>
          <a:solidFill>
            <a:schemeClr val="bg2">
              <a:lumMod val="20000"/>
              <a:lumOff val="80000"/>
            </a:schemeClr>
          </a:solidFill>
          <a:ln>
            <a:solidFill>
              <a:srgbClr val="0070C0"/>
            </a:solidFill>
          </a:ln>
        </p:spPr>
        <p:txBody>
          <a:bodyPr wrap="square" rtlCol="0">
            <a:spAutoFit/>
          </a:bodyPr>
          <a:lstStyle/>
          <a:p>
            <a:pPr algn="ctr">
              <a:spcAft>
                <a:spcPts val="600"/>
              </a:spcAft>
            </a:pPr>
            <a:r>
              <a:rPr lang="en-US" sz="2400"/>
              <a:t>….</a:t>
            </a:r>
          </a:p>
        </p:txBody>
      </p:sp>
      <p:sp>
        <p:nvSpPr>
          <p:cNvPr id="2" name="TextBox 1">
            <a:extLst>
              <a:ext uri="{FF2B5EF4-FFF2-40B4-BE49-F238E27FC236}">
                <a16:creationId xmlns:a16="http://schemas.microsoft.com/office/drawing/2014/main" id="{92F63394-21C3-EF6D-081B-BC5163D1FE3D}"/>
              </a:ext>
            </a:extLst>
          </p:cNvPr>
          <p:cNvSpPr txBox="1"/>
          <p:nvPr/>
        </p:nvSpPr>
        <p:spPr>
          <a:xfrm>
            <a:off x="4844930" y="3994142"/>
            <a:ext cx="2071220" cy="510778"/>
          </a:xfrm>
          <a:prstGeom prst="roundRect">
            <a:avLst/>
          </a:prstGeom>
          <a:solidFill>
            <a:srgbClr val="F3A9EF"/>
          </a:solidFill>
          <a:ln>
            <a:solidFill>
              <a:srgbClr val="0070C0"/>
            </a:solidFill>
          </a:ln>
        </p:spPr>
        <p:txBody>
          <a:bodyPr wrap="square" rtlCol="0">
            <a:spAutoFit/>
          </a:bodyPr>
          <a:lstStyle/>
          <a:p>
            <a:pPr algn="ctr">
              <a:spcAft>
                <a:spcPts val="600"/>
              </a:spcAft>
            </a:pPr>
            <a:r>
              <a:rPr lang="en-US" sz="2400"/>
              <a:t>?</a:t>
            </a:r>
          </a:p>
        </p:txBody>
      </p:sp>
    </p:spTree>
    <p:extLst>
      <p:ext uri="{BB962C8B-B14F-4D97-AF65-F5344CB8AC3E}">
        <p14:creationId xmlns:p14="http://schemas.microsoft.com/office/powerpoint/2010/main" val="42256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eck mar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3" name="Check mar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Check mar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subTnLst>
                                    <p:audio>
                                      <p:cMediaNode>
                                        <p:cTn display="0" masterRel="sameClick">
                                          <p:stCondLst>
                                            <p:cond evt="begin" delay="0">
                                              <p:tn val="35"/>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7"/>
          <p:cNvSpPr txBox="1">
            <a:spLocks noGrp="1"/>
          </p:cNvSpPr>
          <p:nvPr>
            <p:ph type="title"/>
          </p:nvPr>
        </p:nvSpPr>
        <p:spPr>
          <a:xfrm>
            <a:off x="948614" y="1304127"/>
            <a:ext cx="10264543" cy="637600"/>
          </a:xfrm>
          <a:prstGeom prst="rect">
            <a:avLst/>
          </a:prstGeom>
        </p:spPr>
        <p:txBody>
          <a:bodyPr spcFirstLastPara="1" wrap="square" lIns="121598" tIns="121598" rIns="121598" bIns="121598" anchor="ctr" anchorCtr="0">
            <a:noAutofit/>
          </a:bodyPr>
          <a:lstStyle/>
          <a:p>
            <a:pPr algn="ctr"/>
            <a:r>
              <a:rPr lang="en" sz="15295">
                <a:solidFill>
                  <a:srgbClr val="FF0000"/>
                </a:solidFill>
                <a:latin typeface="+mj-lt"/>
              </a:rPr>
              <a:t>TOÁN 4</a:t>
            </a:r>
            <a:endParaRPr sz="15295">
              <a:solidFill>
                <a:srgbClr val="FF0000"/>
              </a:solidFill>
              <a:latin typeface="+mj-lt"/>
            </a:endParaRPr>
          </a:p>
        </p:txBody>
      </p:sp>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67819" y="180820"/>
            <a:ext cx="1561590" cy="14421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06ADA78-A725-A6C9-263B-57901845E23D}"/>
              </a:ext>
            </a:extLst>
          </p:cNvPr>
          <p:cNvPicPr>
            <a:picLocks noChangeAspect="1"/>
          </p:cNvPicPr>
          <p:nvPr/>
        </p:nvPicPr>
        <p:blipFill>
          <a:blip r:embed="rId5"/>
          <a:srcRect t="156" b="156"/>
          <a:stretch/>
        </p:blipFill>
        <p:spPr>
          <a:xfrm>
            <a:off x="2743037" y="3069212"/>
            <a:ext cx="6675760" cy="3248358"/>
          </a:xfrm>
          <a:prstGeom prst="rect">
            <a:avLst/>
          </a:prstGeom>
        </p:spPr>
      </p:pic>
      <p:sp>
        <p:nvSpPr>
          <p:cNvPr id="5" name="TextBox 4">
            <a:extLst>
              <a:ext uri="{FF2B5EF4-FFF2-40B4-BE49-F238E27FC236}">
                <a16:creationId xmlns:a16="http://schemas.microsoft.com/office/drawing/2014/main" id="{41856F7B-417D-C703-310C-A08D8D7454E3}"/>
              </a:ext>
            </a:extLst>
          </p:cNvPr>
          <p:cNvSpPr txBox="1"/>
          <p:nvPr/>
        </p:nvSpPr>
        <p:spPr>
          <a:xfrm>
            <a:off x="2409217" y="7255452"/>
            <a:ext cx="7343336" cy="379206"/>
          </a:xfrm>
          <a:prstGeom prst="rect">
            <a:avLst/>
          </a:prstGeom>
          <a:noFill/>
        </p:spPr>
        <p:txBody>
          <a:bodyPr wrap="square" rtlCol="0">
            <a:spAutoFit/>
          </a:bodyPr>
          <a:lstStyle/>
          <a:p>
            <a:pPr algn="ctr"/>
            <a:r>
              <a:rPr lang="en-US">
                <a:latin typeface="SVN-Storyteller Casual" panose="00000500000000000000" pitchFamily="2" charset="0"/>
              </a:rPr>
              <a:t>Kho ppt Phan Linh_0916.604.268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87"/>
        <p:cNvGrpSpPr/>
        <p:nvPr/>
      </p:nvGrpSpPr>
      <p:grpSpPr>
        <a:xfrm>
          <a:off x="0" y="0"/>
          <a:ext cx="0" cy="0"/>
          <a:chOff x="0" y="0"/>
          <a:chExt cx="0" cy="0"/>
        </a:xfrm>
      </p:grpSpPr>
      <p:sp>
        <p:nvSpPr>
          <p:cNvPr id="3774" name="Google Shape;3774;p33"/>
          <p:cNvSpPr/>
          <p:nvPr/>
        </p:nvSpPr>
        <p:spPr>
          <a:xfrm flipH="1">
            <a:off x="7034329" y="2003702"/>
            <a:ext cx="317764" cy="30142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5" name="Google Shape;3775;p33"/>
          <p:cNvSpPr/>
          <p:nvPr/>
        </p:nvSpPr>
        <p:spPr>
          <a:xfrm flipH="1">
            <a:off x="2380189" y="774900"/>
            <a:ext cx="317764" cy="30142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6" name="Google Shape;3776;p33"/>
          <p:cNvSpPr/>
          <p:nvPr/>
        </p:nvSpPr>
        <p:spPr>
          <a:xfrm flipH="1">
            <a:off x="2490116" y="5882599"/>
            <a:ext cx="317764" cy="30142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7" name="Google Shape;3777;p33"/>
          <p:cNvSpPr/>
          <p:nvPr/>
        </p:nvSpPr>
        <p:spPr>
          <a:xfrm flipH="1">
            <a:off x="6556263" y="6138048"/>
            <a:ext cx="223788" cy="21222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8" name="Google Shape;3778;p33"/>
          <p:cNvSpPr/>
          <p:nvPr/>
        </p:nvSpPr>
        <p:spPr>
          <a:xfrm flipH="1">
            <a:off x="7731032" y="3775292"/>
            <a:ext cx="223788" cy="21222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nvGrpSpPr>
          <p:cNvPr id="3779" name="Google Shape;3779;p33"/>
          <p:cNvGrpSpPr/>
          <p:nvPr/>
        </p:nvGrpSpPr>
        <p:grpSpPr>
          <a:xfrm>
            <a:off x="5041253" y="718558"/>
            <a:ext cx="1024809" cy="1063328"/>
            <a:chOff x="1843825" y="3806950"/>
            <a:chExt cx="1608250" cy="1668700"/>
          </a:xfrm>
        </p:grpSpPr>
        <p:sp>
          <p:nvSpPr>
            <p:cNvPr id="3780" name="Google Shape;3780;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781" name="Google Shape;3781;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2" name="Google Shape;3782;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3" name="Google Shape;3783;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4" name="Google Shape;3784;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5" name="Google Shape;3785;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6" name="Google Shape;3786;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7" name="Google Shape;3787;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8" name="Google Shape;3788;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9" name="Google Shape;3789;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0" name="Google Shape;3790;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1" name="Google Shape;3791;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2" name="Google Shape;3792;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3" name="Google Shape;3793;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4" name="Google Shape;3794;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5" name="Google Shape;3795;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6" name="Google Shape;3796;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7" name="Google Shape;3797;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8" name="Google Shape;3798;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9" name="Google Shape;3799;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0" name="Google Shape;3800;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1" name="Google Shape;3801;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2" name="Google Shape;3802;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3" name="Google Shape;3803;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4" name="Google Shape;3804;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5" name="Google Shape;3805;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6" name="Google Shape;3806;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7" name="Google Shape;3807;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8" name="Google Shape;3808;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9" name="Google Shape;3809;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0" name="Google Shape;3810;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1" name="Google Shape;3811;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2" name="Google Shape;3812;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3" name="Google Shape;3813;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4" name="Google Shape;3814;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5" name="Google Shape;3815;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6" name="Google Shape;3816;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7" name="Google Shape;3817;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8" name="Google Shape;3818;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9" name="Google Shape;3819;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0" name="Google Shape;3820;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1" name="Google Shape;3821;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2" name="Google Shape;3822;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3" name="Google Shape;3823;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4" name="Google Shape;3824;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5" name="Google Shape;3825;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6" name="Google Shape;3826;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7" name="Google Shape;3827;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8" name="Google Shape;3828;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9" name="Google Shape;3829;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30" name="Google Shape;3830;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31" name="Google Shape;3831;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32" name="Google Shape;3832;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3" name="Google Shape;3833;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4" name="Google Shape;3834;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5" name="Google Shape;3835;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6" name="Google Shape;3836;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7" name="Google Shape;3837;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8" name="Google Shape;3838;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9" name="Google Shape;3839;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0" name="Google Shape;3840;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1" name="Google Shape;3841;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2" name="Google Shape;3842;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3" name="Google Shape;3843;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4" name="Google Shape;3844;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5" name="Google Shape;3845;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6" name="Google Shape;3846;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7" name="Google Shape;3847;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3848" name="Google Shape;3848;p33"/>
          <p:cNvGrpSpPr/>
          <p:nvPr/>
        </p:nvGrpSpPr>
        <p:grpSpPr>
          <a:xfrm>
            <a:off x="11046160" y="3987518"/>
            <a:ext cx="1024809" cy="1063328"/>
            <a:chOff x="1843825" y="3806950"/>
            <a:chExt cx="1608250" cy="1668700"/>
          </a:xfrm>
        </p:grpSpPr>
        <p:sp>
          <p:nvSpPr>
            <p:cNvPr id="3849" name="Google Shape;3849;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850" name="Google Shape;3850;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1" name="Google Shape;3851;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2" name="Google Shape;3852;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3" name="Google Shape;3853;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4" name="Google Shape;3854;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5" name="Google Shape;3855;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6" name="Google Shape;3856;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7" name="Google Shape;3857;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8" name="Google Shape;3858;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9" name="Google Shape;3859;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0" name="Google Shape;3860;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1" name="Google Shape;3861;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2" name="Google Shape;3862;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3" name="Google Shape;3863;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4" name="Google Shape;3864;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5" name="Google Shape;3865;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6" name="Google Shape;3866;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7" name="Google Shape;3867;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8" name="Google Shape;3868;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9" name="Google Shape;3869;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0" name="Google Shape;3870;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1" name="Google Shape;3871;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2" name="Google Shape;3872;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3" name="Google Shape;3873;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4" name="Google Shape;3874;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5" name="Google Shape;3875;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6" name="Google Shape;3876;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7" name="Google Shape;3877;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8" name="Google Shape;3878;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9" name="Google Shape;3879;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0" name="Google Shape;3880;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1" name="Google Shape;3881;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2" name="Google Shape;3882;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3" name="Google Shape;3883;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4" name="Google Shape;3884;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5" name="Google Shape;3885;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6" name="Google Shape;3886;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7" name="Google Shape;3887;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8" name="Google Shape;3888;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9" name="Google Shape;3889;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0" name="Google Shape;3890;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1" name="Google Shape;3891;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2" name="Google Shape;3892;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3" name="Google Shape;3893;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4" name="Google Shape;3894;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5" name="Google Shape;3895;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6" name="Google Shape;3896;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7" name="Google Shape;3897;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8" name="Google Shape;3898;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9" name="Google Shape;3899;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00" name="Google Shape;3900;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01" name="Google Shape;3901;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2" name="Google Shape;3902;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3" name="Google Shape;3903;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4" name="Google Shape;3904;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5" name="Google Shape;3905;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6" name="Google Shape;3906;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7" name="Google Shape;3907;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8" name="Google Shape;3908;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9" name="Google Shape;3909;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0" name="Google Shape;3910;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1" name="Google Shape;3911;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2" name="Google Shape;3912;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3" name="Google Shape;3913;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4" name="Google Shape;3914;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5" name="Google Shape;3915;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6" name="Google Shape;3916;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3917" name="Google Shape;3917;p33"/>
          <p:cNvGrpSpPr/>
          <p:nvPr/>
        </p:nvGrpSpPr>
        <p:grpSpPr>
          <a:xfrm>
            <a:off x="7034301" y="5132353"/>
            <a:ext cx="722992" cy="750168"/>
            <a:chOff x="1843825" y="3806950"/>
            <a:chExt cx="1608250" cy="1668700"/>
          </a:xfrm>
        </p:grpSpPr>
        <p:sp>
          <p:nvSpPr>
            <p:cNvPr id="3918" name="Google Shape;3918;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919" name="Google Shape;3919;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0" name="Google Shape;3920;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1" name="Google Shape;3921;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2" name="Google Shape;3922;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3" name="Google Shape;3923;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4" name="Google Shape;3924;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5" name="Google Shape;3925;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6" name="Google Shape;3926;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7" name="Google Shape;3927;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8" name="Google Shape;3928;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9" name="Google Shape;3929;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0" name="Google Shape;3930;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1" name="Google Shape;3931;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2" name="Google Shape;3932;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3" name="Google Shape;3933;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4" name="Google Shape;3934;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5" name="Google Shape;3935;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6" name="Google Shape;3936;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7" name="Google Shape;3937;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8" name="Google Shape;3938;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9" name="Google Shape;3939;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0" name="Google Shape;3940;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1" name="Google Shape;3941;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2" name="Google Shape;3942;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3" name="Google Shape;3943;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4" name="Google Shape;3944;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5" name="Google Shape;3945;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6" name="Google Shape;3946;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7" name="Google Shape;3947;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8" name="Google Shape;3948;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9" name="Google Shape;3949;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0" name="Google Shape;3950;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1" name="Google Shape;3951;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2" name="Google Shape;3952;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3" name="Google Shape;3953;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4" name="Google Shape;3954;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5" name="Google Shape;3955;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6" name="Google Shape;3956;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7" name="Google Shape;3957;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8" name="Google Shape;3958;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9" name="Google Shape;3959;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0" name="Google Shape;3960;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1" name="Google Shape;3961;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2" name="Google Shape;3962;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3" name="Google Shape;3963;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4" name="Google Shape;3964;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5" name="Google Shape;3965;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6" name="Google Shape;3966;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7" name="Google Shape;3967;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8" name="Google Shape;3968;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9" name="Google Shape;3969;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70" name="Google Shape;3970;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1" name="Google Shape;3971;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2" name="Google Shape;3972;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3" name="Google Shape;3973;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4" name="Google Shape;3974;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5" name="Google Shape;3975;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6" name="Google Shape;3976;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7" name="Google Shape;3977;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8" name="Google Shape;3978;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9" name="Google Shape;3979;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0" name="Google Shape;3980;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1" name="Google Shape;3981;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2" name="Google Shape;3982;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3" name="Google Shape;3983;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4" name="Google Shape;3984;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5" name="Google Shape;3985;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3986" name="Google Shape;3986;p33"/>
          <p:cNvGrpSpPr/>
          <p:nvPr/>
        </p:nvGrpSpPr>
        <p:grpSpPr>
          <a:xfrm>
            <a:off x="4449909" y="5762973"/>
            <a:ext cx="722991" cy="750168"/>
            <a:chOff x="1843825" y="3806950"/>
            <a:chExt cx="1608250" cy="1668700"/>
          </a:xfrm>
        </p:grpSpPr>
        <p:sp>
          <p:nvSpPr>
            <p:cNvPr id="3987" name="Google Shape;3987;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988" name="Google Shape;3988;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89" name="Google Shape;3989;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0" name="Google Shape;3990;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1" name="Google Shape;3991;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2" name="Google Shape;3992;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3" name="Google Shape;3993;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4" name="Google Shape;3994;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5" name="Google Shape;3995;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6" name="Google Shape;3996;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7" name="Google Shape;3997;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8" name="Google Shape;3998;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9" name="Google Shape;3999;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0" name="Google Shape;4000;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1" name="Google Shape;4001;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2" name="Google Shape;4002;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3" name="Google Shape;4003;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4" name="Google Shape;4004;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5" name="Google Shape;4005;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6" name="Google Shape;4006;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7" name="Google Shape;4007;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8" name="Google Shape;4008;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9" name="Google Shape;4009;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0" name="Google Shape;4010;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1" name="Google Shape;4011;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2" name="Google Shape;4012;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3" name="Google Shape;4013;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4" name="Google Shape;4014;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5" name="Google Shape;4015;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6" name="Google Shape;4016;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7" name="Google Shape;4017;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8" name="Google Shape;4018;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9" name="Google Shape;4019;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0" name="Google Shape;4020;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1" name="Google Shape;4021;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2" name="Google Shape;4022;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3" name="Google Shape;4023;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4" name="Google Shape;4024;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5" name="Google Shape;4025;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6" name="Google Shape;4026;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7" name="Google Shape;4027;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8" name="Google Shape;4028;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9" name="Google Shape;4029;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0" name="Google Shape;4030;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1" name="Google Shape;4031;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2" name="Google Shape;4032;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3" name="Google Shape;4033;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4" name="Google Shape;4034;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5" name="Google Shape;4035;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6" name="Google Shape;4036;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7" name="Google Shape;4037;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8" name="Google Shape;4038;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9" name="Google Shape;4039;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0" name="Google Shape;4040;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1" name="Google Shape;4041;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2" name="Google Shape;4042;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3" name="Google Shape;4043;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4" name="Google Shape;4044;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5" name="Google Shape;4045;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6" name="Google Shape;4046;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7" name="Google Shape;4047;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8" name="Google Shape;4048;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9" name="Google Shape;4049;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0" name="Google Shape;4050;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1" name="Google Shape;4051;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2" name="Google Shape;4052;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3" name="Google Shape;4053;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4" name="Google Shape;4054;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4055" name="Google Shape;4055;p33"/>
          <p:cNvGrpSpPr/>
          <p:nvPr/>
        </p:nvGrpSpPr>
        <p:grpSpPr>
          <a:xfrm>
            <a:off x="543166" y="364495"/>
            <a:ext cx="722992" cy="750168"/>
            <a:chOff x="1843825" y="3806950"/>
            <a:chExt cx="1608250" cy="1668700"/>
          </a:xfrm>
        </p:grpSpPr>
        <p:sp>
          <p:nvSpPr>
            <p:cNvPr id="4056" name="Google Shape;4056;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4057" name="Google Shape;4057;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58" name="Google Shape;4058;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59" name="Google Shape;4059;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0" name="Google Shape;4060;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1" name="Google Shape;4061;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2" name="Google Shape;4062;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3" name="Google Shape;4063;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4" name="Google Shape;4064;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5" name="Google Shape;4065;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6" name="Google Shape;4066;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7" name="Google Shape;4067;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8" name="Google Shape;4068;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9" name="Google Shape;4069;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0" name="Google Shape;4070;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1" name="Google Shape;4071;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2" name="Google Shape;4072;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3" name="Google Shape;4073;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4" name="Google Shape;4074;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5" name="Google Shape;4075;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6" name="Google Shape;4076;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7" name="Google Shape;4077;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8" name="Google Shape;4078;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9" name="Google Shape;4079;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0" name="Google Shape;4080;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1" name="Google Shape;4081;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2" name="Google Shape;4082;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3" name="Google Shape;4083;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4" name="Google Shape;4084;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5" name="Google Shape;4085;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6" name="Google Shape;4086;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7" name="Google Shape;4087;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8" name="Google Shape;4088;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9" name="Google Shape;4089;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0" name="Google Shape;4090;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1" name="Google Shape;4091;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2" name="Google Shape;4092;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3" name="Google Shape;4093;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4" name="Google Shape;4094;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5" name="Google Shape;4095;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6" name="Google Shape;4096;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7" name="Google Shape;4097;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8" name="Google Shape;4098;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9" name="Google Shape;4099;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0" name="Google Shape;4100;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1" name="Google Shape;4101;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2" name="Google Shape;4102;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3" name="Google Shape;4103;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4" name="Google Shape;4104;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5" name="Google Shape;4105;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6" name="Google Shape;4106;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7" name="Google Shape;4107;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8" name="Google Shape;4108;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09" name="Google Shape;4109;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0" name="Google Shape;4110;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1" name="Google Shape;4111;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2" name="Google Shape;4112;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3" name="Google Shape;4113;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4" name="Google Shape;4114;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5" name="Google Shape;4115;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6" name="Google Shape;4116;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7" name="Google Shape;4117;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8" name="Google Shape;4118;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9" name="Google Shape;4119;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0" name="Google Shape;4120;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1" name="Google Shape;4121;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2" name="Google Shape;4122;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3" name="Google Shape;4123;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pic>
        <p:nvPicPr>
          <p:cNvPr id="6" name="Picture 5">
            <a:extLst>
              <a:ext uri="{FF2B5EF4-FFF2-40B4-BE49-F238E27FC236}">
                <a16:creationId xmlns:a16="http://schemas.microsoft.com/office/drawing/2014/main" id="{E87496E3-3757-5B4A-9DBA-F5481553587E}"/>
              </a:ext>
            </a:extLst>
          </p:cNvPr>
          <p:cNvPicPr>
            <a:picLocks noChangeAspect="1"/>
          </p:cNvPicPr>
          <p:nvPr/>
        </p:nvPicPr>
        <p:blipFill>
          <a:blip r:embed="rId3"/>
          <a:stretch>
            <a:fillRect/>
          </a:stretch>
        </p:blipFill>
        <p:spPr>
          <a:xfrm>
            <a:off x="-2075464" y="2700701"/>
            <a:ext cx="12004064" cy="2219136"/>
          </a:xfrm>
          <a:prstGeom prst="rect">
            <a:avLst/>
          </a:prstGeom>
        </p:spPr>
      </p:pic>
      <p:pic>
        <p:nvPicPr>
          <p:cNvPr id="8" name="Picture 7">
            <a:extLst>
              <a:ext uri="{FF2B5EF4-FFF2-40B4-BE49-F238E27FC236}">
                <a16:creationId xmlns:a16="http://schemas.microsoft.com/office/drawing/2014/main" id="{464662F4-B75E-EEF3-AFB7-48E7191BCFDB}"/>
              </a:ext>
            </a:extLst>
          </p:cNvPr>
          <p:cNvPicPr>
            <a:picLocks noChangeAspect="1"/>
          </p:cNvPicPr>
          <p:nvPr/>
        </p:nvPicPr>
        <p:blipFill>
          <a:blip r:embed="rId4"/>
          <a:stretch>
            <a:fillRect/>
          </a:stretch>
        </p:blipFill>
        <p:spPr>
          <a:xfrm flipH="1">
            <a:off x="8101155" y="2038011"/>
            <a:ext cx="2604011" cy="43891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555616-6CF8-A752-5D98-B96FC98F80F2}"/>
              </a:ext>
            </a:extLst>
          </p:cNvPr>
          <p:cNvSpPr txBox="1"/>
          <p:nvPr/>
        </p:nvSpPr>
        <p:spPr>
          <a:xfrm>
            <a:off x="0" y="6858000"/>
            <a:ext cx="12005187" cy="2215991"/>
          </a:xfrm>
          <a:prstGeom prst="rect">
            <a:avLst/>
          </a:prstGeom>
          <a:noFill/>
        </p:spPr>
        <p:txBody>
          <a:bodyPr wrap="square" rtlCol="0">
            <a:spAutoFit/>
          </a:bodyPr>
          <a:lstStyle/>
          <a:p>
            <a:pPr algn="ctr"/>
            <a:r>
              <a:rPr lang="en-US" sz="13800">
                <a:ln w="101600">
                  <a:solidFill>
                    <a:srgbClr val="00B050"/>
                  </a:solidFill>
                </a:ln>
                <a:solidFill>
                  <a:srgbClr val="FFFFFF"/>
                </a:solidFill>
                <a:effectLst>
                  <a:glow rad="101600">
                    <a:srgbClr val="7030A0">
                      <a:alpha val="60000"/>
                    </a:srgbClr>
                  </a:glow>
                </a:effectLst>
                <a:latin typeface="SVN-Billo" panose="00000400000000000000" pitchFamily="2" charset="0"/>
              </a:rPr>
              <a:t>Khởi động</a:t>
            </a:r>
          </a:p>
        </p:txBody>
      </p:sp>
      <p:sp>
        <p:nvSpPr>
          <p:cNvPr id="5" name="Google Shape;12;p2">
            <a:extLst>
              <a:ext uri="{FF2B5EF4-FFF2-40B4-BE49-F238E27FC236}">
                <a16:creationId xmlns:a16="http://schemas.microsoft.com/office/drawing/2014/main" id="{357B314A-F0B8-F45A-6F01-5326A013A336}"/>
              </a:ext>
            </a:extLst>
          </p:cNvPr>
          <p:cNvSpPr/>
          <p:nvPr/>
        </p:nvSpPr>
        <p:spPr>
          <a:xfrm>
            <a:off x="355920" y="90497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 name="Google Shape;12;p2">
            <a:extLst>
              <a:ext uri="{FF2B5EF4-FFF2-40B4-BE49-F238E27FC236}">
                <a16:creationId xmlns:a16="http://schemas.microsoft.com/office/drawing/2014/main" id="{2A190D75-CB30-7BB9-717A-C7D57AEA86A2}"/>
              </a:ext>
            </a:extLst>
          </p:cNvPr>
          <p:cNvSpPr/>
          <p:nvPr/>
        </p:nvSpPr>
        <p:spPr>
          <a:xfrm>
            <a:off x="889320" y="2927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7" name="Picture 6">
            <a:extLst>
              <a:ext uri="{FF2B5EF4-FFF2-40B4-BE49-F238E27FC236}">
                <a16:creationId xmlns:a16="http://schemas.microsoft.com/office/drawing/2014/main" id="{9B3DFF34-D068-B338-EA13-0E52F2FE09BE}"/>
              </a:ext>
            </a:extLst>
          </p:cNvPr>
          <p:cNvPicPr>
            <a:picLocks noChangeAspect="1"/>
          </p:cNvPicPr>
          <p:nvPr/>
        </p:nvPicPr>
        <p:blipFill>
          <a:blip r:embed="rId2"/>
          <a:stretch>
            <a:fillRect/>
          </a:stretch>
        </p:blipFill>
        <p:spPr>
          <a:xfrm>
            <a:off x="3025562" y="1837045"/>
            <a:ext cx="9920714" cy="1889421"/>
          </a:xfrm>
          <a:prstGeom prst="rect">
            <a:avLst/>
          </a:prstGeom>
        </p:spPr>
      </p:pic>
      <p:pic>
        <p:nvPicPr>
          <p:cNvPr id="8" name="Picture 7">
            <a:extLst>
              <a:ext uri="{FF2B5EF4-FFF2-40B4-BE49-F238E27FC236}">
                <a16:creationId xmlns:a16="http://schemas.microsoft.com/office/drawing/2014/main" id="{5BBEB6CE-BC6C-48AE-3751-200C4A357669}"/>
              </a:ext>
            </a:extLst>
          </p:cNvPr>
          <p:cNvPicPr>
            <a:picLocks noChangeAspect="1"/>
          </p:cNvPicPr>
          <p:nvPr/>
        </p:nvPicPr>
        <p:blipFill>
          <a:blip r:embed="rId3"/>
          <a:stretch>
            <a:fillRect/>
          </a:stretch>
        </p:blipFill>
        <p:spPr>
          <a:xfrm>
            <a:off x="203200" y="925111"/>
            <a:ext cx="5066215" cy="5602710"/>
          </a:xfrm>
          <a:prstGeom prst="rect">
            <a:avLst/>
          </a:prstGeom>
        </p:spPr>
      </p:pic>
    </p:spTree>
    <p:extLst>
      <p:ext uri="{BB962C8B-B14F-4D97-AF65-F5344CB8AC3E}">
        <p14:creationId xmlns:p14="http://schemas.microsoft.com/office/powerpoint/2010/main" val="4144809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E83770CD-C28A-2092-0A62-B9C6F613CB38}"/>
              </a:ext>
            </a:extLst>
          </p:cNvPr>
          <p:cNvSpPr/>
          <p:nvPr/>
        </p:nvSpPr>
        <p:spPr>
          <a:xfrm>
            <a:off x="2751185" y="341832"/>
            <a:ext cx="6181868" cy="1288072"/>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0000"/>
                </a:solidFill>
              </a:rPr>
              <a:t>Thử tài làm tròn số</a:t>
            </a:r>
          </a:p>
        </p:txBody>
      </p:sp>
      <p:sp>
        <p:nvSpPr>
          <p:cNvPr id="3" name="Flowchart: Alternate Process 2">
            <a:extLst>
              <a:ext uri="{FF2B5EF4-FFF2-40B4-BE49-F238E27FC236}">
                <a16:creationId xmlns:a16="http://schemas.microsoft.com/office/drawing/2014/main" id="{B97E03DA-D73F-6762-D1D1-31B74E2A018F}"/>
              </a:ext>
            </a:extLst>
          </p:cNvPr>
          <p:cNvSpPr/>
          <p:nvPr/>
        </p:nvSpPr>
        <p:spPr>
          <a:xfrm>
            <a:off x="150185" y="2418282"/>
            <a:ext cx="5691934" cy="3811068"/>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C00000"/>
                </a:solidFill>
              </a:rPr>
              <a:t>Đội A</a:t>
            </a:r>
          </a:p>
          <a:p>
            <a:pPr algn="ctr"/>
            <a:r>
              <a:rPr lang="en-US" sz="5400">
                <a:solidFill>
                  <a:srgbClr val="000000"/>
                </a:solidFill>
              </a:rPr>
              <a:t>Làm tròn số </a:t>
            </a:r>
          </a:p>
          <a:p>
            <a:pPr algn="ctr"/>
            <a:r>
              <a:rPr lang="en-US" sz="5400">
                <a:solidFill>
                  <a:srgbClr val="000000"/>
                </a:solidFill>
              </a:rPr>
              <a:t>29 757 050 đến hàng chục nghìn</a:t>
            </a:r>
          </a:p>
        </p:txBody>
      </p:sp>
      <p:sp>
        <p:nvSpPr>
          <p:cNvPr id="4" name="Flowchart: Alternate Process 3">
            <a:extLst>
              <a:ext uri="{FF2B5EF4-FFF2-40B4-BE49-F238E27FC236}">
                <a16:creationId xmlns:a16="http://schemas.microsoft.com/office/drawing/2014/main" id="{DAC1CD50-C41F-CC5B-3602-EE7C1A76816D}"/>
              </a:ext>
            </a:extLst>
          </p:cNvPr>
          <p:cNvSpPr/>
          <p:nvPr/>
        </p:nvSpPr>
        <p:spPr>
          <a:xfrm>
            <a:off x="6319721" y="2418282"/>
            <a:ext cx="5691934" cy="3811068"/>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C00000"/>
                </a:solidFill>
              </a:rPr>
              <a:t>Đội B</a:t>
            </a:r>
          </a:p>
          <a:p>
            <a:pPr algn="ctr"/>
            <a:r>
              <a:rPr lang="en-US" sz="5400">
                <a:solidFill>
                  <a:srgbClr val="000000"/>
                </a:solidFill>
              </a:rPr>
              <a:t>Làm tròn số </a:t>
            </a:r>
          </a:p>
          <a:p>
            <a:pPr algn="ctr"/>
            <a:r>
              <a:rPr lang="en-US" sz="5400">
                <a:solidFill>
                  <a:srgbClr val="000000"/>
                </a:solidFill>
              </a:rPr>
              <a:t>29 757 050 đến hàng trăm</a:t>
            </a:r>
          </a:p>
        </p:txBody>
      </p:sp>
    </p:spTree>
    <p:extLst>
      <p:ext uri="{BB962C8B-B14F-4D97-AF65-F5344CB8AC3E}">
        <p14:creationId xmlns:p14="http://schemas.microsoft.com/office/powerpoint/2010/main" val="490932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E83770CD-C28A-2092-0A62-B9C6F613CB38}"/>
              </a:ext>
            </a:extLst>
          </p:cNvPr>
          <p:cNvSpPr/>
          <p:nvPr/>
        </p:nvSpPr>
        <p:spPr>
          <a:xfrm>
            <a:off x="2751185" y="341832"/>
            <a:ext cx="6181868" cy="1288072"/>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0000"/>
                </a:solidFill>
              </a:rPr>
              <a:t>Thử tài làm tròn số</a:t>
            </a:r>
          </a:p>
        </p:txBody>
      </p:sp>
      <p:sp>
        <p:nvSpPr>
          <p:cNvPr id="3" name="Flowchart: Alternate Process 2">
            <a:extLst>
              <a:ext uri="{FF2B5EF4-FFF2-40B4-BE49-F238E27FC236}">
                <a16:creationId xmlns:a16="http://schemas.microsoft.com/office/drawing/2014/main" id="{B97E03DA-D73F-6762-D1D1-31B74E2A018F}"/>
              </a:ext>
            </a:extLst>
          </p:cNvPr>
          <p:cNvSpPr/>
          <p:nvPr/>
        </p:nvSpPr>
        <p:spPr>
          <a:xfrm>
            <a:off x="408910" y="2418282"/>
            <a:ext cx="5174485" cy="2210868"/>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rPr>
              <a:t>Đội A</a:t>
            </a:r>
          </a:p>
          <a:p>
            <a:pPr algn="ctr"/>
            <a:r>
              <a:rPr lang="en-US" sz="3600">
                <a:solidFill>
                  <a:srgbClr val="000000"/>
                </a:solidFill>
              </a:rPr>
              <a:t>Làm tròn số </a:t>
            </a:r>
          </a:p>
          <a:p>
            <a:pPr algn="ctr"/>
            <a:r>
              <a:rPr lang="en-US" sz="3600">
                <a:solidFill>
                  <a:srgbClr val="000000"/>
                </a:solidFill>
              </a:rPr>
              <a:t>29 757 050 </a:t>
            </a:r>
          </a:p>
          <a:p>
            <a:pPr algn="ctr"/>
            <a:r>
              <a:rPr lang="en-US" sz="3600">
                <a:solidFill>
                  <a:srgbClr val="000000"/>
                </a:solidFill>
              </a:rPr>
              <a:t>đến hàng chục nghìn</a:t>
            </a:r>
          </a:p>
        </p:txBody>
      </p:sp>
      <p:sp>
        <p:nvSpPr>
          <p:cNvPr id="4" name="Flowchart: Alternate Process 3">
            <a:extLst>
              <a:ext uri="{FF2B5EF4-FFF2-40B4-BE49-F238E27FC236}">
                <a16:creationId xmlns:a16="http://schemas.microsoft.com/office/drawing/2014/main" id="{DAC1CD50-C41F-CC5B-3602-EE7C1A76816D}"/>
              </a:ext>
            </a:extLst>
          </p:cNvPr>
          <p:cNvSpPr/>
          <p:nvPr/>
        </p:nvSpPr>
        <p:spPr>
          <a:xfrm>
            <a:off x="6578446" y="2418282"/>
            <a:ext cx="5174485" cy="2210868"/>
          </a:xfrm>
          <a:prstGeom prst="flowChartAlternateProcess">
            <a:avLst/>
          </a:prstGeom>
          <a:solidFill>
            <a:srgbClr val="D9F7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rPr>
              <a:t>Đội B</a:t>
            </a:r>
          </a:p>
          <a:p>
            <a:pPr algn="ctr"/>
            <a:r>
              <a:rPr lang="en-US" sz="3600">
                <a:solidFill>
                  <a:srgbClr val="000000"/>
                </a:solidFill>
              </a:rPr>
              <a:t>Làm tròn số </a:t>
            </a:r>
          </a:p>
          <a:p>
            <a:pPr algn="ctr"/>
            <a:r>
              <a:rPr lang="en-US" sz="3600">
                <a:solidFill>
                  <a:srgbClr val="000000"/>
                </a:solidFill>
              </a:rPr>
              <a:t>29 757 050 </a:t>
            </a:r>
          </a:p>
          <a:p>
            <a:pPr algn="ctr"/>
            <a:r>
              <a:rPr lang="en-US" sz="3600">
                <a:solidFill>
                  <a:srgbClr val="000000"/>
                </a:solidFill>
              </a:rPr>
              <a:t>đến hàng trăm</a:t>
            </a:r>
          </a:p>
        </p:txBody>
      </p:sp>
      <p:sp>
        <p:nvSpPr>
          <p:cNvPr id="5" name="Arrow: Down 4">
            <a:extLst>
              <a:ext uri="{FF2B5EF4-FFF2-40B4-BE49-F238E27FC236}">
                <a16:creationId xmlns:a16="http://schemas.microsoft.com/office/drawing/2014/main" id="{3A412EC3-585D-6BA3-C960-2BFC99DEE650}"/>
              </a:ext>
            </a:extLst>
          </p:cNvPr>
          <p:cNvSpPr/>
          <p:nvPr/>
        </p:nvSpPr>
        <p:spPr>
          <a:xfrm>
            <a:off x="2753836" y="4629150"/>
            <a:ext cx="484632" cy="609600"/>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a:extLst>
              <a:ext uri="{FF2B5EF4-FFF2-40B4-BE49-F238E27FC236}">
                <a16:creationId xmlns:a16="http://schemas.microsoft.com/office/drawing/2014/main" id="{976200E9-C311-A84B-293D-5F0F2E8312E8}"/>
              </a:ext>
            </a:extLst>
          </p:cNvPr>
          <p:cNvSpPr/>
          <p:nvPr/>
        </p:nvSpPr>
        <p:spPr>
          <a:xfrm>
            <a:off x="536443" y="5238750"/>
            <a:ext cx="5108982" cy="1288072"/>
          </a:xfrm>
          <a:prstGeom prst="flowChartAlternateProcess">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0000"/>
                </a:solidFill>
              </a:rPr>
              <a:t>29 760 000</a:t>
            </a:r>
          </a:p>
        </p:txBody>
      </p:sp>
      <p:sp>
        <p:nvSpPr>
          <p:cNvPr id="7" name="Arrow: Down 6">
            <a:extLst>
              <a:ext uri="{FF2B5EF4-FFF2-40B4-BE49-F238E27FC236}">
                <a16:creationId xmlns:a16="http://schemas.microsoft.com/office/drawing/2014/main" id="{A0361FC7-421B-03F0-B43B-DCA51912BD6F}"/>
              </a:ext>
            </a:extLst>
          </p:cNvPr>
          <p:cNvSpPr/>
          <p:nvPr/>
        </p:nvSpPr>
        <p:spPr>
          <a:xfrm>
            <a:off x="8887936" y="4629150"/>
            <a:ext cx="484632" cy="609600"/>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Alternate Process 7">
            <a:extLst>
              <a:ext uri="{FF2B5EF4-FFF2-40B4-BE49-F238E27FC236}">
                <a16:creationId xmlns:a16="http://schemas.microsoft.com/office/drawing/2014/main" id="{02B6C38A-9194-D7C8-763F-3F519DD62A23}"/>
              </a:ext>
            </a:extLst>
          </p:cNvPr>
          <p:cNvSpPr/>
          <p:nvPr/>
        </p:nvSpPr>
        <p:spPr>
          <a:xfrm>
            <a:off x="6670543" y="5238750"/>
            <a:ext cx="5108982" cy="1288072"/>
          </a:xfrm>
          <a:prstGeom prst="flowChartAlternateProcess">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0000"/>
                </a:solidFill>
              </a:rPr>
              <a:t>29 757 100</a:t>
            </a:r>
          </a:p>
        </p:txBody>
      </p:sp>
    </p:spTree>
    <p:extLst>
      <p:ext uri="{BB962C8B-B14F-4D97-AF65-F5344CB8AC3E}">
        <p14:creationId xmlns:p14="http://schemas.microsoft.com/office/powerpoint/2010/main" val="291051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512E60DC-7E3F-F284-F186-849F58A1C7C5}"/>
              </a:ext>
            </a:extLst>
          </p:cNvPr>
          <p:cNvSpPr txBox="1">
            <a:spLocks/>
          </p:cNvSpPr>
          <p:nvPr/>
        </p:nvSpPr>
        <p:spPr>
          <a:xfrm>
            <a:off x="379358" y="2390125"/>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4800" b="1">
                <a:solidFill>
                  <a:srgbClr val="7030A0"/>
                </a:solidFill>
                <a:latin typeface="+mj-lt"/>
              </a:rPr>
              <a:t>BÀI 13:</a:t>
            </a:r>
          </a:p>
          <a:p>
            <a:r>
              <a:rPr lang="en-US" sz="4800" b="1">
                <a:solidFill>
                  <a:srgbClr val="7030A0"/>
                </a:solidFill>
                <a:latin typeface="+mj-lt"/>
              </a:rPr>
              <a:t>LÀM TRÒN SỐ </a:t>
            </a:r>
          </a:p>
          <a:p>
            <a:r>
              <a:rPr lang="en-US" sz="4800" b="1">
                <a:solidFill>
                  <a:srgbClr val="7030A0"/>
                </a:solidFill>
                <a:latin typeface="+mj-lt"/>
              </a:rPr>
              <a:t>ĐẾN HÀNG TRĂM NGHÌN</a:t>
            </a:r>
          </a:p>
        </p:txBody>
      </p:sp>
      <p:sp>
        <p:nvSpPr>
          <p:cNvPr id="3" name="Google Shape;12;p2">
            <a:extLst>
              <a:ext uri="{FF2B5EF4-FFF2-40B4-BE49-F238E27FC236}">
                <a16:creationId xmlns:a16="http://schemas.microsoft.com/office/drawing/2014/main" id="{80189412-3165-88FA-1180-22024313645C}"/>
              </a:ext>
            </a:extLst>
          </p:cNvPr>
          <p:cNvSpPr/>
          <p:nvPr/>
        </p:nvSpPr>
        <p:spPr>
          <a:xfrm>
            <a:off x="355920" y="90497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 name="Google Shape;12;p2">
            <a:extLst>
              <a:ext uri="{FF2B5EF4-FFF2-40B4-BE49-F238E27FC236}">
                <a16:creationId xmlns:a16="http://schemas.microsoft.com/office/drawing/2014/main" id="{6515ADD0-F438-2A90-CED7-F4B24673BCD7}"/>
              </a:ext>
            </a:extLst>
          </p:cNvPr>
          <p:cNvSpPr/>
          <p:nvPr/>
        </p:nvSpPr>
        <p:spPr>
          <a:xfrm>
            <a:off x="889320" y="2927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1026" name="Picture 2" descr="Dragonbox Math Apps - Empower Kids!">
            <a:extLst>
              <a:ext uri="{FF2B5EF4-FFF2-40B4-BE49-F238E27FC236}">
                <a16:creationId xmlns:a16="http://schemas.microsoft.com/office/drawing/2014/main" id="{5955B089-AAF3-104B-F4FC-2C4C733A2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956" y="5275574"/>
            <a:ext cx="2701925" cy="1357718"/>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4">
            <a:extLst>
              <a:ext uri="{FF2B5EF4-FFF2-40B4-BE49-F238E27FC236}">
                <a16:creationId xmlns:a16="http://schemas.microsoft.com/office/drawing/2014/main" id="{BC25275C-BEC4-75AC-6B73-728057A8D3E3}"/>
              </a:ext>
            </a:extLst>
          </p:cNvPr>
          <p:cNvSpPr txBox="1">
            <a:spLocks/>
          </p:cNvSpPr>
          <p:nvPr/>
        </p:nvSpPr>
        <p:spPr>
          <a:xfrm>
            <a:off x="904555" y="312513"/>
            <a:ext cx="10367963" cy="23304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accent2"/>
              </a:buClr>
              <a:buSzPts val="1500"/>
              <a:buFont typeface="Open Sans Medium"/>
              <a:buChar char="●"/>
              <a:defRPr sz="1500" b="0" i="0" u="none" strike="noStrike" cap="none">
                <a:solidFill>
                  <a:schemeClr val="accent2"/>
                </a:solidFill>
                <a:latin typeface="Open Sans Medium"/>
                <a:ea typeface="Open Sans Medium"/>
                <a:cs typeface="Open Sans Medium"/>
                <a:sym typeface="Open Sans Medium"/>
              </a:defRPr>
            </a:lvl1pPr>
            <a:lvl2pPr marL="914400" marR="0" lvl="1" indent="-323850" algn="l" rtl="0">
              <a:lnSpc>
                <a:spcPct val="115000"/>
              </a:lnSpc>
              <a:spcBef>
                <a:spcPts val="0"/>
              </a:spcBef>
              <a:spcAft>
                <a:spcPts val="0"/>
              </a:spcAft>
              <a:buClr>
                <a:schemeClr val="accent2"/>
              </a:buClr>
              <a:buSzPts val="1500"/>
              <a:buFont typeface="Open Sans Medium"/>
              <a:buChar char="○"/>
              <a:defRPr sz="1500" b="0" i="0" u="none" strike="noStrike" cap="none">
                <a:solidFill>
                  <a:schemeClr val="accent2"/>
                </a:solidFill>
                <a:latin typeface="Open Sans Medium"/>
                <a:ea typeface="Open Sans Medium"/>
                <a:cs typeface="Open Sans Medium"/>
                <a:sym typeface="Open Sans Medium"/>
              </a:defRPr>
            </a:lvl2pPr>
            <a:lvl3pPr marL="1371600" marR="0" lvl="2" indent="-323850" algn="l" rtl="0">
              <a:lnSpc>
                <a:spcPct val="115000"/>
              </a:lnSpc>
              <a:spcBef>
                <a:spcPts val="0"/>
              </a:spcBef>
              <a:spcAft>
                <a:spcPts val="0"/>
              </a:spcAft>
              <a:buClr>
                <a:schemeClr val="accent2"/>
              </a:buClr>
              <a:buSzPts val="1500"/>
              <a:buFont typeface="Open Sans Medium"/>
              <a:buChar char="■"/>
              <a:defRPr sz="1500" b="0" i="0" u="none" strike="noStrike" cap="none">
                <a:solidFill>
                  <a:schemeClr val="accent2"/>
                </a:solidFill>
                <a:latin typeface="Open Sans Medium"/>
                <a:ea typeface="Open Sans Medium"/>
                <a:cs typeface="Open Sans Medium"/>
                <a:sym typeface="Open Sans Medium"/>
              </a:defRPr>
            </a:lvl3pPr>
            <a:lvl4pPr marL="1828800" marR="0" lvl="3" indent="-323850" algn="l" rtl="0">
              <a:lnSpc>
                <a:spcPct val="115000"/>
              </a:lnSpc>
              <a:spcBef>
                <a:spcPts val="0"/>
              </a:spcBef>
              <a:spcAft>
                <a:spcPts val="0"/>
              </a:spcAft>
              <a:buClr>
                <a:schemeClr val="accent2"/>
              </a:buClr>
              <a:buSzPts val="1500"/>
              <a:buFont typeface="Open Sans Medium"/>
              <a:buChar char="●"/>
              <a:defRPr sz="1500" b="0" i="0" u="none" strike="noStrike" cap="none">
                <a:solidFill>
                  <a:schemeClr val="accent2"/>
                </a:solidFill>
                <a:latin typeface="Open Sans Medium"/>
                <a:ea typeface="Open Sans Medium"/>
                <a:cs typeface="Open Sans Medium"/>
                <a:sym typeface="Open Sans Medium"/>
              </a:defRPr>
            </a:lvl4pPr>
            <a:lvl5pPr marL="2286000" marR="0" lvl="4" indent="-323850" algn="l" rtl="0">
              <a:lnSpc>
                <a:spcPct val="115000"/>
              </a:lnSpc>
              <a:spcBef>
                <a:spcPts val="0"/>
              </a:spcBef>
              <a:spcAft>
                <a:spcPts val="0"/>
              </a:spcAft>
              <a:buClr>
                <a:schemeClr val="accent2"/>
              </a:buClr>
              <a:buSzPts val="1500"/>
              <a:buFont typeface="Open Sans Medium"/>
              <a:buChar char="○"/>
              <a:defRPr sz="1500" b="0" i="0" u="none" strike="noStrike" cap="none">
                <a:solidFill>
                  <a:schemeClr val="accent2"/>
                </a:solidFill>
                <a:latin typeface="Open Sans Medium"/>
                <a:ea typeface="Open Sans Medium"/>
                <a:cs typeface="Open Sans Medium"/>
                <a:sym typeface="Open Sans Medium"/>
              </a:defRPr>
            </a:lvl5pPr>
            <a:lvl6pPr marL="2743200" marR="0" lvl="5" indent="-323850" algn="l" rtl="0">
              <a:lnSpc>
                <a:spcPct val="115000"/>
              </a:lnSpc>
              <a:spcBef>
                <a:spcPts val="0"/>
              </a:spcBef>
              <a:spcAft>
                <a:spcPts val="0"/>
              </a:spcAft>
              <a:buClr>
                <a:schemeClr val="accent2"/>
              </a:buClr>
              <a:buSzPts val="1500"/>
              <a:buFont typeface="Open Sans Medium"/>
              <a:buChar char="■"/>
              <a:defRPr sz="1500" b="0" i="0" u="none" strike="noStrike" cap="none">
                <a:solidFill>
                  <a:schemeClr val="accent2"/>
                </a:solidFill>
                <a:latin typeface="Open Sans Medium"/>
                <a:ea typeface="Open Sans Medium"/>
                <a:cs typeface="Open Sans Medium"/>
                <a:sym typeface="Open Sans Medium"/>
              </a:defRPr>
            </a:lvl6pPr>
            <a:lvl7pPr marL="3200400" marR="0" lvl="6" indent="-323850" algn="l" rtl="0">
              <a:lnSpc>
                <a:spcPct val="115000"/>
              </a:lnSpc>
              <a:spcBef>
                <a:spcPts val="0"/>
              </a:spcBef>
              <a:spcAft>
                <a:spcPts val="0"/>
              </a:spcAft>
              <a:buClr>
                <a:schemeClr val="accent2"/>
              </a:buClr>
              <a:buSzPts val="1500"/>
              <a:buFont typeface="Open Sans Medium"/>
              <a:buChar char="●"/>
              <a:defRPr sz="1500" b="0" i="0" u="none" strike="noStrike" cap="none">
                <a:solidFill>
                  <a:schemeClr val="accent2"/>
                </a:solidFill>
                <a:latin typeface="Open Sans Medium"/>
                <a:ea typeface="Open Sans Medium"/>
                <a:cs typeface="Open Sans Medium"/>
                <a:sym typeface="Open Sans Medium"/>
              </a:defRPr>
            </a:lvl7pPr>
            <a:lvl8pPr marL="3657600" marR="0" lvl="7" indent="-323850" algn="l" rtl="0">
              <a:lnSpc>
                <a:spcPct val="115000"/>
              </a:lnSpc>
              <a:spcBef>
                <a:spcPts val="0"/>
              </a:spcBef>
              <a:spcAft>
                <a:spcPts val="0"/>
              </a:spcAft>
              <a:buClr>
                <a:schemeClr val="accent2"/>
              </a:buClr>
              <a:buSzPts val="1500"/>
              <a:buFont typeface="Open Sans Medium"/>
              <a:buChar char="○"/>
              <a:defRPr sz="1500" b="0" i="0" u="none" strike="noStrike" cap="none">
                <a:solidFill>
                  <a:schemeClr val="accent2"/>
                </a:solidFill>
                <a:latin typeface="Open Sans Medium"/>
                <a:ea typeface="Open Sans Medium"/>
                <a:cs typeface="Open Sans Medium"/>
                <a:sym typeface="Open Sans Medium"/>
              </a:defRPr>
            </a:lvl8pPr>
            <a:lvl9pPr marL="4114800" marR="0" lvl="8" indent="-323850" algn="l" rtl="0">
              <a:lnSpc>
                <a:spcPct val="115000"/>
              </a:lnSpc>
              <a:spcBef>
                <a:spcPts val="0"/>
              </a:spcBef>
              <a:spcAft>
                <a:spcPts val="0"/>
              </a:spcAft>
              <a:buClr>
                <a:schemeClr val="accent2"/>
              </a:buClr>
              <a:buSzPts val="1500"/>
              <a:buFont typeface="Open Sans Medium"/>
              <a:buChar char="■"/>
              <a:defRPr sz="1500" b="0" i="0" u="none" strike="noStrike" cap="none">
                <a:solidFill>
                  <a:schemeClr val="accent2"/>
                </a:solidFill>
                <a:latin typeface="Open Sans Medium"/>
                <a:ea typeface="Open Sans Medium"/>
                <a:cs typeface="Open Sans Medium"/>
                <a:sym typeface="Open Sans Medium"/>
              </a:defRPr>
            </a:lvl9pPr>
          </a:lstStyle>
          <a:p>
            <a:pPr marL="133350" indent="0" algn="ctr">
              <a:buFont typeface="Open Sans Medium"/>
              <a:buNone/>
            </a:pPr>
            <a:r>
              <a:rPr lang="en-US" sz="4400" b="1">
                <a:solidFill>
                  <a:srgbClr val="FF0000"/>
                </a:solidFill>
                <a:latin typeface="+mj-lt"/>
              </a:rPr>
              <a:t>CHỦ ĐỀ 3:</a:t>
            </a:r>
          </a:p>
          <a:p>
            <a:pPr marL="133350" indent="0" algn="ctr">
              <a:buFont typeface="Open Sans Medium"/>
              <a:buNone/>
            </a:pPr>
            <a:r>
              <a:rPr lang="en-US" sz="4400" b="1">
                <a:solidFill>
                  <a:srgbClr val="FF0000"/>
                </a:solidFill>
                <a:latin typeface="+mj-lt"/>
              </a:rPr>
              <a:t>SỐ CÓ NHIỀU CHỮ SỐ</a:t>
            </a:r>
          </a:p>
        </p:txBody>
      </p:sp>
    </p:spTree>
    <p:extLst>
      <p:ext uri="{BB962C8B-B14F-4D97-AF65-F5344CB8AC3E}">
        <p14:creationId xmlns:p14="http://schemas.microsoft.com/office/powerpoint/2010/main" val="3023616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9898D-EFDC-DB21-F5D8-67DCDB22A00D}"/>
              </a:ext>
            </a:extLst>
          </p:cNvPr>
          <p:cNvPicPr>
            <a:picLocks noChangeAspect="1"/>
          </p:cNvPicPr>
          <p:nvPr/>
        </p:nvPicPr>
        <p:blipFill>
          <a:blip r:embed="rId2"/>
          <a:stretch>
            <a:fillRect/>
          </a:stretch>
        </p:blipFill>
        <p:spPr>
          <a:xfrm>
            <a:off x="7169637" y="1475159"/>
            <a:ext cx="5047926" cy="4712616"/>
          </a:xfrm>
          <a:prstGeom prst="rect">
            <a:avLst/>
          </a:prstGeom>
        </p:spPr>
      </p:pic>
      <p:sp>
        <p:nvSpPr>
          <p:cNvPr id="3" name="TextBox 2">
            <a:extLst>
              <a:ext uri="{FF2B5EF4-FFF2-40B4-BE49-F238E27FC236}">
                <a16:creationId xmlns:a16="http://schemas.microsoft.com/office/drawing/2014/main" id="{1DC4A685-5D85-7295-D9EB-C02958E7971F}"/>
              </a:ext>
            </a:extLst>
          </p:cNvPr>
          <p:cNvSpPr txBox="1"/>
          <p:nvPr/>
        </p:nvSpPr>
        <p:spPr>
          <a:xfrm>
            <a:off x="0" y="6858000"/>
            <a:ext cx="12005187" cy="2215991"/>
          </a:xfrm>
          <a:prstGeom prst="rect">
            <a:avLst/>
          </a:prstGeom>
          <a:noFill/>
        </p:spPr>
        <p:txBody>
          <a:bodyPr wrap="square" rtlCol="0">
            <a:spAutoFit/>
          </a:bodyPr>
          <a:lstStyle/>
          <a:p>
            <a:pPr algn="ctr"/>
            <a:r>
              <a:rPr lang="en-US" sz="13800">
                <a:ln w="101600">
                  <a:solidFill>
                    <a:srgbClr val="00B050"/>
                  </a:solidFill>
                </a:ln>
                <a:solidFill>
                  <a:srgbClr val="FFFFFF"/>
                </a:solidFill>
                <a:effectLst>
                  <a:glow rad="101600">
                    <a:srgbClr val="7030A0">
                      <a:alpha val="60000"/>
                    </a:srgbClr>
                  </a:glow>
                </a:effectLst>
                <a:latin typeface="SVN-Billo" panose="00000400000000000000" pitchFamily="2" charset="0"/>
              </a:rPr>
              <a:t>Khám phá</a:t>
            </a:r>
          </a:p>
        </p:txBody>
      </p:sp>
      <p:pic>
        <p:nvPicPr>
          <p:cNvPr id="5" name="Picture 4">
            <a:extLst>
              <a:ext uri="{FF2B5EF4-FFF2-40B4-BE49-F238E27FC236}">
                <a16:creationId xmlns:a16="http://schemas.microsoft.com/office/drawing/2014/main" id="{3D9FC37C-9570-BFD9-FCA8-62D7011334E6}"/>
              </a:ext>
            </a:extLst>
          </p:cNvPr>
          <p:cNvPicPr>
            <a:picLocks noChangeAspect="1"/>
          </p:cNvPicPr>
          <p:nvPr/>
        </p:nvPicPr>
        <p:blipFill>
          <a:blip r:embed="rId3"/>
          <a:stretch>
            <a:fillRect/>
          </a:stretch>
        </p:blipFill>
        <p:spPr>
          <a:xfrm>
            <a:off x="-1490023" y="2134552"/>
            <a:ext cx="10912785" cy="2017396"/>
          </a:xfrm>
          <a:prstGeom prst="rect">
            <a:avLst/>
          </a:prstGeom>
        </p:spPr>
      </p:pic>
    </p:spTree>
    <p:extLst>
      <p:ext uri="{BB962C8B-B14F-4D97-AF65-F5344CB8AC3E}">
        <p14:creationId xmlns:p14="http://schemas.microsoft.com/office/powerpoint/2010/main" val="4212858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293018-675E-3EDF-CF66-ABE736CC9FA7}"/>
              </a:ext>
            </a:extLst>
          </p:cNvPr>
          <p:cNvPicPr>
            <a:picLocks noChangeAspect="1"/>
          </p:cNvPicPr>
          <p:nvPr/>
        </p:nvPicPr>
        <p:blipFill rotWithShape="1">
          <a:blip r:embed="rId3">
            <a:extLst>
              <a:ext uri="{28A0092B-C50C-407E-A947-70E740481C1C}">
                <a14:useLocalDpi xmlns:a14="http://schemas.microsoft.com/office/drawing/2010/main" val="0"/>
              </a:ext>
            </a:extLst>
          </a:blip>
          <a:srcRect t="19609" r="6942" b="44430"/>
          <a:stretch/>
        </p:blipFill>
        <p:spPr>
          <a:xfrm>
            <a:off x="346641" y="310399"/>
            <a:ext cx="11493845" cy="62372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83583686"/>
      </p:ext>
    </p:extLst>
  </p:cSld>
  <p:clrMapOvr>
    <a:masterClrMapping/>
  </p:clrMapOvr>
</p:sld>
</file>

<file path=ppt/theme/theme1.xml><?xml version="1.0" encoding="utf-8"?>
<a:theme xmlns:a="http://schemas.openxmlformats.org/drawingml/2006/main" name="Korean Cottagecore Aesthetic MK Campaign by Slidesgo">
  <a:themeElements>
    <a:clrScheme name="Simple Light">
      <a:dk1>
        <a:srgbClr val="FDF5DC"/>
      </a:dk1>
      <a:lt1>
        <a:srgbClr val="F7D39F"/>
      </a:lt1>
      <a:dk2>
        <a:srgbClr val="F3A780"/>
      </a:dk2>
      <a:lt2>
        <a:srgbClr val="EC7E5D"/>
      </a:lt2>
      <a:accent1>
        <a:srgbClr val="8E7749"/>
      </a:accent1>
      <a:accent2>
        <a:srgbClr val="6D5B35"/>
      </a:accent2>
      <a:accent3>
        <a:srgbClr val="E5B223"/>
      </a:accent3>
      <a:accent4>
        <a:srgbClr val="CC8D1D"/>
      </a:accent4>
      <a:accent5>
        <a:srgbClr val="A0BC62"/>
      </a:accent5>
      <a:accent6>
        <a:srgbClr val="819E49"/>
      </a:accent6>
      <a:hlink>
        <a:srgbClr val="6D5B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2036</TotalTime>
  <Words>1830</Words>
  <Application>Microsoft Office PowerPoint</Application>
  <PresentationFormat>Custom</PresentationFormat>
  <Paragraphs>212</Paragraphs>
  <Slides>30</Slides>
  <Notes>24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SVN-Billo</vt:lpstr>
      <vt:lpstr>HP001 4 hàng</vt:lpstr>
      <vt:lpstr>.TMC-Ong Do</vt:lpstr>
      <vt:lpstr>McLaren</vt:lpstr>
      <vt:lpstr>Annifont</vt:lpstr>
      <vt:lpstr>Bebas Neue</vt:lpstr>
      <vt:lpstr>Arial</vt:lpstr>
      <vt:lpstr>Varela Round</vt:lpstr>
      <vt:lpstr>HP001 5 hàng</vt:lpstr>
      <vt:lpstr>Open Sans Medium</vt:lpstr>
      <vt:lpstr>SVN-Storyteller Casual</vt:lpstr>
      <vt:lpstr>Korean Cottagecore Aesthetic MK Campaign by Slidesgo</vt:lpstr>
      <vt:lpstr>Chuẩn bị</vt:lpstr>
      <vt:lpstr>PowerPoint Presentation</vt:lpstr>
      <vt:lpstr>TOÁN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Korean Cottagecore Aesthetic MK Campaign</dc:title>
  <dc:creator>PC</dc:creator>
  <cp:lastModifiedBy>Linh Phan Thi  (FE FSC DN)</cp:lastModifiedBy>
  <cp:revision>230</cp:revision>
  <dcterms:modified xsi:type="dcterms:W3CDTF">2023-07-05T03:03:38Z</dcterms:modified>
</cp:coreProperties>
</file>