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41"/>
  </p:notesMasterIdLst>
  <p:sldIdLst>
    <p:sldId id="653" r:id="rId2"/>
    <p:sldId id="657" r:id="rId3"/>
    <p:sldId id="660" r:id="rId4"/>
    <p:sldId id="747" r:id="rId5"/>
    <p:sldId id="684" r:id="rId6"/>
    <p:sldId id="686" r:id="rId7"/>
    <p:sldId id="743" r:id="rId8"/>
    <p:sldId id="688" r:id="rId9"/>
    <p:sldId id="690" r:id="rId10"/>
    <p:sldId id="689" r:id="rId11"/>
    <p:sldId id="691" r:id="rId12"/>
    <p:sldId id="726" r:id="rId13"/>
    <p:sldId id="720" r:id="rId14"/>
    <p:sldId id="692" r:id="rId15"/>
    <p:sldId id="693" r:id="rId16"/>
    <p:sldId id="694" r:id="rId17"/>
    <p:sldId id="695" r:id="rId18"/>
    <p:sldId id="696" r:id="rId19"/>
    <p:sldId id="697" r:id="rId20"/>
    <p:sldId id="705" r:id="rId21"/>
    <p:sldId id="699" r:id="rId22"/>
    <p:sldId id="700" r:id="rId23"/>
    <p:sldId id="744" r:id="rId24"/>
    <p:sldId id="745" r:id="rId25"/>
    <p:sldId id="737" r:id="rId26"/>
    <p:sldId id="704" r:id="rId27"/>
    <p:sldId id="706" r:id="rId28"/>
    <p:sldId id="707" r:id="rId29"/>
    <p:sldId id="746" r:id="rId30"/>
    <p:sldId id="708" r:id="rId31"/>
    <p:sldId id="709" r:id="rId32"/>
    <p:sldId id="712" r:id="rId33"/>
    <p:sldId id="721" r:id="rId34"/>
    <p:sldId id="730" r:id="rId35"/>
    <p:sldId id="739" r:id="rId36"/>
    <p:sldId id="734" r:id="rId37"/>
    <p:sldId id="301" r:id="rId38"/>
    <p:sldId id="680" r:id="rId39"/>
    <p:sldId id="256" r:id="rId40"/>
  </p:sldIdLst>
  <p:sldSz cx="9144000" cy="5143500" type="screen16x9"/>
  <p:notesSz cx="6858000" cy="9144000"/>
  <p:embeddedFontLst>
    <p:embeddedFont>
      <p:font typeface=".TMC-Ong Do" pitchFamily="2" charset="0"/>
      <p:regular r:id="rId42"/>
    </p:embeddedFont>
    <p:embeddedFont>
      <p:font typeface="AvantGarde" panose="00000400000000000000" pitchFamily="2" charset="0"/>
      <p:regular r:id="rId43"/>
    </p:embeddedFont>
    <p:embeddedFont>
      <p:font typeface="Glegoo" panose="020B0604020202020204" charset="0"/>
      <p:regular r:id="rId44"/>
      <p:bold r:id="rId45"/>
    </p:embeddedFont>
    <p:embeddedFont>
      <p:font typeface="Josefin Sans"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6600"/>
    <a:srgbClr val="F9A4A5"/>
    <a:srgbClr val="D4EFFB"/>
    <a:srgbClr val="DBE9AE"/>
    <a:srgbClr val="FFDE96"/>
    <a:srgbClr val="A4CF9A"/>
    <a:srgbClr val="FBFA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954A49-8910-4E63-AA18-79504E8FE6FC}">
  <a:tblStyle styleId="{61954A49-8910-4E63-AA18-79504E8FE6F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03" autoAdjust="0"/>
  </p:normalViewPr>
  <p:slideViewPr>
    <p:cSldViewPr snapToGrid="0">
      <p:cViewPr>
        <p:scale>
          <a:sx n="75" d="100"/>
          <a:sy n="75" d="100"/>
        </p:scale>
        <p:origin x="1236" y="54"/>
      </p:cViewPr>
      <p:guideLst/>
    </p:cSldViewPr>
  </p:slideViewPr>
  <p:notesTextViewPr>
    <p:cViewPr>
      <p:scale>
        <a:sx n="1" d="1"/>
        <a:sy n="1" d="1"/>
      </p:scale>
      <p:origin x="0" y="0"/>
    </p:cViewPr>
  </p:notesTextViewPr>
  <p:sorterViewPr>
    <p:cViewPr>
      <p:scale>
        <a:sx n="150" d="100"/>
        <a:sy n="150" d="100"/>
      </p:scale>
      <p:origin x="0" y="-76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Chào mừng các em đến với tiết học TV ngày hôm nay nhé!</a:t>
            </a:r>
          </a:p>
        </p:txBody>
      </p:sp>
    </p:spTree>
    <p:extLst>
      <p:ext uri="{BB962C8B-B14F-4D97-AF65-F5344CB8AC3E}">
        <p14:creationId xmlns:p14="http://schemas.microsoft.com/office/powerpoint/2010/main" val="425585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mời 2 HS đọc nối tiếp</a:t>
            </a:r>
          </a:p>
          <a:p>
            <a:endParaRPr lang="en-US"/>
          </a:p>
        </p:txBody>
      </p:sp>
    </p:spTree>
    <p:extLst>
      <p:ext uri="{BB962C8B-B14F-4D97-AF65-F5344CB8AC3E}">
        <p14:creationId xmlns:p14="http://schemas.microsoft.com/office/powerpoint/2010/main" val="2182885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HS đọc nối tiếp nhóm đôi hoặc nhóm 5 tại chỗ</a:t>
            </a:r>
          </a:p>
        </p:txBody>
      </p:sp>
    </p:spTree>
    <p:extLst>
      <p:ext uri="{BB962C8B-B14F-4D97-AF65-F5344CB8AC3E}">
        <p14:creationId xmlns:p14="http://schemas.microsoft.com/office/powerpoint/2010/main" val="2552597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HS đọc nối tiếp nhóm đôi hoặc nhóm 5</a:t>
            </a:r>
          </a:p>
        </p:txBody>
      </p:sp>
    </p:spTree>
    <p:extLst>
      <p:ext uri="{BB962C8B-B14F-4D97-AF65-F5344CB8AC3E}">
        <p14:creationId xmlns:p14="http://schemas.microsoft.com/office/powerpoint/2010/main" val="196316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HS đọc nối tiếp nhóm đôi hoặc nhóm 5 trước lớp</a:t>
            </a:r>
          </a:p>
        </p:txBody>
      </p:sp>
    </p:spTree>
    <p:extLst>
      <p:ext uri="{BB962C8B-B14F-4D97-AF65-F5344CB8AC3E}">
        <p14:creationId xmlns:p14="http://schemas.microsoft.com/office/powerpoint/2010/main" val="1895226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nhận xét giọng đọc, cách đọc của HS</a:t>
            </a:r>
          </a:p>
        </p:txBody>
      </p:sp>
    </p:spTree>
    <p:extLst>
      <p:ext uri="{BB962C8B-B14F-4D97-AF65-F5344CB8AC3E}">
        <p14:creationId xmlns:p14="http://schemas.microsoft.com/office/powerpoint/2010/main" val="3762865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Đọc lại toàn bài để tìm hiểu ND (nếu có đủ thời gian)</a:t>
            </a:r>
          </a:p>
        </p:txBody>
      </p:sp>
    </p:spTree>
    <p:extLst>
      <p:ext uri="{BB962C8B-B14F-4D97-AF65-F5344CB8AC3E}">
        <p14:creationId xmlns:p14="http://schemas.microsoft.com/office/powerpoint/2010/main" val="1247826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4107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mời 2 HS đọc nối tiếp</a:t>
            </a:r>
          </a:p>
          <a:p>
            <a:endParaRPr lang="en-US"/>
          </a:p>
        </p:txBody>
      </p:sp>
    </p:spTree>
    <p:extLst>
      <p:ext uri="{BB962C8B-B14F-4D97-AF65-F5344CB8AC3E}">
        <p14:creationId xmlns:p14="http://schemas.microsoft.com/office/powerpoint/2010/main" val="3042289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mời 2 HS đọc nối tiếp</a:t>
            </a:r>
          </a:p>
          <a:p>
            <a:endParaRPr lang="en-US"/>
          </a:p>
        </p:txBody>
      </p:sp>
    </p:spTree>
    <p:extLst>
      <p:ext uri="{BB962C8B-B14F-4D97-AF65-F5344CB8AC3E}">
        <p14:creationId xmlns:p14="http://schemas.microsoft.com/office/powerpoint/2010/main" val="307126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mời 2 HS đọc nối tiếp</a:t>
            </a:r>
          </a:p>
          <a:p>
            <a:endParaRPr lang="en-US"/>
          </a:p>
        </p:txBody>
      </p:sp>
    </p:spTree>
    <p:extLst>
      <p:ext uri="{BB962C8B-B14F-4D97-AF65-F5344CB8AC3E}">
        <p14:creationId xmlns:p14="http://schemas.microsoft.com/office/powerpoint/2010/main" val="1932880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Hoạt động khởi động ngoài lồng ghép kiến thức thì còn để dẫn dắt HS vào bài mới, đặc biệt là để </a:t>
            </a:r>
            <a:r>
              <a:rPr lang="en-US" b="1"/>
              <a:t>tạo tâm thế thoải mái, vui vẻ cho HS </a:t>
            </a:r>
            <a:r>
              <a:rPr lang="en-US"/>
              <a:t>khi bắt đầu học nên thầy cô đừng quá nặng nề về kiến thức mà hãy làm sao để HS hào hứng bước vào tiết học nhé!</a:t>
            </a:r>
          </a:p>
        </p:txBody>
      </p:sp>
    </p:spTree>
    <p:extLst>
      <p:ext uri="{BB962C8B-B14F-4D97-AF65-F5344CB8AC3E}">
        <p14:creationId xmlns:p14="http://schemas.microsoft.com/office/powerpoint/2010/main" val="1004028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mời 2 HS đọc nối tiếp</a:t>
            </a:r>
          </a:p>
          <a:p>
            <a:endParaRPr lang="en-US"/>
          </a:p>
        </p:txBody>
      </p:sp>
    </p:spTree>
    <p:extLst>
      <p:ext uri="{BB962C8B-B14F-4D97-AF65-F5344CB8AC3E}">
        <p14:creationId xmlns:p14="http://schemas.microsoft.com/office/powerpoint/2010/main" val="1187253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mời 2 HS đọc nối tiếp</a:t>
            </a:r>
          </a:p>
          <a:p>
            <a:endParaRPr lang="en-US"/>
          </a:p>
        </p:txBody>
      </p:sp>
    </p:spTree>
    <p:extLst>
      <p:ext uri="{BB962C8B-B14F-4D97-AF65-F5344CB8AC3E}">
        <p14:creationId xmlns:p14="http://schemas.microsoft.com/office/powerpoint/2010/main" val="2448168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ctr"/>
            <a:r>
              <a:rPr lang="en-US" sz="1100">
                <a:latin typeface=".TMC-Ong Do" pitchFamily="2" charset="0"/>
              </a:rPr>
              <a:t>Kho ppt Phan Linh_0916.604.268</a:t>
            </a:r>
          </a:p>
        </p:txBody>
      </p:sp>
    </p:spTree>
    <p:extLst>
      <p:ext uri="{BB962C8B-B14F-4D97-AF65-F5344CB8AC3E}">
        <p14:creationId xmlns:p14="http://schemas.microsoft.com/office/powerpoint/2010/main" val="3307441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4</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33</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4</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34</a:t>
            </a:fld>
            <a:endParaRPr lang="en-US"/>
          </a:p>
        </p:txBody>
      </p:sp>
    </p:spTree>
    <p:extLst>
      <p:ext uri="{BB962C8B-B14F-4D97-AF65-F5344CB8AC3E}">
        <p14:creationId xmlns:p14="http://schemas.microsoft.com/office/powerpoint/2010/main" val="813960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4</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35</a:t>
            </a:fld>
            <a:endParaRPr lang="en-US"/>
          </a:p>
        </p:txBody>
      </p:sp>
    </p:spTree>
    <p:extLst>
      <p:ext uri="{BB962C8B-B14F-4D97-AF65-F5344CB8AC3E}">
        <p14:creationId xmlns:p14="http://schemas.microsoft.com/office/powerpoint/2010/main" val="2210600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bb3ccd7b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bb3ccd7b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latin typeface=".TMC-Ong Do" pitchFamily="2" charset="0"/>
              </a:rPr>
              <a:t>Kho ppt Phan Linh_0916.604.268</a:t>
            </a: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chuẩn bị một số câu thơ</a:t>
            </a:r>
          </a:p>
        </p:txBody>
      </p:sp>
    </p:spTree>
    <p:extLst>
      <p:ext uri="{BB962C8B-B14F-4D97-AF65-F5344CB8AC3E}">
        <p14:creationId xmlns:p14="http://schemas.microsoft.com/office/powerpoint/2010/main" val="186198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đọc mẫu cả bài, đọc diễn cảm, nhấn giọng ở những từ ngữ giàu sức gợi tả, gợi cảm. GV có thể mời 2 em đọc nối tiếp khổ thơ.</a:t>
            </a:r>
          </a:p>
        </p:txBody>
      </p:sp>
    </p:spTree>
    <p:extLst>
      <p:ext uri="{BB962C8B-B14F-4D97-AF65-F5344CB8AC3E}">
        <p14:creationId xmlns:p14="http://schemas.microsoft.com/office/powerpoint/2010/main" val="542673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linh động thêm/bớt từ khó đọc sao cho phù hợp với vùng miền nhé!</a:t>
            </a:r>
          </a:p>
        </p:txBody>
      </p:sp>
    </p:spTree>
    <p:extLst>
      <p:ext uri="{BB962C8B-B14F-4D97-AF65-F5344CB8AC3E}">
        <p14:creationId xmlns:p14="http://schemas.microsoft.com/office/powerpoint/2010/main" val="3695867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Luyện đọc từ khó, GV lưu ý những lỗi phát âm thường sai của hs</a:t>
            </a:r>
          </a:p>
          <a:p>
            <a:pPr marL="158750" indent="0">
              <a:buNone/>
            </a:pPr>
            <a:r>
              <a:rPr lang="en-US"/>
              <a:t>Tuỳ vào từng vùng miền, GV có sự điều chỉnh các từ sao cho phù hợp nhé</a:t>
            </a:r>
          </a:p>
        </p:txBody>
      </p:sp>
    </p:spTree>
    <p:extLst>
      <p:ext uri="{BB962C8B-B14F-4D97-AF65-F5344CB8AC3E}">
        <p14:creationId xmlns:p14="http://schemas.microsoft.com/office/powerpoint/2010/main" val="284612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Vì HS học từ điển rồi nên sách yêu cầu hs tự tra</a:t>
            </a:r>
          </a:p>
        </p:txBody>
      </p:sp>
    </p:spTree>
    <p:extLst>
      <p:ext uri="{BB962C8B-B14F-4D97-AF65-F5344CB8AC3E}">
        <p14:creationId xmlns:p14="http://schemas.microsoft.com/office/powerpoint/2010/main" val="420531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đọc mẫu nhịp thơ, giọng điều diễn cảm để HS theo dõi và nắm</a:t>
            </a:r>
          </a:p>
        </p:txBody>
      </p:sp>
    </p:spTree>
    <p:extLst>
      <p:ext uri="{BB962C8B-B14F-4D97-AF65-F5344CB8AC3E}">
        <p14:creationId xmlns:p14="http://schemas.microsoft.com/office/powerpoint/2010/main" val="3548622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grpSp>
        <p:nvGrpSpPr>
          <p:cNvPr id="11" name="Google Shape;11;p2"/>
          <p:cNvGrpSpPr/>
          <p:nvPr/>
        </p:nvGrpSpPr>
        <p:grpSpPr>
          <a:xfrm>
            <a:off x="-175277" y="-497104"/>
            <a:ext cx="9494557" cy="6137704"/>
            <a:chOff x="-175277" y="-497104"/>
            <a:chExt cx="9494557" cy="6137704"/>
          </a:xfrm>
        </p:grpSpPr>
        <p:grpSp>
          <p:nvGrpSpPr>
            <p:cNvPr id="12" name="Google Shape;12;p2"/>
            <p:cNvGrpSpPr/>
            <p:nvPr/>
          </p:nvGrpSpPr>
          <p:grpSpPr>
            <a:xfrm rot="2265392">
              <a:off x="7730316" y="3603319"/>
              <a:ext cx="1128621" cy="1889569"/>
              <a:chOff x="3820625" y="2347300"/>
              <a:chExt cx="883825" cy="1479725"/>
            </a:xfrm>
          </p:grpSpPr>
          <p:sp>
            <p:nvSpPr>
              <p:cNvPr id="13" name="Google Shape;13;p2"/>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8534608">
              <a:off x="285066" y="-349381"/>
              <a:ext cx="1128621" cy="1889569"/>
              <a:chOff x="3820625" y="2347300"/>
              <a:chExt cx="883825" cy="1479725"/>
            </a:xfrm>
          </p:grpSpPr>
          <p:sp>
            <p:nvSpPr>
              <p:cNvPr id="20" name="Google Shape;20;p2"/>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175412" y="3974946"/>
              <a:ext cx="2049317" cy="1463572"/>
              <a:chOff x="2523250" y="3135400"/>
              <a:chExt cx="1134350" cy="810125"/>
            </a:xfrm>
          </p:grpSpPr>
          <p:sp>
            <p:nvSpPr>
              <p:cNvPr id="27" name="Google Shape;27;p2"/>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6956837" y="-497104"/>
              <a:ext cx="2049317" cy="1463572"/>
              <a:chOff x="2523250" y="3135400"/>
              <a:chExt cx="1134350" cy="810125"/>
            </a:xfrm>
          </p:grpSpPr>
          <p:sp>
            <p:nvSpPr>
              <p:cNvPr id="50" name="Google Shape;50;p2"/>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blipFill>
          <a:blip r:embed="rId2">
            <a:alphaModFix/>
          </a:blip>
          <a:stretch>
            <a:fillRect/>
          </a:stretch>
        </a:blipFill>
        <a:effectLst/>
      </p:bgPr>
    </p:bg>
    <p:spTree>
      <p:nvGrpSpPr>
        <p:cNvPr id="1" name="Shape 1294"/>
        <p:cNvGrpSpPr/>
        <p:nvPr/>
      </p:nvGrpSpPr>
      <p:grpSpPr>
        <a:xfrm>
          <a:off x="0" y="0"/>
          <a:ext cx="0" cy="0"/>
          <a:chOff x="0" y="0"/>
          <a:chExt cx="0" cy="0"/>
        </a:xfrm>
      </p:grpSpPr>
      <p:grpSp>
        <p:nvGrpSpPr>
          <p:cNvPr id="1295" name="Google Shape;1295;p25"/>
          <p:cNvGrpSpPr/>
          <p:nvPr/>
        </p:nvGrpSpPr>
        <p:grpSpPr>
          <a:xfrm flipH="1">
            <a:off x="-175277" y="-497104"/>
            <a:ext cx="9494557" cy="6137704"/>
            <a:chOff x="-175277" y="-497104"/>
            <a:chExt cx="9494557" cy="6137704"/>
          </a:xfrm>
        </p:grpSpPr>
        <p:grpSp>
          <p:nvGrpSpPr>
            <p:cNvPr id="1296" name="Google Shape;1296;p25"/>
            <p:cNvGrpSpPr/>
            <p:nvPr/>
          </p:nvGrpSpPr>
          <p:grpSpPr>
            <a:xfrm rot="2265392">
              <a:off x="7730316" y="3603319"/>
              <a:ext cx="1128621" cy="1889569"/>
              <a:chOff x="3820625" y="2347300"/>
              <a:chExt cx="883825" cy="1479725"/>
            </a:xfrm>
          </p:grpSpPr>
          <p:sp>
            <p:nvSpPr>
              <p:cNvPr id="1297" name="Google Shape;1297;p25"/>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5"/>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5"/>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5"/>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5"/>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5"/>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25"/>
            <p:cNvGrpSpPr/>
            <p:nvPr/>
          </p:nvGrpSpPr>
          <p:grpSpPr>
            <a:xfrm rot="-8534608">
              <a:off x="285066" y="-349381"/>
              <a:ext cx="1128621" cy="1889569"/>
              <a:chOff x="3820625" y="2347300"/>
              <a:chExt cx="883825" cy="1479725"/>
            </a:xfrm>
          </p:grpSpPr>
          <p:sp>
            <p:nvSpPr>
              <p:cNvPr id="1304" name="Google Shape;1304;p25"/>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5"/>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5"/>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5"/>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5"/>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5"/>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0" name="Google Shape;1310;p25"/>
            <p:cNvGrpSpPr/>
            <p:nvPr/>
          </p:nvGrpSpPr>
          <p:grpSpPr>
            <a:xfrm>
              <a:off x="175412" y="3974946"/>
              <a:ext cx="2049317" cy="1463572"/>
              <a:chOff x="2523250" y="3135400"/>
              <a:chExt cx="1134350" cy="810125"/>
            </a:xfrm>
          </p:grpSpPr>
          <p:sp>
            <p:nvSpPr>
              <p:cNvPr id="1311" name="Google Shape;1311;p25"/>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5"/>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5"/>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5"/>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5"/>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5"/>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5"/>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5"/>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5"/>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5"/>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5"/>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5"/>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5"/>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5"/>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5"/>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5"/>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5"/>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5"/>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5"/>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5"/>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5"/>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5"/>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5"/>
            <p:cNvGrpSpPr/>
            <p:nvPr/>
          </p:nvGrpSpPr>
          <p:grpSpPr>
            <a:xfrm>
              <a:off x="6956837" y="-497104"/>
              <a:ext cx="2049317" cy="1463572"/>
              <a:chOff x="2523250" y="3135400"/>
              <a:chExt cx="1134350" cy="810125"/>
            </a:xfrm>
          </p:grpSpPr>
          <p:sp>
            <p:nvSpPr>
              <p:cNvPr id="1334" name="Google Shape;1334;p25"/>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5"/>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5"/>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5"/>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5"/>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5"/>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5"/>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5"/>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5"/>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5"/>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5"/>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5"/>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5"/>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5"/>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5"/>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5"/>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5"/>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5"/>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5"/>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5"/>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5"/>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5"/>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1">
  <p:cSld name="BLANK_1_1_1_1_1_1_1_1_1">
    <p:bg>
      <p:bgPr>
        <a:blipFill>
          <a:blip r:embed="rId2">
            <a:alphaModFix/>
          </a:blip>
          <a:stretch>
            <a:fillRect/>
          </a:stretch>
        </a:blipFill>
        <a:effectLst/>
      </p:bgPr>
    </p:bg>
    <p:spTree>
      <p:nvGrpSpPr>
        <p:cNvPr id="1" name="Shape 1356"/>
        <p:cNvGrpSpPr/>
        <p:nvPr/>
      </p:nvGrpSpPr>
      <p:grpSpPr>
        <a:xfrm>
          <a:off x="0" y="0"/>
          <a:ext cx="0" cy="0"/>
          <a:chOff x="0" y="0"/>
          <a:chExt cx="0" cy="0"/>
        </a:xfrm>
      </p:grpSpPr>
      <p:grpSp>
        <p:nvGrpSpPr>
          <p:cNvPr id="1357" name="Google Shape;1357;p26"/>
          <p:cNvGrpSpPr/>
          <p:nvPr/>
        </p:nvGrpSpPr>
        <p:grpSpPr>
          <a:xfrm>
            <a:off x="-219720" y="-497104"/>
            <a:ext cx="9700914" cy="5935622"/>
            <a:chOff x="-219720" y="-497104"/>
            <a:chExt cx="9700914" cy="5935622"/>
          </a:xfrm>
        </p:grpSpPr>
        <p:grpSp>
          <p:nvGrpSpPr>
            <p:cNvPr id="1358" name="Google Shape;1358;p26"/>
            <p:cNvGrpSpPr/>
            <p:nvPr/>
          </p:nvGrpSpPr>
          <p:grpSpPr>
            <a:xfrm rot="-4465095">
              <a:off x="7855295" y="-313009"/>
              <a:ext cx="1128582" cy="1889505"/>
              <a:chOff x="3820625" y="2347300"/>
              <a:chExt cx="883825" cy="1479725"/>
            </a:xfrm>
          </p:grpSpPr>
          <p:sp>
            <p:nvSpPr>
              <p:cNvPr id="1359" name="Google Shape;1359;p26"/>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6"/>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6"/>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6"/>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6"/>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5" name="Google Shape;1365;p26"/>
            <p:cNvGrpSpPr/>
            <p:nvPr/>
          </p:nvGrpSpPr>
          <p:grpSpPr>
            <a:xfrm flipH="1">
              <a:off x="6956837" y="3974946"/>
              <a:ext cx="2049317" cy="1463572"/>
              <a:chOff x="2523250" y="3135400"/>
              <a:chExt cx="1134350" cy="810125"/>
            </a:xfrm>
          </p:grpSpPr>
          <p:sp>
            <p:nvSpPr>
              <p:cNvPr id="1366" name="Google Shape;1366;p26"/>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6"/>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6"/>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6"/>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6"/>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6"/>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6"/>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6"/>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6"/>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6"/>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6"/>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6"/>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6"/>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6"/>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6"/>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6"/>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6"/>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6"/>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6"/>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6"/>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6"/>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6"/>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6"/>
            <p:cNvGrpSpPr/>
            <p:nvPr/>
          </p:nvGrpSpPr>
          <p:grpSpPr>
            <a:xfrm flipH="1">
              <a:off x="175412" y="-497104"/>
              <a:ext cx="2049317" cy="1463572"/>
              <a:chOff x="2523250" y="3135400"/>
              <a:chExt cx="1134350" cy="810125"/>
            </a:xfrm>
          </p:grpSpPr>
          <p:sp>
            <p:nvSpPr>
              <p:cNvPr id="1389" name="Google Shape;1389;p26"/>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6"/>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6"/>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6"/>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6"/>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6"/>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6"/>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6"/>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6"/>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6"/>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6"/>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6"/>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6"/>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6"/>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6"/>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6"/>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6"/>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6"/>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6"/>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6"/>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6"/>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6"/>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26"/>
            <p:cNvGrpSpPr/>
            <p:nvPr/>
          </p:nvGrpSpPr>
          <p:grpSpPr>
            <a:xfrm rot="6334905">
              <a:off x="277595" y="3501241"/>
              <a:ext cx="1128582" cy="1889505"/>
              <a:chOff x="3787811" y="2356451"/>
              <a:chExt cx="883825" cy="1479725"/>
            </a:xfrm>
          </p:grpSpPr>
          <p:sp>
            <p:nvSpPr>
              <p:cNvPr id="1412" name="Google Shape;1412;p26"/>
              <p:cNvSpPr/>
              <p:nvPr/>
            </p:nvSpPr>
            <p:spPr>
              <a:xfrm>
                <a:off x="3787811" y="2356451"/>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6"/>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6"/>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6"/>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6"/>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6"/>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 userDrawn="1">
  <p:cSld name="Table of contents ">
    <p:spTree>
      <p:nvGrpSpPr>
        <p:cNvPr id="1" name="Shape 486"/>
        <p:cNvGrpSpPr/>
        <p:nvPr/>
      </p:nvGrpSpPr>
      <p:grpSpPr>
        <a:xfrm>
          <a:off x="0" y="0"/>
          <a:ext cx="0" cy="0"/>
          <a:chOff x="0" y="0"/>
          <a:chExt cx="0" cy="0"/>
        </a:xfrm>
      </p:grpSpPr>
      <p:sp>
        <p:nvSpPr>
          <p:cNvPr id="488" name="Google Shape;488;p13"/>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07" name="Google Shape;507;p13"/>
          <p:cNvGrpSpPr/>
          <p:nvPr/>
        </p:nvGrpSpPr>
        <p:grpSpPr>
          <a:xfrm>
            <a:off x="-272142" y="1163263"/>
            <a:ext cx="1025973" cy="811032"/>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16" name="Google Shape;516;p13"/>
          <p:cNvGrpSpPr/>
          <p:nvPr/>
        </p:nvGrpSpPr>
        <p:grpSpPr>
          <a:xfrm>
            <a:off x="7206766" y="153898"/>
            <a:ext cx="1651683" cy="719972"/>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5" name="Google Shape;525;p13"/>
          <p:cNvGrpSpPr/>
          <p:nvPr/>
        </p:nvGrpSpPr>
        <p:grpSpPr>
          <a:xfrm>
            <a:off x="5249331" y="105967"/>
            <a:ext cx="1456109" cy="488736"/>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4" name="Google Shape;534;p13"/>
          <p:cNvGrpSpPr/>
          <p:nvPr/>
        </p:nvGrpSpPr>
        <p:grpSpPr>
          <a:xfrm rot="3617422">
            <a:off x="80017" y="4521081"/>
            <a:ext cx="639248" cy="382014"/>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1" name="Google Shape;541;p13"/>
          <p:cNvGrpSpPr/>
          <p:nvPr/>
        </p:nvGrpSpPr>
        <p:grpSpPr>
          <a:xfrm>
            <a:off x="8308411" y="4194780"/>
            <a:ext cx="666115" cy="973447"/>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634058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userDrawn="1">
  <p:cSld name="1_Section header 2">
    <p:spTree>
      <p:nvGrpSpPr>
        <p:cNvPr id="1" name="Shape 606"/>
        <p:cNvGrpSpPr/>
        <p:nvPr/>
      </p:nvGrpSpPr>
      <p:grpSpPr>
        <a:xfrm>
          <a:off x="0" y="0"/>
          <a:ext cx="0" cy="0"/>
          <a:chOff x="0" y="0"/>
          <a:chExt cx="0" cy="0"/>
        </a:xfrm>
      </p:grpSpPr>
      <p:grpSp>
        <p:nvGrpSpPr>
          <p:cNvPr id="610" name="Google Shape;610;p15"/>
          <p:cNvGrpSpPr/>
          <p:nvPr/>
        </p:nvGrpSpPr>
        <p:grpSpPr>
          <a:xfrm>
            <a:off x="8065081" y="-10"/>
            <a:ext cx="1210420" cy="868635"/>
            <a:chOff x="6102329" y="3283426"/>
            <a:chExt cx="654776" cy="469888"/>
          </a:xfrm>
        </p:grpSpPr>
        <p:sp>
          <p:nvSpPr>
            <p:cNvPr id="611" name="Google Shape;611;p15"/>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2" name="Google Shape;612;p15"/>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3" name="Google Shape;613;p15"/>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4" name="Google Shape;614;p15"/>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5" name="Google Shape;615;p15"/>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6" name="Google Shape;616;p15"/>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7" name="Google Shape;617;p15"/>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8" name="Google Shape;618;p15"/>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9" name="Google Shape;619;p15"/>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0" name="Google Shape;620;p15"/>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1" name="Google Shape;621;p15"/>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22" name="Google Shape;622;p15"/>
          <p:cNvGrpSpPr/>
          <p:nvPr/>
        </p:nvGrpSpPr>
        <p:grpSpPr>
          <a:xfrm flipH="1">
            <a:off x="8065063" y="1808494"/>
            <a:ext cx="1277992" cy="1010253"/>
            <a:chOff x="855987" y="2204128"/>
            <a:chExt cx="1217483" cy="962421"/>
          </a:xfrm>
        </p:grpSpPr>
        <p:grpSp>
          <p:nvGrpSpPr>
            <p:cNvPr id="623" name="Google Shape;623;p15"/>
            <p:cNvGrpSpPr/>
            <p:nvPr/>
          </p:nvGrpSpPr>
          <p:grpSpPr>
            <a:xfrm>
              <a:off x="855987" y="2204128"/>
              <a:ext cx="1146639" cy="962421"/>
              <a:chOff x="958238" y="2157575"/>
              <a:chExt cx="1115191" cy="936025"/>
            </a:xfrm>
          </p:grpSpPr>
          <p:sp>
            <p:nvSpPr>
              <p:cNvPr id="624" name="Google Shape;624;p15"/>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5" name="Google Shape;625;p15"/>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6" name="Google Shape;626;p15"/>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7" name="Google Shape;627;p15"/>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8" name="Google Shape;628;p15"/>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9" name="Google Shape;629;p15"/>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630" name="Google Shape;630;p15"/>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31" name="Google Shape;631;p15"/>
          <p:cNvGrpSpPr/>
          <p:nvPr/>
        </p:nvGrpSpPr>
        <p:grpSpPr>
          <a:xfrm>
            <a:off x="69059" y="647195"/>
            <a:ext cx="1860621" cy="811048"/>
            <a:chOff x="3965010" y="571479"/>
            <a:chExt cx="1651683" cy="719972"/>
          </a:xfrm>
        </p:grpSpPr>
        <p:grpSp>
          <p:nvGrpSpPr>
            <p:cNvPr id="632" name="Google Shape;632;p15"/>
            <p:cNvGrpSpPr/>
            <p:nvPr/>
          </p:nvGrpSpPr>
          <p:grpSpPr>
            <a:xfrm>
              <a:off x="3965010" y="571479"/>
              <a:ext cx="1446820" cy="719972"/>
              <a:chOff x="3953250" y="571500"/>
              <a:chExt cx="1383325" cy="766825"/>
            </a:xfrm>
          </p:grpSpPr>
          <p:grpSp>
            <p:nvGrpSpPr>
              <p:cNvPr id="633" name="Google Shape;633;p15"/>
              <p:cNvGrpSpPr/>
              <p:nvPr/>
            </p:nvGrpSpPr>
            <p:grpSpPr>
              <a:xfrm>
                <a:off x="3953250" y="571500"/>
                <a:ext cx="1383166" cy="669650"/>
                <a:chOff x="897088" y="2374675"/>
                <a:chExt cx="1383166" cy="669650"/>
              </a:xfrm>
            </p:grpSpPr>
            <p:sp>
              <p:nvSpPr>
                <p:cNvPr id="634" name="Google Shape;634;p15"/>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5" name="Google Shape;635;p15"/>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6" name="Google Shape;636;p15"/>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7" name="Google Shape;637;p15"/>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638" name="Google Shape;638;p15"/>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639" name="Google Shape;639;p15"/>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40" name="Google Shape;640;p15"/>
          <p:cNvGrpSpPr/>
          <p:nvPr/>
        </p:nvGrpSpPr>
        <p:grpSpPr>
          <a:xfrm flipH="1">
            <a:off x="4572000" y="-345861"/>
            <a:ext cx="1813833" cy="1156739"/>
            <a:chOff x="7239867" y="1514545"/>
            <a:chExt cx="2525833" cy="1610805"/>
          </a:xfrm>
        </p:grpSpPr>
        <p:grpSp>
          <p:nvGrpSpPr>
            <p:cNvPr id="641" name="Google Shape;641;p15"/>
            <p:cNvGrpSpPr/>
            <p:nvPr/>
          </p:nvGrpSpPr>
          <p:grpSpPr>
            <a:xfrm>
              <a:off x="7346663" y="1514545"/>
              <a:ext cx="2419037" cy="1551678"/>
              <a:chOff x="7410211" y="1555302"/>
              <a:chExt cx="2355440" cy="1510884"/>
            </a:xfrm>
          </p:grpSpPr>
          <p:grpSp>
            <p:nvGrpSpPr>
              <p:cNvPr id="642" name="Google Shape;642;p15"/>
              <p:cNvGrpSpPr/>
              <p:nvPr/>
            </p:nvGrpSpPr>
            <p:grpSpPr>
              <a:xfrm>
                <a:off x="7410211" y="1555302"/>
                <a:ext cx="2355440" cy="1510884"/>
                <a:chOff x="761258" y="2062480"/>
                <a:chExt cx="1646470" cy="1056119"/>
              </a:xfrm>
            </p:grpSpPr>
            <p:sp>
              <p:nvSpPr>
                <p:cNvPr id="643" name="Google Shape;643;p15"/>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4" name="Google Shape;644;p15"/>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5" name="Google Shape;645;p15"/>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6" name="Google Shape;646;p15"/>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7" name="Google Shape;647;p15"/>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8" name="Google Shape;648;p15"/>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649" name="Google Shape;649;p15"/>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0" name="Google Shape;650;p15"/>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651" name="Google Shape;651;p15"/>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52" name="Google Shape;652;p15"/>
          <p:cNvGrpSpPr/>
          <p:nvPr/>
        </p:nvGrpSpPr>
        <p:grpSpPr>
          <a:xfrm rot="4034152">
            <a:off x="179337" y="3565502"/>
            <a:ext cx="1391968" cy="1811051"/>
            <a:chOff x="4318023" y="4113296"/>
            <a:chExt cx="716422" cy="932073"/>
          </a:xfrm>
        </p:grpSpPr>
        <p:sp>
          <p:nvSpPr>
            <p:cNvPr id="653" name="Google Shape;653;p15"/>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4" name="Google Shape;654;p15"/>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5" name="Google Shape;655;p15"/>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6" name="Google Shape;656;p15"/>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1856909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4" userDrawn="1">
  <p:cSld name="Section header 4">
    <p:spTree>
      <p:nvGrpSpPr>
        <p:cNvPr id="1" name="Shape 705"/>
        <p:cNvGrpSpPr/>
        <p:nvPr/>
      </p:nvGrpSpPr>
      <p:grpSpPr>
        <a:xfrm>
          <a:off x="0" y="0"/>
          <a:ext cx="0" cy="0"/>
          <a:chOff x="0" y="0"/>
          <a:chExt cx="0" cy="0"/>
        </a:xfrm>
      </p:grpSpPr>
      <p:grpSp>
        <p:nvGrpSpPr>
          <p:cNvPr id="709" name="Google Shape;709;p17"/>
          <p:cNvGrpSpPr/>
          <p:nvPr/>
        </p:nvGrpSpPr>
        <p:grpSpPr>
          <a:xfrm>
            <a:off x="200427" y="2455158"/>
            <a:ext cx="2037701" cy="1610804"/>
            <a:chOff x="855987" y="2204128"/>
            <a:chExt cx="1217483" cy="962421"/>
          </a:xfrm>
        </p:grpSpPr>
        <p:grpSp>
          <p:nvGrpSpPr>
            <p:cNvPr id="710" name="Google Shape;710;p17"/>
            <p:cNvGrpSpPr/>
            <p:nvPr/>
          </p:nvGrpSpPr>
          <p:grpSpPr>
            <a:xfrm>
              <a:off x="855987" y="2204128"/>
              <a:ext cx="1146639" cy="962421"/>
              <a:chOff x="958238" y="2157575"/>
              <a:chExt cx="1115191" cy="936025"/>
            </a:xfrm>
          </p:grpSpPr>
          <p:sp>
            <p:nvSpPr>
              <p:cNvPr id="711" name="Google Shape;711;p17"/>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2" name="Google Shape;712;p17"/>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3" name="Google Shape;713;p17"/>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4" name="Google Shape;714;p17"/>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5" name="Google Shape;715;p17"/>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6" name="Google Shape;716;p17"/>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717" name="Google Shape;717;p17"/>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18" name="Google Shape;718;p17"/>
          <p:cNvGrpSpPr/>
          <p:nvPr/>
        </p:nvGrpSpPr>
        <p:grpSpPr>
          <a:xfrm>
            <a:off x="7904656" y="1601458"/>
            <a:ext cx="2525833" cy="1610805"/>
            <a:chOff x="7239867" y="1514545"/>
            <a:chExt cx="2525833" cy="1610805"/>
          </a:xfrm>
        </p:grpSpPr>
        <p:grpSp>
          <p:nvGrpSpPr>
            <p:cNvPr id="719" name="Google Shape;719;p17"/>
            <p:cNvGrpSpPr/>
            <p:nvPr/>
          </p:nvGrpSpPr>
          <p:grpSpPr>
            <a:xfrm>
              <a:off x="7346663" y="1514545"/>
              <a:ext cx="2419037" cy="1551678"/>
              <a:chOff x="7410211" y="1555302"/>
              <a:chExt cx="2355440" cy="1510884"/>
            </a:xfrm>
          </p:grpSpPr>
          <p:grpSp>
            <p:nvGrpSpPr>
              <p:cNvPr id="720" name="Google Shape;720;p17"/>
              <p:cNvGrpSpPr/>
              <p:nvPr/>
            </p:nvGrpSpPr>
            <p:grpSpPr>
              <a:xfrm>
                <a:off x="7410211" y="1555302"/>
                <a:ext cx="2355440" cy="1510884"/>
                <a:chOff x="761258" y="2062480"/>
                <a:chExt cx="1646470" cy="1056119"/>
              </a:xfrm>
            </p:grpSpPr>
            <p:sp>
              <p:nvSpPr>
                <p:cNvPr id="721" name="Google Shape;721;p1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2" name="Google Shape;722;p1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3" name="Google Shape;723;p1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4" name="Google Shape;724;p1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5" name="Google Shape;725;p1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6" name="Google Shape;726;p1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727" name="Google Shape;727;p1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8" name="Google Shape;728;p1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729" name="Google Shape;729;p1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30" name="Google Shape;730;p17"/>
          <p:cNvGrpSpPr/>
          <p:nvPr/>
        </p:nvGrpSpPr>
        <p:grpSpPr>
          <a:xfrm rot="-1272558" flipH="1">
            <a:off x="7559394" y="3262089"/>
            <a:ext cx="1415633" cy="2385311"/>
            <a:chOff x="-653265" y="1899986"/>
            <a:chExt cx="171302" cy="288619"/>
          </a:xfrm>
        </p:grpSpPr>
        <p:sp>
          <p:nvSpPr>
            <p:cNvPr id="731" name="Google Shape;731;p17"/>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2" name="Google Shape;732;p17"/>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3" name="Google Shape;733;p17"/>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4" name="Google Shape;734;p17"/>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5" name="Google Shape;735;p17"/>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36" name="Google Shape;736;p17"/>
          <p:cNvGrpSpPr/>
          <p:nvPr/>
        </p:nvGrpSpPr>
        <p:grpSpPr>
          <a:xfrm>
            <a:off x="440171" y="178101"/>
            <a:ext cx="1860621" cy="811048"/>
            <a:chOff x="3965010" y="571479"/>
            <a:chExt cx="1651683" cy="719972"/>
          </a:xfrm>
        </p:grpSpPr>
        <p:grpSp>
          <p:nvGrpSpPr>
            <p:cNvPr id="737" name="Google Shape;737;p17"/>
            <p:cNvGrpSpPr/>
            <p:nvPr/>
          </p:nvGrpSpPr>
          <p:grpSpPr>
            <a:xfrm>
              <a:off x="3965010" y="571479"/>
              <a:ext cx="1446820" cy="719972"/>
              <a:chOff x="3953250" y="571500"/>
              <a:chExt cx="1383325" cy="766825"/>
            </a:xfrm>
          </p:grpSpPr>
          <p:grpSp>
            <p:nvGrpSpPr>
              <p:cNvPr id="738" name="Google Shape;738;p17"/>
              <p:cNvGrpSpPr/>
              <p:nvPr/>
            </p:nvGrpSpPr>
            <p:grpSpPr>
              <a:xfrm>
                <a:off x="3953250" y="571500"/>
                <a:ext cx="1383166" cy="669650"/>
                <a:chOff x="897088" y="2374675"/>
                <a:chExt cx="1383166" cy="669650"/>
              </a:xfrm>
            </p:grpSpPr>
            <p:sp>
              <p:nvSpPr>
                <p:cNvPr id="739" name="Google Shape;739;p17"/>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0" name="Google Shape;740;p17"/>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1" name="Google Shape;741;p17"/>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2" name="Google Shape;742;p17"/>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743" name="Google Shape;743;p17"/>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744" name="Google Shape;744;p17"/>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745" name="Google Shape;745;p17"/>
          <p:cNvSpPr/>
          <p:nvPr/>
        </p:nvSpPr>
        <p:spPr>
          <a:xfrm>
            <a:off x="-49274"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746" name="Google Shape;746;p17"/>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747" name="Google Shape;747;p17"/>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748" name="Google Shape;748;p17"/>
          <p:cNvSpPr/>
          <p:nvPr/>
        </p:nvSpPr>
        <p:spPr>
          <a:xfrm>
            <a:off x="7532352" y="4823551"/>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749" name="Google Shape;749;p17"/>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750" name="Google Shape;750;p17"/>
          <p:cNvSpPr/>
          <p:nvPr/>
        </p:nvSpPr>
        <p:spPr>
          <a:xfrm>
            <a:off x="4669614" y="4886411"/>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751" name="Google Shape;751;p17"/>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Tree>
    <p:extLst>
      <p:ext uri="{BB962C8B-B14F-4D97-AF65-F5344CB8AC3E}">
        <p14:creationId xmlns:p14="http://schemas.microsoft.com/office/powerpoint/2010/main" val="1755689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804"/>
        <p:cNvGrpSpPr/>
        <p:nvPr/>
      </p:nvGrpSpPr>
      <p:grpSpPr>
        <a:xfrm>
          <a:off x="0" y="0"/>
          <a:ext cx="0" cy="0"/>
          <a:chOff x="0" y="0"/>
          <a:chExt cx="0" cy="0"/>
        </a:xfrm>
      </p:grpSpPr>
      <p:grpSp>
        <p:nvGrpSpPr>
          <p:cNvPr id="806" name="Google Shape;806;p19"/>
          <p:cNvGrpSpPr/>
          <p:nvPr/>
        </p:nvGrpSpPr>
        <p:grpSpPr>
          <a:xfrm>
            <a:off x="8460808" y="926675"/>
            <a:ext cx="1025973" cy="811032"/>
            <a:chOff x="855987" y="2204128"/>
            <a:chExt cx="1217483" cy="962421"/>
          </a:xfrm>
        </p:grpSpPr>
        <p:grpSp>
          <p:nvGrpSpPr>
            <p:cNvPr id="807" name="Google Shape;807;p19"/>
            <p:cNvGrpSpPr/>
            <p:nvPr/>
          </p:nvGrpSpPr>
          <p:grpSpPr>
            <a:xfrm>
              <a:off x="855987" y="2204128"/>
              <a:ext cx="1146639" cy="962421"/>
              <a:chOff x="958238" y="2157575"/>
              <a:chExt cx="1115191" cy="936025"/>
            </a:xfrm>
          </p:grpSpPr>
          <p:sp>
            <p:nvSpPr>
              <p:cNvPr id="808" name="Google Shape;808;p19"/>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09" name="Google Shape;809;p19"/>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0" name="Google Shape;810;p19"/>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1" name="Google Shape;811;p19"/>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2" name="Google Shape;812;p19"/>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3" name="Google Shape;813;p19"/>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814" name="Google Shape;814;p19"/>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815" name="Google Shape;815;p19"/>
          <p:cNvGrpSpPr/>
          <p:nvPr/>
        </p:nvGrpSpPr>
        <p:grpSpPr>
          <a:xfrm rot="3617422">
            <a:off x="59341" y="4604956"/>
            <a:ext cx="639248" cy="382014"/>
            <a:chOff x="1202177" y="4613417"/>
            <a:chExt cx="528376" cy="315757"/>
          </a:xfrm>
        </p:grpSpPr>
        <p:sp>
          <p:nvSpPr>
            <p:cNvPr id="816" name="Google Shape;816;p19"/>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7" name="Google Shape;817;p19"/>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8" name="Google Shape;818;p19"/>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9" name="Google Shape;819;p19"/>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0" name="Google Shape;820;p19"/>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1" name="Google Shape;821;p19"/>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822" name="Google Shape;822;p19"/>
          <p:cNvGrpSpPr/>
          <p:nvPr/>
        </p:nvGrpSpPr>
        <p:grpSpPr>
          <a:xfrm>
            <a:off x="8460810" y="4194780"/>
            <a:ext cx="666115" cy="973447"/>
            <a:chOff x="-1047799" y="3300294"/>
            <a:chExt cx="439014" cy="641607"/>
          </a:xfrm>
        </p:grpSpPr>
        <p:sp>
          <p:nvSpPr>
            <p:cNvPr id="823" name="Google Shape;823;p19"/>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4" name="Google Shape;824;p19"/>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5" name="Google Shape;825;p19"/>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6" name="Google Shape;826;p19"/>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7" name="Google Shape;827;p19"/>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8" name="Google Shape;828;p19"/>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9" name="Google Shape;829;p19"/>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0" name="Google Shape;830;p19"/>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1" name="Google Shape;831;p19"/>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2" name="Google Shape;832;p19"/>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3" name="Google Shape;833;p19"/>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4" name="Google Shape;834;p19"/>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5" name="Google Shape;835;p19"/>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836" name="Google Shape;836;p19"/>
          <p:cNvGrpSpPr/>
          <p:nvPr/>
        </p:nvGrpSpPr>
        <p:grpSpPr>
          <a:xfrm rot="10800000">
            <a:off x="-220996" y="-221969"/>
            <a:ext cx="1590405" cy="693261"/>
            <a:chOff x="3965010" y="571479"/>
            <a:chExt cx="1651683" cy="719972"/>
          </a:xfrm>
        </p:grpSpPr>
        <p:grpSp>
          <p:nvGrpSpPr>
            <p:cNvPr id="837" name="Google Shape;837;p19"/>
            <p:cNvGrpSpPr/>
            <p:nvPr/>
          </p:nvGrpSpPr>
          <p:grpSpPr>
            <a:xfrm>
              <a:off x="3965010" y="571479"/>
              <a:ext cx="1446820" cy="719972"/>
              <a:chOff x="3953250" y="571500"/>
              <a:chExt cx="1383325" cy="766825"/>
            </a:xfrm>
          </p:grpSpPr>
          <p:grpSp>
            <p:nvGrpSpPr>
              <p:cNvPr id="838" name="Google Shape;838;p19"/>
              <p:cNvGrpSpPr/>
              <p:nvPr/>
            </p:nvGrpSpPr>
            <p:grpSpPr>
              <a:xfrm>
                <a:off x="3953250" y="571500"/>
                <a:ext cx="1383166" cy="669650"/>
                <a:chOff x="897088" y="2374675"/>
                <a:chExt cx="1383166" cy="669650"/>
              </a:xfrm>
            </p:grpSpPr>
            <p:sp>
              <p:nvSpPr>
                <p:cNvPr id="839" name="Google Shape;839;p19"/>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0" name="Google Shape;840;p19"/>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1" name="Google Shape;841;p19"/>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2" name="Google Shape;842;p19"/>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843" name="Google Shape;843;p19"/>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844" name="Google Shape;844;p19"/>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845" name="Google Shape;845;p19"/>
          <p:cNvGrpSpPr/>
          <p:nvPr/>
        </p:nvGrpSpPr>
        <p:grpSpPr>
          <a:xfrm rot="-2839265" flipH="1">
            <a:off x="7818980" y="-170364"/>
            <a:ext cx="799290" cy="1039885"/>
            <a:chOff x="4318023" y="4113296"/>
            <a:chExt cx="716422" cy="932073"/>
          </a:xfrm>
        </p:grpSpPr>
        <p:sp>
          <p:nvSpPr>
            <p:cNvPr id="846" name="Google Shape;846;p19"/>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7" name="Google Shape;847;p19"/>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8" name="Google Shape;848;p19"/>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9" name="Google Shape;849;p19"/>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4184221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56"/>
        <p:cNvGrpSpPr/>
        <p:nvPr/>
      </p:nvGrpSpPr>
      <p:grpSpPr>
        <a:xfrm>
          <a:off x="0" y="0"/>
          <a:ext cx="0" cy="0"/>
          <a:chOff x="0" y="0"/>
          <a:chExt cx="0" cy="0"/>
        </a:xfrm>
      </p:grpSpPr>
      <p:grpSp>
        <p:nvGrpSpPr>
          <p:cNvPr id="1557" name="Google Shape;1557;p34"/>
          <p:cNvGrpSpPr/>
          <p:nvPr/>
        </p:nvGrpSpPr>
        <p:grpSpPr>
          <a:xfrm flipH="1">
            <a:off x="-59448" y="4092702"/>
            <a:ext cx="1068261" cy="957550"/>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570" name="Google Shape;1570;p34"/>
          <p:cNvGrpSpPr/>
          <p:nvPr/>
        </p:nvGrpSpPr>
        <p:grpSpPr>
          <a:xfrm rot="-4477981" flipH="1">
            <a:off x="8390416" y="4219637"/>
            <a:ext cx="799388" cy="704718"/>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581" name="Google Shape;1581;p34"/>
          <p:cNvGrpSpPr/>
          <p:nvPr/>
        </p:nvGrpSpPr>
        <p:grpSpPr>
          <a:xfrm flipH="1">
            <a:off x="366692" y="-180577"/>
            <a:ext cx="2121888" cy="141459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589" name="Google Shape;1589;p34"/>
          <p:cNvGrpSpPr/>
          <p:nvPr/>
        </p:nvGrpSpPr>
        <p:grpSpPr>
          <a:xfrm flipH="1">
            <a:off x="8230789" y="1786718"/>
            <a:ext cx="1277992" cy="1010253"/>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598" name="Google Shape;1598;p34"/>
          <p:cNvGrpSpPr/>
          <p:nvPr/>
        </p:nvGrpSpPr>
        <p:grpSpPr>
          <a:xfrm rot="10800000" flipH="1">
            <a:off x="3699499" y="-186820"/>
            <a:ext cx="1590405" cy="693261"/>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43716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37"/>
        <p:cNvGrpSpPr/>
        <p:nvPr/>
      </p:nvGrpSpPr>
      <p:grpSpPr>
        <a:xfrm>
          <a:off x="0" y="0"/>
          <a:ext cx="0" cy="0"/>
          <a:chOff x="0" y="0"/>
          <a:chExt cx="0" cy="0"/>
        </a:xfrm>
      </p:grpSpPr>
      <p:grpSp>
        <p:nvGrpSpPr>
          <p:cNvPr id="138" name="Google Shape;138;p4"/>
          <p:cNvGrpSpPr/>
          <p:nvPr/>
        </p:nvGrpSpPr>
        <p:grpSpPr>
          <a:xfrm>
            <a:off x="6956837" y="-497104"/>
            <a:ext cx="2362443" cy="6137704"/>
            <a:chOff x="6956837" y="-497104"/>
            <a:chExt cx="2362443" cy="6137704"/>
          </a:xfrm>
        </p:grpSpPr>
        <p:grpSp>
          <p:nvGrpSpPr>
            <p:cNvPr id="139" name="Google Shape;139;p4"/>
            <p:cNvGrpSpPr/>
            <p:nvPr/>
          </p:nvGrpSpPr>
          <p:grpSpPr>
            <a:xfrm rot="2265392">
              <a:off x="7730316" y="3603319"/>
              <a:ext cx="1128621" cy="1889569"/>
              <a:chOff x="3820625" y="2347300"/>
              <a:chExt cx="883825" cy="1479725"/>
            </a:xfrm>
          </p:grpSpPr>
          <p:sp>
            <p:nvSpPr>
              <p:cNvPr id="140" name="Google Shape;140;p4"/>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4"/>
            <p:cNvGrpSpPr/>
            <p:nvPr/>
          </p:nvGrpSpPr>
          <p:grpSpPr>
            <a:xfrm>
              <a:off x="6956837" y="-497104"/>
              <a:ext cx="2049317" cy="1463572"/>
              <a:chOff x="2523250" y="3135400"/>
              <a:chExt cx="1134350" cy="810125"/>
            </a:xfrm>
          </p:grpSpPr>
          <p:sp>
            <p:nvSpPr>
              <p:cNvPr id="147" name="Google Shape;147;p4"/>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9" name="Google Shape;169;p4"/>
          <p:cNvSpPr/>
          <p:nvPr/>
        </p:nvSpPr>
        <p:spPr>
          <a:xfrm>
            <a:off x="229425" y="162825"/>
            <a:ext cx="8685160" cy="481787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BFF">
              <a:alpha val="87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172"/>
        <p:cNvGrpSpPr/>
        <p:nvPr/>
      </p:nvGrpSpPr>
      <p:grpSpPr>
        <a:xfrm>
          <a:off x="0" y="0"/>
          <a:ext cx="0" cy="0"/>
          <a:chOff x="0" y="0"/>
          <a:chExt cx="0" cy="0"/>
        </a:xfrm>
      </p:grpSpPr>
      <p:grpSp>
        <p:nvGrpSpPr>
          <p:cNvPr id="173" name="Google Shape;173;p5"/>
          <p:cNvGrpSpPr/>
          <p:nvPr/>
        </p:nvGrpSpPr>
        <p:grpSpPr>
          <a:xfrm>
            <a:off x="6956837" y="-497104"/>
            <a:ext cx="2362443" cy="6137704"/>
            <a:chOff x="6956837" y="-497104"/>
            <a:chExt cx="2362443" cy="6137704"/>
          </a:xfrm>
        </p:grpSpPr>
        <p:grpSp>
          <p:nvGrpSpPr>
            <p:cNvPr id="174" name="Google Shape;174;p5"/>
            <p:cNvGrpSpPr/>
            <p:nvPr/>
          </p:nvGrpSpPr>
          <p:grpSpPr>
            <a:xfrm rot="2265392">
              <a:off x="7730316" y="3603319"/>
              <a:ext cx="1128621" cy="1889569"/>
              <a:chOff x="3820625" y="2347300"/>
              <a:chExt cx="883825" cy="1479725"/>
            </a:xfrm>
          </p:grpSpPr>
          <p:sp>
            <p:nvSpPr>
              <p:cNvPr id="175" name="Google Shape;175;p5"/>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5"/>
            <p:cNvGrpSpPr/>
            <p:nvPr/>
          </p:nvGrpSpPr>
          <p:grpSpPr>
            <a:xfrm>
              <a:off x="6956837" y="-497104"/>
              <a:ext cx="2049317" cy="1463572"/>
              <a:chOff x="2523250" y="3135400"/>
              <a:chExt cx="1134350" cy="810125"/>
            </a:xfrm>
          </p:grpSpPr>
          <p:sp>
            <p:nvSpPr>
              <p:cNvPr id="182" name="Google Shape;182;p5"/>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4" name="Google Shape;204;p5"/>
          <p:cNvSpPr/>
          <p:nvPr/>
        </p:nvSpPr>
        <p:spPr>
          <a:xfrm>
            <a:off x="229425" y="162825"/>
            <a:ext cx="8685160" cy="481787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BFF">
              <a:alpha val="87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userDrawn="1">
  <p:cSld name="TITLE_ONLY">
    <p:bg>
      <p:bgPr>
        <a:blipFill>
          <a:blip r:embed="rId2">
            <a:alphaModFix/>
          </a:blip>
          <a:stretch>
            <a:fillRect/>
          </a:stretch>
        </a:blipFill>
        <a:effectLst/>
      </p:bgPr>
    </p:bg>
    <p:spTree>
      <p:nvGrpSpPr>
        <p:cNvPr id="1" name="Shape 210"/>
        <p:cNvGrpSpPr/>
        <p:nvPr/>
      </p:nvGrpSpPr>
      <p:grpSpPr>
        <a:xfrm>
          <a:off x="0" y="0"/>
          <a:ext cx="0" cy="0"/>
          <a:chOff x="0" y="0"/>
          <a:chExt cx="0" cy="0"/>
        </a:xfrm>
      </p:grpSpPr>
      <p:grpSp>
        <p:nvGrpSpPr>
          <p:cNvPr id="211" name="Google Shape;211;p6"/>
          <p:cNvGrpSpPr/>
          <p:nvPr/>
        </p:nvGrpSpPr>
        <p:grpSpPr>
          <a:xfrm>
            <a:off x="-219720" y="-497104"/>
            <a:ext cx="9700914" cy="5935622"/>
            <a:chOff x="-219720" y="-497104"/>
            <a:chExt cx="9700914" cy="5935622"/>
          </a:xfrm>
        </p:grpSpPr>
        <p:grpSp>
          <p:nvGrpSpPr>
            <p:cNvPr id="212" name="Google Shape;212;p6"/>
            <p:cNvGrpSpPr/>
            <p:nvPr/>
          </p:nvGrpSpPr>
          <p:grpSpPr>
            <a:xfrm rot="-4465095">
              <a:off x="7855295" y="-313009"/>
              <a:ext cx="1128582" cy="1889505"/>
              <a:chOff x="3820625" y="2347300"/>
              <a:chExt cx="883825" cy="1479725"/>
            </a:xfrm>
          </p:grpSpPr>
          <p:sp>
            <p:nvSpPr>
              <p:cNvPr id="213" name="Google Shape;213;p6"/>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6"/>
            <p:cNvGrpSpPr/>
            <p:nvPr/>
          </p:nvGrpSpPr>
          <p:grpSpPr>
            <a:xfrm flipH="1">
              <a:off x="6956837" y="3974946"/>
              <a:ext cx="2049317" cy="1463572"/>
              <a:chOff x="2523250" y="3135400"/>
              <a:chExt cx="1134350" cy="810125"/>
            </a:xfrm>
          </p:grpSpPr>
          <p:sp>
            <p:nvSpPr>
              <p:cNvPr id="220" name="Google Shape;220;p6"/>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6"/>
            <p:cNvGrpSpPr/>
            <p:nvPr/>
          </p:nvGrpSpPr>
          <p:grpSpPr>
            <a:xfrm flipH="1">
              <a:off x="175412" y="-497104"/>
              <a:ext cx="2049317" cy="1463572"/>
              <a:chOff x="2523250" y="3135400"/>
              <a:chExt cx="1134350" cy="810125"/>
            </a:xfrm>
          </p:grpSpPr>
          <p:sp>
            <p:nvSpPr>
              <p:cNvPr id="243" name="Google Shape;243;p6"/>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6"/>
            <p:cNvGrpSpPr/>
            <p:nvPr/>
          </p:nvGrpSpPr>
          <p:grpSpPr>
            <a:xfrm rot="6334905">
              <a:off x="277595" y="3501241"/>
              <a:ext cx="1128582" cy="1889505"/>
              <a:chOff x="3787811" y="2356451"/>
              <a:chExt cx="883825" cy="1479725"/>
            </a:xfrm>
          </p:grpSpPr>
          <p:sp>
            <p:nvSpPr>
              <p:cNvPr id="266" name="Google Shape;266;p6"/>
              <p:cNvSpPr/>
              <p:nvPr/>
            </p:nvSpPr>
            <p:spPr>
              <a:xfrm>
                <a:off x="3787811" y="2356451"/>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2" name="Google Shape;272;p6"/>
          <p:cNvSpPr/>
          <p:nvPr/>
        </p:nvSpPr>
        <p:spPr>
          <a:xfrm>
            <a:off x="229425" y="162825"/>
            <a:ext cx="8685160" cy="481787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BFF">
              <a:alpha val="87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bg>
      <p:bgPr>
        <a:blipFill>
          <a:blip r:embed="rId2">
            <a:alphaModFix/>
          </a:blip>
          <a:stretch>
            <a:fillRect/>
          </a:stretch>
        </a:blipFill>
        <a:effectLst/>
      </p:bgPr>
    </p:bg>
    <p:spTree>
      <p:nvGrpSpPr>
        <p:cNvPr id="1" name="Shape 274"/>
        <p:cNvGrpSpPr/>
        <p:nvPr/>
      </p:nvGrpSpPr>
      <p:grpSpPr>
        <a:xfrm>
          <a:off x="0" y="0"/>
          <a:ext cx="0" cy="0"/>
          <a:chOff x="0" y="0"/>
          <a:chExt cx="0" cy="0"/>
        </a:xfrm>
      </p:grpSpPr>
      <p:grpSp>
        <p:nvGrpSpPr>
          <p:cNvPr id="275" name="Google Shape;275;p7"/>
          <p:cNvGrpSpPr/>
          <p:nvPr/>
        </p:nvGrpSpPr>
        <p:grpSpPr>
          <a:xfrm>
            <a:off x="-219720" y="-497104"/>
            <a:ext cx="9700914" cy="5935622"/>
            <a:chOff x="-219720" y="-497104"/>
            <a:chExt cx="9700914" cy="5935622"/>
          </a:xfrm>
        </p:grpSpPr>
        <p:grpSp>
          <p:nvGrpSpPr>
            <p:cNvPr id="276" name="Google Shape;276;p7"/>
            <p:cNvGrpSpPr/>
            <p:nvPr/>
          </p:nvGrpSpPr>
          <p:grpSpPr>
            <a:xfrm rot="-4465095">
              <a:off x="7855295" y="-313009"/>
              <a:ext cx="1128582" cy="1889505"/>
              <a:chOff x="3820625" y="2347300"/>
              <a:chExt cx="883825" cy="1479725"/>
            </a:xfrm>
          </p:grpSpPr>
          <p:sp>
            <p:nvSpPr>
              <p:cNvPr id="277" name="Google Shape;277;p7"/>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7"/>
            <p:cNvGrpSpPr/>
            <p:nvPr/>
          </p:nvGrpSpPr>
          <p:grpSpPr>
            <a:xfrm flipH="1">
              <a:off x="6956837" y="3974946"/>
              <a:ext cx="2049317" cy="1463572"/>
              <a:chOff x="2523250" y="3135400"/>
              <a:chExt cx="1134350" cy="810125"/>
            </a:xfrm>
          </p:grpSpPr>
          <p:sp>
            <p:nvSpPr>
              <p:cNvPr id="284" name="Google Shape;284;p7"/>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7"/>
            <p:cNvGrpSpPr/>
            <p:nvPr/>
          </p:nvGrpSpPr>
          <p:grpSpPr>
            <a:xfrm flipH="1">
              <a:off x="175412" y="-497104"/>
              <a:ext cx="2049317" cy="1463572"/>
              <a:chOff x="2523250" y="3135400"/>
              <a:chExt cx="1134350" cy="810125"/>
            </a:xfrm>
          </p:grpSpPr>
          <p:sp>
            <p:nvSpPr>
              <p:cNvPr id="307" name="Google Shape;307;p7"/>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7"/>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7"/>
            <p:cNvGrpSpPr/>
            <p:nvPr/>
          </p:nvGrpSpPr>
          <p:grpSpPr>
            <a:xfrm rot="6334905">
              <a:off x="277595" y="3501241"/>
              <a:ext cx="1128582" cy="1889505"/>
              <a:chOff x="3787811" y="2356451"/>
              <a:chExt cx="883825" cy="1479725"/>
            </a:xfrm>
          </p:grpSpPr>
          <p:sp>
            <p:nvSpPr>
              <p:cNvPr id="330" name="Google Shape;330;p7"/>
              <p:cNvSpPr/>
              <p:nvPr/>
            </p:nvSpPr>
            <p:spPr>
              <a:xfrm>
                <a:off x="3787811" y="2356451"/>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6" name="Google Shape;336;p7"/>
          <p:cNvSpPr/>
          <p:nvPr/>
        </p:nvSpPr>
        <p:spPr>
          <a:xfrm>
            <a:off x="229425" y="162825"/>
            <a:ext cx="8685160" cy="481787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BFF">
              <a:alpha val="87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402"/>
        <p:cNvGrpSpPr/>
        <p:nvPr/>
      </p:nvGrpSpPr>
      <p:grpSpPr>
        <a:xfrm>
          <a:off x="0" y="0"/>
          <a:ext cx="0" cy="0"/>
          <a:chOff x="0" y="0"/>
          <a:chExt cx="0" cy="0"/>
        </a:xfrm>
      </p:grpSpPr>
      <p:grpSp>
        <p:nvGrpSpPr>
          <p:cNvPr id="405" name="Google Shape;405;p9"/>
          <p:cNvGrpSpPr/>
          <p:nvPr/>
        </p:nvGrpSpPr>
        <p:grpSpPr>
          <a:xfrm>
            <a:off x="-175277" y="-497104"/>
            <a:ext cx="9494557" cy="6137704"/>
            <a:chOff x="-175277" y="-497104"/>
            <a:chExt cx="9494557" cy="6137704"/>
          </a:xfrm>
        </p:grpSpPr>
        <p:grpSp>
          <p:nvGrpSpPr>
            <p:cNvPr id="406" name="Google Shape;406;p9"/>
            <p:cNvGrpSpPr/>
            <p:nvPr/>
          </p:nvGrpSpPr>
          <p:grpSpPr>
            <a:xfrm rot="2265392">
              <a:off x="7730316" y="3603319"/>
              <a:ext cx="1128621" cy="1889569"/>
              <a:chOff x="3820625" y="2347300"/>
              <a:chExt cx="883825" cy="1479725"/>
            </a:xfrm>
          </p:grpSpPr>
          <p:sp>
            <p:nvSpPr>
              <p:cNvPr id="407" name="Google Shape;407;p9"/>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9"/>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9"/>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9"/>
            <p:cNvGrpSpPr/>
            <p:nvPr/>
          </p:nvGrpSpPr>
          <p:grpSpPr>
            <a:xfrm rot="-8534608">
              <a:off x="285066" y="-349381"/>
              <a:ext cx="1128621" cy="1889569"/>
              <a:chOff x="3820625" y="2347300"/>
              <a:chExt cx="883825" cy="1479725"/>
            </a:xfrm>
          </p:grpSpPr>
          <p:sp>
            <p:nvSpPr>
              <p:cNvPr id="414" name="Google Shape;414;p9"/>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9"/>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9"/>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9"/>
            <p:cNvGrpSpPr/>
            <p:nvPr/>
          </p:nvGrpSpPr>
          <p:grpSpPr>
            <a:xfrm>
              <a:off x="175412" y="3974946"/>
              <a:ext cx="2049317" cy="1463572"/>
              <a:chOff x="2523250" y="3135400"/>
              <a:chExt cx="1134350" cy="810125"/>
            </a:xfrm>
          </p:grpSpPr>
          <p:sp>
            <p:nvSpPr>
              <p:cNvPr id="421" name="Google Shape;421;p9"/>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9"/>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9"/>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9"/>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9"/>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9"/>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9"/>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9"/>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9"/>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9"/>
            <p:cNvGrpSpPr/>
            <p:nvPr/>
          </p:nvGrpSpPr>
          <p:grpSpPr>
            <a:xfrm>
              <a:off x="6956837" y="-497104"/>
              <a:ext cx="2049317" cy="1463572"/>
              <a:chOff x="2523250" y="3135400"/>
              <a:chExt cx="1134350" cy="810125"/>
            </a:xfrm>
          </p:grpSpPr>
          <p:sp>
            <p:nvSpPr>
              <p:cNvPr id="444" name="Google Shape;444;p9"/>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userDrawn="1">
  <p:cSld name="CUSTOM_1">
    <p:spTree>
      <p:nvGrpSpPr>
        <p:cNvPr id="1" name="Shape 875"/>
        <p:cNvGrpSpPr/>
        <p:nvPr/>
      </p:nvGrpSpPr>
      <p:grpSpPr>
        <a:xfrm>
          <a:off x="0" y="0"/>
          <a:ext cx="0" cy="0"/>
          <a:chOff x="0" y="0"/>
          <a:chExt cx="0" cy="0"/>
        </a:xfrm>
      </p:grpSpPr>
      <p:grpSp>
        <p:nvGrpSpPr>
          <p:cNvPr id="876" name="Google Shape;876;p18"/>
          <p:cNvGrpSpPr/>
          <p:nvPr/>
        </p:nvGrpSpPr>
        <p:grpSpPr>
          <a:xfrm>
            <a:off x="6956837" y="-497104"/>
            <a:ext cx="2362443" cy="6137704"/>
            <a:chOff x="6956837" y="-497104"/>
            <a:chExt cx="2362443" cy="6137704"/>
          </a:xfrm>
        </p:grpSpPr>
        <p:grpSp>
          <p:nvGrpSpPr>
            <p:cNvPr id="877" name="Google Shape;877;p18"/>
            <p:cNvGrpSpPr/>
            <p:nvPr/>
          </p:nvGrpSpPr>
          <p:grpSpPr>
            <a:xfrm rot="2265392">
              <a:off x="7730316" y="3603319"/>
              <a:ext cx="1128621" cy="1889569"/>
              <a:chOff x="3820625" y="2347300"/>
              <a:chExt cx="883825" cy="1479725"/>
            </a:xfrm>
          </p:grpSpPr>
          <p:sp>
            <p:nvSpPr>
              <p:cNvPr id="878" name="Google Shape;878;p18"/>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8"/>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8"/>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8"/>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8"/>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8"/>
            <p:cNvGrpSpPr/>
            <p:nvPr/>
          </p:nvGrpSpPr>
          <p:grpSpPr>
            <a:xfrm>
              <a:off x="6956837" y="-497104"/>
              <a:ext cx="2049317" cy="1463572"/>
              <a:chOff x="2523250" y="3135400"/>
              <a:chExt cx="1134350" cy="810125"/>
            </a:xfrm>
          </p:grpSpPr>
          <p:sp>
            <p:nvSpPr>
              <p:cNvPr id="885" name="Google Shape;885;p18"/>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8"/>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8"/>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8"/>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8"/>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8"/>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8"/>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8"/>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8"/>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8"/>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07" name="Google Shape;907;p18"/>
          <p:cNvSpPr/>
          <p:nvPr/>
        </p:nvSpPr>
        <p:spPr>
          <a:xfrm>
            <a:off x="229425" y="162825"/>
            <a:ext cx="8685160" cy="481787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BFF">
              <a:alpha val="87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232"/>
        <p:cNvGrpSpPr/>
        <p:nvPr/>
      </p:nvGrpSpPr>
      <p:grpSpPr>
        <a:xfrm>
          <a:off x="0" y="0"/>
          <a:ext cx="0" cy="0"/>
          <a:chOff x="0" y="0"/>
          <a:chExt cx="0" cy="0"/>
        </a:xfrm>
      </p:grpSpPr>
      <p:grpSp>
        <p:nvGrpSpPr>
          <p:cNvPr id="1233" name="Google Shape;1233;p24"/>
          <p:cNvGrpSpPr/>
          <p:nvPr/>
        </p:nvGrpSpPr>
        <p:grpSpPr>
          <a:xfrm>
            <a:off x="-175277" y="-497104"/>
            <a:ext cx="9494557" cy="6137704"/>
            <a:chOff x="-175277" y="-497104"/>
            <a:chExt cx="9494557" cy="6137704"/>
          </a:xfrm>
        </p:grpSpPr>
        <p:grpSp>
          <p:nvGrpSpPr>
            <p:cNvPr id="1234" name="Google Shape;1234;p24"/>
            <p:cNvGrpSpPr/>
            <p:nvPr/>
          </p:nvGrpSpPr>
          <p:grpSpPr>
            <a:xfrm rot="2265392">
              <a:off x="7730316" y="3603319"/>
              <a:ext cx="1128621" cy="1889569"/>
              <a:chOff x="3820625" y="2347300"/>
              <a:chExt cx="883825" cy="1479725"/>
            </a:xfrm>
          </p:grpSpPr>
          <p:sp>
            <p:nvSpPr>
              <p:cNvPr id="1235" name="Google Shape;1235;p24"/>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4"/>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4"/>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4"/>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4"/>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4"/>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1" name="Google Shape;1241;p24"/>
            <p:cNvGrpSpPr/>
            <p:nvPr/>
          </p:nvGrpSpPr>
          <p:grpSpPr>
            <a:xfrm rot="-8534608">
              <a:off x="285066" y="-349381"/>
              <a:ext cx="1128621" cy="1889569"/>
              <a:chOff x="3820625" y="2347300"/>
              <a:chExt cx="883825" cy="1479725"/>
            </a:xfrm>
          </p:grpSpPr>
          <p:sp>
            <p:nvSpPr>
              <p:cNvPr id="1242" name="Google Shape;1242;p24"/>
              <p:cNvSpPr/>
              <p:nvPr/>
            </p:nvSpPr>
            <p:spPr>
              <a:xfrm>
                <a:off x="3820625" y="2347300"/>
                <a:ext cx="883825" cy="1479725"/>
              </a:xfrm>
              <a:custGeom>
                <a:avLst/>
                <a:gdLst/>
                <a:ahLst/>
                <a:cxnLst/>
                <a:rect l="l" t="t" r="r" b="b"/>
                <a:pathLst>
                  <a:path w="35353" h="59189" extrusionOk="0">
                    <a:moveTo>
                      <a:pt x="9453" y="1408"/>
                    </a:moveTo>
                    <a:cubicBezTo>
                      <a:pt x="9926" y="1408"/>
                      <a:pt x="10304" y="1691"/>
                      <a:pt x="10587" y="1881"/>
                    </a:cubicBezTo>
                    <a:cubicBezTo>
                      <a:pt x="12289" y="2826"/>
                      <a:pt x="13801" y="3960"/>
                      <a:pt x="15219" y="5378"/>
                    </a:cubicBezTo>
                    <a:cubicBezTo>
                      <a:pt x="15881" y="6134"/>
                      <a:pt x="16164" y="7079"/>
                      <a:pt x="16353" y="8119"/>
                    </a:cubicBezTo>
                    <a:cubicBezTo>
                      <a:pt x="16731" y="10010"/>
                      <a:pt x="17299" y="11900"/>
                      <a:pt x="18527" y="13507"/>
                    </a:cubicBezTo>
                    <a:cubicBezTo>
                      <a:pt x="19000" y="14074"/>
                      <a:pt x="19567" y="14641"/>
                      <a:pt x="19756" y="15398"/>
                    </a:cubicBezTo>
                    <a:cubicBezTo>
                      <a:pt x="19851" y="15776"/>
                      <a:pt x="20040" y="16154"/>
                      <a:pt x="19945" y="16721"/>
                    </a:cubicBezTo>
                    <a:cubicBezTo>
                      <a:pt x="18149" y="14831"/>
                      <a:pt x="16826" y="12751"/>
                      <a:pt x="15597" y="10671"/>
                    </a:cubicBezTo>
                    <a:cubicBezTo>
                      <a:pt x="15124" y="9821"/>
                      <a:pt x="14557" y="8970"/>
                      <a:pt x="14085" y="8119"/>
                    </a:cubicBezTo>
                    <a:cubicBezTo>
                      <a:pt x="13968" y="8002"/>
                      <a:pt x="13851" y="7922"/>
                      <a:pt x="13712" y="7922"/>
                    </a:cubicBezTo>
                    <a:cubicBezTo>
                      <a:pt x="13626" y="7922"/>
                      <a:pt x="13531" y="7952"/>
                      <a:pt x="13423" y="8025"/>
                    </a:cubicBezTo>
                    <a:cubicBezTo>
                      <a:pt x="13234" y="8214"/>
                      <a:pt x="13328" y="8403"/>
                      <a:pt x="13423" y="8592"/>
                    </a:cubicBezTo>
                    <a:cubicBezTo>
                      <a:pt x="14652" y="10671"/>
                      <a:pt x="15786" y="12940"/>
                      <a:pt x="17204" y="14925"/>
                    </a:cubicBezTo>
                    <a:cubicBezTo>
                      <a:pt x="17488" y="15303"/>
                      <a:pt x="17866" y="15492"/>
                      <a:pt x="18055" y="16059"/>
                    </a:cubicBezTo>
                    <a:cubicBezTo>
                      <a:pt x="16826" y="15209"/>
                      <a:pt x="15881" y="14452"/>
                      <a:pt x="15219" y="13129"/>
                    </a:cubicBezTo>
                    <a:cubicBezTo>
                      <a:pt x="14368" y="11522"/>
                      <a:pt x="13707" y="9915"/>
                      <a:pt x="12856" y="8403"/>
                    </a:cubicBezTo>
                    <a:cubicBezTo>
                      <a:pt x="12100" y="6985"/>
                      <a:pt x="11532" y="5567"/>
                      <a:pt x="10965" y="4149"/>
                    </a:cubicBezTo>
                    <a:cubicBezTo>
                      <a:pt x="10493" y="3204"/>
                      <a:pt x="10020" y="2353"/>
                      <a:pt x="9453" y="1408"/>
                    </a:cubicBezTo>
                    <a:close/>
                    <a:moveTo>
                      <a:pt x="11076" y="15392"/>
                    </a:moveTo>
                    <a:cubicBezTo>
                      <a:pt x="14041" y="15392"/>
                      <a:pt x="16757" y="16399"/>
                      <a:pt x="19473" y="17666"/>
                    </a:cubicBezTo>
                    <a:cubicBezTo>
                      <a:pt x="19567" y="17666"/>
                      <a:pt x="19756" y="17666"/>
                      <a:pt x="19756" y="17855"/>
                    </a:cubicBezTo>
                    <a:lnTo>
                      <a:pt x="19473" y="17855"/>
                    </a:lnTo>
                    <a:cubicBezTo>
                      <a:pt x="17677" y="17477"/>
                      <a:pt x="15881" y="17005"/>
                      <a:pt x="14085" y="16721"/>
                    </a:cubicBezTo>
                    <a:cubicBezTo>
                      <a:pt x="14022" y="16721"/>
                      <a:pt x="13948" y="16711"/>
                      <a:pt x="13875" y="16711"/>
                    </a:cubicBezTo>
                    <a:cubicBezTo>
                      <a:pt x="13728" y="16711"/>
                      <a:pt x="13581" y="16753"/>
                      <a:pt x="13517" y="17005"/>
                    </a:cubicBezTo>
                    <a:cubicBezTo>
                      <a:pt x="13517" y="17288"/>
                      <a:pt x="13801" y="17288"/>
                      <a:pt x="13990" y="17383"/>
                    </a:cubicBezTo>
                    <a:cubicBezTo>
                      <a:pt x="16070" y="17761"/>
                      <a:pt x="18149" y="18233"/>
                      <a:pt x="20229" y="18612"/>
                    </a:cubicBezTo>
                    <a:cubicBezTo>
                      <a:pt x="19759" y="18821"/>
                      <a:pt x="19288" y="18885"/>
                      <a:pt x="18818" y="18885"/>
                    </a:cubicBezTo>
                    <a:cubicBezTo>
                      <a:pt x="18438" y="18885"/>
                      <a:pt x="18057" y="18843"/>
                      <a:pt x="17677" y="18801"/>
                    </a:cubicBezTo>
                    <a:cubicBezTo>
                      <a:pt x="16920" y="18801"/>
                      <a:pt x="16164" y="18517"/>
                      <a:pt x="15408" y="18233"/>
                    </a:cubicBezTo>
                    <a:cubicBezTo>
                      <a:pt x="14708" y="18000"/>
                      <a:pt x="13944" y="17831"/>
                      <a:pt x="13116" y="17831"/>
                    </a:cubicBezTo>
                    <a:cubicBezTo>
                      <a:pt x="12938" y="17831"/>
                      <a:pt x="12756" y="17839"/>
                      <a:pt x="12572" y="17855"/>
                    </a:cubicBezTo>
                    <a:cubicBezTo>
                      <a:pt x="12157" y="17911"/>
                      <a:pt x="11742" y="17934"/>
                      <a:pt x="11326" y="17934"/>
                    </a:cubicBezTo>
                    <a:cubicBezTo>
                      <a:pt x="10324" y="17934"/>
                      <a:pt x="9321" y="17800"/>
                      <a:pt x="8319" y="17666"/>
                    </a:cubicBezTo>
                    <a:cubicBezTo>
                      <a:pt x="6145" y="17383"/>
                      <a:pt x="3970" y="17383"/>
                      <a:pt x="1796" y="17383"/>
                    </a:cubicBezTo>
                    <a:cubicBezTo>
                      <a:pt x="2742" y="16626"/>
                      <a:pt x="7657" y="15587"/>
                      <a:pt x="10682" y="15398"/>
                    </a:cubicBezTo>
                    <a:cubicBezTo>
                      <a:pt x="10814" y="15394"/>
                      <a:pt x="10945" y="15392"/>
                      <a:pt x="11076" y="15392"/>
                    </a:cubicBezTo>
                    <a:close/>
                    <a:moveTo>
                      <a:pt x="21080" y="1881"/>
                    </a:moveTo>
                    <a:lnTo>
                      <a:pt x="21080" y="1881"/>
                    </a:lnTo>
                    <a:cubicBezTo>
                      <a:pt x="22497" y="2731"/>
                      <a:pt x="23348" y="4055"/>
                      <a:pt x="24010" y="5378"/>
                    </a:cubicBezTo>
                    <a:cubicBezTo>
                      <a:pt x="25239" y="7836"/>
                      <a:pt x="25995" y="10482"/>
                      <a:pt x="26373" y="13129"/>
                    </a:cubicBezTo>
                    <a:cubicBezTo>
                      <a:pt x="26562" y="15114"/>
                      <a:pt x="26278" y="17005"/>
                      <a:pt x="25900" y="18990"/>
                    </a:cubicBezTo>
                    <a:cubicBezTo>
                      <a:pt x="25522" y="17855"/>
                      <a:pt x="25144" y="16721"/>
                      <a:pt x="24955" y="15587"/>
                    </a:cubicBezTo>
                    <a:cubicBezTo>
                      <a:pt x="24671" y="14263"/>
                      <a:pt x="24482" y="12940"/>
                      <a:pt x="24293" y="11617"/>
                    </a:cubicBezTo>
                    <a:cubicBezTo>
                      <a:pt x="24199" y="11522"/>
                      <a:pt x="24293" y="11333"/>
                      <a:pt x="24199" y="11239"/>
                    </a:cubicBezTo>
                    <a:cubicBezTo>
                      <a:pt x="24199" y="10955"/>
                      <a:pt x="24010" y="10766"/>
                      <a:pt x="23726" y="10766"/>
                    </a:cubicBezTo>
                    <a:cubicBezTo>
                      <a:pt x="23348" y="10860"/>
                      <a:pt x="23348" y="11144"/>
                      <a:pt x="23443" y="11428"/>
                    </a:cubicBezTo>
                    <a:cubicBezTo>
                      <a:pt x="23632" y="13035"/>
                      <a:pt x="23821" y="14641"/>
                      <a:pt x="24199" y="16248"/>
                    </a:cubicBezTo>
                    <a:cubicBezTo>
                      <a:pt x="24388" y="17005"/>
                      <a:pt x="24577" y="17855"/>
                      <a:pt x="24861" y="18706"/>
                    </a:cubicBezTo>
                    <a:cubicBezTo>
                      <a:pt x="24010" y="18044"/>
                      <a:pt x="23537" y="17194"/>
                      <a:pt x="23537" y="16248"/>
                    </a:cubicBezTo>
                    <a:cubicBezTo>
                      <a:pt x="23443" y="14169"/>
                      <a:pt x="22686" y="12278"/>
                      <a:pt x="22025" y="10293"/>
                    </a:cubicBezTo>
                    <a:cubicBezTo>
                      <a:pt x="21552" y="8875"/>
                      <a:pt x="21741" y="7363"/>
                      <a:pt x="21552" y="5945"/>
                    </a:cubicBezTo>
                    <a:cubicBezTo>
                      <a:pt x="21363" y="4622"/>
                      <a:pt x="21269" y="3298"/>
                      <a:pt x="21080" y="1881"/>
                    </a:cubicBezTo>
                    <a:close/>
                    <a:moveTo>
                      <a:pt x="17960" y="22014"/>
                    </a:moveTo>
                    <a:cubicBezTo>
                      <a:pt x="19851" y="22014"/>
                      <a:pt x="21647" y="22109"/>
                      <a:pt x="23443" y="22487"/>
                    </a:cubicBezTo>
                    <a:cubicBezTo>
                      <a:pt x="21552" y="22865"/>
                      <a:pt x="19756" y="23149"/>
                      <a:pt x="17771" y="23243"/>
                    </a:cubicBezTo>
                    <a:cubicBezTo>
                      <a:pt x="17109" y="23243"/>
                      <a:pt x="16353" y="23338"/>
                      <a:pt x="15597" y="23338"/>
                    </a:cubicBezTo>
                    <a:cubicBezTo>
                      <a:pt x="15313" y="23432"/>
                      <a:pt x="15030" y="23527"/>
                      <a:pt x="15030" y="23810"/>
                    </a:cubicBezTo>
                    <a:cubicBezTo>
                      <a:pt x="15030" y="24189"/>
                      <a:pt x="15408" y="24189"/>
                      <a:pt x="15692" y="24189"/>
                    </a:cubicBezTo>
                    <a:cubicBezTo>
                      <a:pt x="18811" y="23999"/>
                      <a:pt x="21930" y="23621"/>
                      <a:pt x="24955" y="23149"/>
                    </a:cubicBezTo>
                    <a:lnTo>
                      <a:pt x="25333" y="23149"/>
                    </a:lnTo>
                    <a:cubicBezTo>
                      <a:pt x="23443" y="24283"/>
                      <a:pt x="21741" y="25228"/>
                      <a:pt x="19567" y="25228"/>
                    </a:cubicBezTo>
                    <a:cubicBezTo>
                      <a:pt x="17393" y="25323"/>
                      <a:pt x="15124" y="25323"/>
                      <a:pt x="12856" y="25512"/>
                    </a:cubicBezTo>
                    <a:cubicBezTo>
                      <a:pt x="12746" y="25528"/>
                      <a:pt x="12635" y="25536"/>
                      <a:pt x="12525" y="25536"/>
                    </a:cubicBezTo>
                    <a:cubicBezTo>
                      <a:pt x="11976" y="25536"/>
                      <a:pt x="11438" y="25339"/>
                      <a:pt x="10965" y="24945"/>
                    </a:cubicBezTo>
                    <a:cubicBezTo>
                      <a:pt x="10265" y="24478"/>
                      <a:pt x="9565" y="24139"/>
                      <a:pt x="8707" y="24139"/>
                    </a:cubicBezTo>
                    <a:cubicBezTo>
                      <a:pt x="8522" y="24139"/>
                      <a:pt x="8330" y="24155"/>
                      <a:pt x="8130" y="24189"/>
                    </a:cubicBezTo>
                    <a:cubicBezTo>
                      <a:pt x="8028" y="24214"/>
                      <a:pt x="7920" y="24226"/>
                      <a:pt x="7809" y="24226"/>
                    </a:cubicBezTo>
                    <a:cubicBezTo>
                      <a:pt x="7505" y="24226"/>
                      <a:pt x="7178" y="24138"/>
                      <a:pt x="6901" y="23999"/>
                    </a:cubicBezTo>
                    <a:cubicBezTo>
                      <a:pt x="6901" y="23999"/>
                      <a:pt x="6806" y="23905"/>
                      <a:pt x="6712" y="23905"/>
                    </a:cubicBezTo>
                    <a:cubicBezTo>
                      <a:pt x="6779" y="23838"/>
                      <a:pt x="6845" y="23771"/>
                      <a:pt x="6912" y="23771"/>
                    </a:cubicBezTo>
                    <a:cubicBezTo>
                      <a:pt x="6940" y="23771"/>
                      <a:pt x="6968" y="23783"/>
                      <a:pt x="6995" y="23810"/>
                    </a:cubicBezTo>
                    <a:cubicBezTo>
                      <a:pt x="10493" y="22487"/>
                      <a:pt x="14179" y="22014"/>
                      <a:pt x="17960" y="22014"/>
                    </a:cubicBezTo>
                    <a:close/>
                    <a:moveTo>
                      <a:pt x="22403" y="28726"/>
                    </a:moveTo>
                    <a:lnTo>
                      <a:pt x="22403" y="28726"/>
                    </a:lnTo>
                    <a:cubicBezTo>
                      <a:pt x="23821" y="29387"/>
                      <a:pt x="25050" y="30333"/>
                      <a:pt x="26278" y="31278"/>
                    </a:cubicBezTo>
                    <a:cubicBezTo>
                      <a:pt x="27885" y="32507"/>
                      <a:pt x="29492" y="33830"/>
                      <a:pt x="30816" y="35437"/>
                    </a:cubicBezTo>
                    <a:cubicBezTo>
                      <a:pt x="31666" y="36382"/>
                      <a:pt x="32328" y="37422"/>
                      <a:pt x="32990" y="38556"/>
                    </a:cubicBezTo>
                    <a:cubicBezTo>
                      <a:pt x="33651" y="39691"/>
                      <a:pt x="34219" y="40920"/>
                      <a:pt x="34597" y="42243"/>
                    </a:cubicBezTo>
                    <a:cubicBezTo>
                      <a:pt x="34786" y="42905"/>
                      <a:pt x="34786" y="43566"/>
                      <a:pt x="34786" y="44417"/>
                    </a:cubicBezTo>
                    <a:cubicBezTo>
                      <a:pt x="34313" y="43850"/>
                      <a:pt x="34124" y="43377"/>
                      <a:pt x="34029" y="42810"/>
                    </a:cubicBezTo>
                    <a:cubicBezTo>
                      <a:pt x="33746" y="41676"/>
                      <a:pt x="33462" y="40636"/>
                      <a:pt x="32706" y="39691"/>
                    </a:cubicBezTo>
                    <a:cubicBezTo>
                      <a:pt x="31666" y="38556"/>
                      <a:pt x="30438" y="37706"/>
                      <a:pt x="29209" y="36760"/>
                    </a:cubicBezTo>
                    <a:cubicBezTo>
                      <a:pt x="27885" y="35815"/>
                      <a:pt x="26373" y="34964"/>
                      <a:pt x="25050" y="33736"/>
                    </a:cubicBezTo>
                    <a:cubicBezTo>
                      <a:pt x="24577" y="33263"/>
                      <a:pt x="24293" y="32601"/>
                      <a:pt x="24010" y="32034"/>
                    </a:cubicBezTo>
                    <a:cubicBezTo>
                      <a:pt x="23632" y="31089"/>
                      <a:pt x="23159" y="30238"/>
                      <a:pt x="22686" y="29387"/>
                    </a:cubicBezTo>
                    <a:cubicBezTo>
                      <a:pt x="22592" y="29198"/>
                      <a:pt x="22403" y="29009"/>
                      <a:pt x="22403" y="28726"/>
                    </a:cubicBezTo>
                    <a:close/>
                    <a:moveTo>
                      <a:pt x="23821" y="39407"/>
                    </a:moveTo>
                    <a:cubicBezTo>
                      <a:pt x="26184" y="39974"/>
                      <a:pt x="28358" y="40730"/>
                      <a:pt x="30438" y="41959"/>
                    </a:cubicBezTo>
                    <a:cubicBezTo>
                      <a:pt x="31288" y="42432"/>
                      <a:pt x="32044" y="43188"/>
                      <a:pt x="32612" y="44039"/>
                    </a:cubicBezTo>
                    <a:cubicBezTo>
                      <a:pt x="32801" y="44417"/>
                      <a:pt x="33273" y="44606"/>
                      <a:pt x="33462" y="45173"/>
                    </a:cubicBezTo>
                    <a:cubicBezTo>
                      <a:pt x="32044" y="44417"/>
                      <a:pt x="30816" y="43472"/>
                      <a:pt x="29587" y="42621"/>
                    </a:cubicBezTo>
                    <a:cubicBezTo>
                      <a:pt x="29398" y="42526"/>
                      <a:pt x="29303" y="42432"/>
                      <a:pt x="29114" y="42337"/>
                    </a:cubicBezTo>
                    <a:cubicBezTo>
                      <a:pt x="28985" y="42273"/>
                      <a:pt x="28856" y="42120"/>
                      <a:pt x="28727" y="42120"/>
                    </a:cubicBezTo>
                    <a:cubicBezTo>
                      <a:pt x="28667" y="42120"/>
                      <a:pt x="28607" y="42153"/>
                      <a:pt x="28547" y="42243"/>
                    </a:cubicBezTo>
                    <a:cubicBezTo>
                      <a:pt x="28358" y="42526"/>
                      <a:pt x="28642" y="42715"/>
                      <a:pt x="28831" y="42810"/>
                    </a:cubicBezTo>
                    <a:cubicBezTo>
                      <a:pt x="29870" y="43566"/>
                      <a:pt x="31005" y="44417"/>
                      <a:pt x="32139" y="45173"/>
                    </a:cubicBezTo>
                    <a:cubicBezTo>
                      <a:pt x="32328" y="45268"/>
                      <a:pt x="32517" y="45362"/>
                      <a:pt x="32706" y="45551"/>
                    </a:cubicBezTo>
                    <a:cubicBezTo>
                      <a:pt x="32734" y="45524"/>
                      <a:pt x="32761" y="45512"/>
                      <a:pt x="32787" y="45512"/>
                    </a:cubicBezTo>
                    <a:cubicBezTo>
                      <a:pt x="32848" y="45512"/>
                      <a:pt x="32895" y="45579"/>
                      <a:pt x="32895" y="45646"/>
                    </a:cubicBezTo>
                    <a:cubicBezTo>
                      <a:pt x="32895" y="45693"/>
                      <a:pt x="32872" y="45717"/>
                      <a:pt x="32836" y="45717"/>
                    </a:cubicBezTo>
                    <a:cubicBezTo>
                      <a:pt x="32801" y="45717"/>
                      <a:pt x="32753" y="45693"/>
                      <a:pt x="32706" y="45646"/>
                    </a:cubicBezTo>
                    <a:cubicBezTo>
                      <a:pt x="31477" y="45551"/>
                      <a:pt x="30721" y="44890"/>
                      <a:pt x="29776" y="44228"/>
                    </a:cubicBezTo>
                    <a:cubicBezTo>
                      <a:pt x="27980" y="42715"/>
                      <a:pt x="25995" y="41203"/>
                      <a:pt x="24104" y="39785"/>
                    </a:cubicBezTo>
                    <a:cubicBezTo>
                      <a:pt x="23915" y="39691"/>
                      <a:pt x="23821" y="39691"/>
                      <a:pt x="23821" y="39502"/>
                    </a:cubicBezTo>
                    <a:lnTo>
                      <a:pt x="23821" y="39407"/>
                    </a:lnTo>
                    <a:close/>
                    <a:moveTo>
                      <a:pt x="26467" y="50561"/>
                    </a:moveTo>
                    <a:cubicBezTo>
                      <a:pt x="28547" y="51884"/>
                      <a:pt x="30248" y="53491"/>
                      <a:pt x="31572" y="55476"/>
                    </a:cubicBezTo>
                    <a:cubicBezTo>
                      <a:pt x="31194" y="55098"/>
                      <a:pt x="30910" y="54815"/>
                      <a:pt x="30532" y="54437"/>
                    </a:cubicBezTo>
                    <a:cubicBezTo>
                      <a:pt x="30398" y="54303"/>
                      <a:pt x="30265" y="54169"/>
                      <a:pt x="30098" y="54169"/>
                    </a:cubicBezTo>
                    <a:cubicBezTo>
                      <a:pt x="30028" y="54169"/>
                      <a:pt x="29953" y="54192"/>
                      <a:pt x="29870" y="54248"/>
                    </a:cubicBezTo>
                    <a:cubicBezTo>
                      <a:pt x="29587" y="54531"/>
                      <a:pt x="29965" y="54720"/>
                      <a:pt x="30059" y="54909"/>
                    </a:cubicBezTo>
                    <a:cubicBezTo>
                      <a:pt x="30059" y="55004"/>
                      <a:pt x="30154" y="55004"/>
                      <a:pt x="30248" y="55193"/>
                    </a:cubicBezTo>
                    <a:cubicBezTo>
                      <a:pt x="28263" y="54153"/>
                      <a:pt x="27602" y="52357"/>
                      <a:pt x="26467" y="50561"/>
                    </a:cubicBezTo>
                    <a:close/>
                    <a:moveTo>
                      <a:pt x="8759" y="0"/>
                    </a:moveTo>
                    <a:cubicBezTo>
                      <a:pt x="8622" y="0"/>
                      <a:pt x="8498" y="51"/>
                      <a:pt x="8413" y="179"/>
                    </a:cubicBezTo>
                    <a:cubicBezTo>
                      <a:pt x="8130" y="557"/>
                      <a:pt x="8319" y="841"/>
                      <a:pt x="8508" y="1124"/>
                    </a:cubicBezTo>
                    <a:cubicBezTo>
                      <a:pt x="9075" y="2070"/>
                      <a:pt x="9642" y="3109"/>
                      <a:pt x="10115" y="4149"/>
                    </a:cubicBezTo>
                    <a:cubicBezTo>
                      <a:pt x="10682" y="5378"/>
                      <a:pt x="11249" y="6607"/>
                      <a:pt x="11816" y="7836"/>
                    </a:cubicBezTo>
                    <a:cubicBezTo>
                      <a:pt x="12383" y="9064"/>
                      <a:pt x="12950" y="10199"/>
                      <a:pt x="13517" y="11333"/>
                    </a:cubicBezTo>
                    <a:cubicBezTo>
                      <a:pt x="14085" y="12373"/>
                      <a:pt x="14463" y="13413"/>
                      <a:pt x="15124" y="14358"/>
                    </a:cubicBezTo>
                    <a:cubicBezTo>
                      <a:pt x="15313" y="14641"/>
                      <a:pt x="15786" y="14831"/>
                      <a:pt x="15881" y="15303"/>
                    </a:cubicBezTo>
                    <a:cubicBezTo>
                      <a:pt x="15825" y="15331"/>
                      <a:pt x="15770" y="15342"/>
                      <a:pt x="15717" y="15342"/>
                    </a:cubicBezTo>
                    <a:cubicBezTo>
                      <a:pt x="15589" y="15342"/>
                      <a:pt x="15475" y="15275"/>
                      <a:pt x="15408" y="15209"/>
                    </a:cubicBezTo>
                    <a:cubicBezTo>
                      <a:pt x="14179" y="15020"/>
                      <a:pt x="13045" y="14736"/>
                      <a:pt x="11816" y="14736"/>
                    </a:cubicBezTo>
                    <a:cubicBezTo>
                      <a:pt x="11562" y="14726"/>
                      <a:pt x="11310" y="14722"/>
                      <a:pt x="11058" y="14722"/>
                    </a:cubicBezTo>
                    <a:cubicBezTo>
                      <a:pt x="8871" y="14722"/>
                      <a:pt x="6751" y="15078"/>
                      <a:pt x="4632" y="15587"/>
                    </a:cubicBezTo>
                    <a:cubicBezTo>
                      <a:pt x="3214" y="15965"/>
                      <a:pt x="1891" y="16437"/>
                      <a:pt x="662" y="17099"/>
                    </a:cubicBezTo>
                    <a:cubicBezTo>
                      <a:pt x="284" y="17288"/>
                      <a:pt x="0" y="17477"/>
                      <a:pt x="95" y="17950"/>
                    </a:cubicBezTo>
                    <a:cubicBezTo>
                      <a:pt x="221" y="18202"/>
                      <a:pt x="431" y="18244"/>
                      <a:pt x="641" y="18244"/>
                    </a:cubicBezTo>
                    <a:cubicBezTo>
                      <a:pt x="746" y="18244"/>
                      <a:pt x="851" y="18233"/>
                      <a:pt x="946" y="18233"/>
                    </a:cubicBezTo>
                    <a:cubicBezTo>
                      <a:pt x="2836" y="18233"/>
                      <a:pt x="4821" y="18233"/>
                      <a:pt x="6712" y="18328"/>
                    </a:cubicBezTo>
                    <a:cubicBezTo>
                      <a:pt x="8398" y="18468"/>
                      <a:pt x="10085" y="18713"/>
                      <a:pt x="11771" y="18713"/>
                    </a:cubicBezTo>
                    <a:cubicBezTo>
                      <a:pt x="12353" y="18713"/>
                      <a:pt x="12935" y="18684"/>
                      <a:pt x="13517" y="18612"/>
                    </a:cubicBezTo>
                    <a:cubicBezTo>
                      <a:pt x="13896" y="18612"/>
                      <a:pt x="14274" y="18612"/>
                      <a:pt x="14557" y="18801"/>
                    </a:cubicBezTo>
                    <a:cubicBezTo>
                      <a:pt x="15883" y="19283"/>
                      <a:pt x="17247" y="19573"/>
                      <a:pt x="18625" y="19573"/>
                    </a:cubicBezTo>
                    <a:cubicBezTo>
                      <a:pt x="19409" y="19573"/>
                      <a:pt x="20197" y="19479"/>
                      <a:pt x="20985" y="19273"/>
                    </a:cubicBezTo>
                    <a:cubicBezTo>
                      <a:pt x="21198" y="19226"/>
                      <a:pt x="21404" y="19202"/>
                      <a:pt x="21605" y="19202"/>
                    </a:cubicBezTo>
                    <a:cubicBezTo>
                      <a:pt x="22208" y="19202"/>
                      <a:pt x="22757" y="19415"/>
                      <a:pt x="23254" y="19840"/>
                    </a:cubicBezTo>
                    <a:cubicBezTo>
                      <a:pt x="24010" y="20502"/>
                      <a:pt x="24766" y="21069"/>
                      <a:pt x="25522" y="21825"/>
                    </a:cubicBezTo>
                    <a:lnTo>
                      <a:pt x="24671" y="21825"/>
                    </a:lnTo>
                    <a:cubicBezTo>
                      <a:pt x="23065" y="21731"/>
                      <a:pt x="21458" y="21353"/>
                      <a:pt x="19756" y="21353"/>
                    </a:cubicBezTo>
                    <a:cubicBezTo>
                      <a:pt x="19116" y="21335"/>
                      <a:pt x="18476" y="21324"/>
                      <a:pt x="17837" y="21324"/>
                    </a:cubicBezTo>
                    <a:cubicBezTo>
                      <a:pt x="14982" y="21324"/>
                      <a:pt x="12139" y="21543"/>
                      <a:pt x="9358" y="22393"/>
                    </a:cubicBezTo>
                    <a:cubicBezTo>
                      <a:pt x="8319" y="22676"/>
                      <a:pt x="7279" y="22960"/>
                      <a:pt x="6239" y="23338"/>
                    </a:cubicBezTo>
                    <a:cubicBezTo>
                      <a:pt x="5955" y="23432"/>
                      <a:pt x="5766" y="23527"/>
                      <a:pt x="5672" y="23905"/>
                    </a:cubicBezTo>
                    <a:cubicBezTo>
                      <a:pt x="5672" y="24189"/>
                      <a:pt x="5955" y="24283"/>
                      <a:pt x="6239" y="24378"/>
                    </a:cubicBezTo>
                    <a:cubicBezTo>
                      <a:pt x="6800" y="24728"/>
                      <a:pt x="7361" y="24923"/>
                      <a:pt x="7960" y="24923"/>
                    </a:cubicBezTo>
                    <a:cubicBezTo>
                      <a:pt x="8169" y="24923"/>
                      <a:pt x="8382" y="24899"/>
                      <a:pt x="8602" y="24850"/>
                    </a:cubicBezTo>
                    <a:cubicBezTo>
                      <a:pt x="8699" y="24834"/>
                      <a:pt x="8797" y="24826"/>
                      <a:pt x="8894" y="24826"/>
                    </a:cubicBezTo>
                    <a:cubicBezTo>
                      <a:pt x="9361" y="24826"/>
                      <a:pt x="9818" y="25010"/>
                      <a:pt x="10209" y="25323"/>
                    </a:cubicBezTo>
                    <a:cubicBezTo>
                      <a:pt x="11038" y="25986"/>
                      <a:pt x="12012" y="26286"/>
                      <a:pt x="13004" y="26286"/>
                    </a:cubicBezTo>
                    <a:cubicBezTo>
                      <a:pt x="13144" y="26286"/>
                      <a:pt x="13283" y="26280"/>
                      <a:pt x="13423" y="26268"/>
                    </a:cubicBezTo>
                    <a:cubicBezTo>
                      <a:pt x="15219" y="26079"/>
                      <a:pt x="17109" y="25984"/>
                      <a:pt x="18905" y="25984"/>
                    </a:cubicBezTo>
                    <a:cubicBezTo>
                      <a:pt x="20323" y="25984"/>
                      <a:pt x="21836" y="25795"/>
                      <a:pt x="23159" y="25228"/>
                    </a:cubicBezTo>
                    <a:cubicBezTo>
                      <a:pt x="24293" y="24661"/>
                      <a:pt x="25333" y="23999"/>
                      <a:pt x="26373" y="23243"/>
                    </a:cubicBezTo>
                    <a:cubicBezTo>
                      <a:pt x="26488" y="23186"/>
                      <a:pt x="26568" y="23093"/>
                      <a:pt x="26676" y="23093"/>
                    </a:cubicBezTo>
                    <a:cubicBezTo>
                      <a:pt x="26747" y="23093"/>
                      <a:pt x="26829" y="23132"/>
                      <a:pt x="26940" y="23243"/>
                    </a:cubicBezTo>
                    <a:cubicBezTo>
                      <a:pt x="28452" y="24945"/>
                      <a:pt x="29681" y="26741"/>
                      <a:pt x="30816" y="28726"/>
                    </a:cubicBezTo>
                    <a:cubicBezTo>
                      <a:pt x="32044" y="31089"/>
                      <a:pt x="32990" y="33452"/>
                      <a:pt x="33651" y="36004"/>
                    </a:cubicBezTo>
                    <a:cubicBezTo>
                      <a:pt x="34029" y="37138"/>
                      <a:pt x="34219" y="38367"/>
                      <a:pt x="34408" y="39596"/>
                    </a:cubicBezTo>
                    <a:cubicBezTo>
                      <a:pt x="34219" y="39313"/>
                      <a:pt x="34029" y="39029"/>
                      <a:pt x="33935" y="38840"/>
                    </a:cubicBezTo>
                    <a:cubicBezTo>
                      <a:pt x="33084" y="37044"/>
                      <a:pt x="32044" y="35626"/>
                      <a:pt x="30721" y="34208"/>
                    </a:cubicBezTo>
                    <a:cubicBezTo>
                      <a:pt x="29209" y="32696"/>
                      <a:pt x="27602" y="31372"/>
                      <a:pt x="25900" y="30144"/>
                    </a:cubicBezTo>
                    <a:cubicBezTo>
                      <a:pt x="24766" y="29293"/>
                      <a:pt x="23632" y="28537"/>
                      <a:pt x="22308" y="27970"/>
                    </a:cubicBezTo>
                    <a:cubicBezTo>
                      <a:pt x="22153" y="27866"/>
                      <a:pt x="21997" y="27791"/>
                      <a:pt x="21842" y="27791"/>
                    </a:cubicBezTo>
                    <a:cubicBezTo>
                      <a:pt x="21714" y="27791"/>
                      <a:pt x="21586" y="27842"/>
                      <a:pt x="21458" y="27970"/>
                    </a:cubicBezTo>
                    <a:cubicBezTo>
                      <a:pt x="21269" y="28159"/>
                      <a:pt x="21363" y="28442"/>
                      <a:pt x="21552" y="28631"/>
                    </a:cubicBezTo>
                    <a:cubicBezTo>
                      <a:pt x="22119" y="29955"/>
                      <a:pt x="22970" y="31089"/>
                      <a:pt x="23443" y="32507"/>
                    </a:cubicBezTo>
                    <a:cubicBezTo>
                      <a:pt x="23821" y="33263"/>
                      <a:pt x="24199" y="33925"/>
                      <a:pt x="24861" y="34492"/>
                    </a:cubicBezTo>
                    <a:cubicBezTo>
                      <a:pt x="26089" y="35721"/>
                      <a:pt x="27696" y="36571"/>
                      <a:pt x="29114" y="37706"/>
                    </a:cubicBezTo>
                    <a:cubicBezTo>
                      <a:pt x="30248" y="38556"/>
                      <a:pt x="31477" y="39407"/>
                      <a:pt x="32328" y="40541"/>
                    </a:cubicBezTo>
                    <a:cubicBezTo>
                      <a:pt x="33084" y="41581"/>
                      <a:pt x="33179" y="42905"/>
                      <a:pt x="33651" y="44039"/>
                    </a:cubicBezTo>
                    <a:cubicBezTo>
                      <a:pt x="33368" y="44039"/>
                      <a:pt x="33273" y="43850"/>
                      <a:pt x="33179" y="43661"/>
                    </a:cubicBezTo>
                    <a:cubicBezTo>
                      <a:pt x="32328" y="42337"/>
                      <a:pt x="31099" y="41392"/>
                      <a:pt x="29681" y="40730"/>
                    </a:cubicBezTo>
                    <a:cubicBezTo>
                      <a:pt x="27413" y="39691"/>
                      <a:pt x="24955" y="39029"/>
                      <a:pt x="22592" y="38462"/>
                    </a:cubicBezTo>
                    <a:cubicBezTo>
                      <a:pt x="22437" y="38410"/>
                      <a:pt x="22253" y="38330"/>
                      <a:pt x="22088" y="38330"/>
                    </a:cubicBezTo>
                    <a:cubicBezTo>
                      <a:pt x="21951" y="38330"/>
                      <a:pt x="21827" y="38385"/>
                      <a:pt x="21741" y="38556"/>
                    </a:cubicBezTo>
                    <a:cubicBezTo>
                      <a:pt x="21552" y="38934"/>
                      <a:pt x="21836" y="39124"/>
                      <a:pt x="22119" y="39407"/>
                    </a:cubicBezTo>
                    <a:cubicBezTo>
                      <a:pt x="24766" y="41298"/>
                      <a:pt x="27413" y="43188"/>
                      <a:pt x="29965" y="45268"/>
                    </a:cubicBezTo>
                    <a:cubicBezTo>
                      <a:pt x="31054" y="46211"/>
                      <a:pt x="32254" y="46598"/>
                      <a:pt x="33566" y="46598"/>
                    </a:cubicBezTo>
                    <a:cubicBezTo>
                      <a:pt x="33962" y="46598"/>
                      <a:pt x="34369" y="46562"/>
                      <a:pt x="34786" y="46496"/>
                    </a:cubicBezTo>
                    <a:lnTo>
                      <a:pt x="34786" y="46496"/>
                    </a:lnTo>
                    <a:cubicBezTo>
                      <a:pt x="34597" y="49616"/>
                      <a:pt x="33935" y="52641"/>
                      <a:pt x="32706" y="55571"/>
                    </a:cubicBezTo>
                    <a:cubicBezTo>
                      <a:pt x="31950" y="54342"/>
                      <a:pt x="31005" y="53397"/>
                      <a:pt x="30154" y="52452"/>
                    </a:cubicBezTo>
                    <a:cubicBezTo>
                      <a:pt x="28925" y="51317"/>
                      <a:pt x="27602" y="50278"/>
                      <a:pt x="26089" y="49521"/>
                    </a:cubicBezTo>
                    <a:cubicBezTo>
                      <a:pt x="25926" y="49467"/>
                      <a:pt x="25793" y="49412"/>
                      <a:pt x="25656" y="49412"/>
                    </a:cubicBezTo>
                    <a:cubicBezTo>
                      <a:pt x="25556" y="49412"/>
                      <a:pt x="25453" y="49441"/>
                      <a:pt x="25333" y="49521"/>
                    </a:cubicBezTo>
                    <a:cubicBezTo>
                      <a:pt x="25144" y="49805"/>
                      <a:pt x="25239" y="49994"/>
                      <a:pt x="25428" y="50278"/>
                    </a:cubicBezTo>
                    <a:cubicBezTo>
                      <a:pt x="25900" y="50939"/>
                      <a:pt x="26278" y="51695"/>
                      <a:pt x="26751" y="52357"/>
                    </a:cubicBezTo>
                    <a:cubicBezTo>
                      <a:pt x="27224" y="53208"/>
                      <a:pt x="27696" y="54153"/>
                      <a:pt x="28452" y="54815"/>
                    </a:cubicBezTo>
                    <a:cubicBezTo>
                      <a:pt x="29398" y="55665"/>
                      <a:pt x="30438" y="56327"/>
                      <a:pt x="31572" y="56705"/>
                    </a:cubicBezTo>
                    <a:cubicBezTo>
                      <a:pt x="32044" y="56800"/>
                      <a:pt x="32044" y="56989"/>
                      <a:pt x="31761" y="57367"/>
                    </a:cubicBezTo>
                    <a:cubicBezTo>
                      <a:pt x="31572" y="57745"/>
                      <a:pt x="31288" y="58123"/>
                      <a:pt x="31099" y="58501"/>
                    </a:cubicBezTo>
                    <a:cubicBezTo>
                      <a:pt x="31005" y="58690"/>
                      <a:pt x="30816" y="58974"/>
                      <a:pt x="31099" y="59163"/>
                    </a:cubicBezTo>
                    <a:cubicBezTo>
                      <a:pt x="31134" y="59180"/>
                      <a:pt x="31169" y="59188"/>
                      <a:pt x="31203" y="59188"/>
                    </a:cubicBezTo>
                    <a:cubicBezTo>
                      <a:pt x="31358" y="59188"/>
                      <a:pt x="31512" y="59034"/>
                      <a:pt x="31666" y="58879"/>
                    </a:cubicBezTo>
                    <a:cubicBezTo>
                      <a:pt x="32139" y="58312"/>
                      <a:pt x="32517" y="57650"/>
                      <a:pt x="32801" y="56989"/>
                    </a:cubicBezTo>
                    <a:cubicBezTo>
                      <a:pt x="32942" y="56776"/>
                      <a:pt x="32978" y="56670"/>
                      <a:pt x="33106" y="56670"/>
                    </a:cubicBezTo>
                    <a:cubicBezTo>
                      <a:pt x="33149" y="56670"/>
                      <a:pt x="33202" y="56682"/>
                      <a:pt x="33273" y="56705"/>
                    </a:cubicBezTo>
                    <a:cubicBezTo>
                      <a:pt x="33935" y="56989"/>
                      <a:pt x="34502" y="57083"/>
                      <a:pt x="35069" y="57178"/>
                    </a:cubicBezTo>
                    <a:cubicBezTo>
                      <a:pt x="35069" y="56894"/>
                      <a:pt x="35069" y="56705"/>
                      <a:pt x="35069" y="56422"/>
                    </a:cubicBezTo>
                    <a:cubicBezTo>
                      <a:pt x="34691" y="56422"/>
                      <a:pt x="34313" y="56327"/>
                      <a:pt x="33935" y="56233"/>
                    </a:cubicBezTo>
                    <a:cubicBezTo>
                      <a:pt x="33840" y="56233"/>
                      <a:pt x="33840" y="56138"/>
                      <a:pt x="33746" y="56138"/>
                    </a:cubicBezTo>
                    <a:cubicBezTo>
                      <a:pt x="33813" y="56071"/>
                      <a:pt x="33880" y="56004"/>
                      <a:pt x="33946" y="56004"/>
                    </a:cubicBezTo>
                    <a:cubicBezTo>
                      <a:pt x="33974" y="56004"/>
                      <a:pt x="34002" y="56016"/>
                      <a:pt x="34029" y="56044"/>
                    </a:cubicBezTo>
                    <a:cubicBezTo>
                      <a:pt x="34408" y="56044"/>
                      <a:pt x="34691" y="55949"/>
                      <a:pt x="35069" y="55854"/>
                    </a:cubicBezTo>
                    <a:cubicBezTo>
                      <a:pt x="35069" y="55665"/>
                      <a:pt x="35069" y="55476"/>
                      <a:pt x="35164" y="55287"/>
                    </a:cubicBezTo>
                    <a:cubicBezTo>
                      <a:pt x="34880" y="55287"/>
                      <a:pt x="34597" y="55287"/>
                      <a:pt x="34313" y="55382"/>
                    </a:cubicBezTo>
                    <a:cubicBezTo>
                      <a:pt x="34597" y="55193"/>
                      <a:pt x="34880" y="55004"/>
                      <a:pt x="35164" y="54815"/>
                    </a:cubicBezTo>
                    <a:cubicBezTo>
                      <a:pt x="35164" y="54531"/>
                      <a:pt x="35164" y="54342"/>
                      <a:pt x="35164" y="54059"/>
                    </a:cubicBezTo>
                    <a:cubicBezTo>
                      <a:pt x="34786" y="54248"/>
                      <a:pt x="34313" y="54437"/>
                      <a:pt x="33935" y="54720"/>
                    </a:cubicBezTo>
                    <a:cubicBezTo>
                      <a:pt x="33935" y="54531"/>
                      <a:pt x="34029" y="54437"/>
                      <a:pt x="34029" y="54342"/>
                    </a:cubicBezTo>
                    <a:cubicBezTo>
                      <a:pt x="34597" y="52830"/>
                      <a:pt x="34975" y="51223"/>
                      <a:pt x="35258" y="49710"/>
                    </a:cubicBezTo>
                    <a:cubicBezTo>
                      <a:pt x="35353" y="44701"/>
                      <a:pt x="35353" y="39691"/>
                      <a:pt x="35258" y="34775"/>
                    </a:cubicBezTo>
                    <a:cubicBezTo>
                      <a:pt x="35258" y="34870"/>
                      <a:pt x="35258" y="35059"/>
                      <a:pt x="35164" y="35248"/>
                    </a:cubicBezTo>
                    <a:lnTo>
                      <a:pt x="35069" y="37422"/>
                    </a:lnTo>
                    <a:cubicBezTo>
                      <a:pt x="33557" y="31183"/>
                      <a:pt x="30816" y="25701"/>
                      <a:pt x="26278" y="21164"/>
                    </a:cubicBezTo>
                    <a:cubicBezTo>
                      <a:pt x="26562" y="20975"/>
                      <a:pt x="26940" y="21069"/>
                      <a:pt x="26846" y="20691"/>
                    </a:cubicBezTo>
                    <a:cubicBezTo>
                      <a:pt x="26751" y="20124"/>
                      <a:pt x="26940" y="19557"/>
                      <a:pt x="26940" y="18990"/>
                    </a:cubicBezTo>
                    <a:cubicBezTo>
                      <a:pt x="27129" y="17288"/>
                      <a:pt x="27507" y="15681"/>
                      <a:pt x="27318" y="14074"/>
                    </a:cubicBezTo>
                    <a:cubicBezTo>
                      <a:pt x="27035" y="11144"/>
                      <a:pt x="26373" y="8308"/>
                      <a:pt x="25144" y="5662"/>
                    </a:cubicBezTo>
                    <a:cubicBezTo>
                      <a:pt x="24388" y="4055"/>
                      <a:pt x="23443" y="2542"/>
                      <a:pt x="22025" y="1502"/>
                    </a:cubicBezTo>
                    <a:cubicBezTo>
                      <a:pt x="21729" y="1280"/>
                      <a:pt x="21375" y="942"/>
                      <a:pt x="21008" y="942"/>
                    </a:cubicBezTo>
                    <a:cubicBezTo>
                      <a:pt x="20906" y="942"/>
                      <a:pt x="20804" y="968"/>
                      <a:pt x="20701" y="1030"/>
                    </a:cubicBezTo>
                    <a:cubicBezTo>
                      <a:pt x="20134" y="1313"/>
                      <a:pt x="20323" y="1975"/>
                      <a:pt x="20418" y="2448"/>
                    </a:cubicBezTo>
                    <a:cubicBezTo>
                      <a:pt x="20607" y="3960"/>
                      <a:pt x="20796" y="5473"/>
                      <a:pt x="20890" y="6985"/>
                    </a:cubicBezTo>
                    <a:cubicBezTo>
                      <a:pt x="20985" y="8592"/>
                      <a:pt x="21080" y="10104"/>
                      <a:pt x="21741" y="11522"/>
                    </a:cubicBezTo>
                    <a:cubicBezTo>
                      <a:pt x="22308" y="12940"/>
                      <a:pt x="22686" y="14358"/>
                      <a:pt x="22781" y="15870"/>
                    </a:cubicBezTo>
                    <a:cubicBezTo>
                      <a:pt x="22781" y="16532"/>
                      <a:pt x="23065" y="17194"/>
                      <a:pt x="23348" y="17855"/>
                    </a:cubicBezTo>
                    <a:cubicBezTo>
                      <a:pt x="23632" y="18233"/>
                      <a:pt x="23821" y="18706"/>
                      <a:pt x="24010" y="19179"/>
                    </a:cubicBezTo>
                    <a:cubicBezTo>
                      <a:pt x="23348" y="18612"/>
                      <a:pt x="22497" y="18044"/>
                      <a:pt x="21741" y="17666"/>
                    </a:cubicBezTo>
                    <a:cubicBezTo>
                      <a:pt x="21174" y="17383"/>
                      <a:pt x="20985" y="17005"/>
                      <a:pt x="20890" y="16343"/>
                    </a:cubicBezTo>
                    <a:cubicBezTo>
                      <a:pt x="20890" y="15870"/>
                      <a:pt x="20796" y="15303"/>
                      <a:pt x="20607" y="14831"/>
                    </a:cubicBezTo>
                    <a:cubicBezTo>
                      <a:pt x="20323" y="14074"/>
                      <a:pt x="19756" y="13602"/>
                      <a:pt x="19378" y="13035"/>
                    </a:cubicBezTo>
                    <a:cubicBezTo>
                      <a:pt x="18149" y="11522"/>
                      <a:pt x="17677" y="9821"/>
                      <a:pt x="17299" y="7930"/>
                    </a:cubicBezTo>
                    <a:cubicBezTo>
                      <a:pt x="17109" y="6701"/>
                      <a:pt x="16637" y="5567"/>
                      <a:pt x="15692" y="4622"/>
                    </a:cubicBezTo>
                    <a:cubicBezTo>
                      <a:pt x="13801" y="2731"/>
                      <a:pt x="11627" y="1219"/>
                      <a:pt x="9264" y="179"/>
                    </a:cubicBezTo>
                    <a:cubicBezTo>
                      <a:pt x="9108" y="75"/>
                      <a:pt x="8924" y="0"/>
                      <a:pt x="8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4"/>
              <p:cNvSpPr/>
              <p:nvPr/>
            </p:nvSpPr>
            <p:spPr>
              <a:xfrm>
                <a:off x="4326325" y="2812575"/>
                <a:ext cx="2400" cy="2400"/>
              </a:xfrm>
              <a:custGeom>
                <a:avLst/>
                <a:gdLst/>
                <a:ahLst/>
                <a:cxnLst/>
                <a:rect l="l" t="t" r="r" b="b"/>
                <a:pathLst>
                  <a:path w="96" h="96" extrusionOk="0">
                    <a:moveTo>
                      <a:pt x="1" y="1"/>
                    </a:moveTo>
                    <a:cubicBezTo>
                      <a:pt x="1" y="95"/>
                      <a:pt x="1" y="95"/>
                      <a:pt x="95" y="95"/>
                    </a:cubicBezTo>
                    <a:cubicBezTo>
                      <a:pt x="95" y="95"/>
                      <a:pt x="95" y="1"/>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4"/>
              <p:cNvSpPr/>
              <p:nvPr/>
            </p:nvSpPr>
            <p:spPr>
              <a:xfrm>
                <a:off x="4314525" y="2791300"/>
                <a:ext cx="2375" cy="2400"/>
              </a:xfrm>
              <a:custGeom>
                <a:avLst/>
                <a:gdLst/>
                <a:ahLst/>
                <a:cxnLst/>
                <a:rect l="l" t="t" r="r" b="b"/>
                <a:pathLst>
                  <a:path w="95" h="96" extrusionOk="0">
                    <a:moveTo>
                      <a:pt x="0" y="1"/>
                    </a:moveTo>
                    <a:lnTo>
                      <a:pt x="0" y="95"/>
                    </a:lnTo>
                    <a:lnTo>
                      <a:pt x="95" y="9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4"/>
              <p:cNvSpPr/>
              <p:nvPr/>
            </p:nvSpPr>
            <p:spPr>
              <a:xfrm>
                <a:off x="4413775" y="3334825"/>
                <a:ext cx="2375" cy="1800"/>
              </a:xfrm>
              <a:custGeom>
                <a:avLst/>
                <a:gdLst/>
                <a:ahLst/>
                <a:cxnLst/>
                <a:rect l="l" t="t" r="r" b="b"/>
                <a:pathLst>
                  <a:path w="95" h="72" extrusionOk="0">
                    <a:moveTo>
                      <a:pt x="0" y="1"/>
                    </a:moveTo>
                    <a:cubicBezTo>
                      <a:pt x="0" y="48"/>
                      <a:pt x="24" y="72"/>
                      <a:pt x="47" y="72"/>
                    </a:cubicBezTo>
                    <a:cubicBezTo>
                      <a:pt x="71" y="72"/>
                      <a:pt x="95" y="48"/>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4"/>
              <p:cNvSpPr/>
              <p:nvPr/>
            </p:nvSpPr>
            <p:spPr>
              <a:xfrm>
                <a:off x="4548475" y="3529425"/>
                <a:ext cx="101625" cy="93075"/>
              </a:xfrm>
              <a:custGeom>
                <a:avLst/>
                <a:gdLst/>
                <a:ahLst/>
                <a:cxnLst/>
                <a:rect l="l" t="t" r="r" b="b"/>
                <a:pathLst>
                  <a:path w="4065" h="3723" extrusionOk="0">
                    <a:moveTo>
                      <a:pt x="2052" y="937"/>
                    </a:moveTo>
                    <a:cubicBezTo>
                      <a:pt x="2354" y="937"/>
                      <a:pt x="2664" y="1062"/>
                      <a:pt x="2836" y="1291"/>
                    </a:cubicBezTo>
                    <a:cubicBezTo>
                      <a:pt x="3120" y="1764"/>
                      <a:pt x="2930" y="2331"/>
                      <a:pt x="2458" y="2709"/>
                    </a:cubicBezTo>
                    <a:cubicBezTo>
                      <a:pt x="2271" y="2821"/>
                      <a:pt x="2085" y="2874"/>
                      <a:pt x="1910" y="2874"/>
                    </a:cubicBezTo>
                    <a:cubicBezTo>
                      <a:pt x="1642" y="2874"/>
                      <a:pt x="1401" y="2749"/>
                      <a:pt x="1229" y="2520"/>
                    </a:cubicBezTo>
                    <a:cubicBezTo>
                      <a:pt x="1040" y="2142"/>
                      <a:pt x="1134" y="1386"/>
                      <a:pt x="1513" y="1102"/>
                    </a:cubicBezTo>
                    <a:cubicBezTo>
                      <a:pt x="1662" y="990"/>
                      <a:pt x="1855" y="937"/>
                      <a:pt x="2052" y="937"/>
                    </a:cubicBezTo>
                    <a:close/>
                    <a:moveTo>
                      <a:pt x="2152" y="0"/>
                    </a:moveTo>
                    <a:cubicBezTo>
                      <a:pt x="1829" y="0"/>
                      <a:pt x="1482" y="103"/>
                      <a:pt x="1134" y="346"/>
                    </a:cubicBezTo>
                    <a:cubicBezTo>
                      <a:pt x="189" y="913"/>
                      <a:pt x="0" y="2142"/>
                      <a:pt x="662" y="2993"/>
                    </a:cubicBezTo>
                    <a:cubicBezTo>
                      <a:pt x="961" y="3471"/>
                      <a:pt x="1488" y="3723"/>
                      <a:pt x="2026" y="3723"/>
                    </a:cubicBezTo>
                    <a:cubicBezTo>
                      <a:pt x="2338" y="3723"/>
                      <a:pt x="2653" y="3638"/>
                      <a:pt x="2930" y="3465"/>
                    </a:cubicBezTo>
                    <a:cubicBezTo>
                      <a:pt x="3687" y="2993"/>
                      <a:pt x="4065" y="1480"/>
                      <a:pt x="3498" y="724"/>
                    </a:cubicBezTo>
                    <a:cubicBezTo>
                      <a:pt x="3199" y="305"/>
                      <a:pt x="2710"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4"/>
              <p:cNvSpPr/>
              <p:nvPr/>
            </p:nvSpPr>
            <p:spPr>
              <a:xfrm>
                <a:off x="4442125" y="3126500"/>
                <a:ext cx="61475" cy="49675"/>
              </a:xfrm>
              <a:custGeom>
                <a:avLst/>
                <a:gdLst/>
                <a:ahLst/>
                <a:cxnLst/>
                <a:rect l="l" t="t" r="r" b="b"/>
                <a:pathLst>
                  <a:path w="2459" h="1987" extrusionOk="0">
                    <a:moveTo>
                      <a:pt x="335" y="1"/>
                    </a:moveTo>
                    <a:cubicBezTo>
                      <a:pt x="255" y="1"/>
                      <a:pt x="175" y="30"/>
                      <a:pt x="95" y="110"/>
                    </a:cubicBezTo>
                    <a:cubicBezTo>
                      <a:pt x="1" y="299"/>
                      <a:pt x="95" y="583"/>
                      <a:pt x="284" y="677"/>
                    </a:cubicBezTo>
                    <a:cubicBezTo>
                      <a:pt x="757" y="1055"/>
                      <a:pt x="1135" y="1433"/>
                      <a:pt x="1513" y="1811"/>
                    </a:cubicBezTo>
                    <a:cubicBezTo>
                      <a:pt x="1643" y="1877"/>
                      <a:pt x="1774" y="1987"/>
                      <a:pt x="1935" y="1987"/>
                    </a:cubicBezTo>
                    <a:cubicBezTo>
                      <a:pt x="2008" y="1987"/>
                      <a:pt x="2087" y="1965"/>
                      <a:pt x="2175" y="1906"/>
                    </a:cubicBezTo>
                    <a:cubicBezTo>
                      <a:pt x="2458" y="1717"/>
                      <a:pt x="2364" y="1622"/>
                      <a:pt x="2175" y="1433"/>
                    </a:cubicBezTo>
                    <a:cubicBezTo>
                      <a:pt x="1797" y="772"/>
                      <a:pt x="1229" y="488"/>
                      <a:pt x="662" y="110"/>
                    </a:cubicBezTo>
                    <a:cubicBezTo>
                      <a:pt x="553" y="55"/>
                      <a:pt x="444"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8" name="Google Shape;1248;p24"/>
            <p:cNvGrpSpPr/>
            <p:nvPr/>
          </p:nvGrpSpPr>
          <p:grpSpPr>
            <a:xfrm>
              <a:off x="175412" y="3974946"/>
              <a:ext cx="2049317" cy="1463572"/>
              <a:chOff x="2523250" y="3135400"/>
              <a:chExt cx="1134350" cy="810125"/>
            </a:xfrm>
          </p:grpSpPr>
          <p:sp>
            <p:nvSpPr>
              <p:cNvPr id="1249" name="Google Shape;1249;p24"/>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4"/>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4"/>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4"/>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4"/>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4"/>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4"/>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4"/>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4"/>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4"/>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4"/>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4"/>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4"/>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4"/>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4"/>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4"/>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4"/>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4"/>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4"/>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4"/>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4"/>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4"/>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1" name="Google Shape;1271;p24"/>
            <p:cNvGrpSpPr/>
            <p:nvPr/>
          </p:nvGrpSpPr>
          <p:grpSpPr>
            <a:xfrm>
              <a:off x="6956837" y="-497104"/>
              <a:ext cx="2049317" cy="1463572"/>
              <a:chOff x="2523250" y="3135400"/>
              <a:chExt cx="1134350" cy="810125"/>
            </a:xfrm>
          </p:grpSpPr>
          <p:sp>
            <p:nvSpPr>
              <p:cNvPr id="1272" name="Google Shape;1272;p24"/>
              <p:cNvSpPr/>
              <p:nvPr/>
            </p:nvSpPr>
            <p:spPr>
              <a:xfrm>
                <a:off x="2962800" y="3644400"/>
                <a:ext cx="198525" cy="59100"/>
              </a:xfrm>
              <a:custGeom>
                <a:avLst/>
                <a:gdLst/>
                <a:ahLst/>
                <a:cxnLst/>
                <a:rect l="l" t="t" r="r" b="b"/>
                <a:pathLst>
                  <a:path w="7941" h="2364" extrusionOk="0">
                    <a:moveTo>
                      <a:pt x="946" y="0"/>
                    </a:moveTo>
                    <a:cubicBezTo>
                      <a:pt x="473" y="0"/>
                      <a:pt x="1" y="568"/>
                      <a:pt x="1" y="946"/>
                    </a:cubicBezTo>
                    <a:cubicBezTo>
                      <a:pt x="1" y="1418"/>
                      <a:pt x="379" y="1891"/>
                      <a:pt x="851" y="1985"/>
                    </a:cubicBezTo>
                    <a:cubicBezTo>
                      <a:pt x="1419" y="2080"/>
                      <a:pt x="2080" y="2175"/>
                      <a:pt x="2647" y="2175"/>
                    </a:cubicBezTo>
                    <a:cubicBezTo>
                      <a:pt x="4065" y="2175"/>
                      <a:pt x="5389" y="2175"/>
                      <a:pt x="6807" y="2364"/>
                    </a:cubicBezTo>
                    <a:cubicBezTo>
                      <a:pt x="7563" y="2364"/>
                      <a:pt x="7846" y="1985"/>
                      <a:pt x="7846" y="1513"/>
                    </a:cubicBezTo>
                    <a:cubicBezTo>
                      <a:pt x="7941" y="1135"/>
                      <a:pt x="7563" y="757"/>
                      <a:pt x="7090" y="662"/>
                    </a:cubicBezTo>
                    <a:cubicBezTo>
                      <a:pt x="5861" y="473"/>
                      <a:pt x="4538" y="568"/>
                      <a:pt x="3309" y="473"/>
                    </a:cubicBezTo>
                    <a:cubicBezTo>
                      <a:pt x="2647" y="379"/>
                      <a:pt x="1986" y="568"/>
                      <a:pt x="1324" y="95"/>
                    </a:cubicBezTo>
                    <a:cubicBezTo>
                      <a:pt x="1230" y="0"/>
                      <a:pt x="1040" y="0"/>
                      <a:pt x="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4"/>
              <p:cNvSpPr/>
              <p:nvPr/>
            </p:nvSpPr>
            <p:spPr>
              <a:xfrm>
                <a:off x="2703575" y="3861450"/>
                <a:ext cx="171825" cy="64175"/>
              </a:xfrm>
              <a:custGeom>
                <a:avLst/>
                <a:gdLst/>
                <a:ahLst/>
                <a:cxnLst/>
                <a:rect l="l" t="t" r="r" b="b"/>
                <a:pathLst>
                  <a:path w="6873" h="2567" extrusionOk="0">
                    <a:moveTo>
                      <a:pt x="1121" y="1"/>
                    </a:moveTo>
                    <a:cubicBezTo>
                      <a:pt x="587" y="1"/>
                      <a:pt x="0" y="383"/>
                      <a:pt x="255" y="1149"/>
                    </a:cubicBezTo>
                    <a:cubicBezTo>
                      <a:pt x="445" y="1622"/>
                      <a:pt x="823" y="1716"/>
                      <a:pt x="1295" y="1811"/>
                    </a:cubicBezTo>
                    <a:cubicBezTo>
                      <a:pt x="2051" y="1905"/>
                      <a:pt x="2808" y="2094"/>
                      <a:pt x="3564" y="2189"/>
                    </a:cubicBezTo>
                    <a:cubicBezTo>
                      <a:pt x="4320" y="2283"/>
                      <a:pt x="5076" y="2378"/>
                      <a:pt x="5832" y="2567"/>
                    </a:cubicBezTo>
                    <a:cubicBezTo>
                      <a:pt x="5832" y="2472"/>
                      <a:pt x="5832" y="2472"/>
                      <a:pt x="5832" y="2472"/>
                    </a:cubicBezTo>
                    <a:lnTo>
                      <a:pt x="6022" y="2472"/>
                    </a:lnTo>
                    <a:cubicBezTo>
                      <a:pt x="6494" y="2472"/>
                      <a:pt x="6778" y="2189"/>
                      <a:pt x="6872" y="1716"/>
                    </a:cubicBezTo>
                    <a:cubicBezTo>
                      <a:pt x="6872" y="1338"/>
                      <a:pt x="6683" y="1055"/>
                      <a:pt x="6305" y="865"/>
                    </a:cubicBezTo>
                    <a:cubicBezTo>
                      <a:pt x="6116" y="771"/>
                      <a:pt x="5832" y="771"/>
                      <a:pt x="5549" y="771"/>
                    </a:cubicBezTo>
                    <a:cubicBezTo>
                      <a:pt x="4131" y="582"/>
                      <a:pt x="2713" y="298"/>
                      <a:pt x="1295" y="15"/>
                    </a:cubicBezTo>
                    <a:cubicBezTo>
                      <a:pt x="1239" y="5"/>
                      <a:pt x="1180" y="1"/>
                      <a:pt x="1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4"/>
              <p:cNvSpPr/>
              <p:nvPr/>
            </p:nvSpPr>
            <p:spPr>
              <a:xfrm>
                <a:off x="2728850" y="3440725"/>
                <a:ext cx="139450" cy="57175"/>
              </a:xfrm>
              <a:custGeom>
                <a:avLst/>
                <a:gdLst/>
                <a:ahLst/>
                <a:cxnLst/>
                <a:rect l="l" t="t" r="r" b="b"/>
                <a:pathLst>
                  <a:path w="5578" h="2287" extrusionOk="0">
                    <a:moveTo>
                      <a:pt x="1051" y="0"/>
                    </a:moveTo>
                    <a:cubicBezTo>
                      <a:pt x="662" y="0"/>
                      <a:pt x="354" y="268"/>
                      <a:pt x="190" y="680"/>
                    </a:cubicBezTo>
                    <a:cubicBezTo>
                      <a:pt x="1" y="1058"/>
                      <a:pt x="379" y="1625"/>
                      <a:pt x="851" y="1720"/>
                    </a:cubicBezTo>
                    <a:cubicBezTo>
                      <a:pt x="1419" y="1814"/>
                      <a:pt x="1986" y="1909"/>
                      <a:pt x="2553" y="2003"/>
                    </a:cubicBezTo>
                    <a:cubicBezTo>
                      <a:pt x="3215" y="2098"/>
                      <a:pt x="3876" y="2192"/>
                      <a:pt x="4443" y="2287"/>
                    </a:cubicBezTo>
                    <a:cubicBezTo>
                      <a:pt x="4916" y="2287"/>
                      <a:pt x="5578" y="1909"/>
                      <a:pt x="5483" y="1342"/>
                    </a:cubicBezTo>
                    <a:cubicBezTo>
                      <a:pt x="5578" y="869"/>
                      <a:pt x="5200" y="585"/>
                      <a:pt x="4632" y="491"/>
                    </a:cubicBezTo>
                    <a:cubicBezTo>
                      <a:pt x="3498" y="396"/>
                      <a:pt x="2364" y="207"/>
                      <a:pt x="1230" y="18"/>
                    </a:cubicBezTo>
                    <a:cubicBezTo>
                      <a:pt x="1168" y="6"/>
                      <a:pt x="1109" y="0"/>
                      <a:pt x="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4"/>
              <p:cNvSpPr/>
              <p:nvPr/>
            </p:nvSpPr>
            <p:spPr>
              <a:xfrm>
                <a:off x="2709950" y="3571725"/>
                <a:ext cx="134725" cy="44350"/>
              </a:xfrm>
              <a:custGeom>
                <a:avLst/>
                <a:gdLst/>
                <a:ahLst/>
                <a:cxnLst/>
                <a:rect l="l" t="t" r="r" b="b"/>
                <a:pathLst>
                  <a:path w="5389" h="1774" extrusionOk="0">
                    <a:moveTo>
                      <a:pt x="2127" y="1"/>
                    </a:moveTo>
                    <a:cubicBezTo>
                      <a:pt x="1678" y="1"/>
                      <a:pt x="1229" y="24"/>
                      <a:pt x="757" y="72"/>
                    </a:cubicBezTo>
                    <a:cubicBezTo>
                      <a:pt x="190" y="166"/>
                      <a:pt x="0" y="544"/>
                      <a:pt x="95" y="922"/>
                    </a:cubicBezTo>
                    <a:cubicBezTo>
                      <a:pt x="95" y="1395"/>
                      <a:pt x="473" y="1773"/>
                      <a:pt x="851" y="1773"/>
                    </a:cubicBezTo>
                    <a:lnTo>
                      <a:pt x="4443" y="1773"/>
                    </a:lnTo>
                    <a:cubicBezTo>
                      <a:pt x="4916" y="1773"/>
                      <a:pt x="5294" y="1395"/>
                      <a:pt x="5294" y="1017"/>
                    </a:cubicBezTo>
                    <a:cubicBezTo>
                      <a:pt x="5388" y="544"/>
                      <a:pt x="5199" y="261"/>
                      <a:pt x="4632" y="72"/>
                    </a:cubicBezTo>
                    <a:cubicBezTo>
                      <a:pt x="4506" y="40"/>
                      <a:pt x="4380" y="30"/>
                      <a:pt x="4254" y="30"/>
                    </a:cubicBezTo>
                    <a:cubicBezTo>
                      <a:pt x="4002" y="30"/>
                      <a:pt x="3750" y="72"/>
                      <a:pt x="3498" y="72"/>
                    </a:cubicBezTo>
                    <a:cubicBezTo>
                      <a:pt x="3025" y="24"/>
                      <a:pt x="2576" y="1"/>
                      <a:pt x="2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4"/>
              <p:cNvSpPr/>
              <p:nvPr/>
            </p:nvSpPr>
            <p:spPr>
              <a:xfrm>
                <a:off x="2707575" y="3675125"/>
                <a:ext cx="122925" cy="49650"/>
              </a:xfrm>
              <a:custGeom>
                <a:avLst/>
                <a:gdLst/>
                <a:ahLst/>
                <a:cxnLst/>
                <a:rect l="l" t="t" r="r" b="b"/>
                <a:pathLst>
                  <a:path w="4917" h="1986" extrusionOk="0">
                    <a:moveTo>
                      <a:pt x="1230" y="0"/>
                    </a:moveTo>
                    <a:cubicBezTo>
                      <a:pt x="852" y="0"/>
                      <a:pt x="474" y="189"/>
                      <a:pt x="285" y="473"/>
                    </a:cubicBezTo>
                    <a:cubicBezTo>
                      <a:pt x="1" y="946"/>
                      <a:pt x="285" y="1607"/>
                      <a:pt x="946" y="1702"/>
                    </a:cubicBezTo>
                    <a:cubicBezTo>
                      <a:pt x="1797" y="1891"/>
                      <a:pt x="2553" y="1891"/>
                      <a:pt x="3404" y="1985"/>
                    </a:cubicBezTo>
                    <a:cubicBezTo>
                      <a:pt x="3687" y="1985"/>
                      <a:pt x="3971" y="1891"/>
                      <a:pt x="4255" y="1891"/>
                    </a:cubicBezTo>
                    <a:cubicBezTo>
                      <a:pt x="4538" y="1796"/>
                      <a:pt x="4916" y="1418"/>
                      <a:pt x="4916" y="1135"/>
                    </a:cubicBezTo>
                    <a:cubicBezTo>
                      <a:pt x="4916" y="662"/>
                      <a:pt x="4822" y="473"/>
                      <a:pt x="4349" y="284"/>
                    </a:cubicBezTo>
                    <a:cubicBezTo>
                      <a:pt x="4255" y="221"/>
                      <a:pt x="4171" y="200"/>
                      <a:pt x="4094" y="200"/>
                    </a:cubicBezTo>
                    <a:cubicBezTo>
                      <a:pt x="3940" y="200"/>
                      <a:pt x="3813" y="284"/>
                      <a:pt x="3687" y="284"/>
                    </a:cubicBezTo>
                    <a:cubicBezTo>
                      <a:pt x="2837" y="189"/>
                      <a:pt x="1986" y="189"/>
                      <a:pt x="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4"/>
              <p:cNvSpPr/>
              <p:nvPr/>
            </p:nvSpPr>
            <p:spPr>
              <a:xfrm>
                <a:off x="2988800" y="3897250"/>
                <a:ext cx="115825" cy="48275"/>
              </a:xfrm>
              <a:custGeom>
                <a:avLst/>
                <a:gdLst/>
                <a:ahLst/>
                <a:cxnLst/>
                <a:rect l="l" t="t" r="r" b="b"/>
                <a:pathLst>
                  <a:path w="4633" h="1931" extrusionOk="0">
                    <a:moveTo>
                      <a:pt x="757" y="1"/>
                    </a:moveTo>
                    <a:cubicBezTo>
                      <a:pt x="379" y="95"/>
                      <a:pt x="95" y="379"/>
                      <a:pt x="95" y="662"/>
                    </a:cubicBezTo>
                    <a:cubicBezTo>
                      <a:pt x="0" y="1229"/>
                      <a:pt x="190" y="1608"/>
                      <a:pt x="662" y="1797"/>
                    </a:cubicBezTo>
                    <a:cubicBezTo>
                      <a:pt x="929" y="1863"/>
                      <a:pt x="1244" y="1930"/>
                      <a:pt x="1539" y="1930"/>
                    </a:cubicBezTo>
                    <a:cubicBezTo>
                      <a:pt x="1661" y="1930"/>
                      <a:pt x="1780" y="1919"/>
                      <a:pt x="1891" y="1891"/>
                    </a:cubicBezTo>
                    <a:cubicBezTo>
                      <a:pt x="2023" y="1910"/>
                      <a:pt x="2156" y="1918"/>
                      <a:pt x="2288" y="1918"/>
                    </a:cubicBezTo>
                    <a:cubicBezTo>
                      <a:pt x="2817" y="1918"/>
                      <a:pt x="3347" y="1797"/>
                      <a:pt x="3876" y="1797"/>
                    </a:cubicBezTo>
                    <a:cubicBezTo>
                      <a:pt x="4254" y="1797"/>
                      <a:pt x="4538" y="1419"/>
                      <a:pt x="4538" y="1135"/>
                    </a:cubicBezTo>
                    <a:cubicBezTo>
                      <a:pt x="4632" y="473"/>
                      <a:pt x="4254" y="190"/>
                      <a:pt x="3687" y="190"/>
                    </a:cubicBezTo>
                    <a:cubicBezTo>
                      <a:pt x="3309" y="142"/>
                      <a:pt x="2954" y="119"/>
                      <a:pt x="2600" y="119"/>
                    </a:cubicBezTo>
                    <a:cubicBezTo>
                      <a:pt x="2245" y="119"/>
                      <a:pt x="1891" y="142"/>
                      <a:pt x="1513" y="190"/>
                    </a:cubicBezTo>
                    <a:cubicBezTo>
                      <a:pt x="1229" y="190"/>
                      <a:pt x="1040"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4"/>
              <p:cNvSpPr/>
              <p:nvPr/>
            </p:nvSpPr>
            <p:spPr>
              <a:xfrm>
                <a:off x="2523250" y="3686550"/>
                <a:ext cx="108750" cy="45675"/>
              </a:xfrm>
              <a:custGeom>
                <a:avLst/>
                <a:gdLst/>
                <a:ahLst/>
                <a:cxnLst/>
                <a:rect l="l" t="t" r="r" b="b"/>
                <a:pathLst>
                  <a:path w="4350" h="1827" extrusionOk="0">
                    <a:moveTo>
                      <a:pt x="2802" y="1"/>
                    </a:moveTo>
                    <a:cubicBezTo>
                      <a:pt x="2580" y="1"/>
                      <a:pt x="2345" y="16"/>
                      <a:pt x="2081" y="16"/>
                    </a:cubicBezTo>
                    <a:lnTo>
                      <a:pt x="1135" y="16"/>
                    </a:lnTo>
                    <a:cubicBezTo>
                      <a:pt x="474" y="16"/>
                      <a:pt x="1" y="489"/>
                      <a:pt x="285" y="1150"/>
                    </a:cubicBezTo>
                    <a:cubicBezTo>
                      <a:pt x="474" y="1528"/>
                      <a:pt x="757" y="1717"/>
                      <a:pt x="1135" y="1717"/>
                    </a:cubicBezTo>
                    <a:cubicBezTo>
                      <a:pt x="1513" y="1765"/>
                      <a:pt x="1891" y="1765"/>
                      <a:pt x="2258" y="1765"/>
                    </a:cubicBezTo>
                    <a:cubicBezTo>
                      <a:pt x="2624" y="1765"/>
                      <a:pt x="2979" y="1765"/>
                      <a:pt x="3309" y="1812"/>
                    </a:cubicBezTo>
                    <a:cubicBezTo>
                      <a:pt x="3359" y="1822"/>
                      <a:pt x="3407" y="1827"/>
                      <a:pt x="3453" y="1827"/>
                    </a:cubicBezTo>
                    <a:cubicBezTo>
                      <a:pt x="3841" y="1827"/>
                      <a:pt x="4086" y="1488"/>
                      <a:pt x="4255" y="1150"/>
                    </a:cubicBezTo>
                    <a:cubicBezTo>
                      <a:pt x="4349" y="678"/>
                      <a:pt x="4160" y="394"/>
                      <a:pt x="3782" y="205"/>
                    </a:cubicBezTo>
                    <a:cubicBezTo>
                      <a:pt x="3442" y="35"/>
                      <a:pt x="3135" y="1"/>
                      <a:pt x="28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4"/>
              <p:cNvSpPr/>
              <p:nvPr/>
            </p:nvSpPr>
            <p:spPr>
              <a:xfrm>
                <a:off x="3260550" y="3814550"/>
                <a:ext cx="87475" cy="45275"/>
              </a:xfrm>
              <a:custGeom>
                <a:avLst/>
                <a:gdLst/>
                <a:ahLst/>
                <a:cxnLst/>
                <a:rect l="l" t="t" r="r" b="b"/>
                <a:pathLst>
                  <a:path w="3499" h="1811" extrusionOk="0">
                    <a:moveTo>
                      <a:pt x="1324" y="0"/>
                    </a:moveTo>
                    <a:cubicBezTo>
                      <a:pt x="1260" y="22"/>
                      <a:pt x="1196" y="29"/>
                      <a:pt x="1132" y="29"/>
                    </a:cubicBezTo>
                    <a:cubicBezTo>
                      <a:pt x="1017" y="29"/>
                      <a:pt x="902" y="7"/>
                      <a:pt x="788" y="7"/>
                    </a:cubicBezTo>
                    <a:cubicBezTo>
                      <a:pt x="683" y="7"/>
                      <a:pt x="578" y="25"/>
                      <a:pt x="473" y="95"/>
                    </a:cubicBezTo>
                    <a:cubicBezTo>
                      <a:pt x="95" y="284"/>
                      <a:pt x="1" y="567"/>
                      <a:pt x="1" y="946"/>
                    </a:cubicBezTo>
                    <a:cubicBezTo>
                      <a:pt x="95" y="1324"/>
                      <a:pt x="379" y="1607"/>
                      <a:pt x="757" y="1702"/>
                    </a:cubicBezTo>
                    <a:cubicBezTo>
                      <a:pt x="1041" y="1749"/>
                      <a:pt x="1348" y="1749"/>
                      <a:pt x="1655" y="1749"/>
                    </a:cubicBezTo>
                    <a:cubicBezTo>
                      <a:pt x="1962" y="1749"/>
                      <a:pt x="2269" y="1749"/>
                      <a:pt x="2553" y="1796"/>
                    </a:cubicBezTo>
                    <a:cubicBezTo>
                      <a:pt x="2593" y="1806"/>
                      <a:pt x="2632" y="1811"/>
                      <a:pt x="2671" y="1811"/>
                    </a:cubicBezTo>
                    <a:cubicBezTo>
                      <a:pt x="3007" y="1811"/>
                      <a:pt x="3319" y="1463"/>
                      <a:pt x="3404" y="1040"/>
                    </a:cubicBezTo>
                    <a:cubicBezTo>
                      <a:pt x="3498" y="662"/>
                      <a:pt x="3309" y="284"/>
                      <a:pt x="2837" y="189"/>
                    </a:cubicBezTo>
                    <a:cubicBezTo>
                      <a:pt x="2364" y="0"/>
                      <a:pt x="1797"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4"/>
              <p:cNvSpPr/>
              <p:nvPr/>
            </p:nvSpPr>
            <p:spPr>
              <a:xfrm>
                <a:off x="3047875" y="3514425"/>
                <a:ext cx="80375" cy="47650"/>
              </a:xfrm>
              <a:custGeom>
                <a:avLst/>
                <a:gdLst/>
                <a:ahLst/>
                <a:cxnLst/>
                <a:rect l="l" t="t" r="r" b="b"/>
                <a:pathLst>
                  <a:path w="3215" h="1906" extrusionOk="0">
                    <a:moveTo>
                      <a:pt x="946" y="1"/>
                    </a:moveTo>
                    <a:cubicBezTo>
                      <a:pt x="473" y="1"/>
                      <a:pt x="1" y="379"/>
                      <a:pt x="1" y="851"/>
                    </a:cubicBezTo>
                    <a:cubicBezTo>
                      <a:pt x="1" y="1324"/>
                      <a:pt x="190" y="1607"/>
                      <a:pt x="662" y="1702"/>
                    </a:cubicBezTo>
                    <a:cubicBezTo>
                      <a:pt x="1135" y="1891"/>
                      <a:pt x="1608" y="1797"/>
                      <a:pt x="2080" y="1891"/>
                    </a:cubicBezTo>
                    <a:cubicBezTo>
                      <a:pt x="2140" y="1901"/>
                      <a:pt x="2198" y="1906"/>
                      <a:pt x="2253" y="1906"/>
                    </a:cubicBezTo>
                    <a:cubicBezTo>
                      <a:pt x="2724" y="1906"/>
                      <a:pt x="3035" y="1568"/>
                      <a:pt x="3120" y="1229"/>
                    </a:cubicBezTo>
                    <a:cubicBezTo>
                      <a:pt x="3214" y="757"/>
                      <a:pt x="2931" y="379"/>
                      <a:pt x="2458" y="284"/>
                    </a:cubicBezTo>
                    <a:cubicBezTo>
                      <a:pt x="1891" y="190"/>
                      <a:pt x="1418" y="95"/>
                      <a:pt x="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4"/>
              <p:cNvSpPr/>
              <p:nvPr/>
            </p:nvSpPr>
            <p:spPr>
              <a:xfrm>
                <a:off x="3292800" y="3674700"/>
                <a:ext cx="135575" cy="50075"/>
              </a:xfrm>
              <a:custGeom>
                <a:avLst/>
                <a:gdLst/>
                <a:ahLst/>
                <a:cxnLst/>
                <a:rect l="l" t="t" r="r" b="b"/>
                <a:pathLst>
                  <a:path w="5423" h="2003" extrusionOk="0">
                    <a:moveTo>
                      <a:pt x="1182" y="1"/>
                    </a:moveTo>
                    <a:cubicBezTo>
                      <a:pt x="278" y="1"/>
                      <a:pt x="1" y="1357"/>
                      <a:pt x="979" y="1624"/>
                    </a:cubicBezTo>
                    <a:cubicBezTo>
                      <a:pt x="2019" y="1813"/>
                      <a:pt x="3154" y="2002"/>
                      <a:pt x="4288" y="2002"/>
                    </a:cubicBezTo>
                    <a:cubicBezTo>
                      <a:pt x="5422" y="2002"/>
                      <a:pt x="5422" y="395"/>
                      <a:pt x="4288" y="395"/>
                    </a:cubicBezTo>
                    <a:cubicBezTo>
                      <a:pt x="3343" y="301"/>
                      <a:pt x="2397" y="206"/>
                      <a:pt x="1358" y="17"/>
                    </a:cubicBezTo>
                    <a:cubicBezTo>
                      <a:pt x="1297" y="6"/>
                      <a:pt x="1238" y="1"/>
                      <a:pt x="1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4"/>
              <p:cNvSpPr/>
              <p:nvPr/>
            </p:nvSpPr>
            <p:spPr>
              <a:xfrm>
                <a:off x="3291300" y="3540325"/>
                <a:ext cx="236300" cy="61650"/>
              </a:xfrm>
              <a:custGeom>
                <a:avLst/>
                <a:gdLst/>
                <a:ahLst/>
                <a:cxnLst/>
                <a:rect l="l" t="t" r="r" b="b"/>
                <a:pathLst>
                  <a:path w="9452" h="2466" extrusionOk="0">
                    <a:moveTo>
                      <a:pt x="958" y="1"/>
                    </a:moveTo>
                    <a:cubicBezTo>
                      <a:pt x="0" y="1"/>
                      <a:pt x="28" y="1614"/>
                      <a:pt x="1039" y="1706"/>
                    </a:cubicBezTo>
                    <a:cubicBezTo>
                      <a:pt x="3497" y="1895"/>
                      <a:pt x="5955" y="2178"/>
                      <a:pt x="8412" y="2462"/>
                    </a:cubicBezTo>
                    <a:cubicBezTo>
                      <a:pt x="8441" y="2465"/>
                      <a:pt x="8468" y="2466"/>
                      <a:pt x="8494" y="2466"/>
                    </a:cubicBezTo>
                    <a:cubicBezTo>
                      <a:pt x="9451" y="2466"/>
                      <a:pt x="9424" y="852"/>
                      <a:pt x="8412" y="761"/>
                    </a:cubicBezTo>
                    <a:cubicBezTo>
                      <a:pt x="5955" y="477"/>
                      <a:pt x="3497" y="288"/>
                      <a:pt x="1039" y="4"/>
                    </a:cubicBezTo>
                    <a:cubicBezTo>
                      <a:pt x="1011" y="2"/>
                      <a:pt x="984" y="1"/>
                      <a:pt x="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4"/>
              <p:cNvSpPr/>
              <p:nvPr/>
            </p:nvSpPr>
            <p:spPr>
              <a:xfrm>
                <a:off x="3106950" y="3405725"/>
                <a:ext cx="302500" cy="56825"/>
              </a:xfrm>
              <a:custGeom>
                <a:avLst/>
                <a:gdLst/>
                <a:ahLst/>
                <a:cxnLst/>
                <a:rect l="l" t="t" r="r" b="b"/>
                <a:pathLst>
                  <a:path w="12100" h="2273" extrusionOk="0">
                    <a:moveTo>
                      <a:pt x="1041" y="0"/>
                    </a:moveTo>
                    <a:cubicBezTo>
                      <a:pt x="1" y="0"/>
                      <a:pt x="1" y="1607"/>
                      <a:pt x="1041" y="1702"/>
                    </a:cubicBezTo>
                    <a:cubicBezTo>
                      <a:pt x="4349" y="1891"/>
                      <a:pt x="7657" y="2080"/>
                      <a:pt x="11060" y="2269"/>
                    </a:cubicBezTo>
                    <a:cubicBezTo>
                      <a:pt x="11088" y="2272"/>
                      <a:pt x="11116" y="2273"/>
                      <a:pt x="11142" y="2273"/>
                    </a:cubicBezTo>
                    <a:cubicBezTo>
                      <a:pt x="12099" y="2273"/>
                      <a:pt x="12072" y="660"/>
                      <a:pt x="11060" y="568"/>
                    </a:cubicBezTo>
                    <a:cubicBezTo>
                      <a:pt x="7657" y="378"/>
                      <a:pt x="4349" y="189"/>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4"/>
              <p:cNvSpPr/>
              <p:nvPr/>
            </p:nvSpPr>
            <p:spPr>
              <a:xfrm>
                <a:off x="3011500" y="3294275"/>
                <a:ext cx="189975" cy="52500"/>
              </a:xfrm>
              <a:custGeom>
                <a:avLst/>
                <a:gdLst/>
                <a:ahLst/>
                <a:cxnLst/>
                <a:rect l="l" t="t" r="r" b="b"/>
                <a:pathLst>
                  <a:path w="7599" h="2100" extrusionOk="0">
                    <a:moveTo>
                      <a:pt x="1288" y="0"/>
                    </a:moveTo>
                    <a:cubicBezTo>
                      <a:pt x="368" y="0"/>
                      <a:pt x="1" y="1439"/>
                      <a:pt x="983" y="1528"/>
                    </a:cubicBezTo>
                    <a:cubicBezTo>
                      <a:pt x="2779" y="1812"/>
                      <a:pt x="4669" y="2001"/>
                      <a:pt x="6560" y="2095"/>
                    </a:cubicBezTo>
                    <a:cubicBezTo>
                      <a:pt x="6588" y="2098"/>
                      <a:pt x="6615" y="2099"/>
                      <a:pt x="6642" y="2099"/>
                    </a:cubicBezTo>
                    <a:cubicBezTo>
                      <a:pt x="7599" y="2099"/>
                      <a:pt x="7572" y="488"/>
                      <a:pt x="6560" y="488"/>
                    </a:cubicBezTo>
                    <a:cubicBezTo>
                      <a:pt x="4859" y="394"/>
                      <a:pt x="3157" y="205"/>
                      <a:pt x="1456" y="16"/>
                    </a:cubicBezTo>
                    <a:cubicBezTo>
                      <a:pt x="1398" y="5"/>
                      <a:pt x="1342" y="0"/>
                      <a:pt x="1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4"/>
              <p:cNvSpPr/>
              <p:nvPr/>
            </p:nvSpPr>
            <p:spPr>
              <a:xfrm>
                <a:off x="2811575" y="3323825"/>
                <a:ext cx="155825" cy="46575"/>
              </a:xfrm>
              <a:custGeom>
                <a:avLst/>
                <a:gdLst/>
                <a:ahLst/>
                <a:cxnLst/>
                <a:rect l="l" t="t" r="r" b="b"/>
                <a:pathLst>
                  <a:path w="6233" h="1863" extrusionOk="0">
                    <a:moveTo>
                      <a:pt x="2760" y="0"/>
                    </a:moveTo>
                    <a:cubicBezTo>
                      <a:pt x="2198" y="0"/>
                      <a:pt x="1627" y="23"/>
                      <a:pt x="1040" y="63"/>
                    </a:cubicBezTo>
                    <a:cubicBezTo>
                      <a:pt x="28" y="63"/>
                      <a:pt x="1" y="1673"/>
                      <a:pt x="958" y="1673"/>
                    </a:cubicBezTo>
                    <a:cubicBezTo>
                      <a:pt x="984" y="1673"/>
                      <a:pt x="1012" y="1672"/>
                      <a:pt x="1040" y="1669"/>
                    </a:cubicBezTo>
                    <a:cubicBezTo>
                      <a:pt x="1420" y="1644"/>
                      <a:pt x="1793" y="1632"/>
                      <a:pt x="2161" y="1632"/>
                    </a:cubicBezTo>
                    <a:cubicBezTo>
                      <a:pt x="3167" y="1632"/>
                      <a:pt x="4136" y="1720"/>
                      <a:pt x="5104" y="1859"/>
                    </a:cubicBezTo>
                    <a:cubicBezTo>
                      <a:pt x="5137" y="1861"/>
                      <a:pt x="5168" y="1863"/>
                      <a:pt x="5198" y="1863"/>
                    </a:cubicBezTo>
                    <a:cubicBezTo>
                      <a:pt x="6233" y="1863"/>
                      <a:pt x="6115" y="341"/>
                      <a:pt x="5104" y="157"/>
                    </a:cubicBezTo>
                    <a:cubicBezTo>
                      <a:pt x="4329" y="46"/>
                      <a:pt x="3554" y="0"/>
                      <a:pt x="2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4"/>
              <p:cNvSpPr/>
              <p:nvPr/>
            </p:nvSpPr>
            <p:spPr>
              <a:xfrm>
                <a:off x="3277100" y="3301150"/>
                <a:ext cx="78000" cy="46100"/>
              </a:xfrm>
              <a:custGeom>
                <a:avLst/>
                <a:gdLst/>
                <a:ahLst/>
                <a:cxnLst/>
                <a:rect l="l" t="t" r="r" b="b"/>
                <a:pathLst>
                  <a:path w="3120" h="1844" extrusionOk="0">
                    <a:moveTo>
                      <a:pt x="900" y="1"/>
                    </a:moveTo>
                    <a:cubicBezTo>
                      <a:pt x="515" y="1"/>
                      <a:pt x="174" y="198"/>
                      <a:pt x="95" y="591"/>
                    </a:cubicBezTo>
                    <a:cubicBezTo>
                      <a:pt x="1" y="970"/>
                      <a:pt x="190" y="1537"/>
                      <a:pt x="662" y="1631"/>
                    </a:cubicBezTo>
                    <a:cubicBezTo>
                      <a:pt x="1135" y="1631"/>
                      <a:pt x="1513" y="1726"/>
                      <a:pt x="1986" y="1820"/>
                    </a:cubicBezTo>
                    <a:cubicBezTo>
                      <a:pt x="2049" y="1836"/>
                      <a:pt x="2114" y="1844"/>
                      <a:pt x="2181" y="1844"/>
                    </a:cubicBezTo>
                    <a:cubicBezTo>
                      <a:pt x="2513" y="1844"/>
                      <a:pt x="2868" y="1647"/>
                      <a:pt x="3025" y="1253"/>
                    </a:cubicBezTo>
                    <a:cubicBezTo>
                      <a:pt x="3120" y="780"/>
                      <a:pt x="2836" y="308"/>
                      <a:pt x="2364" y="213"/>
                    </a:cubicBezTo>
                    <a:cubicBezTo>
                      <a:pt x="1986" y="119"/>
                      <a:pt x="1513" y="119"/>
                      <a:pt x="1135" y="24"/>
                    </a:cubicBezTo>
                    <a:cubicBezTo>
                      <a:pt x="1056" y="9"/>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4"/>
              <p:cNvSpPr/>
              <p:nvPr/>
            </p:nvSpPr>
            <p:spPr>
              <a:xfrm>
                <a:off x="3572500" y="3570550"/>
                <a:ext cx="85100" cy="48475"/>
              </a:xfrm>
              <a:custGeom>
                <a:avLst/>
                <a:gdLst/>
                <a:ahLst/>
                <a:cxnLst/>
                <a:rect l="l" t="t" r="r" b="b"/>
                <a:pathLst>
                  <a:path w="3404" h="1939" extrusionOk="0">
                    <a:moveTo>
                      <a:pt x="900" y="1"/>
                    </a:moveTo>
                    <a:cubicBezTo>
                      <a:pt x="515" y="1"/>
                      <a:pt x="174" y="197"/>
                      <a:pt x="95" y="591"/>
                    </a:cubicBezTo>
                    <a:cubicBezTo>
                      <a:pt x="0" y="969"/>
                      <a:pt x="189" y="1537"/>
                      <a:pt x="662" y="1631"/>
                    </a:cubicBezTo>
                    <a:lnTo>
                      <a:pt x="2269" y="1915"/>
                    </a:lnTo>
                    <a:cubicBezTo>
                      <a:pt x="2348" y="1930"/>
                      <a:pt x="2426" y="1938"/>
                      <a:pt x="2503" y="1938"/>
                    </a:cubicBezTo>
                    <a:cubicBezTo>
                      <a:pt x="2888" y="1938"/>
                      <a:pt x="3230" y="1741"/>
                      <a:pt x="3309" y="1348"/>
                    </a:cubicBezTo>
                    <a:cubicBezTo>
                      <a:pt x="3403" y="969"/>
                      <a:pt x="3214" y="402"/>
                      <a:pt x="2741" y="308"/>
                    </a:cubicBezTo>
                    <a:lnTo>
                      <a:pt x="1135" y="24"/>
                    </a:lnTo>
                    <a:cubicBezTo>
                      <a:pt x="1056" y="8"/>
                      <a:pt x="977"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4"/>
              <p:cNvSpPr/>
              <p:nvPr/>
            </p:nvSpPr>
            <p:spPr>
              <a:xfrm>
                <a:off x="3539425" y="3729375"/>
                <a:ext cx="113425" cy="45125"/>
              </a:xfrm>
              <a:custGeom>
                <a:avLst/>
                <a:gdLst/>
                <a:ahLst/>
                <a:cxnLst/>
                <a:rect l="l" t="t" r="r" b="b"/>
                <a:pathLst>
                  <a:path w="4537" h="1805" extrusionOk="0">
                    <a:moveTo>
                      <a:pt x="1045" y="1"/>
                    </a:moveTo>
                    <a:cubicBezTo>
                      <a:pt x="1" y="1"/>
                      <a:pt x="31" y="1611"/>
                      <a:pt x="1134" y="1611"/>
                    </a:cubicBezTo>
                    <a:cubicBezTo>
                      <a:pt x="1890" y="1706"/>
                      <a:pt x="2647" y="1800"/>
                      <a:pt x="3497" y="1800"/>
                    </a:cubicBezTo>
                    <a:cubicBezTo>
                      <a:pt x="3527" y="1803"/>
                      <a:pt x="3556" y="1804"/>
                      <a:pt x="3584" y="1804"/>
                    </a:cubicBezTo>
                    <a:cubicBezTo>
                      <a:pt x="4536" y="1804"/>
                      <a:pt x="4507" y="285"/>
                      <a:pt x="3497" y="193"/>
                    </a:cubicBezTo>
                    <a:cubicBezTo>
                      <a:pt x="2647" y="99"/>
                      <a:pt x="1890" y="99"/>
                      <a:pt x="1134" y="4"/>
                    </a:cubicBezTo>
                    <a:cubicBezTo>
                      <a:pt x="1104" y="2"/>
                      <a:pt x="1074" y="1"/>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4"/>
              <p:cNvSpPr/>
              <p:nvPr/>
            </p:nvSpPr>
            <p:spPr>
              <a:xfrm>
                <a:off x="2821025" y="3135400"/>
                <a:ext cx="482100" cy="45850"/>
              </a:xfrm>
              <a:custGeom>
                <a:avLst/>
                <a:gdLst/>
                <a:ahLst/>
                <a:cxnLst/>
                <a:rect l="l" t="t" r="r" b="b"/>
                <a:pathLst>
                  <a:path w="19284" h="1834" extrusionOk="0">
                    <a:moveTo>
                      <a:pt x="5658" y="0"/>
                    </a:moveTo>
                    <a:cubicBezTo>
                      <a:pt x="4123" y="0"/>
                      <a:pt x="2585" y="12"/>
                      <a:pt x="1040" y="37"/>
                    </a:cubicBezTo>
                    <a:cubicBezTo>
                      <a:pt x="0" y="37"/>
                      <a:pt x="0" y="1644"/>
                      <a:pt x="1040" y="1644"/>
                    </a:cubicBezTo>
                    <a:cubicBezTo>
                      <a:pt x="6806" y="1644"/>
                      <a:pt x="12478" y="1644"/>
                      <a:pt x="18244" y="1833"/>
                    </a:cubicBezTo>
                    <a:cubicBezTo>
                      <a:pt x="19283" y="1833"/>
                      <a:pt x="19283" y="227"/>
                      <a:pt x="18244" y="227"/>
                    </a:cubicBezTo>
                    <a:cubicBezTo>
                      <a:pt x="14023" y="88"/>
                      <a:pt x="9852" y="0"/>
                      <a:pt x="56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4"/>
              <p:cNvSpPr/>
              <p:nvPr/>
            </p:nvSpPr>
            <p:spPr>
              <a:xfrm>
                <a:off x="2695775" y="3143425"/>
                <a:ext cx="99275" cy="42550"/>
              </a:xfrm>
              <a:custGeom>
                <a:avLst/>
                <a:gdLst/>
                <a:ahLst/>
                <a:cxnLst/>
                <a:rect l="l" t="t" r="r" b="b"/>
                <a:pathLst>
                  <a:path w="3971" h="1702" extrusionOk="0">
                    <a:moveTo>
                      <a:pt x="1135" y="0"/>
                    </a:moveTo>
                    <a:cubicBezTo>
                      <a:pt x="0" y="0"/>
                      <a:pt x="0" y="1702"/>
                      <a:pt x="1135" y="1702"/>
                    </a:cubicBezTo>
                    <a:lnTo>
                      <a:pt x="2931" y="1702"/>
                    </a:lnTo>
                    <a:cubicBezTo>
                      <a:pt x="3970" y="1702"/>
                      <a:pt x="3970" y="0"/>
                      <a:pt x="2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4"/>
              <p:cNvSpPr/>
              <p:nvPr/>
            </p:nvSpPr>
            <p:spPr>
              <a:xfrm>
                <a:off x="2641425" y="3285200"/>
                <a:ext cx="94550" cy="47300"/>
              </a:xfrm>
              <a:custGeom>
                <a:avLst/>
                <a:gdLst/>
                <a:ahLst/>
                <a:cxnLst/>
                <a:rect l="l" t="t" r="r" b="b"/>
                <a:pathLst>
                  <a:path w="3782" h="1892" extrusionOk="0">
                    <a:moveTo>
                      <a:pt x="851" y="1"/>
                    </a:moveTo>
                    <a:cubicBezTo>
                      <a:pt x="473" y="1"/>
                      <a:pt x="0" y="473"/>
                      <a:pt x="0" y="851"/>
                    </a:cubicBezTo>
                    <a:cubicBezTo>
                      <a:pt x="0" y="1324"/>
                      <a:pt x="378" y="1702"/>
                      <a:pt x="851" y="1702"/>
                    </a:cubicBezTo>
                    <a:cubicBezTo>
                      <a:pt x="1513" y="1797"/>
                      <a:pt x="2269" y="1797"/>
                      <a:pt x="2931" y="1891"/>
                    </a:cubicBezTo>
                    <a:cubicBezTo>
                      <a:pt x="3309" y="1891"/>
                      <a:pt x="3781" y="1513"/>
                      <a:pt x="3781" y="1040"/>
                    </a:cubicBezTo>
                    <a:cubicBezTo>
                      <a:pt x="3781" y="568"/>
                      <a:pt x="3403" y="284"/>
                      <a:pt x="2931" y="190"/>
                    </a:cubicBezTo>
                    <a:cubicBezTo>
                      <a:pt x="2269" y="190"/>
                      <a:pt x="1607" y="95"/>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4"/>
              <p:cNvSpPr/>
              <p:nvPr/>
            </p:nvSpPr>
            <p:spPr>
              <a:xfrm>
                <a:off x="3369275" y="3204850"/>
                <a:ext cx="118175" cy="40200"/>
              </a:xfrm>
              <a:custGeom>
                <a:avLst/>
                <a:gdLst/>
                <a:ahLst/>
                <a:cxnLst/>
                <a:rect l="l" t="t" r="r" b="b"/>
                <a:pathLst>
                  <a:path w="4727" h="1608" extrusionOk="0">
                    <a:moveTo>
                      <a:pt x="1040" y="1"/>
                    </a:moveTo>
                    <a:cubicBezTo>
                      <a:pt x="0" y="1"/>
                      <a:pt x="0" y="1608"/>
                      <a:pt x="1040" y="1608"/>
                    </a:cubicBezTo>
                    <a:lnTo>
                      <a:pt x="3687" y="1608"/>
                    </a:lnTo>
                    <a:cubicBezTo>
                      <a:pt x="4726" y="1608"/>
                      <a:pt x="4726" y="1"/>
                      <a:pt x="3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4"/>
              <p:cNvSpPr/>
              <p:nvPr/>
            </p:nvSpPr>
            <p:spPr>
              <a:xfrm>
                <a:off x="3396825" y="3337100"/>
                <a:ext cx="168575" cy="47775"/>
              </a:xfrm>
              <a:custGeom>
                <a:avLst/>
                <a:gdLst/>
                <a:ahLst/>
                <a:cxnLst/>
                <a:rect l="l" t="t" r="r" b="b"/>
                <a:pathLst>
                  <a:path w="6743" h="1911" extrusionOk="0">
                    <a:moveTo>
                      <a:pt x="4027" y="0"/>
                    </a:moveTo>
                    <a:cubicBezTo>
                      <a:pt x="3025" y="0"/>
                      <a:pt x="2049" y="105"/>
                      <a:pt x="1072" y="288"/>
                    </a:cubicBezTo>
                    <a:cubicBezTo>
                      <a:pt x="1" y="466"/>
                      <a:pt x="363" y="1910"/>
                      <a:pt x="1283" y="1910"/>
                    </a:cubicBezTo>
                    <a:cubicBezTo>
                      <a:pt x="1337" y="1910"/>
                      <a:pt x="1393" y="1905"/>
                      <a:pt x="1450" y="1895"/>
                    </a:cubicBezTo>
                    <a:cubicBezTo>
                      <a:pt x="2349" y="1715"/>
                      <a:pt x="3248" y="1649"/>
                      <a:pt x="4147" y="1649"/>
                    </a:cubicBezTo>
                    <a:cubicBezTo>
                      <a:pt x="4666" y="1649"/>
                      <a:pt x="5185" y="1671"/>
                      <a:pt x="5704" y="1706"/>
                    </a:cubicBezTo>
                    <a:cubicBezTo>
                      <a:pt x="5734" y="1708"/>
                      <a:pt x="5762" y="1710"/>
                      <a:pt x="5790" y="1710"/>
                    </a:cubicBezTo>
                    <a:cubicBezTo>
                      <a:pt x="6743" y="1710"/>
                      <a:pt x="6714" y="190"/>
                      <a:pt x="5704" y="99"/>
                    </a:cubicBezTo>
                    <a:cubicBezTo>
                      <a:pt x="5135" y="32"/>
                      <a:pt x="4577" y="0"/>
                      <a:pt x="4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Josefin Sans"/>
              <a:buNone/>
              <a:defRPr sz="3500" b="1">
                <a:solidFill>
                  <a:schemeClr val="dk1"/>
                </a:solidFill>
                <a:latin typeface="Josefin Sans"/>
                <a:ea typeface="Josefin Sans"/>
                <a:cs typeface="Josefin Sans"/>
                <a:sym typeface="Josefin Sans"/>
              </a:defRPr>
            </a:lvl1pPr>
            <a:lvl2pPr lvl="1" rtl="0">
              <a:lnSpc>
                <a:spcPct val="100000"/>
              </a:lnSpc>
              <a:spcBef>
                <a:spcPts val="0"/>
              </a:spcBef>
              <a:spcAft>
                <a:spcPts val="0"/>
              </a:spcAft>
              <a:buClr>
                <a:schemeClr val="dk1"/>
              </a:buClr>
              <a:buSzPts val="3500"/>
              <a:buFont typeface="Josefin Sans"/>
              <a:buNone/>
              <a:defRPr sz="3500" b="1">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3500"/>
              <a:buFont typeface="Josefin Sans"/>
              <a:buNone/>
              <a:defRPr sz="3500" b="1">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3500"/>
              <a:buFont typeface="Josefin Sans"/>
              <a:buNone/>
              <a:defRPr sz="3500" b="1">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3500"/>
              <a:buFont typeface="Josefin Sans"/>
              <a:buNone/>
              <a:defRPr sz="3500" b="1">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3500"/>
              <a:buFont typeface="Josefin Sans"/>
              <a:buNone/>
              <a:defRPr sz="3500" b="1">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3500"/>
              <a:buFont typeface="Josefin Sans"/>
              <a:buNone/>
              <a:defRPr sz="3500" b="1">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3500"/>
              <a:buFont typeface="Josefin Sans"/>
              <a:buNone/>
              <a:defRPr sz="3500" b="1">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3500"/>
              <a:buFont typeface="Josefin Sans"/>
              <a:buNone/>
              <a:defRPr sz="3500" b="1">
                <a:solidFill>
                  <a:schemeClr val="dk1"/>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Glegoo"/>
              <a:buChar char="●"/>
              <a:defRPr>
                <a:solidFill>
                  <a:schemeClr val="dk1"/>
                </a:solidFill>
                <a:latin typeface="Glegoo"/>
                <a:ea typeface="Glegoo"/>
                <a:cs typeface="Glegoo"/>
                <a:sym typeface="Glegoo"/>
              </a:defRPr>
            </a:lvl1pPr>
            <a:lvl2pPr marL="914400" lvl="1" indent="-317500">
              <a:lnSpc>
                <a:spcPct val="100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2pPr>
            <a:lvl3pPr marL="1371600" lvl="2" indent="-317500">
              <a:lnSpc>
                <a:spcPct val="100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3pPr>
            <a:lvl4pPr marL="1828800" lvl="3" indent="-317500">
              <a:lnSpc>
                <a:spcPct val="100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4pPr>
            <a:lvl5pPr marL="2286000" lvl="4" indent="-317500">
              <a:lnSpc>
                <a:spcPct val="100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5pPr>
            <a:lvl6pPr marL="2743200" lvl="5" indent="-317500">
              <a:lnSpc>
                <a:spcPct val="100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6pPr>
            <a:lvl7pPr marL="3200400" lvl="6" indent="-317500">
              <a:lnSpc>
                <a:spcPct val="100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7pPr>
            <a:lvl8pPr marL="3657600" lvl="7" indent="-317500">
              <a:lnSpc>
                <a:spcPct val="100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8pPr>
            <a:lvl9pPr marL="4114800" lvl="8" indent="-317500">
              <a:lnSpc>
                <a:spcPct val="100000"/>
              </a:lnSpc>
              <a:spcBef>
                <a:spcPts val="1600"/>
              </a:spcBef>
              <a:spcAft>
                <a:spcPts val="1600"/>
              </a:spcAft>
              <a:buClr>
                <a:schemeClr val="dk1"/>
              </a:buClr>
              <a:buSzPts val="1400"/>
              <a:buFont typeface="Glegoo"/>
              <a:buChar char="■"/>
              <a:defRPr>
                <a:solidFill>
                  <a:schemeClr val="dk1"/>
                </a:solidFill>
                <a:latin typeface="Glegoo"/>
                <a:ea typeface="Glegoo"/>
                <a:cs typeface="Glegoo"/>
                <a:sym typeface="Glegoo"/>
              </a:defRPr>
            </a:lvl9pPr>
          </a:lstStyle>
          <a:p>
            <a:endParaRPr/>
          </a:p>
        </p:txBody>
      </p:sp>
      <p:sp>
        <p:nvSpPr>
          <p:cNvPr id="2" name="TextBox 1">
            <a:extLst>
              <a:ext uri="{FF2B5EF4-FFF2-40B4-BE49-F238E27FC236}">
                <a16:creationId xmlns:a16="http://schemas.microsoft.com/office/drawing/2014/main" id="{38C5604F-A051-3B17-B8A7-230DD2CD24C3}"/>
              </a:ext>
            </a:extLst>
          </p:cNvPr>
          <p:cNvSpPr txBox="1"/>
          <p:nvPr userDrawn="1"/>
        </p:nvSpPr>
        <p:spPr>
          <a:xfrm>
            <a:off x="2656114" y="5731002"/>
            <a:ext cx="3086100" cy="307777"/>
          </a:xfrm>
          <a:prstGeom prst="rect">
            <a:avLst/>
          </a:prstGeom>
          <a:noFill/>
        </p:spPr>
        <p:txBody>
          <a:bodyPr wrap="square" rtlCol="0">
            <a:spAutoFit/>
          </a:bodyPr>
          <a:lstStyle/>
          <a:p>
            <a:pPr algn="ctr"/>
            <a:r>
              <a:rPr lang="en-US"/>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58" r:id="rId7"/>
    <p:sldLayoutId id="2147483664" r:id="rId8"/>
    <p:sldLayoutId id="2147483670" r:id="rId9"/>
    <p:sldLayoutId id="2147483671" r:id="rId10"/>
    <p:sldLayoutId id="2147483672" r:id="rId11"/>
    <p:sldLayoutId id="2147483676" r:id="rId12"/>
    <p:sldLayoutId id="2147483677" r:id="rId13"/>
    <p:sldLayoutId id="2147483678" r:id="rId14"/>
    <p:sldLayoutId id="2147483679" r:id="rId15"/>
    <p:sldLayoutId id="214748368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audio" Target="../media/audio4.wav"/><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audio" Target="../media/audio4.wav"/><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3.wav"/><Relationship Id="rId4" Type="http://schemas.openxmlformats.org/officeDocument/2006/relationships/audio" Target="../media/audio4.wav"/></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3.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EE57FE-08B8-7CFA-F0E3-FCC775FA562B}"/>
              </a:ext>
            </a:extLst>
          </p:cNvPr>
          <p:cNvSpPr txBox="1"/>
          <p:nvPr/>
        </p:nvSpPr>
        <p:spPr>
          <a:xfrm>
            <a:off x="3112159" y="234693"/>
            <a:ext cx="2688557" cy="842538"/>
          </a:xfrm>
          <a:prstGeom prst="rect">
            <a:avLst/>
          </a:prstGeom>
          <a:noFill/>
        </p:spPr>
        <p:txBody>
          <a:bodyPr wrap="none" rtlCol="0">
            <a:spAutoFit/>
          </a:bodyPr>
          <a:lstStyle/>
          <a:p>
            <a:pPr defTabSz="685800">
              <a:defRPr/>
            </a:pPr>
            <a:r>
              <a:rPr lang="en-US" sz="4875" dirty="0" err="1">
                <a:latin typeface="+mj-lt"/>
                <a:ea typeface="AvantGarde" panose="00000400000000000000" pitchFamily="2" charset="0"/>
                <a:cs typeface="AvantGarde" panose="00000400000000000000" pitchFamily="2" charset="0"/>
              </a:rPr>
              <a:t>Chuẩn</a:t>
            </a:r>
            <a:r>
              <a:rPr lang="en-US" sz="4875">
                <a:latin typeface="+mj-lt"/>
                <a:ea typeface="AvantGarde" panose="00000400000000000000" pitchFamily="2" charset="0"/>
                <a:cs typeface="AvantGarde" panose="00000400000000000000" pitchFamily="2" charset="0"/>
              </a:rPr>
              <a:t> bị</a:t>
            </a:r>
          </a:p>
        </p:txBody>
      </p:sp>
      <p:pic>
        <p:nvPicPr>
          <p:cNvPr id="4" name="Picture 3">
            <a:extLst>
              <a:ext uri="{FF2B5EF4-FFF2-40B4-BE49-F238E27FC236}">
                <a16:creationId xmlns:a16="http://schemas.microsoft.com/office/drawing/2014/main" id="{2AE4281D-F449-AB5A-D613-DD11E064F80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2960" t="5040" r="7108" b="10139"/>
          <a:stretch/>
        </p:blipFill>
        <p:spPr bwMode="auto">
          <a:xfrm>
            <a:off x="4565331" y="2487566"/>
            <a:ext cx="3382187" cy="2207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2ED5EB8E-13BA-D2A5-FFC2-D325A55E9ACF}"/>
              </a:ext>
            </a:extLst>
          </p:cNvPr>
          <p:cNvPicPr>
            <a:picLocks noChangeAspect="1"/>
          </p:cNvPicPr>
          <p:nvPr/>
        </p:nvPicPr>
        <p:blipFill>
          <a:blip r:embed="rId4"/>
          <a:stretch>
            <a:fillRect/>
          </a:stretch>
        </p:blipFill>
        <p:spPr>
          <a:xfrm>
            <a:off x="5981062" y="1396521"/>
            <a:ext cx="1193342" cy="130644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6E68D3F-33A0-52F0-4388-8AE36D806411}"/>
              </a:ext>
            </a:extLst>
          </p:cNvPr>
          <p:cNvPicPr>
            <a:picLocks noChangeAspect="1"/>
          </p:cNvPicPr>
          <p:nvPr/>
        </p:nvPicPr>
        <p:blipFill>
          <a:blip r:embed="rId5"/>
          <a:stretch>
            <a:fillRect/>
          </a:stretch>
        </p:blipFill>
        <p:spPr>
          <a:xfrm>
            <a:off x="1196482" y="1077231"/>
            <a:ext cx="2749781" cy="364234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7D20ECC-2E9F-AC9B-6976-354A54F78D0F}"/>
              </a:ext>
            </a:extLst>
          </p:cNvPr>
          <p:cNvPicPr>
            <a:picLocks noChangeAspect="1"/>
          </p:cNvPicPr>
          <p:nvPr/>
        </p:nvPicPr>
        <p:blipFill>
          <a:blip r:embed="rId6"/>
          <a:stretch>
            <a:fillRect/>
          </a:stretch>
        </p:blipFill>
        <p:spPr>
          <a:xfrm>
            <a:off x="4801316" y="823714"/>
            <a:ext cx="1518035" cy="1879255"/>
          </a:xfrm>
          <a:prstGeom prst="rect">
            <a:avLst/>
          </a:prstGeom>
        </p:spPr>
      </p:pic>
      <p:pic>
        <p:nvPicPr>
          <p:cNvPr id="9" name="Picture 8">
            <a:extLst>
              <a:ext uri="{FF2B5EF4-FFF2-40B4-BE49-F238E27FC236}">
                <a16:creationId xmlns:a16="http://schemas.microsoft.com/office/drawing/2014/main" id="{04CA94D3-8D54-0516-3155-CC0579B02089}"/>
              </a:ext>
            </a:extLst>
          </p:cNvPr>
          <p:cNvPicPr>
            <a:picLocks noChangeAspect="1"/>
          </p:cNvPicPr>
          <p:nvPr/>
        </p:nvPicPr>
        <p:blipFill>
          <a:blip r:embed="rId7"/>
          <a:stretch>
            <a:fillRect/>
          </a:stretch>
        </p:blipFill>
        <p:spPr>
          <a:xfrm>
            <a:off x="6397505" y="1309253"/>
            <a:ext cx="1986111" cy="1986111"/>
          </a:xfrm>
          <a:prstGeom prst="rect">
            <a:avLst/>
          </a:prstGeom>
        </p:spPr>
      </p:pic>
    </p:spTree>
    <p:extLst>
      <p:ext uri="{BB962C8B-B14F-4D97-AF65-F5344CB8AC3E}">
        <p14:creationId xmlns:p14="http://schemas.microsoft.com/office/powerpoint/2010/main" val="3168554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B746DDE-A161-0F75-D041-656282E63852}"/>
              </a:ext>
            </a:extLst>
          </p:cNvPr>
          <p:cNvGraphicFramePr>
            <a:graphicFrameLocks noGrp="1"/>
          </p:cNvGraphicFramePr>
          <p:nvPr>
            <p:extLst>
              <p:ext uri="{D42A27DB-BD31-4B8C-83A1-F6EECF244321}">
                <p14:modId xmlns:p14="http://schemas.microsoft.com/office/powerpoint/2010/main" val="4078585473"/>
              </p:ext>
            </p:extLst>
          </p:nvPr>
        </p:nvGraphicFramePr>
        <p:xfrm>
          <a:off x="1600754" y="888690"/>
          <a:ext cx="3667125" cy="3840480"/>
        </p:xfrm>
        <a:graphic>
          <a:graphicData uri="http://schemas.openxmlformats.org/drawingml/2006/table">
            <a:tbl>
              <a:tblPr/>
              <a:tblGrid>
                <a:gridCol w="3667125">
                  <a:extLst>
                    <a:ext uri="{9D8B030D-6E8A-4147-A177-3AD203B41FA5}">
                      <a16:colId xmlns:a16="http://schemas.microsoft.com/office/drawing/2014/main" val="3679801920"/>
                    </a:ext>
                  </a:extLst>
                </a:gridCol>
              </a:tblGrid>
              <a:tr h="0">
                <a:tc>
                  <a:txBody>
                    <a:bodyPr/>
                    <a:lstStyle/>
                    <a:p>
                      <a:pPr algn="just"/>
                      <a:r>
                        <a:rPr lang="vi-VN" sz="1800">
                          <a:solidFill>
                            <a:srgbClr val="000000"/>
                          </a:solidFill>
                          <a:effectLst/>
                        </a:rPr>
                        <a:t>Màu đỏ cánh hoa hồng</a:t>
                      </a:r>
                    </a:p>
                    <a:p>
                      <a:pPr algn="just"/>
                      <a:r>
                        <a:rPr lang="vi-VN" sz="1800">
                          <a:solidFill>
                            <a:srgbClr val="000000"/>
                          </a:solidFill>
                          <a:effectLst/>
                        </a:rPr>
                        <a:t>Nhuộm bừng cho đôi má</a:t>
                      </a:r>
                    </a:p>
                    <a:p>
                      <a:pPr algn="just"/>
                      <a:r>
                        <a:rPr lang="vi-VN" sz="1800">
                          <a:solidFill>
                            <a:srgbClr val="000000"/>
                          </a:solidFill>
                          <a:effectLst/>
                        </a:rPr>
                        <a:t>Còn màu xanh chiếc lá</a:t>
                      </a:r>
                    </a:p>
                    <a:p>
                      <a:pPr algn="just"/>
                      <a:r>
                        <a:rPr lang="vi-VN" sz="1800">
                          <a:solidFill>
                            <a:srgbClr val="000000"/>
                          </a:solidFill>
                          <a:effectLst/>
                        </a:rPr>
                        <a:t>Làm mát những rặng cây.</a:t>
                      </a:r>
                    </a:p>
                    <a:p>
                      <a:pPr algn="just"/>
                      <a:r>
                        <a:rPr lang="vi-VN" sz="1800">
                          <a:solidFill>
                            <a:srgbClr val="000000"/>
                          </a:solidFill>
                          <a:effectLst/>
                        </a:rPr>
                        <a:t> </a:t>
                      </a:r>
                    </a:p>
                    <a:p>
                      <a:pPr algn="just"/>
                      <a:r>
                        <a:rPr lang="vi-VN" sz="1800">
                          <a:solidFill>
                            <a:srgbClr val="000000"/>
                          </a:solidFill>
                          <a:effectLst/>
                        </a:rPr>
                        <a:t>Bình minh treo trên mây</a:t>
                      </a:r>
                    </a:p>
                    <a:p>
                      <a:pPr algn="just"/>
                      <a:r>
                        <a:rPr lang="vi-VN" sz="1800">
                          <a:solidFill>
                            <a:srgbClr val="000000"/>
                          </a:solidFill>
                          <a:effectLst/>
                        </a:rPr>
                        <a:t>Thả nắng vàng xuống đất</a:t>
                      </a:r>
                    </a:p>
                    <a:p>
                      <a:pPr algn="just"/>
                      <a:r>
                        <a:rPr lang="vi-VN" sz="1800">
                          <a:solidFill>
                            <a:srgbClr val="000000"/>
                          </a:solidFill>
                          <a:effectLst/>
                        </a:rPr>
                        <a:t>Gió mang theo hương ngát</a:t>
                      </a:r>
                    </a:p>
                    <a:p>
                      <a:pPr algn="just"/>
                      <a:r>
                        <a:rPr lang="vi-VN" sz="1800">
                          <a:solidFill>
                            <a:srgbClr val="000000"/>
                          </a:solidFill>
                          <a:effectLst/>
                        </a:rPr>
                        <a:t>Cho ong giỏ mật đầy.</a:t>
                      </a:r>
                    </a:p>
                    <a:p>
                      <a:pPr algn="just"/>
                      <a:r>
                        <a:rPr lang="vi-VN" sz="1800">
                          <a:solidFill>
                            <a:srgbClr val="000000"/>
                          </a:solidFill>
                          <a:effectLst/>
                        </a:rPr>
                        <a:t> </a:t>
                      </a:r>
                    </a:p>
                    <a:p>
                      <a:pPr algn="just"/>
                      <a:r>
                        <a:rPr lang="vi-VN" sz="1800">
                          <a:solidFill>
                            <a:srgbClr val="000000"/>
                          </a:solidFill>
                          <a:effectLst/>
                        </a:rPr>
                        <a:t>Còn chiếc áo tím này</a:t>
                      </a:r>
                    </a:p>
                    <a:p>
                      <a:pPr algn="just"/>
                      <a:r>
                        <a:rPr lang="vi-VN" sz="1800">
                          <a:solidFill>
                            <a:srgbClr val="000000"/>
                          </a:solidFill>
                          <a:effectLst/>
                        </a:rPr>
                        <a:t>Tặng hoàng hôn s</a:t>
                      </a:r>
                      <a:r>
                        <a:rPr lang="en-US" sz="1800">
                          <a:solidFill>
                            <a:srgbClr val="000000"/>
                          </a:solidFill>
                          <a:effectLst/>
                        </a:rPr>
                        <a:t>ẫ</a:t>
                      </a:r>
                      <a:r>
                        <a:rPr lang="vi-VN" sz="1800">
                          <a:solidFill>
                            <a:srgbClr val="000000"/>
                          </a:solidFill>
                          <a:effectLst/>
                        </a:rPr>
                        <a:t>m tối</a:t>
                      </a:r>
                    </a:p>
                    <a:p>
                      <a:pPr algn="just"/>
                      <a:r>
                        <a:rPr lang="vi-VN" sz="1800">
                          <a:solidFill>
                            <a:srgbClr val="000000"/>
                          </a:solidFill>
                          <a:effectLst/>
                        </a:rPr>
                        <a:t>Những đôi mắt biết nói</a:t>
                      </a:r>
                    </a:p>
                    <a:p>
                      <a:pPr algn="just"/>
                      <a:r>
                        <a:rPr lang="vi-VN" sz="1800">
                          <a:solidFill>
                            <a:srgbClr val="000000"/>
                          </a:solidFill>
                          <a:effectLst/>
                        </a:rPr>
                        <a:t>Vẽ màu biển biếc trong.</a:t>
                      </a:r>
                    </a:p>
                  </a:txBody>
                  <a:tcPr marL="0" marR="0" marT="0" marB="0">
                    <a:lnL>
                      <a:noFill/>
                    </a:lnL>
                    <a:lnR>
                      <a:noFill/>
                    </a:lnR>
                    <a:lnT>
                      <a:noFill/>
                    </a:lnT>
                    <a:lnB>
                      <a:noFill/>
                    </a:lnB>
                  </a:tcPr>
                </a:tc>
                <a:extLst>
                  <a:ext uri="{0D108BD9-81ED-4DB2-BD59-A6C34878D82A}">
                    <a16:rowId xmlns:a16="http://schemas.microsoft.com/office/drawing/2014/main" val="2960098106"/>
                  </a:ext>
                </a:extLst>
              </a:tr>
            </a:tbl>
          </a:graphicData>
        </a:graphic>
      </p:graphicFrame>
      <p:graphicFrame>
        <p:nvGraphicFramePr>
          <p:cNvPr id="8" name="Table 7">
            <a:extLst>
              <a:ext uri="{FF2B5EF4-FFF2-40B4-BE49-F238E27FC236}">
                <a16:creationId xmlns:a16="http://schemas.microsoft.com/office/drawing/2014/main" id="{0383FF7E-B51A-8431-D2F3-3B2041DD1D10}"/>
              </a:ext>
            </a:extLst>
          </p:cNvPr>
          <p:cNvGraphicFramePr>
            <a:graphicFrameLocks noGrp="1"/>
          </p:cNvGraphicFramePr>
          <p:nvPr>
            <p:extLst>
              <p:ext uri="{D42A27DB-BD31-4B8C-83A1-F6EECF244321}">
                <p14:modId xmlns:p14="http://schemas.microsoft.com/office/powerpoint/2010/main" val="2531994045"/>
              </p:ext>
            </p:extLst>
          </p:nvPr>
        </p:nvGraphicFramePr>
        <p:xfrm>
          <a:off x="4911023" y="888690"/>
          <a:ext cx="3052763" cy="2743200"/>
        </p:xfrm>
        <a:graphic>
          <a:graphicData uri="http://schemas.openxmlformats.org/drawingml/2006/table">
            <a:tbl>
              <a:tblPr/>
              <a:tblGrid>
                <a:gridCol w="3052763">
                  <a:extLst>
                    <a:ext uri="{9D8B030D-6E8A-4147-A177-3AD203B41FA5}">
                      <a16:colId xmlns:a16="http://schemas.microsoft.com/office/drawing/2014/main" val="3679801920"/>
                    </a:ext>
                  </a:extLst>
                </a:gridCol>
              </a:tblGrid>
              <a:tr h="0">
                <a:tc>
                  <a:txBody>
                    <a:bodyPr/>
                    <a:lstStyle/>
                    <a:p>
                      <a:r>
                        <a:rPr lang="vi-VN" sz="1800">
                          <a:solidFill>
                            <a:srgbClr val="000000"/>
                          </a:solidFill>
                          <a:sym typeface="Arial"/>
                        </a:rPr>
                        <a:t>Màu nâu này biết không</a:t>
                      </a:r>
                    </a:p>
                    <a:p>
                      <a:r>
                        <a:rPr lang="vi-VN" sz="1800">
                          <a:solidFill>
                            <a:srgbClr val="000000"/>
                          </a:solidFill>
                          <a:sym typeface="Arial"/>
                        </a:rPr>
                        <a:t>Từ đại ngàn xa thẳm</a:t>
                      </a:r>
                    </a:p>
                    <a:p>
                      <a:r>
                        <a:rPr lang="vi-VN" sz="1800">
                          <a:solidFill>
                            <a:srgbClr val="000000"/>
                          </a:solidFill>
                          <a:sym typeface="Arial"/>
                        </a:rPr>
                        <a:t>Riêng đêm như màu mực</a:t>
                      </a:r>
                    </a:p>
                    <a:p>
                      <a:r>
                        <a:rPr lang="vi-VN" sz="1800">
                          <a:solidFill>
                            <a:srgbClr val="000000"/>
                          </a:solidFill>
                          <a:sym typeface="Arial"/>
                        </a:rPr>
                        <a:t>Để thắp sao lên trời.</a:t>
                      </a:r>
                    </a:p>
                    <a:p>
                      <a:r>
                        <a:rPr lang="vi-VN" sz="1800">
                          <a:solidFill>
                            <a:srgbClr val="000000"/>
                          </a:solidFill>
                          <a:sym typeface="Arial"/>
                        </a:rPr>
                        <a:t> </a:t>
                      </a:r>
                    </a:p>
                    <a:p>
                      <a:r>
                        <a:rPr lang="vi-VN" sz="1800">
                          <a:solidFill>
                            <a:srgbClr val="000000"/>
                          </a:solidFill>
                          <a:sym typeface="Arial"/>
                        </a:rPr>
                        <a:t>Mắt nhìn khắp muôn nơi</a:t>
                      </a:r>
                    </a:p>
                    <a:p>
                      <a:r>
                        <a:rPr lang="vi-VN" sz="1800">
                          <a:solidFill>
                            <a:srgbClr val="000000"/>
                          </a:solidFill>
                          <a:sym typeface="Arial"/>
                        </a:rPr>
                        <a:t>Sắc màu không kể hết</a:t>
                      </a:r>
                    </a:p>
                    <a:p>
                      <a:r>
                        <a:rPr lang="vi-VN" sz="1800">
                          <a:solidFill>
                            <a:srgbClr val="000000"/>
                          </a:solidFill>
                          <a:sym typeface="Arial"/>
                        </a:rPr>
                        <a:t>Em tô thêm màu trắng</a:t>
                      </a:r>
                    </a:p>
                    <a:p>
                      <a:r>
                        <a:rPr lang="vi-VN" sz="1800">
                          <a:solidFill>
                            <a:srgbClr val="000000"/>
                          </a:solidFill>
                          <a:sym typeface="Arial"/>
                        </a:rPr>
                        <a:t>Trên tóc mẹ sương </a:t>
                      </a:r>
                      <a:r>
                        <a:rPr lang="en-US" sz="1800">
                          <a:solidFill>
                            <a:srgbClr val="000000"/>
                          </a:solidFill>
                          <a:sym typeface="Arial"/>
                        </a:rPr>
                        <a:t>rơi</a:t>
                      </a:r>
                      <a:r>
                        <a:rPr lang="vi-VN" sz="1800">
                          <a:solidFill>
                            <a:srgbClr val="000000"/>
                          </a:solidFill>
                          <a:sym typeface="Arial"/>
                        </a:rPr>
                        <a:t>...</a:t>
                      </a:r>
                      <a:endParaRPr lang="en-US" sz="1800">
                        <a:solidFill>
                          <a:srgbClr val="000000"/>
                        </a:solidFill>
                        <a:sym typeface="Arial"/>
                      </a:endParaRPr>
                    </a:p>
                    <a:p>
                      <a:pPr algn="r"/>
                      <a:r>
                        <a:rPr lang="en-US" sz="1800">
                          <a:solidFill>
                            <a:srgbClr val="000000"/>
                          </a:solidFill>
                          <a:sym typeface="Arial"/>
                        </a:rPr>
                        <a:t>(Bảo Ngọc)</a:t>
                      </a:r>
                      <a:endParaRPr lang="vi-VN" sz="1800">
                        <a:solidFill>
                          <a:srgbClr val="000000"/>
                        </a:solidFill>
                        <a:sym typeface="Arial"/>
                      </a:endParaRPr>
                    </a:p>
                  </a:txBody>
                  <a:tcPr marL="0" marR="0" marT="0" marB="0">
                    <a:lnL>
                      <a:noFill/>
                    </a:lnL>
                    <a:lnR>
                      <a:noFill/>
                    </a:lnR>
                    <a:lnT>
                      <a:noFill/>
                    </a:lnT>
                    <a:lnB>
                      <a:noFill/>
                    </a:lnB>
                  </a:tcPr>
                </a:tc>
                <a:extLst>
                  <a:ext uri="{0D108BD9-81ED-4DB2-BD59-A6C34878D82A}">
                    <a16:rowId xmlns:a16="http://schemas.microsoft.com/office/drawing/2014/main" val="2960098106"/>
                  </a:ext>
                </a:extLst>
              </a:tr>
            </a:tbl>
          </a:graphicData>
        </a:graphic>
      </p:graphicFrame>
      <p:sp>
        <p:nvSpPr>
          <p:cNvPr id="9" name="TextBox 8">
            <a:extLst>
              <a:ext uri="{FF2B5EF4-FFF2-40B4-BE49-F238E27FC236}">
                <a16:creationId xmlns:a16="http://schemas.microsoft.com/office/drawing/2014/main" id="{6AF09E2B-BF0D-0176-D2D1-B179963CCA2D}"/>
              </a:ext>
            </a:extLst>
          </p:cNvPr>
          <p:cNvSpPr txBox="1"/>
          <p:nvPr/>
        </p:nvSpPr>
        <p:spPr>
          <a:xfrm>
            <a:off x="2418063" y="316489"/>
            <a:ext cx="3525823" cy="461665"/>
          </a:xfrm>
          <a:prstGeom prst="rect">
            <a:avLst/>
          </a:prstGeom>
          <a:noFill/>
        </p:spPr>
        <p:txBody>
          <a:bodyPr wrap="square" rtlCol="0">
            <a:spAutoFit/>
          </a:bodyPr>
          <a:lstStyle/>
          <a:p>
            <a:pPr algn="ctr"/>
            <a:r>
              <a:rPr lang="en-US" sz="2400" b="1"/>
              <a:t>VẼ MÀU</a:t>
            </a:r>
          </a:p>
        </p:txBody>
      </p:sp>
      <p:cxnSp>
        <p:nvCxnSpPr>
          <p:cNvPr id="2" name="Straight Connector 1">
            <a:extLst>
              <a:ext uri="{FF2B5EF4-FFF2-40B4-BE49-F238E27FC236}">
                <a16:creationId xmlns:a16="http://schemas.microsoft.com/office/drawing/2014/main" id="{7D6DA9B2-145F-590C-3EE1-9E0C6098E0C1}"/>
              </a:ext>
            </a:extLst>
          </p:cNvPr>
          <p:cNvCxnSpPr>
            <a:cxnSpLocks/>
          </p:cNvCxnSpPr>
          <p:nvPr/>
        </p:nvCxnSpPr>
        <p:spPr>
          <a:xfrm>
            <a:off x="4048709" y="694685"/>
            <a:ext cx="6456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068946A-A319-56C8-39A4-EA9B28FD6593}"/>
              </a:ext>
            </a:extLst>
          </p:cNvPr>
          <p:cNvCxnSpPr>
            <a:cxnSpLocks/>
          </p:cNvCxnSpPr>
          <p:nvPr/>
        </p:nvCxnSpPr>
        <p:spPr>
          <a:xfrm>
            <a:off x="1630113" y="1429101"/>
            <a:ext cx="7102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48A2ACA-CA7A-52EE-8D50-9DCD57E7DBB8}"/>
              </a:ext>
            </a:extLst>
          </p:cNvPr>
          <p:cNvCxnSpPr>
            <a:cxnSpLocks/>
          </p:cNvCxnSpPr>
          <p:nvPr/>
        </p:nvCxnSpPr>
        <p:spPr>
          <a:xfrm>
            <a:off x="3228581" y="1987901"/>
            <a:ext cx="4851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C325E4-9C03-446D-8325-77B9D8FA3D32}"/>
              </a:ext>
            </a:extLst>
          </p:cNvPr>
          <p:cNvCxnSpPr>
            <a:cxnSpLocks/>
          </p:cNvCxnSpPr>
          <p:nvPr/>
        </p:nvCxnSpPr>
        <p:spPr>
          <a:xfrm>
            <a:off x="2845849" y="3359501"/>
            <a:ext cx="4851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7C1236-C5DC-9B66-EA7E-AA9480387982}"/>
              </a:ext>
            </a:extLst>
          </p:cNvPr>
          <p:cNvCxnSpPr>
            <a:cxnSpLocks/>
          </p:cNvCxnSpPr>
          <p:nvPr/>
        </p:nvCxnSpPr>
        <p:spPr>
          <a:xfrm>
            <a:off x="3292852" y="4159601"/>
            <a:ext cx="4851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61CE33-8CDC-EAFF-C12F-4781078B0792}"/>
              </a:ext>
            </a:extLst>
          </p:cNvPr>
          <p:cNvCxnSpPr>
            <a:cxnSpLocks/>
          </p:cNvCxnSpPr>
          <p:nvPr/>
        </p:nvCxnSpPr>
        <p:spPr>
          <a:xfrm>
            <a:off x="4898191" y="1695801"/>
            <a:ext cx="5869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D618102-7072-EF9E-976A-76F7C1EEA2E2}"/>
              </a:ext>
            </a:extLst>
          </p:cNvPr>
          <p:cNvCxnSpPr>
            <a:cxnSpLocks/>
          </p:cNvCxnSpPr>
          <p:nvPr/>
        </p:nvCxnSpPr>
        <p:spPr>
          <a:xfrm>
            <a:off x="6188958" y="3340802"/>
            <a:ext cx="10398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30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241F55-948E-26F8-419A-C7119536A688}"/>
              </a:ext>
            </a:extLst>
          </p:cNvPr>
          <p:cNvSpPr txBox="1"/>
          <p:nvPr/>
        </p:nvSpPr>
        <p:spPr>
          <a:xfrm>
            <a:off x="454139" y="522488"/>
            <a:ext cx="3762715"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800">
                <a:solidFill>
                  <a:srgbClr val="000000"/>
                </a:solidFill>
              </a:rPr>
              <a:t>m</a:t>
            </a:r>
            <a:r>
              <a:rPr lang="en-US" sz="4800">
                <a:solidFill>
                  <a:srgbClr val="FF0000"/>
                </a:solidFill>
              </a:rPr>
              <a:t>à</a:t>
            </a:r>
            <a:r>
              <a:rPr lang="en-US" sz="4800">
                <a:solidFill>
                  <a:srgbClr val="000000"/>
                </a:solidFill>
              </a:rPr>
              <a:t>u</a:t>
            </a:r>
          </a:p>
        </p:txBody>
      </p:sp>
      <p:sp>
        <p:nvSpPr>
          <p:cNvPr id="5" name="TextBox 4">
            <a:extLst>
              <a:ext uri="{FF2B5EF4-FFF2-40B4-BE49-F238E27FC236}">
                <a16:creationId xmlns:a16="http://schemas.microsoft.com/office/drawing/2014/main" id="{8623C5A6-A582-459A-32AC-E8E131EB0AC7}"/>
              </a:ext>
            </a:extLst>
          </p:cNvPr>
          <p:cNvSpPr txBox="1"/>
          <p:nvPr/>
        </p:nvSpPr>
        <p:spPr>
          <a:xfrm>
            <a:off x="454139" y="1652349"/>
            <a:ext cx="3762715"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800">
                <a:solidFill>
                  <a:srgbClr val="000000"/>
                </a:solidFill>
              </a:rPr>
              <a:t>nhu</a:t>
            </a:r>
            <a:r>
              <a:rPr lang="en-US" sz="4800">
                <a:solidFill>
                  <a:srgbClr val="FF0000"/>
                </a:solidFill>
              </a:rPr>
              <a:t>ộ</a:t>
            </a:r>
            <a:r>
              <a:rPr lang="en-US" sz="4800">
                <a:solidFill>
                  <a:srgbClr val="000000"/>
                </a:solidFill>
              </a:rPr>
              <a:t>m</a:t>
            </a:r>
          </a:p>
        </p:txBody>
      </p:sp>
      <p:sp>
        <p:nvSpPr>
          <p:cNvPr id="6" name="TextBox 5">
            <a:extLst>
              <a:ext uri="{FF2B5EF4-FFF2-40B4-BE49-F238E27FC236}">
                <a16:creationId xmlns:a16="http://schemas.microsoft.com/office/drawing/2014/main" id="{A677ED36-6044-E351-9652-5E476A1E55C7}"/>
              </a:ext>
            </a:extLst>
          </p:cNvPr>
          <p:cNvSpPr txBox="1"/>
          <p:nvPr/>
        </p:nvSpPr>
        <p:spPr>
          <a:xfrm>
            <a:off x="4927147" y="522488"/>
            <a:ext cx="3762715"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800">
                <a:solidFill>
                  <a:srgbClr val="FF0000"/>
                </a:solidFill>
              </a:rPr>
              <a:t>s</a:t>
            </a:r>
            <a:r>
              <a:rPr lang="en-US" sz="4800">
                <a:solidFill>
                  <a:srgbClr val="000000"/>
                </a:solidFill>
              </a:rPr>
              <a:t>ẫm</a:t>
            </a:r>
          </a:p>
        </p:txBody>
      </p:sp>
      <p:sp>
        <p:nvSpPr>
          <p:cNvPr id="7" name="TextBox 6">
            <a:extLst>
              <a:ext uri="{FF2B5EF4-FFF2-40B4-BE49-F238E27FC236}">
                <a16:creationId xmlns:a16="http://schemas.microsoft.com/office/drawing/2014/main" id="{CF301C85-663E-76FB-B4AF-743370A2B340}"/>
              </a:ext>
            </a:extLst>
          </p:cNvPr>
          <p:cNvSpPr txBox="1"/>
          <p:nvPr/>
        </p:nvSpPr>
        <p:spPr>
          <a:xfrm>
            <a:off x="4927147" y="1652349"/>
            <a:ext cx="3762715"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800">
                <a:solidFill>
                  <a:srgbClr val="FF0000"/>
                </a:solidFill>
              </a:rPr>
              <a:t>r</a:t>
            </a:r>
            <a:r>
              <a:rPr lang="en-US" sz="4800">
                <a:solidFill>
                  <a:srgbClr val="000000"/>
                </a:solidFill>
              </a:rPr>
              <a:t>iêng</a:t>
            </a:r>
          </a:p>
        </p:txBody>
      </p:sp>
      <p:sp>
        <p:nvSpPr>
          <p:cNvPr id="2" name="TextBox 1">
            <a:extLst>
              <a:ext uri="{FF2B5EF4-FFF2-40B4-BE49-F238E27FC236}">
                <a16:creationId xmlns:a16="http://schemas.microsoft.com/office/drawing/2014/main" id="{57B6F893-26F2-F2DD-17E2-2F20676247B4}"/>
              </a:ext>
            </a:extLst>
          </p:cNvPr>
          <p:cNvSpPr txBox="1"/>
          <p:nvPr/>
        </p:nvSpPr>
        <p:spPr>
          <a:xfrm>
            <a:off x="454139" y="2782211"/>
            <a:ext cx="3762715"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800">
                <a:solidFill>
                  <a:srgbClr val="FF0000"/>
                </a:solidFill>
              </a:rPr>
              <a:t>r</a:t>
            </a:r>
            <a:r>
              <a:rPr lang="en-US" sz="4800">
                <a:solidFill>
                  <a:srgbClr val="000000"/>
                </a:solidFill>
              </a:rPr>
              <a:t>ặng</a:t>
            </a:r>
          </a:p>
        </p:txBody>
      </p:sp>
      <p:sp>
        <p:nvSpPr>
          <p:cNvPr id="3" name="TextBox 2">
            <a:extLst>
              <a:ext uri="{FF2B5EF4-FFF2-40B4-BE49-F238E27FC236}">
                <a16:creationId xmlns:a16="http://schemas.microsoft.com/office/drawing/2014/main" id="{2EFAB87F-839B-5E31-B6EB-C1DEA23F191F}"/>
              </a:ext>
            </a:extLst>
          </p:cNvPr>
          <p:cNvSpPr txBox="1"/>
          <p:nvPr/>
        </p:nvSpPr>
        <p:spPr>
          <a:xfrm>
            <a:off x="4927147" y="2782211"/>
            <a:ext cx="3762715"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800">
                <a:solidFill>
                  <a:srgbClr val="FF0000"/>
                </a:solidFill>
              </a:rPr>
              <a:t>s</a:t>
            </a:r>
            <a:r>
              <a:rPr lang="en-US" sz="4800">
                <a:solidFill>
                  <a:srgbClr val="000000"/>
                </a:solidFill>
              </a:rPr>
              <a:t>ương </a:t>
            </a:r>
            <a:r>
              <a:rPr lang="en-US" sz="4800">
                <a:solidFill>
                  <a:srgbClr val="FF0000"/>
                </a:solidFill>
              </a:rPr>
              <a:t>r</a:t>
            </a:r>
            <a:r>
              <a:rPr lang="en-US" sz="4800">
                <a:solidFill>
                  <a:srgbClr val="000000"/>
                </a:solidFill>
              </a:rPr>
              <a:t>ơi</a:t>
            </a:r>
          </a:p>
        </p:txBody>
      </p:sp>
      <p:sp>
        <p:nvSpPr>
          <p:cNvPr id="8" name="TextBox 7">
            <a:extLst>
              <a:ext uri="{FF2B5EF4-FFF2-40B4-BE49-F238E27FC236}">
                <a16:creationId xmlns:a16="http://schemas.microsoft.com/office/drawing/2014/main" id="{6008DA97-D647-A9FD-3633-3B5164F39A1F}"/>
              </a:ext>
            </a:extLst>
          </p:cNvPr>
          <p:cNvSpPr txBox="1"/>
          <p:nvPr/>
        </p:nvSpPr>
        <p:spPr>
          <a:xfrm>
            <a:off x="454139" y="3912073"/>
            <a:ext cx="3762715"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r>
              <a:rPr lang="en-US" sz="4800">
                <a:solidFill>
                  <a:srgbClr val="000000"/>
                </a:solidFill>
              </a:rPr>
              <a:t>mậ</a:t>
            </a:r>
            <a:r>
              <a:rPr lang="en-US" sz="4800">
                <a:solidFill>
                  <a:srgbClr val="FF0000"/>
                </a:solidFill>
              </a:rPr>
              <a:t>t</a:t>
            </a:r>
          </a:p>
        </p:txBody>
      </p:sp>
    </p:spTree>
    <p:extLst>
      <p:ext uri="{BB962C8B-B14F-4D97-AF65-F5344CB8AC3E}">
        <p14:creationId xmlns:p14="http://schemas.microsoft.com/office/powerpoint/2010/main" val="2804937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19EEC6-6D0B-4497-17DC-97F07CC2C1F1}"/>
              </a:ext>
            </a:extLst>
          </p:cNvPr>
          <p:cNvSpPr txBox="1"/>
          <p:nvPr/>
        </p:nvSpPr>
        <p:spPr>
          <a:xfrm>
            <a:off x="466871" y="232095"/>
            <a:ext cx="8045861" cy="612934"/>
          </a:xfrm>
          <a:prstGeom prst="roundRect">
            <a:avLst/>
          </a:prstGeom>
          <a:solidFill>
            <a:srgbClr val="F4FFFE"/>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3000">
                <a:solidFill>
                  <a:srgbClr val="000000"/>
                </a:solidFill>
              </a:rPr>
              <a:t>Đại ngàn: ?</a:t>
            </a:r>
          </a:p>
        </p:txBody>
      </p:sp>
      <p:sp>
        <p:nvSpPr>
          <p:cNvPr id="4" name="TextBox 3">
            <a:extLst>
              <a:ext uri="{FF2B5EF4-FFF2-40B4-BE49-F238E27FC236}">
                <a16:creationId xmlns:a16="http://schemas.microsoft.com/office/drawing/2014/main" id="{103E2EBE-8A27-C02B-957B-C2CEAEA7473F}"/>
              </a:ext>
            </a:extLst>
          </p:cNvPr>
          <p:cNvSpPr txBox="1"/>
          <p:nvPr/>
        </p:nvSpPr>
        <p:spPr>
          <a:xfrm>
            <a:off x="466870" y="232095"/>
            <a:ext cx="8210259" cy="1055608"/>
          </a:xfrm>
          <a:prstGeom prst="roundRect">
            <a:avLst/>
          </a:prstGeom>
          <a:solidFill>
            <a:srgbClr val="F4FFFE"/>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a:solidFill>
                  <a:srgbClr val="000000"/>
                </a:solidFill>
              </a:rPr>
              <a:t>Đại ngàn: rừng lớn, có cây to lâu năm, rừng hoang vắng, rậm rạp. </a:t>
            </a:r>
          </a:p>
        </p:txBody>
      </p:sp>
      <p:pic>
        <p:nvPicPr>
          <p:cNvPr id="9218" name="Picture 2" descr="Giữ rừng pơ mu bằng cả tấm lòng">
            <a:extLst>
              <a:ext uri="{FF2B5EF4-FFF2-40B4-BE49-F238E27FC236}">
                <a16:creationId xmlns:a16="http://schemas.microsoft.com/office/drawing/2014/main" id="{7FD5FF52-4C21-4E17-A159-0894F9381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426" y="1425255"/>
            <a:ext cx="523875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41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F2FB531-D215-534A-0D89-DD617CBD735E}"/>
              </a:ext>
            </a:extLst>
          </p:cNvPr>
          <p:cNvGrpSpPr/>
          <p:nvPr/>
        </p:nvGrpSpPr>
        <p:grpSpPr>
          <a:xfrm>
            <a:off x="-17264" y="242759"/>
            <a:ext cx="2646298" cy="438581"/>
            <a:chOff x="752815" y="767254"/>
            <a:chExt cx="2205781" cy="584775"/>
          </a:xfrm>
        </p:grpSpPr>
        <p:sp>
          <p:nvSpPr>
            <p:cNvPr id="4" name="Google Shape;4306;p14">
              <a:extLst>
                <a:ext uri="{FF2B5EF4-FFF2-40B4-BE49-F238E27FC236}">
                  <a16:creationId xmlns:a16="http://schemas.microsoft.com/office/drawing/2014/main" id="{C5981C71-6304-22BD-0C89-4B32A03A184B}"/>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68569" tIns="68569" rIns="68569" bIns="68569" anchor="ctr" anchorCtr="0">
              <a:noAutofit/>
            </a:bodyPr>
            <a:lstStyle/>
            <a:p>
              <a:endParaRPr sz="1050">
                <a:solidFill>
                  <a:srgbClr val="FF8969"/>
                </a:solidFill>
              </a:endParaRPr>
            </a:p>
          </p:txBody>
        </p:sp>
        <p:sp>
          <p:nvSpPr>
            <p:cNvPr id="5" name="TextBox 4">
              <a:extLst>
                <a:ext uri="{FF2B5EF4-FFF2-40B4-BE49-F238E27FC236}">
                  <a16:creationId xmlns:a16="http://schemas.microsoft.com/office/drawing/2014/main" id="{591A9A2E-540E-A8DB-1F53-520E31D12FE1}"/>
                </a:ext>
              </a:extLst>
            </p:cNvPr>
            <p:cNvSpPr txBox="1"/>
            <p:nvPr/>
          </p:nvSpPr>
          <p:spPr>
            <a:xfrm>
              <a:off x="900019" y="865227"/>
              <a:ext cx="1929237" cy="369332"/>
            </a:xfrm>
            <a:prstGeom prst="rect">
              <a:avLst/>
            </a:prstGeom>
            <a:noFill/>
          </p:spPr>
          <p:txBody>
            <a:bodyPr wrap="square" rtlCol="0">
              <a:spAutoFit/>
            </a:bodyPr>
            <a:lstStyle/>
            <a:p>
              <a:pPr algn="ctr"/>
              <a:r>
                <a:rPr lang="en-US" sz="1200" b="1"/>
                <a:t>Chú ý nhịp thơ, giọng thơ</a:t>
              </a:r>
            </a:p>
          </p:txBody>
        </p:sp>
      </p:grpSp>
      <p:graphicFrame>
        <p:nvGraphicFramePr>
          <p:cNvPr id="2" name="Table 1">
            <a:extLst>
              <a:ext uri="{FF2B5EF4-FFF2-40B4-BE49-F238E27FC236}">
                <a16:creationId xmlns:a16="http://schemas.microsoft.com/office/drawing/2014/main" id="{686FDC9B-261F-1581-6EE2-138349E26855}"/>
              </a:ext>
            </a:extLst>
          </p:cNvPr>
          <p:cNvGraphicFramePr>
            <a:graphicFrameLocks noGrp="1"/>
          </p:cNvGraphicFramePr>
          <p:nvPr>
            <p:extLst>
              <p:ext uri="{D42A27DB-BD31-4B8C-83A1-F6EECF244321}">
                <p14:modId xmlns:p14="http://schemas.microsoft.com/office/powerpoint/2010/main" val="4078585473"/>
              </p:ext>
            </p:extLst>
          </p:nvPr>
        </p:nvGraphicFramePr>
        <p:xfrm>
          <a:off x="1600754" y="888690"/>
          <a:ext cx="3667125" cy="3840480"/>
        </p:xfrm>
        <a:graphic>
          <a:graphicData uri="http://schemas.openxmlformats.org/drawingml/2006/table">
            <a:tbl>
              <a:tblPr/>
              <a:tblGrid>
                <a:gridCol w="3667125">
                  <a:extLst>
                    <a:ext uri="{9D8B030D-6E8A-4147-A177-3AD203B41FA5}">
                      <a16:colId xmlns:a16="http://schemas.microsoft.com/office/drawing/2014/main" val="3679801920"/>
                    </a:ext>
                  </a:extLst>
                </a:gridCol>
              </a:tblGrid>
              <a:tr h="0">
                <a:tc>
                  <a:txBody>
                    <a:bodyPr/>
                    <a:lstStyle/>
                    <a:p>
                      <a:pPr algn="just"/>
                      <a:r>
                        <a:rPr lang="vi-VN" sz="1800">
                          <a:solidFill>
                            <a:srgbClr val="000000"/>
                          </a:solidFill>
                          <a:effectLst/>
                        </a:rPr>
                        <a:t>Màu đỏ cánh hoa hồng</a:t>
                      </a:r>
                    </a:p>
                    <a:p>
                      <a:pPr algn="just"/>
                      <a:r>
                        <a:rPr lang="vi-VN" sz="1800">
                          <a:solidFill>
                            <a:srgbClr val="000000"/>
                          </a:solidFill>
                          <a:effectLst/>
                        </a:rPr>
                        <a:t>Nhuộm bừng cho đôi má</a:t>
                      </a:r>
                    </a:p>
                    <a:p>
                      <a:pPr algn="just"/>
                      <a:r>
                        <a:rPr lang="vi-VN" sz="1800">
                          <a:solidFill>
                            <a:srgbClr val="000000"/>
                          </a:solidFill>
                          <a:effectLst/>
                        </a:rPr>
                        <a:t>Còn màu xanh chiếc lá</a:t>
                      </a:r>
                    </a:p>
                    <a:p>
                      <a:pPr algn="just"/>
                      <a:r>
                        <a:rPr lang="vi-VN" sz="1800">
                          <a:solidFill>
                            <a:srgbClr val="000000"/>
                          </a:solidFill>
                          <a:effectLst/>
                        </a:rPr>
                        <a:t>Làm mát những rặng cây.</a:t>
                      </a:r>
                    </a:p>
                    <a:p>
                      <a:pPr algn="just"/>
                      <a:r>
                        <a:rPr lang="vi-VN" sz="1800">
                          <a:solidFill>
                            <a:srgbClr val="000000"/>
                          </a:solidFill>
                          <a:effectLst/>
                        </a:rPr>
                        <a:t> </a:t>
                      </a:r>
                    </a:p>
                    <a:p>
                      <a:pPr algn="just"/>
                      <a:r>
                        <a:rPr lang="vi-VN" sz="1800">
                          <a:solidFill>
                            <a:srgbClr val="000000"/>
                          </a:solidFill>
                          <a:effectLst/>
                        </a:rPr>
                        <a:t>Bình minh treo trên mây</a:t>
                      </a:r>
                    </a:p>
                    <a:p>
                      <a:pPr algn="just"/>
                      <a:r>
                        <a:rPr lang="vi-VN" sz="1800">
                          <a:solidFill>
                            <a:srgbClr val="000000"/>
                          </a:solidFill>
                          <a:effectLst/>
                        </a:rPr>
                        <a:t>Thả nắng vàng xuống đất</a:t>
                      </a:r>
                    </a:p>
                    <a:p>
                      <a:pPr algn="just"/>
                      <a:r>
                        <a:rPr lang="vi-VN" sz="1800">
                          <a:solidFill>
                            <a:srgbClr val="000000"/>
                          </a:solidFill>
                          <a:effectLst/>
                        </a:rPr>
                        <a:t>Gió mang theo hương ngát</a:t>
                      </a:r>
                    </a:p>
                    <a:p>
                      <a:pPr algn="just"/>
                      <a:r>
                        <a:rPr lang="vi-VN" sz="1800">
                          <a:solidFill>
                            <a:srgbClr val="000000"/>
                          </a:solidFill>
                          <a:effectLst/>
                        </a:rPr>
                        <a:t>Cho ong giỏ mật đầy.</a:t>
                      </a:r>
                    </a:p>
                    <a:p>
                      <a:pPr algn="just"/>
                      <a:r>
                        <a:rPr lang="vi-VN" sz="1800">
                          <a:solidFill>
                            <a:srgbClr val="000000"/>
                          </a:solidFill>
                          <a:effectLst/>
                        </a:rPr>
                        <a:t> </a:t>
                      </a:r>
                    </a:p>
                    <a:p>
                      <a:pPr algn="just"/>
                      <a:r>
                        <a:rPr lang="vi-VN" sz="1800">
                          <a:solidFill>
                            <a:srgbClr val="000000"/>
                          </a:solidFill>
                          <a:effectLst/>
                        </a:rPr>
                        <a:t>Còn chiếc áo tím này</a:t>
                      </a:r>
                    </a:p>
                    <a:p>
                      <a:pPr algn="just"/>
                      <a:r>
                        <a:rPr lang="vi-VN" sz="1800">
                          <a:solidFill>
                            <a:srgbClr val="000000"/>
                          </a:solidFill>
                          <a:effectLst/>
                        </a:rPr>
                        <a:t>Tặng hoàng hôn s</a:t>
                      </a:r>
                      <a:r>
                        <a:rPr lang="en-US" sz="1800">
                          <a:solidFill>
                            <a:srgbClr val="000000"/>
                          </a:solidFill>
                          <a:effectLst/>
                        </a:rPr>
                        <a:t>ẫ</a:t>
                      </a:r>
                      <a:r>
                        <a:rPr lang="vi-VN" sz="1800">
                          <a:solidFill>
                            <a:srgbClr val="000000"/>
                          </a:solidFill>
                          <a:effectLst/>
                        </a:rPr>
                        <a:t>m tối</a:t>
                      </a:r>
                    </a:p>
                    <a:p>
                      <a:pPr algn="just"/>
                      <a:r>
                        <a:rPr lang="vi-VN" sz="1800">
                          <a:solidFill>
                            <a:srgbClr val="000000"/>
                          </a:solidFill>
                          <a:effectLst/>
                        </a:rPr>
                        <a:t>Những đôi mắt biết nói</a:t>
                      </a:r>
                    </a:p>
                    <a:p>
                      <a:pPr algn="just"/>
                      <a:r>
                        <a:rPr lang="vi-VN" sz="1800">
                          <a:solidFill>
                            <a:srgbClr val="000000"/>
                          </a:solidFill>
                          <a:effectLst/>
                        </a:rPr>
                        <a:t>Vẽ màu biển biếc trong.</a:t>
                      </a:r>
                    </a:p>
                  </a:txBody>
                  <a:tcPr marL="0" marR="0" marT="0" marB="0">
                    <a:lnL>
                      <a:noFill/>
                    </a:lnL>
                    <a:lnR>
                      <a:noFill/>
                    </a:lnR>
                    <a:lnT>
                      <a:noFill/>
                    </a:lnT>
                    <a:lnB>
                      <a:noFill/>
                    </a:lnB>
                  </a:tcPr>
                </a:tc>
                <a:extLst>
                  <a:ext uri="{0D108BD9-81ED-4DB2-BD59-A6C34878D82A}">
                    <a16:rowId xmlns:a16="http://schemas.microsoft.com/office/drawing/2014/main" val="2960098106"/>
                  </a:ext>
                </a:extLst>
              </a:tr>
            </a:tbl>
          </a:graphicData>
        </a:graphic>
      </p:graphicFrame>
      <p:graphicFrame>
        <p:nvGraphicFramePr>
          <p:cNvPr id="6" name="Table 5">
            <a:extLst>
              <a:ext uri="{FF2B5EF4-FFF2-40B4-BE49-F238E27FC236}">
                <a16:creationId xmlns:a16="http://schemas.microsoft.com/office/drawing/2014/main" id="{F99BCD7E-DE82-32DF-4533-87BB1F057C67}"/>
              </a:ext>
            </a:extLst>
          </p:cNvPr>
          <p:cNvGraphicFramePr>
            <a:graphicFrameLocks noGrp="1"/>
          </p:cNvGraphicFramePr>
          <p:nvPr>
            <p:extLst>
              <p:ext uri="{D42A27DB-BD31-4B8C-83A1-F6EECF244321}">
                <p14:modId xmlns:p14="http://schemas.microsoft.com/office/powerpoint/2010/main" val="2531994045"/>
              </p:ext>
            </p:extLst>
          </p:nvPr>
        </p:nvGraphicFramePr>
        <p:xfrm>
          <a:off x="4911023" y="888690"/>
          <a:ext cx="3052763" cy="2743200"/>
        </p:xfrm>
        <a:graphic>
          <a:graphicData uri="http://schemas.openxmlformats.org/drawingml/2006/table">
            <a:tbl>
              <a:tblPr/>
              <a:tblGrid>
                <a:gridCol w="3052763">
                  <a:extLst>
                    <a:ext uri="{9D8B030D-6E8A-4147-A177-3AD203B41FA5}">
                      <a16:colId xmlns:a16="http://schemas.microsoft.com/office/drawing/2014/main" val="3679801920"/>
                    </a:ext>
                  </a:extLst>
                </a:gridCol>
              </a:tblGrid>
              <a:tr h="0">
                <a:tc>
                  <a:txBody>
                    <a:bodyPr/>
                    <a:lstStyle/>
                    <a:p>
                      <a:r>
                        <a:rPr lang="vi-VN" sz="1800">
                          <a:solidFill>
                            <a:srgbClr val="000000"/>
                          </a:solidFill>
                          <a:sym typeface="Arial"/>
                        </a:rPr>
                        <a:t>Màu nâu này biết không</a:t>
                      </a:r>
                    </a:p>
                    <a:p>
                      <a:r>
                        <a:rPr lang="vi-VN" sz="1800">
                          <a:solidFill>
                            <a:srgbClr val="000000"/>
                          </a:solidFill>
                          <a:sym typeface="Arial"/>
                        </a:rPr>
                        <a:t>Từ đại ngàn xa thẳm</a:t>
                      </a:r>
                    </a:p>
                    <a:p>
                      <a:r>
                        <a:rPr lang="vi-VN" sz="1800">
                          <a:solidFill>
                            <a:srgbClr val="000000"/>
                          </a:solidFill>
                          <a:sym typeface="Arial"/>
                        </a:rPr>
                        <a:t>Riêng đêm như màu mực</a:t>
                      </a:r>
                    </a:p>
                    <a:p>
                      <a:r>
                        <a:rPr lang="vi-VN" sz="1800">
                          <a:solidFill>
                            <a:srgbClr val="000000"/>
                          </a:solidFill>
                          <a:sym typeface="Arial"/>
                        </a:rPr>
                        <a:t>Để thắp sao lên trời.</a:t>
                      </a:r>
                    </a:p>
                    <a:p>
                      <a:r>
                        <a:rPr lang="vi-VN" sz="1800">
                          <a:solidFill>
                            <a:srgbClr val="000000"/>
                          </a:solidFill>
                          <a:sym typeface="Arial"/>
                        </a:rPr>
                        <a:t> </a:t>
                      </a:r>
                    </a:p>
                    <a:p>
                      <a:r>
                        <a:rPr lang="vi-VN" sz="1800">
                          <a:solidFill>
                            <a:srgbClr val="000000"/>
                          </a:solidFill>
                          <a:sym typeface="Arial"/>
                        </a:rPr>
                        <a:t>Mắt nhìn khắp muôn nơi</a:t>
                      </a:r>
                    </a:p>
                    <a:p>
                      <a:r>
                        <a:rPr lang="vi-VN" sz="1800">
                          <a:solidFill>
                            <a:srgbClr val="000000"/>
                          </a:solidFill>
                          <a:sym typeface="Arial"/>
                        </a:rPr>
                        <a:t>Sắc màu không kể hết</a:t>
                      </a:r>
                    </a:p>
                    <a:p>
                      <a:r>
                        <a:rPr lang="vi-VN" sz="1800">
                          <a:solidFill>
                            <a:srgbClr val="000000"/>
                          </a:solidFill>
                          <a:sym typeface="Arial"/>
                        </a:rPr>
                        <a:t>Em tô thêm màu trắng</a:t>
                      </a:r>
                    </a:p>
                    <a:p>
                      <a:r>
                        <a:rPr lang="vi-VN" sz="1800">
                          <a:solidFill>
                            <a:srgbClr val="000000"/>
                          </a:solidFill>
                          <a:sym typeface="Arial"/>
                        </a:rPr>
                        <a:t>Trên tóc mẹ sương </a:t>
                      </a:r>
                      <a:r>
                        <a:rPr lang="en-US" sz="1800">
                          <a:solidFill>
                            <a:srgbClr val="000000"/>
                          </a:solidFill>
                          <a:sym typeface="Arial"/>
                        </a:rPr>
                        <a:t>rơi</a:t>
                      </a:r>
                      <a:r>
                        <a:rPr lang="vi-VN" sz="1800">
                          <a:solidFill>
                            <a:srgbClr val="000000"/>
                          </a:solidFill>
                          <a:sym typeface="Arial"/>
                        </a:rPr>
                        <a:t>...</a:t>
                      </a:r>
                      <a:endParaRPr lang="en-US" sz="1800">
                        <a:solidFill>
                          <a:srgbClr val="000000"/>
                        </a:solidFill>
                        <a:sym typeface="Arial"/>
                      </a:endParaRPr>
                    </a:p>
                    <a:p>
                      <a:pPr algn="r"/>
                      <a:r>
                        <a:rPr lang="en-US" sz="1800">
                          <a:solidFill>
                            <a:srgbClr val="000000"/>
                          </a:solidFill>
                          <a:sym typeface="Arial"/>
                        </a:rPr>
                        <a:t>(Bảo Ngọc)</a:t>
                      </a:r>
                      <a:endParaRPr lang="vi-VN" sz="1800">
                        <a:solidFill>
                          <a:srgbClr val="000000"/>
                        </a:solidFill>
                        <a:sym typeface="Arial"/>
                      </a:endParaRPr>
                    </a:p>
                  </a:txBody>
                  <a:tcPr marL="0" marR="0" marT="0" marB="0">
                    <a:lnL>
                      <a:noFill/>
                    </a:lnL>
                    <a:lnR>
                      <a:noFill/>
                    </a:lnR>
                    <a:lnT>
                      <a:noFill/>
                    </a:lnT>
                    <a:lnB>
                      <a:noFill/>
                    </a:lnB>
                  </a:tcPr>
                </a:tc>
                <a:extLst>
                  <a:ext uri="{0D108BD9-81ED-4DB2-BD59-A6C34878D82A}">
                    <a16:rowId xmlns:a16="http://schemas.microsoft.com/office/drawing/2014/main" val="2960098106"/>
                  </a:ext>
                </a:extLst>
              </a:tr>
            </a:tbl>
          </a:graphicData>
        </a:graphic>
      </p:graphicFrame>
      <p:sp>
        <p:nvSpPr>
          <p:cNvPr id="10" name="TextBox 9">
            <a:extLst>
              <a:ext uri="{FF2B5EF4-FFF2-40B4-BE49-F238E27FC236}">
                <a16:creationId xmlns:a16="http://schemas.microsoft.com/office/drawing/2014/main" id="{9BB7EDAE-2634-3753-F1DF-5246C43998B1}"/>
              </a:ext>
            </a:extLst>
          </p:cNvPr>
          <p:cNvSpPr txBox="1"/>
          <p:nvPr/>
        </p:nvSpPr>
        <p:spPr>
          <a:xfrm>
            <a:off x="2418063" y="316489"/>
            <a:ext cx="3525823" cy="461665"/>
          </a:xfrm>
          <a:prstGeom prst="rect">
            <a:avLst/>
          </a:prstGeom>
          <a:noFill/>
        </p:spPr>
        <p:txBody>
          <a:bodyPr wrap="square" rtlCol="0">
            <a:spAutoFit/>
          </a:bodyPr>
          <a:lstStyle/>
          <a:p>
            <a:pPr algn="ctr"/>
            <a:r>
              <a:rPr lang="en-US" sz="2400" b="1"/>
              <a:t>VẼ MÀU</a:t>
            </a:r>
          </a:p>
        </p:txBody>
      </p:sp>
    </p:spTree>
    <p:extLst>
      <p:ext uri="{BB962C8B-B14F-4D97-AF65-F5344CB8AC3E}">
        <p14:creationId xmlns:p14="http://schemas.microsoft.com/office/powerpoint/2010/main" val="3878022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95BB32B-9A8F-B35C-2588-B514C4C1E1AB}"/>
              </a:ext>
            </a:extLst>
          </p:cNvPr>
          <p:cNvGrpSpPr/>
          <p:nvPr/>
        </p:nvGrpSpPr>
        <p:grpSpPr>
          <a:xfrm>
            <a:off x="613165" y="195039"/>
            <a:ext cx="1654336" cy="438581"/>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68569" tIns="68569" rIns="68569" bIns="68569" anchor="ctr" anchorCtr="0">
              <a:noAutofit/>
            </a:bodyPr>
            <a:lstStyle/>
            <a:p>
              <a:endParaRPr sz="1050">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5"/>
              <a:ext cx="1957309" cy="430887"/>
            </a:xfrm>
            <a:prstGeom prst="rect">
              <a:avLst/>
            </a:prstGeom>
            <a:noFill/>
          </p:spPr>
          <p:txBody>
            <a:bodyPr wrap="square" rtlCol="0">
              <a:spAutoFit/>
            </a:bodyPr>
            <a:lstStyle/>
            <a:p>
              <a:pPr algn="ctr"/>
              <a:r>
                <a:rPr lang="en-US" sz="1500" b="1"/>
                <a:t>Đọc nối tiếp </a:t>
              </a:r>
            </a:p>
          </p:txBody>
        </p:sp>
      </p:grpSp>
      <p:graphicFrame>
        <p:nvGraphicFramePr>
          <p:cNvPr id="5" name="Table 4">
            <a:extLst>
              <a:ext uri="{FF2B5EF4-FFF2-40B4-BE49-F238E27FC236}">
                <a16:creationId xmlns:a16="http://schemas.microsoft.com/office/drawing/2014/main" id="{3D1E7D6F-EB77-C941-EB1B-E43828E95ACD}"/>
              </a:ext>
            </a:extLst>
          </p:cNvPr>
          <p:cNvGraphicFramePr>
            <a:graphicFrameLocks noGrp="1"/>
          </p:cNvGraphicFramePr>
          <p:nvPr>
            <p:extLst>
              <p:ext uri="{D42A27DB-BD31-4B8C-83A1-F6EECF244321}">
                <p14:modId xmlns:p14="http://schemas.microsoft.com/office/powerpoint/2010/main" val="4078585473"/>
              </p:ext>
            </p:extLst>
          </p:nvPr>
        </p:nvGraphicFramePr>
        <p:xfrm>
          <a:off x="1600754" y="888690"/>
          <a:ext cx="3667125" cy="3840480"/>
        </p:xfrm>
        <a:graphic>
          <a:graphicData uri="http://schemas.openxmlformats.org/drawingml/2006/table">
            <a:tbl>
              <a:tblPr/>
              <a:tblGrid>
                <a:gridCol w="3667125">
                  <a:extLst>
                    <a:ext uri="{9D8B030D-6E8A-4147-A177-3AD203B41FA5}">
                      <a16:colId xmlns:a16="http://schemas.microsoft.com/office/drawing/2014/main" val="3679801920"/>
                    </a:ext>
                  </a:extLst>
                </a:gridCol>
              </a:tblGrid>
              <a:tr h="0">
                <a:tc>
                  <a:txBody>
                    <a:bodyPr/>
                    <a:lstStyle/>
                    <a:p>
                      <a:pPr algn="just"/>
                      <a:r>
                        <a:rPr lang="vi-VN" sz="1800">
                          <a:solidFill>
                            <a:srgbClr val="000000"/>
                          </a:solidFill>
                          <a:effectLst/>
                        </a:rPr>
                        <a:t>Màu đỏ cánh hoa hồng</a:t>
                      </a:r>
                    </a:p>
                    <a:p>
                      <a:pPr algn="just"/>
                      <a:r>
                        <a:rPr lang="vi-VN" sz="1800">
                          <a:solidFill>
                            <a:srgbClr val="000000"/>
                          </a:solidFill>
                          <a:effectLst/>
                        </a:rPr>
                        <a:t>Nhuộm bừng cho đôi má</a:t>
                      </a:r>
                    </a:p>
                    <a:p>
                      <a:pPr algn="just"/>
                      <a:r>
                        <a:rPr lang="vi-VN" sz="1800">
                          <a:solidFill>
                            <a:srgbClr val="000000"/>
                          </a:solidFill>
                          <a:effectLst/>
                        </a:rPr>
                        <a:t>Còn màu xanh chiếc lá</a:t>
                      </a:r>
                    </a:p>
                    <a:p>
                      <a:pPr algn="just"/>
                      <a:r>
                        <a:rPr lang="vi-VN" sz="1800">
                          <a:solidFill>
                            <a:srgbClr val="000000"/>
                          </a:solidFill>
                          <a:effectLst/>
                        </a:rPr>
                        <a:t>Làm mát những rặng cây.</a:t>
                      </a:r>
                    </a:p>
                    <a:p>
                      <a:pPr algn="just"/>
                      <a:r>
                        <a:rPr lang="vi-VN" sz="1800">
                          <a:solidFill>
                            <a:srgbClr val="000000"/>
                          </a:solidFill>
                          <a:effectLst/>
                        </a:rPr>
                        <a:t> </a:t>
                      </a:r>
                    </a:p>
                    <a:p>
                      <a:pPr algn="just"/>
                      <a:r>
                        <a:rPr lang="vi-VN" sz="1800">
                          <a:solidFill>
                            <a:srgbClr val="000000"/>
                          </a:solidFill>
                          <a:effectLst/>
                        </a:rPr>
                        <a:t>Bình minh treo trên mây</a:t>
                      </a:r>
                    </a:p>
                    <a:p>
                      <a:pPr algn="just"/>
                      <a:r>
                        <a:rPr lang="vi-VN" sz="1800">
                          <a:solidFill>
                            <a:srgbClr val="000000"/>
                          </a:solidFill>
                          <a:effectLst/>
                        </a:rPr>
                        <a:t>Thả nắng vàng xuống đất</a:t>
                      </a:r>
                    </a:p>
                    <a:p>
                      <a:pPr algn="just"/>
                      <a:r>
                        <a:rPr lang="vi-VN" sz="1800">
                          <a:solidFill>
                            <a:srgbClr val="000000"/>
                          </a:solidFill>
                          <a:effectLst/>
                        </a:rPr>
                        <a:t>Gió mang theo hương ngát</a:t>
                      </a:r>
                    </a:p>
                    <a:p>
                      <a:pPr algn="just"/>
                      <a:r>
                        <a:rPr lang="vi-VN" sz="1800">
                          <a:solidFill>
                            <a:srgbClr val="000000"/>
                          </a:solidFill>
                          <a:effectLst/>
                        </a:rPr>
                        <a:t>Cho ong giỏ mật đầy.</a:t>
                      </a:r>
                    </a:p>
                    <a:p>
                      <a:pPr algn="just"/>
                      <a:r>
                        <a:rPr lang="vi-VN" sz="1800">
                          <a:solidFill>
                            <a:srgbClr val="000000"/>
                          </a:solidFill>
                          <a:effectLst/>
                        </a:rPr>
                        <a:t> </a:t>
                      </a:r>
                    </a:p>
                    <a:p>
                      <a:pPr algn="just"/>
                      <a:r>
                        <a:rPr lang="vi-VN" sz="1800">
                          <a:solidFill>
                            <a:srgbClr val="000000"/>
                          </a:solidFill>
                          <a:effectLst/>
                        </a:rPr>
                        <a:t>Còn chiếc áo tím này</a:t>
                      </a:r>
                    </a:p>
                    <a:p>
                      <a:pPr algn="just"/>
                      <a:r>
                        <a:rPr lang="vi-VN" sz="1800">
                          <a:solidFill>
                            <a:srgbClr val="000000"/>
                          </a:solidFill>
                          <a:effectLst/>
                        </a:rPr>
                        <a:t>Tặng hoàng hôn s</a:t>
                      </a:r>
                      <a:r>
                        <a:rPr lang="en-US" sz="1800">
                          <a:solidFill>
                            <a:srgbClr val="000000"/>
                          </a:solidFill>
                          <a:effectLst/>
                        </a:rPr>
                        <a:t>ẫ</a:t>
                      </a:r>
                      <a:r>
                        <a:rPr lang="vi-VN" sz="1800">
                          <a:solidFill>
                            <a:srgbClr val="000000"/>
                          </a:solidFill>
                          <a:effectLst/>
                        </a:rPr>
                        <a:t>m tối</a:t>
                      </a:r>
                    </a:p>
                    <a:p>
                      <a:pPr algn="just"/>
                      <a:r>
                        <a:rPr lang="vi-VN" sz="1800">
                          <a:solidFill>
                            <a:srgbClr val="000000"/>
                          </a:solidFill>
                          <a:effectLst/>
                        </a:rPr>
                        <a:t>Những đôi mắt biết nói</a:t>
                      </a:r>
                    </a:p>
                    <a:p>
                      <a:pPr algn="just"/>
                      <a:r>
                        <a:rPr lang="vi-VN" sz="1800">
                          <a:solidFill>
                            <a:srgbClr val="000000"/>
                          </a:solidFill>
                          <a:effectLst/>
                        </a:rPr>
                        <a:t>Vẽ màu biển biếc trong.</a:t>
                      </a:r>
                    </a:p>
                  </a:txBody>
                  <a:tcPr marL="0" marR="0" marT="0" marB="0">
                    <a:lnL>
                      <a:noFill/>
                    </a:lnL>
                    <a:lnR>
                      <a:noFill/>
                    </a:lnR>
                    <a:lnT>
                      <a:noFill/>
                    </a:lnT>
                    <a:lnB>
                      <a:noFill/>
                    </a:lnB>
                  </a:tcPr>
                </a:tc>
                <a:extLst>
                  <a:ext uri="{0D108BD9-81ED-4DB2-BD59-A6C34878D82A}">
                    <a16:rowId xmlns:a16="http://schemas.microsoft.com/office/drawing/2014/main" val="2960098106"/>
                  </a:ext>
                </a:extLst>
              </a:tr>
            </a:tbl>
          </a:graphicData>
        </a:graphic>
      </p:graphicFrame>
      <p:graphicFrame>
        <p:nvGraphicFramePr>
          <p:cNvPr id="6" name="Table 5">
            <a:extLst>
              <a:ext uri="{FF2B5EF4-FFF2-40B4-BE49-F238E27FC236}">
                <a16:creationId xmlns:a16="http://schemas.microsoft.com/office/drawing/2014/main" id="{AF8AC1B6-F9F8-DD58-0AEB-48BF08760CAD}"/>
              </a:ext>
            </a:extLst>
          </p:cNvPr>
          <p:cNvGraphicFramePr>
            <a:graphicFrameLocks noGrp="1"/>
          </p:cNvGraphicFramePr>
          <p:nvPr>
            <p:extLst>
              <p:ext uri="{D42A27DB-BD31-4B8C-83A1-F6EECF244321}">
                <p14:modId xmlns:p14="http://schemas.microsoft.com/office/powerpoint/2010/main" val="2531994045"/>
              </p:ext>
            </p:extLst>
          </p:nvPr>
        </p:nvGraphicFramePr>
        <p:xfrm>
          <a:off x="4911023" y="888690"/>
          <a:ext cx="3052763" cy="2743200"/>
        </p:xfrm>
        <a:graphic>
          <a:graphicData uri="http://schemas.openxmlformats.org/drawingml/2006/table">
            <a:tbl>
              <a:tblPr/>
              <a:tblGrid>
                <a:gridCol w="3052763">
                  <a:extLst>
                    <a:ext uri="{9D8B030D-6E8A-4147-A177-3AD203B41FA5}">
                      <a16:colId xmlns:a16="http://schemas.microsoft.com/office/drawing/2014/main" val="3679801920"/>
                    </a:ext>
                  </a:extLst>
                </a:gridCol>
              </a:tblGrid>
              <a:tr h="0">
                <a:tc>
                  <a:txBody>
                    <a:bodyPr/>
                    <a:lstStyle/>
                    <a:p>
                      <a:r>
                        <a:rPr lang="vi-VN" sz="1800">
                          <a:solidFill>
                            <a:srgbClr val="000000"/>
                          </a:solidFill>
                          <a:sym typeface="Arial"/>
                        </a:rPr>
                        <a:t>Màu nâu này biết không</a:t>
                      </a:r>
                    </a:p>
                    <a:p>
                      <a:r>
                        <a:rPr lang="vi-VN" sz="1800">
                          <a:solidFill>
                            <a:srgbClr val="000000"/>
                          </a:solidFill>
                          <a:sym typeface="Arial"/>
                        </a:rPr>
                        <a:t>Từ đại ngàn xa thẳm</a:t>
                      </a:r>
                    </a:p>
                    <a:p>
                      <a:r>
                        <a:rPr lang="vi-VN" sz="1800">
                          <a:solidFill>
                            <a:srgbClr val="000000"/>
                          </a:solidFill>
                          <a:sym typeface="Arial"/>
                        </a:rPr>
                        <a:t>Riêng đêm như màu mực</a:t>
                      </a:r>
                    </a:p>
                    <a:p>
                      <a:r>
                        <a:rPr lang="vi-VN" sz="1800">
                          <a:solidFill>
                            <a:srgbClr val="000000"/>
                          </a:solidFill>
                          <a:sym typeface="Arial"/>
                        </a:rPr>
                        <a:t>Để thắp sao lên trời.</a:t>
                      </a:r>
                    </a:p>
                    <a:p>
                      <a:r>
                        <a:rPr lang="vi-VN" sz="1800">
                          <a:solidFill>
                            <a:srgbClr val="000000"/>
                          </a:solidFill>
                          <a:sym typeface="Arial"/>
                        </a:rPr>
                        <a:t> </a:t>
                      </a:r>
                    </a:p>
                    <a:p>
                      <a:r>
                        <a:rPr lang="vi-VN" sz="1800">
                          <a:solidFill>
                            <a:srgbClr val="000000"/>
                          </a:solidFill>
                          <a:sym typeface="Arial"/>
                        </a:rPr>
                        <a:t>Mắt nhìn khắp muôn nơi</a:t>
                      </a:r>
                    </a:p>
                    <a:p>
                      <a:r>
                        <a:rPr lang="vi-VN" sz="1800">
                          <a:solidFill>
                            <a:srgbClr val="000000"/>
                          </a:solidFill>
                          <a:sym typeface="Arial"/>
                        </a:rPr>
                        <a:t>Sắc màu không kể hết</a:t>
                      </a:r>
                    </a:p>
                    <a:p>
                      <a:r>
                        <a:rPr lang="vi-VN" sz="1800">
                          <a:solidFill>
                            <a:srgbClr val="000000"/>
                          </a:solidFill>
                          <a:sym typeface="Arial"/>
                        </a:rPr>
                        <a:t>Em tô thêm màu trắng</a:t>
                      </a:r>
                    </a:p>
                    <a:p>
                      <a:r>
                        <a:rPr lang="vi-VN" sz="1800">
                          <a:solidFill>
                            <a:srgbClr val="000000"/>
                          </a:solidFill>
                          <a:sym typeface="Arial"/>
                        </a:rPr>
                        <a:t>Trên tóc mẹ sương </a:t>
                      </a:r>
                      <a:r>
                        <a:rPr lang="en-US" sz="1800">
                          <a:solidFill>
                            <a:srgbClr val="000000"/>
                          </a:solidFill>
                          <a:sym typeface="Arial"/>
                        </a:rPr>
                        <a:t>rơi</a:t>
                      </a:r>
                      <a:r>
                        <a:rPr lang="vi-VN" sz="1800">
                          <a:solidFill>
                            <a:srgbClr val="000000"/>
                          </a:solidFill>
                          <a:sym typeface="Arial"/>
                        </a:rPr>
                        <a:t>...</a:t>
                      </a:r>
                      <a:endParaRPr lang="en-US" sz="1800">
                        <a:solidFill>
                          <a:srgbClr val="000000"/>
                        </a:solidFill>
                        <a:sym typeface="Arial"/>
                      </a:endParaRPr>
                    </a:p>
                    <a:p>
                      <a:pPr algn="r"/>
                      <a:r>
                        <a:rPr lang="en-US" sz="1800">
                          <a:solidFill>
                            <a:srgbClr val="000000"/>
                          </a:solidFill>
                          <a:sym typeface="Arial"/>
                        </a:rPr>
                        <a:t>(Bảo Ngọc)</a:t>
                      </a:r>
                      <a:endParaRPr lang="vi-VN" sz="1800">
                        <a:solidFill>
                          <a:srgbClr val="000000"/>
                        </a:solidFill>
                        <a:sym typeface="Arial"/>
                      </a:endParaRPr>
                    </a:p>
                  </a:txBody>
                  <a:tcPr marL="0" marR="0" marT="0" marB="0">
                    <a:lnL>
                      <a:noFill/>
                    </a:lnL>
                    <a:lnR>
                      <a:noFill/>
                    </a:lnR>
                    <a:lnT>
                      <a:noFill/>
                    </a:lnT>
                    <a:lnB>
                      <a:noFill/>
                    </a:lnB>
                  </a:tcPr>
                </a:tc>
                <a:extLst>
                  <a:ext uri="{0D108BD9-81ED-4DB2-BD59-A6C34878D82A}">
                    <a16:rowId xmlns:a16="http://schemas.microsoft.com/office/drawing/2014/main" val="2960098106"/>
                  </a:ext>
                </a:extLst>
              </a:tr>
            </a:tbl>
          </a:graphicData>
        </a:graphic>
      </p:graphicFrame>
      <p:sp>
        <p:nvSpPr>
          <p:cNvPr id="7" name="TextBox 6">
            <a:extLst>
              <a:ext uri="{FF2B5EF4-FFF2-40B4-BE49-F238E27FC236}">
                <a16:creationId xmlns:a16="http://schemas.microsoft.com/office/drawing/2014/main" id="{E62F6EE1-98A2-CF3B-829F-382B14209BB6}"/>
              </a:ext>
            </a:extLst>
          </p:cNvPr>
          <p:cNvSpPr txBox="1"/>
          <p:nvPr/>
        </p:nvSpPr>
        <p:spPr>
          <a:xfrm>
            <a:off x="2418063" y="316489"/>
            <a:ext cx="3525823" cy="461665"/>
          </a:xfrm>
          <a:prstGeom prst="rect">
            <a:avLst/>
          </a:prstGeom>
          <a:noFill/>
        </p:spPr>
        <p:txBody>
          <a:bodyPr wrap="square" rtlCol="0">
            <a:spAutoFit/>
          </a:bodyPr>
          <a:lstStyle/>
          <a:p>
            <a:pPr algn="ctr"/>
            <a:r>
              <a:rPr lang="en-US" sz="2400" b="1"/>
              <a:t>VẼ MÀU</a:t>
            </a:r>
          </a:p>
        </p:txBody>
      </p:sp>
    </p:spTree>
    <p:extLst>
      <p:ext uri="{BB962C8B-B14F-4D97-AF65-F5344CB8AC3E}">
        <p14:creationId xmlns:p14="http://schemas.microsoft.com/office/powerpoint/2010/main" val="2149833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59555E-0221-7DF2-A4AF-2FCDBC712D4E}"/>
              </a:ext>
            </a:extLst>
          </p:cNvPr>
          <p:cNvGrpSpPr/>
          <p:nvPr/>
        </p:nvGrpSpPr>
        <p:grpSpPr>
          <a:xfrm>
            <a:off x="-753866" y="1347667"/>
            <a:ext cx="3875769" cy="569002"/>
            <a:chOff x="752815" y="767254"/>
            <a:chExt cx="2205781" cy="584775"/>
          </a:xfrm>
        </p:grpSpPr>
        <p:sp>
          <p:nvSpPr>
            <p:cNvPr id="5" name="Google Shape;4306;p14">
              <a:extLst>
                <a:ext uri="{FF2B5EF4-FFF2-40B4-BE49-F238E27FC236}">
                  <a16:creationId xmlns:a16="http://schemas.microsoft.com/office/drawing/2014/main"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68569" tIns="68569" rIns="68569" bIns="68569" anchor="ctr" anchorCtr="0">
              <a:noAutofit/>
            </a:bodyPr>
            <a:lstStyle/>
            <a:p>
              <a:endParaRPr sz="1200">
                <a:solidFill>
                  <a:srgbClr val="FF8969"/>
                </a:solidFill>
              </a:endParaRPr>
            </a:p>
          </p:txBody>
        </p:sp>
        <p:sp>
          <p:nvSpPr>
            <p:cNvPr id="6" name="TextBox 5">
              <a:extLst>
                <a:ext uri="{FF2B5EF4-FFF2-40B4-BE49-F238E27FC236}">
                  <a16:creationId xmlns:a16="http://schemas.microsoft.com/office/drawing/2014/main" id="{FEACB184-F319-127C-FAC1-1D1E8AC3221B}"/>
                </a:ext>
              </a:extLst>
            </p:cNvPr>
            <p:cNvSpPr txBox="1"/>
            <p:nvPr/>
          </p:nvSpPr>
          <p:spPr>
            <a:xfrm>
              <a:off x="877050" y="890364"/>
              <a:ext cx="1957309" cy="379570"/>
            </a:xfrm>
            <a:prstGeom prst="rect">
              <a:avLst/>
            </a:prstGeom>
            <a:noFill/>
          </p:spPr>
          <p:txBody>
            <a:bodyPr wrap="square" rtlCol="0">
              <a:spAutoFit/>
            </a:bodyPr>
            <a:lstStyle/>
            <a:p>
              <a:pPr algn="ctr"/>
              <a:r>
                <a:rPr lang="en-US" sz="1800" b="1"/>
                <a:t>       Đọc nối tiếp nhóm đôi</a:t>
              </a:r>
            </a:p>
          </p:txBody>
        </p:sp>
      </p:grpSp>
      <p:pic>
        <p:nvPicPr>
          <p:cNvPr id="8" name="Picture 7">
            <a:extLst>
              <a:ext uri="{FF2B5EF4-FFF2-40B4-BE49-F238E27FC236}">
                <a16:creationId xmlns:a16="http://schemas.microsoft.com/office/drawing/2014/main" id="{16890EF6-9A37-4D75-C27F-D2316CEB7019}"/>
              </a:ext>
            </a:extLst>
          </p:cNvPr>
          <p:cNvPicPr>
            <a:picLocks noChangeAspect="1"/>
          </p:cNvPicPr>
          <p:nvPr/>
        </p:nvPicPr>
        <p:blipFill>
          <a:blip r:embed="rId3"/>
          <a:stretch>
            <a:fillRect/>
          </a:stretch>
        </p:blipFill>
        <p:spPr>
          <a:xfrm>
            <a:off x="3299072" y="359240"/>
            <a:ext cx="2545856" cy="2545856"/>
          </a:xfrm>
          <a:prstGeom prst="rect">
            <a:avLst/>
          </a:prstGeom>
        </p:spPr>
      </p:pic>
      <p:sp>
        <p:nvSpPr>
          <p:cNvPr id="2" name="TextBox 1">
            <a:extLst>
              <a:ext uri="{FF2B5EF4-FFF2-40B4-BE49-F238E27FC236}">
                <a16:creationId xmlns:a16="http://schemas.microsoft.com/office/drawing/2014/main" id="{FAA700ED-3F02-63E9-8D7F-A85F7EE949C8}"/>
              </a:ext>
            </a:extLst>
          </p:cNvPr>
          <p:cNvSpPr txBox="1"/>
          <p:nvPr/>
        </p:nvSpPr>
        <p:spPr>
          <a:xfrm>
            <a:off x="950116" y="3226832"/>
            <a:ext cx="7243763" cy="1292662"/>
          </a:xfrm>
          <a:prstGeom prst="rect">
            <a:avLst/>
          </a:prstGeom>
          <a:noFill/>
        </p:spPr>
        <p:txBody>
          <a:bodyPr wrap="square">
            <a:spAutoFit/>
          </a:bodyPr>
          <a:lstStyle/>
          <a:p>
            <a:pPr algn="ctr"/>
            <a:r>
              <a:rPr lang="en-US" sz="4500" b="1">
                <a:solidFill>
                  <a:srgbClr val="C00000"/>
                </a:solidFill>
              </a:rPr>
              <a:t>VẼ MÀU</a:t>
            </a:r>
          </a:p>
          <a:p>
            <a:pPr algn="ctr"/>
            <a:r>
              <a:rPr lang="en-US" sz="3300" b="1"/>
              <a:t>                    </a:t>
            </a:r>
            <a:r>
              <a:rPr lang="en-US" sz="2700" b="1"/>
              <a:t>(Bảo Ngọc)</a:t>
            </a:r>
            <a:endParaRPr lang="en-US" sz="4050" b="1"/>
          </a:p>
        </p:txBody>
      </p:sp>
    </p:spTree>
    <p:extLst>
      <p:ext uri="{BB962C8B-B14F-4D97-AF65-F5344CB8AC3E}">
        <p14:creationId xmlns:p14="http://schemas.microsoft.com/office/powerpoint/2010/main" val="1755847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59555E-0221-7DF2-A4AF-2FCDBC712D4E}"/>
              </a:ext>
            </a:extLst>
          </p:cNvPr>
          <p:cNvGrpSpPr/>
          <p:nvPr/>
        </p:nvGrpSpPr>
        <p:grpSpPr>
          <a:xfrm>
            <a:off x="-541215" y="631971"/>
            <a:ext cx="3875769" cy="569002"/>
            <a:chOff x="752815" y="767254"/>
            <a:chExt cx="2205781" cy="584775"/>
          </a:xfrm>
        </p:grpSpPr>
        <p:sp>
          <p:nvSpPr>
            <p:cNvPr id="5" name="Google Shape;4306;p14">
              <a:extLst>
                <a:ext uri="{FF2B5EF4-FFF2-40B4-BE49-F238E27FC236}">
                  <a16:creationId xmlns:a16="http://schemas.microsoft.com/office/drawing/2014/main"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68569" tIns="68569" rIns="68569" bIns="68569" anchor="ctr" anchorCtr="0">
              <a:noAutofit/>
            </a:bodyPr>
            <a:lstStyle/>
            <a:p>
              <a:endParaRPr sz="1200">
                <a:solidFill>
                  <a:srgbClr val="FF8969"/>
                </a:solidFill>
              </a:endParaRPr>
            </a:p>
          </p:txBody>
        </p:sp>
        <p:sp>
          <p:nvSpPr>
            <p:cNvPr id="6" name="TextBox 5">
              <a:extLst>
                <a:ext uri="{FF2B5EF4-FFF2-40B4-BE49-F238E27FC236}">
                  <a16:creationId xmlns:a16="http://schemas.microsoft.com/office/drawing/2014/main" id="{FEACB184-F319-127C-FAC1-1D1E8AC3221B}"/>
                </a:ext>
              </a:extLst>
            </p:cNvPr>
            <p:cNvSpPr txBox="1"/>
            <p:nvPr/>
          </p:nvSpPr>
          <p:spPr>
            <a:xfrm>
              <a:off x="877050" y="890364"/>
              <a:ext cx="1957309" cy="379570"/>
            </a:xfrm>
            <a:prstGeom prst="rect">
              <a:avLst/>
            </a:prstGeom>
            <a:noFill/>
          </p:spPr>
          <p:txBody>
            <a:bodyPr wrap="square" rtlCol="0">
              <a:spAutoFit/>
            </a:bodyPr>
            <a:lstStyle/>
            <a:p>
              <a:pPr algn="ctr"/>
              <a:r>
                <a:rPr lang="en-US" sz="1800" b="1"/>
                <a:t>       Đọc thầm cá nhân</a:t>
              </a:r>
            </a:p>
          </p:txBody>
        </p:sp>
      </p:grpSp>
      <p:pic>
        <p:nvPicPr>
          <p:cNvPr id="7" name="Picture 6">
            <a:extLst>
              <a:ext uri="{FF2B5EF4-FFF2-40B4-BE49-F238E27FC236}">
                <a16:creationId xmlns:a16="http://schemas.microsoft.com/office/drawing/2014/main" id="{123331E7-943D-2E5D-38FF-21D5EC05E518}"/>
              </a:ext>
            </a:extLst>
          </p:cNvPr>
          <p:cNvPicPr>
            <a:picLocks noChangeAspect="1"/>
          </p:cNvPicPr>
          <p:nvPr/>
        </p:nvPicPr>
        <p:blipFill>
          <a:blip r:embed="rId3"/>
          <a:stretch>
            <a:fillRect/>
          </a:stretch>
        </p:blipFill>
        <p:spPr>
          <a:xfrm>
            <a:off x="3253024" y="494731"/>
            <a:ext cx="2637947" cy="2637947"/>
          </a:xfrm>
          <a:prstGeom prst="rect">
            <a:avLst/>
          </a:prstGeom>
        </p:spPr>
      </p:pic>
      <p:sp>
        <p:nvSpPr>
          <p:cNvPr id="2" name="TextBox 1">
            <a:extLst>
              <a:ext uri="{FF2B5EF4-FFF2-40B4-BE49-F238E27FC236}">
                <a16:creationId xmlns:a16="http://schemas.microsoft.com/office/drawing/2014/main" id="{CB81BC55-A4E2-303B-471D-611BD8A1D65D}"/>
              </a:ext>
            </a:extLst>
          </p:cNvPr>
          <p:cNvSpPr txBox="1"/>
          <p:nvPr/>
        </p:nvSpPr>
        <p:spPr>
          <a:xfrm>
            <a:off x="950116" y="3226832"/>
            <a:ext cx="7243763" cy="1292662"/>
          </a:xfrm>
          <a:prstGeom prst="rect">
            <a:avLst/>
          </a:prstGeom>
          <a:noFill/>
        </p:spPr>
        <p:txBody>
          <a:bodyPr wrap="square">
            <a:spAutoFit/>
          </a:bodyPr>
          <a:lstStyle/>
          <a:p>
            <a:pPr algn="ctr"/>
            <a:r>
              <a:rPr lang="en-US" sz="4500" b="1">
                <a:solidFill>
                  <a:srgbClr val="C00000"/>
                </a:solidFill>
              </a:rPr>
              <a:t>VẼ MÀU</a:t>
            </a:r>
          </a:p>
          <a:p>
            <a:pPr algn="ctr"/>
            <a:r>
              <a:rPr lang="en-US" sz="3300" b="1"/>
              <a:t>                    </a:t>
            </a:r>
            <a:r>
              <a:rPr lang="en-US" sz="2700" b="1"/>
              <a:t>(Bảo Ngọc)</a:t>
            </a:r>
            <a:endParaRPr lang="en-US" sz="4050" b="1"/>
          </a:p>
        </p:txBody>
      </p:sp>
    </p:spTree>
    <p:extLst>
      <p:ext uri="{BB962C8B-B14F-4D97-AF65-F5344CB8AC3E}">
        <p14:creationId xmlns:p14="http://schemas.microsoft.com/office/powerpoint/2010/main" val="369918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59555E-0221-7DF2-A4AF-2FCDBC712D4E}"/>
              </a:ext>
            </a:extLst>
          </p:cNvPr>
          <p:cNvGrpSpPr/>
          <p:nvPr/>
        </p:nvGrpSpPr>
        <p:grpSpPr>
          <a:xfrm>
            <a:off x="-317931" y="412224"/>
            <a:ext cx="4132944" cy="569002"/>
            <a:chOff x="752815" y="767254"/>
            <a:chExt cx="2205781" cy="584775"/>
          </a:xfrm>
        </p:grpSpPr>
        <p:sp>
          <p:nvSpPr>
            <p:cNvPr id="5" name="Google Shape;4306;p14">
              <a:extLst>
                <a:ext uri="{FF2B5EF4-FFF2-40B4-BE49-F238E27FC236}">
                  <a16:creationId xmlns:a16="http://schemas.microsoft.com/office/drawing/2014/main"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68569" tIns="68569" rIns="68569" bIns="68569" anchor="ctr" anchorCtr="0">
              <a:noAutofit/>
            </a:bodyPr>
            <a:lstStyle/>
            <a:p>
              <a:endParaRPr sz="1200">
                <a:solidFill>
                  <a:srgbClr val="FF8969"/>
                </a:solidFill>
              </a:endParaRPr>
            </a:p>
          </p:txBody>
        </p:sp>
        <p:sp>
          <p:nvSpPr>
            <p:cNvPr id="6" name="TextBox 5">
              <a:extLst>
                <a:ext uri="{FF2B5EF4-FFF2-40B4-BE49-F238E27FC236}">
                  <a16:creationId xmlns:a16="http://schemas.microsoft.com/office/drawing/2014/main" id="{FEACB184-F319-127C-FAC1-1D1E8AC3221B}"/>
                </a:ext>
              </a:extLst>
            </p:cNvPr>
            <p:cNvSpPr txBox="1"/>
            <p:nvPr/>
          </p:nvSpPr>
          <p:spPr>
            <a:xfrm>
              <a:off x="877050" y="890364"/>
              <a:ext cx="1957309" cy="379570"/>
            </a:xfrm>
            <a:prstGeom prst="rect">
              <a:avLst/>
            </a:prstGeom>
            <a:noFill/>
          </p:spPr>
          <p:txBody>
            <a:bodyPr wrap="square" rtlCol="0">
              <a:spAutoFit/>
            </a:bodyPr>
            <a:lstStyle/>
            <a:p>
              <a:pPr algn="ctr"/>
              <a:r>
                <a:rPr lang="en-US" sz="1800" b="1"/>
                <a:t>      Đọc theo nhóm trước lớp</a:t>
              </a:r>
            </a:p>
          </p:txBody>
        </p:sp>
      </p:grpSp>
      <p:pic>
        <p:nvPicPr>
          <p:cNvPr id="14" name="Picture 13">
            <a:extLst>
              <a:ext uri="{FF2B5EF4-FFF2-40B4-BE49-F238E27FC236}">
                <a16:creationId xmlns:a16="http://schemas.microsoft.com/office/drawing/2014/main" id="{8573FA86-F8E4-3F6E-109E-C6E2C889A75C}"/>
              </a:ext>
            </a:extLst>
          </p:cNvPr>
          <p:cNvPicPr>
            <a:picLocks noChangeAspect="1"/>
          </p:cNvPicPr>
          <p:nvPr/>
        </p:nvPicPr>
        <p:blipFill>
          <a:blip r:embed="rId3"/>
          <a:stretch>
            <a:fillRect/>
          </a:stretch>
        </p:blipFill>
        <p:spPr>
          <a:xfrm>
            <a:off x="3432100" y="866391"/>
            <a:ext cx="2279800" cy="2100553"/>
          </a:xfrm>
          <a:prstGeom prst="rect">
            <a:avLst/>
          </a:prstGeom>
        </p:spPr>
      </p:pic>
      <p:sp>
        <p:nvSpPr>
          <p:cNvPr id="3" name="TextBox 2">
            <a:extLst>
              <a:ext uri="{FF2B5EF4-FFF2-40B4-BE49-F238E27FC236}">
                <a16:creationId xmlns:a16="http://schemas.microsoft.com/office/drawing/2014/main" id="{B084E61D-A145-B1BF-C3A4-71633E76D1A6}"/>
              </a:ext>
            </a:extLst>
          </p:cNvPr>
          <p:cNvSpPr txBox="1"/>
          <p:nvPr/>
        </p:nvSpPr>
        <p:spPr>
          <a:xfrm>
            <a:off x="950116" y="3226832"/>
            <a:ext cx="7243763" cy="1292662"/>
          </a:xfrm>
          <a:prstGeom prst="rect">
            <a:avLst/>
          </a:prstGeom>
          <a:noFill/>
        </p:spPr>
        <p:txBody>
          <a:bodyPr wrap="square">
            <a:spAutoFit/>
          </a:bodyPr>
          <a:lstStyle/>
          <a:p>
            <a:pPr algn="ctr"/>
            <a:r>
              <a:rPr lang="en-US" sz="4500" b="1">
                <a:solidFill>
                  <a:srgbClr val="C00000"/>
                </a:solidFill>
              </a:rPr>
              <a:t>VẼ MÀU</a:t>
            </a:r>
          </a:p>
          <a:p>
            <a:pPr algn="ctr"/>
            <a:r>
              <a:rPr lang="en-US" sz="3300" b="1"/>
              <a:t>                    </a:t>
            </a:r>
            <a:r>
              <a:rPr lang="en-US" sz="2700" b="1"/>
              <a:t>(Bảo Ngọc)</a:t>
            </a:r>
            <a:endParaRPr lang="en-US" sz="4050" b="1"/>
          </a:p>
        </p:txBody>
      </p:sp>
    </p:spTree>
    <p:extLst>
      <p:ext uri="{BB962C8B-B14F-4D97-AF65-F5344CB8AC3E}">
        <p14:creationId xmlns:p14="http://schemas.microsoft.com/office/powerpoint/2010/main" val="2039713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B2F39E-C924-C715-14B2-7ECC6407B555}"/>
              </a:ext>
            </a:extLst>
          </p:cNvPr>
          <p:cNvSpPr txBox="1"/>
          <p:nvPr/>
        </p:nvSpPr>
        <p:spPr>
          <a:xfrm>
            <a:off x="-837860" y="1475593"/>
            <a:ext cx="7243763" cy="784830"/>
          </a:xfrm>
          <a:prstGeom prst="rect">
            <a:avLst/>
          </a:prstGeom>
          <a:noFill/>
        </p:spPr>
        <p:txBody>
          <a:bodyPr wrap="square">
            <a:spAutoFit/>
          </a:bodyPr>
          <a:lstStyle/>
          <a:p>
            <a:pPr algn="ctr"/>
            <a:r>
              <a:rPr lang="en-US" sz="4500" b="1">
                <a:solidFill>
                  <a:srgbClr val="C00000"/>
                </a:solidFill>
              </a:rPr>
              <a:t>NHẬN XÉT</a:t>
            </a:r>
            <a:endParaRPr lang="en-US" sz="4050" b="1"/>
          </a:p>
        </p:txBody>
      </p:sp>
      <p:pic>
        <p:nvPicPr>
          <p:cNvPr id="2050" name="Picture 2" descr="8 Teacher cartoon ideas | teacher cartoon, cartoon, character design">
            <a:extLst>
              <a:ext uri="{FF2B5EF4-FFF2-40B4-BE49-F238E27FC236}">
                <a16:creationId xmlns:a16="http://schemas.microsoft.com/office/drawing/2014/main" id="{39022B22-F473-B89F-4ECC-2A15DC9B3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915" y="821532"/>
            <a:ext cx="3439934" cy="432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835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BCEB9-167C-021F-B38B-52BF3B54C9D5}"/>
              </a:ext>
            </a:extLst>
          </p:cNvPr>
          <p:cNvSpPr txBox="1"/>
          <p:nvPr/>
        </p:nvSpPr>
        <p:spPr>
          <a:xfrm>
            <a:off x="950118" y="1013984"/>
            <a:ext cx="7243763" cy="784830"/>
          </a:xfrm>
          <a:prstGeom prst="rect">
            <a:avLst/>
          </a:prstGeom>
          <a:noFill/>
        </p:spPr>
        <p:txBody>
          <a:bodyPr wrap="square">
            <a:spAutoFit/>
          </a:bodyPr>
          <a:lstStyle/>
          <a:p>
            <a:pPr algn="ctr"/>
            <a:r>
              <a:rPr lang="en-US" sz="4500" b="1">
                <a:solidFill>
                  <a:srgbClr val="C00000"/>
                </a:solidFill>
              </a:rPr>
              <a:t>TRẢ LỜI CÂU HỎI</a:t>
            </a:r>
            <a:endParaRPr lang="en-US" sz="4050" b="1"/>
          </a:p>
        </p:txBody>
      </p:sp>
      <p:pic>
        <p:nvPicPr>
          <p:cNvPr id="4" name="Picture 3">
            <a:extLst>
              <a:ext uri="{FF2B5EF4-FFF2-40B4-BE49-F238E27FC236}">
                <a16:creationId xmlns:a16="http://schemas.microsoft.com/office/drawing/2014/main" id="{8ED7E232-7B5D-544F-7F63-6DC9A1444275}"/>
              </a:ext>
            </a:extLst>
          </p:cNvPr>
          <p:cNvPicPr>
            <a:picLocks noChangeAspect="1"/>
          </p:cNvPicPr>
          <p:nvPr/>
        </p:nvPicPr>
        <p:blipFill>
          <a:blip r:embed="rId2"/>
          <a:stretch>
            <a:fillRect/>
          </a:stretch>
        </p:blipFill>
        <p:spPr>
          <a:xfrm>
            <a:off x="2859366" y="2130880"/>
            <a:ext cx="3425269" cy="3246227"/>
          </a:xfrm>
          <a:prstGeom prst="rect">
            <a:avLst/>
          </a:prstGeom>
        </p:spPr>
      </p:pic>
    </p:spTree>
    <p:extLst>
      <p:ext uri="{BB962C8B-B14F-4D97-AF65-F5344CB8AC3E}">
        <p14:creationId xmlns:p14="http://schemas.microsoft.com/office/powerpoint/2010/main" val="1713683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A6B367-5573-CF02-F421-B8E9B4B038E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0831" r="3168" b="22375"/>
          <a:stretch/>
        </p:blipFill>
        <p:spPr>
          <a:xfrm>
            <a:off x="820267" y="1404477"/>
            <a:ext cx="7503467" cy="3881898"/>
          </a:xfrm>
          <a:prstGeom prst="rect">
            <a:avLst/>
          </a:prstGeom>
          <a:ln>
            <a:noFill/>
          </a:ln>
          <a:effectLst>
            <a:softEdge rad="112500"/>
          </a:effectLst>
        </p:spPr>
      </p:pic>
      <p:sp>
        <p:nvSpPr>
          <p:cNvPr id="4" name="Rectangle 3">
            <a:extLst>
              <a:ext uri="{FF2B5EF4-FFF2-40B4-BE49-F238E27FC236}">
                <a16:creationId xmlns:a16="http://schemas.microsoft.com/office/drawing/2014/main" id="{81F67992-6B55-3E0E-F7E2-C23F41BC9496}"/>
              </a:ext>
            </a:extLst>
          </p:cNvPr>
          <p:cNvSpPr/>
          <p:nvPr/>
        </p:nvSpPr>
        <p:spPr>
          <a:xfrm>
            <a:off x="11311" y="6363"/>
            <a:ext cx="9121379" cy="2193912"/>
          </a:xfrm>
          <a:prstGeom prst="rect">
            <a:avLst/>
          </a:prstGeom>
          <a:solidFill>
            <a:srgbClr val="ECE84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2114">
              <a:buClrTx/>
              <a:defRPr/>
            </a:pPr>
            <a:endParaRPr lang="en-US" sz="4389">
              <a:solidFill>
                <a:srgbClr val="FFFFFF"/>
              </a:solidFill>
              <a:latin typeface="AvantGarde"/>
            </a:endParaRPr>
          </a:p>
        </p:txBody>
      </p:sp>
      <p:pic>
        <p:nvPicPr>
          <p:cNvPr id="2" name="Picture 1">
            <a:extLst>
              <a:ext uri="{FF2B5EF4-FFF2-40B4-BE49-F238E27FC236}">
                <a16:creationId xmlns:a16="http://schemas.microsoft.com/office/drawing/2014/main" id="{A532DA01-7CB2-FB25-FA47-31846B3875C6}"/>
              </a:ext>
            </a:extLst>
          </p:cNvPr>
          <p:cNvPicPr>
            <a:picLocks noChangeAspect="1"/>
          </p:cNvPicPr>
          <p:nvPr/>
        </p:nvPicPr>
        <p:blipFill rotWithShape="1">
          <a:blip r:embed="rId5"/>
          <a:srcRect t="51137" b="15234"/>
          <a:stretch/>
        </p:blipFill>
        <p:spPr>
          <a:xfrm>
            <a:off x="-107652" y="6919910"/>
            <a:ext cx="9240341" cy="4116088"/>
          </a:xfrm>
          <a:prstGeom prst="rect">
            <a:avLst/>
          </a:prstGeom>
          <a:ln>
            <a:noFill/>
          </a:ln>
          <a:effectLst>
            <a:softEdge rad="112500"/>
          </a:effectLst>
        </p:spPr>
      </p:pic>
      <p:pic>
        <p:nvPicPr>
          <p:cNvPr id="5" name="Picture 2" descr="Bộ SGK Lớp 6 - Kết nối tri thức với cuộc sống - Công ty Cổ phần Đầu tư và  Phát triển Giáo dục Phương Nam">
            <a:extLst>
              <a:ext uri="{FF2B5EF4-FFF2-40B4-BE49-F238E27FC236}">
                <a16:creationId xmlns:a16="http://schemas.microsoft.com/office/drawing/2014/main" id="{36ACDA3E-E0BB-E422-27AF-2C59F7D9533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78231" y="98557"/>
            <a:ext cx="1414119" cy="13059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4E0A9C-18D1-3DEF-761C-D953B618A569}"/>
              </a:ext>
            </a:extLst>
          </p:cNvPr>
          <p:cNvSpPr txBox="1"/>
          <p:nvPr/>
        </p:nvSpPr>
        <p:spPr>
          <a:xfrm>
            <a:off x="1652986" y="482282"/>
            <a:ext cx="5838029" cy="1107996"/>
          </a:xfrm>
          <a:prstGeom prst="rect">
            <a:avLst/>
          </a:prstGeom>
          <a:noFill/>
          <a:ln>
            <a:noFill/>
          </a:ln>
        </p:spPr>
        <p:txBody>
          <a:bodyPr wrap="square">
            <a:spAutoFit/>
          </a:bodyPr>
          <a:lstStyle/>
          <a:p>
            <a:pPr algn="ctr"/>
            <a:r>
              <a:rPr lang="en-US" sz="6600" b="1">
                <a:ln w="10160">
                  <a:noFill/>
                  <a:prstDash val="solid"/>
                </a:ln>
                <a:solidFill>
                  <a:srgbClr val="FFFFFF"/>
                </a:solidFill>
                <a:effectLst>
                  <a:glow rad="101600">
                    <a:schemeClr val="accent6">
                      <a:satMod val="175000"/>
                      <a:alpha val="40000"/>
                    </a:schemeClr>
                  </a:glow>
                  <a:outerShdw blurRad="50800" dist="38100" dir="8100000" algn="tr" rotWithShape="0">
                    <a:prstClr val="black">
                      <a:alpha val="40000"/>
                    </a:prstClr>
                  </a:outerShdw>
                </a:effectLst>
                <a:latin typeface="+mj-lt"/>
              </a:rPr>
              <a:t>TIẾNG VIỆT 4</a:t>
            </a:r>
          </a:p>
        </p:txBody>
      </p:sp>
    </p:spTree>
    <p:extLst>
      <p:ext uri="{BB962C8B-B14F-4D97-AF65-F5344CB8AC3E}">
        <p14:creationId xmlns:p14="http://schemas.microsoft.com/office/powerpoint/2010/main" val="1028835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95BB32B-9A8F-B35C-2588-B514C4C1E1AB}"/>
              </a:ext>
            </a:extLst>
          </p:cNvPr>
          <p:cNvGrpSpPr/>
          <p:nvPr/>
        </p:nvGrpSpPr>
        <p:grpSpPr>
          <a:xfrm>
            <a:off x="426584" y="85785"/>
            <a:ext cx="2021729" cy="438581"/>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68569" tIns="68569" rIns="68569" bIns="68569" anchor="ctr" anchorCtr="0">
              <a:noAutofit/>
            </a:bodyPr>
            <a:lstStyle/>
            <a:p>
              <a:endParaRPr sz="1050">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5"/>
              <a:ext cx="1957309" cy="430887"/>
            </a:xfrm>
            <a:prstGeom prst="rect">
              <a:avLst/>
            </a:prstGeom>
            <a:noFill/>
          </p:spPr>
          <p:txBody>
            <a:bodyPr wrap="square" rtlCol="0">
              <a:spAutoFit/>
            </a:bodyPr>
            <a:lstStyle/>
            <a:p>
              <a:pPr algn="ctr"/>
              <a:r>
                <a:rPr lang="en-US" sz="1500" b="1"/>
                <a:t>Đọc lại toàn bài</a:t>
              </a:r>
            </a:p>
          </p:txBody>
        </p:sp>
      </p:grpSp>
      <p:graphicFrame>
        <p:nvGraphicFramePr>
          <p:cNvPr id="6" name="Table 5">
            <a:extLst>
              <a:ext uri="{FF2B5EF4-FFF2-40B4-BE49-F238E27FC236}">
                <a16:creationId xmlns:a16="http://schemas.microsoft.com/office/drawing/2014/main" id="{E07D5AC1-8E36-66E1-ECC7-0C842AFDAB14}"/>
              </a:ext>
            </a:extLst>
          </p:cNvPr>
          <p:cNvGraphicFramePr>
            <a:graphicFrameLocks noGrp="1"/>
          </p:cNvGraphicFramePr>
          <p:nvPr>
            <p:extLst>
              <p:ext uri="{D42A27DB-BD31-4B8C-83A1-F6EECF244321}">
                <p14:modId xmlns:p14="http://schemas.microsoft.com/office/powerpoint/2010/main" val="2647572264"/>
              </p:ext>
            </p:extLst>
          </p:nvPr>
        </p:nvGraphicFramePr>
        <p:xfrm>
          <a:off x="1600754" y="888690"/>
          <a:ext cx="3667125" cy="3840480"/>
        </p:xfrm>
        <a:graphic>
          <a:graphicData uri="http://schemas.openxmlformats.org/drawingml/2006/table">
            <a:tbl>
              <a:tblPr/>
              <a:tblGrid>
                <a:gridCol w="3667125">
                  <a:extLst>
                    <a:ext uri="{9D8B030D-6E8A-4147-A177-3AD203B41FA5}">
                      <a16:colId xmlns:a16="http://schemas.microsoft.com/office/drawing/2014/main" val="3679801920"/>
                    </a:ext>
                  </a:extLst>
                </a:gridCol>
              </a:tblGrid>
              <a:tr h="0">
                <a:tc>
                  <a:txBody>
                    <a:bodyPr/>
                    <a:lstStyle/>
                    <a:p>
                      <a:pPr algn="just"/>
                      <a:r>
                        <a:rPr lang="vi-VN" sz="1800">
                          <a:solidFill>
                            <a:srgbClr val="000000"/>
                          </a:solidFill>
                          <a:effectLst/>
                        </a:rPr>
                        <a:t>Màu đỏ cánh hoa hồng</a:t>
                      </a:r>
                    </a:p>
                    <a:p>
                      <a:pPr algn="just"/>
                      <a:r>
                        <a:rPr lang="vi-VN" sz="1800">
                          <a:solidFill>
                            <a:srgbClr val="000000"/>
                          </a:solidFill>
                          <a:effectLst/>
                        </a:rPr>
                        <a:t>Nhuộm bừng cho đôi má</a:t>
                      </a:r>
                    </a:p>
                    <a:p>
                      <a:pPr algn="just"/>
                      <a:r>
                        <a:rPr lang="vi-VN" sz="1800">
                          <a:solidFill>
                            <a:srgbClr val="000000"/>
                          </a:solidFill>
                          <a:effectLst/>
                        </a:rPr>
                        <a:t>Còn màu xanh chiếc lá</a:t>
                      </a:r>
                    </a:p>
                    <a:p>
                      <a:pPr algn="just"/>
                      <a:r>
                        <a:rPr lang="vi-VN" sz="1800">
                          <a:solidFill>
                            <a:srgbClr val="000000"/>
                          </a:solidFill>
                          <a:effectLst/>
                        </a:rPr>
                        <a:t>Làm mát những rặng cây.</a:t>
                      </a:r>
                    </a:p>
                    <a:p>
                      <a:pPr algn="just"/>
                      <a:r>
                        <a:rPr lang="vi-VN" sz="1800">
                          <a:solidFill>
                            <a:srgbClr val="000000"/>
                          </a:solidFill>
                          <a:effectLst/>
                        </a:rPr>
                        <a:t> </a:t>
                      </a:r>
                    </a:p>
                    <a:p>
                      <a:pPr algn="just"/>
                      <a:r>
                        <a:rPr lang="vi-VN" sz="1800">
                          <a:solidFill>
                            <a:srgbClr val="000000"/>
                          </a:solidFill>
                          <a:effectLst/>
                        </a:rPr>
                        <a:t>Bình minh treo trên mây</a:t>
                      </a:r>
                    </a:p>
                    <a:p>
                      <a:pPr algn="just"/>
                      <a:r>
                        <a:rPr lang="vi-VN" sz="1800">
                          <a:solidFill>
                            <a:srgbClr val="000000"/>
                          </a:solidFill>
                          <a:effectLst/>
                        </a:rPr>
                        <a:t>Thả nắng vàng xuống đất</a:t>
                      </a:r>
                    </a:p>
                    <a:p>
                      <a:pPr algn="just"/>
                      <a:r>
                        <a:rPr lang="vi-VN" sz="1800">
                          <a:solidFill>
                            <a:srgbClr val="000000"/>
                          </a:solidFill>
                          <a:effectLst/>
                        </a:rPr>
                        <a:t>Gió mang theo hương ngát</a:t>
                      </a:r>
                    </a:p>
                    <a:p>
                      <a:pPr algn="just"/>
                      <a:r>
                        <a:rPr lang="vi-VN" sz="1800">
                          <a:solidFill>
                            <a:srgbClr val="000000"/>
                          </a:solidFill>
                          <a:effectLst/>
                        </a:rPr>
                        <a:t>Cho ong giỏ mật đầy.</a:t>
                      </a:r>
                    </a:p>
                    <a:p>
                      <a:pPr algn="just"/>
                      <a:r>
                        <a:rPr lang="vi-VN" sz="1800">
                          <a:solidFill>
                            <a:srgbClr val="000000"/>
                          </a:solidFill>
                          <a:effectLst/>
                        </a:rPr>
                        <a:t> </a:t>
                      </a:r>
                    </a:p>
                    <a:p>
                      <a:pPr algn="just"/>
                      <a:r>
                        <a:rPr lang="vi-VN" sz="1800">
                          <a:solidFill>
                            <a:srgbClr val="000000"/>
                          </a:solidFill>
                          <a:effectLst/>
                        </a:rPr>
                        <a:t>Còn chiếc áo tím này</a:t>
                      </a:r>
                    </a:p>
                    <a:p>
                      <a:pPr algn="just"/>
                      <a:r>
                        <a:rPr lang="vi-VN" sz="1800">
                          <a:solidFill>
                            <a:srgbClr val="000000"/>
                          </a:solidFill>
                          <a:effectLst/>
                        </a:rPr>
                        <a:t>Tặng hoàng hôn s</a:t>
                      </a:r>
                      <a:r>
                        <a:rPr lang="en-US" sz="1800">
                          <a:solidFill>
                            <a:srgbClr val="000000"/>
                          </a:solidFill>
                          <a:effectLst/>
                        </a:rPr>
                        <a:t>ẫ</a:t>
                      </a:r>
                      <a:r>
                        <a:rPr lang="vi-VN" sz="1800">
                          <a:solidFill>
                            <a:srgbClr val="000000"/>
                          </a:solidFill>
                          <a:effectLst/>
                        </a:rPr>
                        <a:t>m tối</a:t>
                      </a:r>
                    </a:p>
                    <a:p>
                      <a:pPr algn="just"/>
                      <a:r>
                        <a:rPr lang="vi-VN" sz="1800">
                          <a:solidFill>
                            <a:srgbClr val="000000"/>
                          </a:solidFill>
                          <a:effectLst/>
                        </a:rPr>
                        <a:t>Những đôi mắt biết nói</a:t>
                      </a:r>
                    </a:p>
                    <a:p>
                      <a:pPr algn="just"/>
                      <a:r>
                        <a:rPr lang="vi-VN" sz="1800">
                          <a:solidFill>
                            <a:srgbClr val="000000"/>
                          </a:solidFill>
                          <a:effectLst/>
                        </a:rPr>
                        <a:t>Vẽ màu biển biếc trong.</a:t>
                      </a:r>
                    </a:p>
                  </a:txBody>
                  <a:tcPr marL="0" marR="0" marT="0" marB="0">
                    <a:lnL>
                      <a:noFill/>
                    </a:lnL>
                    <a:lnR>
                      <a:noFill/>
                    </a:lnR>
                    <a:lnT>
                      <a:noFill/>
                    </a:lnT>
                    <a:lnB>
                      <a:noFill/>
                    </a:lnB>
                  </a:tcPr>
                </a:tc>
                <a:extLst>
                  <a:ext uri="{0D108BD9-81ED-4DB2-BD59-A6C34878D82A}">
                    <a16:rowId xmlns:a16="http://schemas.microsoft.com/office/drawing/2014/main" val="2960098106"/>
                  </a:ext>
                </a:extLst>
              </a:tr>
            </a:tbl>
          </a:graphicData>
        </a:graphic>
      </p:graphicFrame>
      <p:graphicFrame>
        <p:nvGraphicFramePr>
          <p:cNvPr id="7" name="Table 6">
            <a:extLst>
              <a:ext uri="{FF2B5EF4-FFF2-40B4-BE49-F238E27FC236}">
                <a16:creationId xmlns:a16="http://schemas.microsoft.com/office/drawing/2014/main" id="{C549E4A2-7A01-91B7-DA41-4E2F0836CF62}"/>
              </a:ext>
            </a:extLst>
          </p:cNvPr>
          <p:cNvGraphicFramePr>
            <a:graphicFrameLocks noGrp="1"/>
          </p:cNvGraphicFramePr>
          <p:nvPr>
            <p:extLst>
              <p:ext uri="{D42A27DB-BD31-4B8C-83A1-F6EECF244321}">
                <p14:modId xmlns:p14="http://schemas.microsoft.com/office/powerpoint/2010/main" val="2823381564"/>
              </p:ext>
            </p:extLst>
          </p:nvPr>
        </p:nvGraphicFramePr>
        <p:xfrm>
          <a:off x="4911023" y="888690"/>
          <a:ext cx="3052763" cy="2743200"/>
        </p:xfrm>
        <a:graphic>
          <a:graphicData uri="http://schemas.openxmlformats.org/drawingml/2006/table">
            <a:tbl>
              <a:tblPr/>
              <a:tblGrid>
                <a:gridCol w="3052763">
                  <a:extLst>
                    <a:ext uri="{9D8B030D-6E8A-4147-A177-3AD203B41FA5}">
                      <a16:colId xmlns:a16="http://schemas.microsoft.com/office/drawing/2014/main" val="3679801920"/>
                    </a:ext>
                  </a:extLst>
                </a:gridCol>
              </a:tblGrid>
              <a:tr h="0">
                <a:tc>
                  <a:txBody>
                    <a:bodyPr/>
                    <a:lstStyle/>
                    <a:p>
                      <a:r>
                        <a:rPr lang="vi-VN" sz="1800">
                          <a:solidFill>
                            <a:srgbClr val="000000"/>
                          </a:solidFill>
                          <a:sym typeface="Arial"/>
                        </a:rPr>
                        <a:t>Màu nâu này biết không</a:t>
                      </a:r>
                    </a:p>
                    <a:p>
                      <a:r>
                        <a:rPr lang="vi-VN" sz="1800">
                          <a:solidFill>
                            <a:srgbClr val="000000"/>
                          </a:solidFill>
                          <a:sym typeface="Arial"/>
                        </a:rPr>
                        <a:t>Từ đại ngàn xa thẳm</a:t>
                      </a:r>
                    </a:p>
                    <a:p>
                      <a:r>
                        <a:rPr lang="vi-VN" sz="1800">
                          <a:solidFill>
                            <a:srgbClr val="000000"/>
                          </a:solidFill>
                          <a:sym typeface="Arial"/>
                        </a:rPr>
                        <a:t>Riêng đêm như màu mực</a:t>
                      </a:r>
                    </a:p>
                    <a:p>
                      <a:r>
                        <a:rPr lang="vi-VN" sz="1800">
                          <a:solidFill>
                            <a:srgbClr val="000000"/>
                          </a:solidFill>
                          <a:sym typeface="Arial"/>
                        </a:rPr>
                        <a:t>Để thắp sao lên trời.</a:t>
                      </a:r>
                    </a:p>
                    <a:p>
                      <a:r>
                        <a:rPr lang="vi-VN" sz="1800">
                          <a:solidFill>
                            <a:srgbClr val="000000"/>
                          </a:solidFill>
                          <a:sym typeface="Arial"/>
                        </a:rPr>
                        <a:t> </a:t>
                      </a:r>
                    </a:p>
                    <a:p>
                      <a:r>
                        <a:rPr lang="vi-VN" sz="1800">
                          <a:solidFill>
                            <a:srgbClr val="000000"/>
                          </a:solidFill>
                          <a:sym typeface="Arial"/>
                        </a:rPr>
                        <a:t>Mắt nhìn khắp muôn nơi</a:t>
                      </a:r>
                    </a:p>
                    <a:p>
                      <a:r>
                        <a:rPr lang="vi-VN" sz="1800">
                          <a:solidFill>
                            <a:srgbClr val="000000"/>
                          </a:solidFill>
                          <a:sym typeface="Arial"/>
                        </a:rPr>
                        <a:t>Sắc màu không kể hết</a:t>
                      </a:r>
                    </a:p>
                    <a:p>
                      <a:r>
                        <a:rPr lang="vi-VN" sz="1800">
                          <a:solidFill>
                            <a:srgbClr val="000000"/>
                          </a:solidFill>
                          <a:sym typeface="Arial"/>
                        </a:rPr>
                        <a:t>Em tô thêm màu trắng</a:t>
                      </a:r>
                    </a:p>
                    <a:p>
                      <a:r>
                        <a:rPr lang="vi-VN" sz="1800">
                          <a:solidFill>
                            <a:srgbClr val="000000"/>
                          </a:solidFill>
                          <a:sym typeface="Arial"/>
                        </a:rPr>
                        <a:t>Trên tóc mẹ sương </a:t>
                      </a:r>
                      <a:r>
                        <a:rPr lang="en-US" sz="1800">
                          <a:solidFill>
                            <a:srgbClr val="000000"/>
                          </a:solidFill>
                          <a:sym typeface="Arial"/>
                        </a:rPr>
                        <a:t>rơi</a:t>
                      </a:r>
                      <a:r>
                        <a:rPr lang="vi-VN" sz="1800">
                          <a:solidFill>
                            <a:srgbClr val="000000"/>
                          </a:solidFill>
                          <a:sym typeface="Arial"/>
                        </a:rPr>
                        <a:t>...</a:t>
                      </a:r>
                      <a:endParaRPr lang="en-US" sz="1800">
                        <a:solidFill>
                          <a:srgbClr val="000000"/>
                        </a:solidFill>
                        <a:sym typeface="Arial"/>
                      </a:endParaRPr>
                    </a:p>
                    <a:p>
                      <a:pPr algn="r"/>
                      <a:r>
                        <a:rPr lang="en-US" sz="1800">
                          <a:solidFill>
                            <a:srgbClr val="000000"/>
                          </a:solidFill>
                          <a:sym typeface="Arial"/>
                        </a:rPr>
                        <a:t>(Bảo Ngọc)</a:t>
                      </a:r>
                      <a:endParaRPr lang="vi-VN" sz="1800">
                        <a:solidFill>
                          <a:srgbClr val="000000"/>
                        </a:solidFill>
                        <a:sym typeface="Arial"/>
                      </a:endParaRPr>
                    </a:p>
                  </a:txBody>
                  <a:tcPr marL="0" marR="0" marT="0" marB="0">
                    <a:lnL>
                      <a:noFill/>
                    </a:lnL>
                    <a:lnR>
                      <a:noFill/>
                    </a:lnR>
                    <a:lnT>
                      <a:noFill/>
                    </a:lnT>
                    <a:lnB>
                      <a:noFill/>
                    </a:lnB>
                  </a:tcPr>
                </a:tc>
                <a:extLst>
                  <a:ext uri="{0D108BD9-81ED-4DB2-BD59-A6C34878D82A}">
                    <a16:rowId xmlns:a16="http://schemas.microsoft.com/office/drawing/2014/main" val="2960098106"/>
                  </a:ext>
                </a:extLst>
              </a:tr>
            </a:tbl>
          </a:graphicData>
        </a:graphic>
      </p:graphicFrame>
      <p:sp>
        <p:nvSpPr>
          <p:cNvPr id="8" name="TextBox 7">
            <a:extLst>
              <a:ext uri="{FF2B5EF4-FFF2-40B4-BE49-F238E27FC236}">
                <a16:creationId xmlns:a16="http://schemas.microsoft.com/office/drawing/2014/main" id="{E41CE668-8ADE-0C65-B8CE-70016B8B605A}"/>
              </a:ext>
            </a:extLst>
          </p:cNvPr>
          <p:cNvSpPr txBox="1"/>
          <p:nvPr/>
        </p:nvSpPr>
        <p:spPr>
          <a:xfrm>
            <a:off x="2418063" y="316489"/>
            <a:ext cx="3525823" cy="461665"/>
          </a:xfrm>
          <a:prstGeom prst="rect">
            <a:avLst/>
          </a:prstGeom>
          <a:noFill/>
        </p:spPr>
        <p:txBody>
          <a:bodyPr wrap="square" rtlCol="0">
            <a:spAutoFit/>
          </a:bodyPr>
          <a:lstStyle/>
          <a:p>
            <a:pPr algn="ctr"/>
            <a:r>
              <a:rPr lang="en-US" sz="2400" b="1"/>
              <a:t>VẼ MÀU</a:t>
            </a:r>
          </a:p>
        </p:txBody>
      </p:sp>
    </p:spTree>
    <p:extLst>
      <p:ext uri="{BB962C8B-B14F-4D97-AF65-F5344CB8AC3E}">
        <p14:creationId xmlns:p14="http://schemas.microsoft.com/office/powerpoint/2010/main" val="4150213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Down 22">
            <a:extLst>
              <a:ext uri="{FF2B5EF4-FFF2-40B4-BE49-F238E27FC236}">
                <a16:creationId xmlns:a16="http://schemas.microsoft.com/office/drawing/2014/main" id="{32CEC34B-7CEA-FA29-F5F6-B4D309DE3FCF}"/>
              </a:ext>
            </a:extLst>
          </p:cNvPr>
          <p:cNvSpPr/>
          <p:nvPr/>
        </p:nvSpPr>
        <p:spPr>
          <a:xfrm rot="10800000">
            <a:off x="7417229" y="2020569"/>
            <a:ext cx="372894" cy="593886"/>
          </a:xfrm>
          <a:prstGeom prst="downArrow">
            <a:avLst/>
          </a:prstGeom>
          <a:solidFill>
            <a:srgbClr val="0070C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B6F75A2-03C7-329B-01F0-336868C2C827}"/>
              </a:ext>
            </a:extLst>
          </p:cNvPr>
          <p:cNvSpPr/>
          <p:nvPr/>
        </p:nvSpPr>
        <p:spPr>
          <a:xfrm>
            <a:off x="7094804" y="1103781"/>
            <a:ext cx="1017744" cy="884715"/>
          </a:xfrm>
          <a:prstGeom prst="roundRect">
            <a:avLst/>
          </a:prstGeom>
          <a:ln>
            <a:solidFill>
              <a:srgbClr val="0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CC6600"/>
                </a:solidFill>
              </a:rPr>
              <a:t>màu nâu</a:t>
            </a:r>
          </a:p>
        </p:txBody>
      </p:sp>
      <p:sp>
        <p:nvSpPr>
          <p:cNvPr id="21" name="Arrow: Down 20">
            <a:extLst>
              <a:ext uri="{FF2B5EF4-FFF2-40B4-BE49-F238E27FC236}">
                <a16:creationId xmlns:a16="http://schemas.microsoft.com/office/drawing/2014/main" id="{5BABBD22-47CF-B2EB-DD43-2DC2E62BAD2B}"/>
              </a:ext>
            </a:extLst>
          </p:cNvPr>
          <p:cNvSpPr/>
          <p:nvPr/>
        </p:nvSpPr>
        <p:spPr>
          <a:xfrm>
            <a:off x="5566205" y="2551396"/>
            <a:ext cx="372894" cy="593886"/>
          </a:xfrm>
          <a:prstGeom prst="downArrow">
            <a:avLst/>
          </a:prstGeom>
          <a:solidFill>
            <a:srgbClr val="0070C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0CFAE154-E339-3F77-3345-08EB6DEFC551}"/>
              </a:ext>
            </a:extLst>
          </p:cNvPr>
          <p:cNvSpPr/>
          <p:nvPr/>
        </p:nvSpPr>
        <p:spPr>
          <a:xfrm>
            <a:off x="5243780" y="3208341"/>
            <a:ext cx="1017744" cy="884715"/>
          </a:xfrm>
          <a:prstGeom prst="roundRect">
            <a:avLst/>
          </a:prstGeom>
          <a:ln>
            <a:solidFill>
              <a:srgbClr val="0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rPr>
              <a:t>màu tím</a:t>
            </a:r>
          </a:p>
        </p:txBody>
      </p:sp>
      <p:sp>
        <p:nvSpPr>
          <p:cNvPr id="19" name="Arrow: Down 18">
            <a:extLst>
              <a:ext uri="{FF2B5EF4-FFF2-40B4-BE49-F238E27FC236}">
                <a16:creationId xmlns:a16="http://schemas.microsoft.com/office/drawing/2014/main" id="{63B67604-5E1E-4212-D933-FC4C530D3118}"/>
              </a:ext>
            </a:extLst>
          </p:cNvPr>
          <p:cNvSpPr/>
          <p:nvPr/>
        </p:nvSpPr>
        <p:spPr>
          <a:xfrm rot="10800000">
            <a:off x="4166389" y="2020569"/>
            <a:ext cx="372894" cy="593886"/>
          </a:xfrm>
          <a:prstGeom prst="downArrow">
            <a:avLst/>
          </a:prstGeom>
          <a:solidFill>
            <a:srgbClr val="0070C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9173BE2E-649F-03E7-A75B-C813EE17DC30}"/>
              </a:ext>
            </a:extLst>
          </p:cNvPr>
          <p:cNvSpPr/>
          <p:nvPr/>
        </p:nvSpPr>
        <p:spPr>
          <a:xfrm>
            <a:off x="3130115" y="2614455"/>
            <a:ext cx="372894" cy="593886"/>
          </a:xfrm>
          <a:prstGeom prst="downArrow">
            <a:avLst/>
          </a:prstGeom>
          <a:solidFill>
            <a:srgbClr val="0070C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969E1591-4572-6215-6903-A3DF876823D1}"/>
              </a:ext>
            </a:extLst>
          </p:cNvPr>
          <p:cNvSpPr/>
          <p:nvPr/>
        </p:nvSpPr>
        <p:spPr>
          <a:xfrm rot="10800000">
            <a:off x="2261661" y="2020569"/>
            <a:ext cx="372894" cy="593886"/>
          </a:xfrm>
          <a:prstGeom prst="downArrow">
            <a:avLst/>
          </a:prstGeom>
          <a:solidFill>
            <a:srgbClr val="0070C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A2E7680F-D885-91A0-1344-45B1CCDBBA91}"/>
              </a:ext>
            </a:extLst>
          </p:cNvPr>
          <p:cNvSpPr/>
          <p:nvPr/>
        </p:nvSpPr>
        <p:spPr>
          <a:xfrm>
            <a:off x="1043214" y="2677514"/>
            <a:ext cx="372894" cy="593886"/>
          </a:xfrm>
          <a:prstGeom prst="downArrow">
            <a:avLst/>
          </a:prstGeom>
          <a:solidFill>
            <a:srgbClr val="0070C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A1C31B-BA9F-2A91-B950-DFE74EB44AD1}"/>
              </a:ext>
            </a:extLst>
          </p:cNvPr>
          <p:cNvSpPr txBox="1"/>
          <p:nvPr/>
        </p:nvSpPr>
        <p:spPr>
          <a:xfrm>
            <a:off x="555314" y="492800"/>
            <a:ext cx="8275169" cy="369332"/>
          </a:xfrm>
          <a:prstGeom prst="rect">
            <a:avLst/>
          </a:prstGeom>
          <a:noFill/>
        </p:spPr>
        <p:txBody>
          <a:bodyPr wrap="square">
            <a:spAutoFit/>
          </a:bodyPr>
          <a:lstStyle/>
          <a:p>
            <a:pPr algn="just"/>
            <a:r>
              <a:rPr lang="en-US" sz="1800" b="1"/>
              <a:t>1. </a:t>
            </a:r>
            <a:r>
              <a:rPr lang="vi-VN" sz="1800" b="1"/>
              <a:t>Tìm trong bài thơ những từ ngữ chỉ màu sắc của mỗi sự vật dưới đây:</a:t>
            </a:r>
            <a:endParaRPr lang="en-US" sz="1800" b="1"/>
          </a:p>
        </p:txBody>
      </p:sp>
      <p:sp>
        <p:nvSpPr>
          <p:cNvPr id="5" name="Double Wave 4">
            <a:extLst>
              <a:ext uri="{FF2B5EF4-FFF2-40B4-BE49-F238E27FC236}">
                <a16:creationId xmlns:a16="http://schemas.microsoft.com/office/drawing/2014/main" id="{BA338A7E-F9DA-59EF-83D1-F6989C771789}"/>
              </a:ext>
            </a:extLst>
          </p:cNvPr>
          <p:cNvSpPr/>
          <p:nvPr/>
        </p:nvSpPr>
        <p:spPr>
          <a:xfrm>
            <a:off x="531729" y="2321708"/>
            <a:ext cx="1354617" cy="593886"/>
          </a:xfrm>
          <a:prstGeom prst="doubleWave">
            <a:avLst/>
          </a:prstGeom>
          <a:solidFill>
            <a:srgbClr val="F9A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hoa hồng</a:t>
            </a:r>
          </a:p>
        </p:txBody>
      </p:sp>
      <p:sp>
        <p:nvSpPr>
          <p:cNvPr id="7" name="Double Wave 6">
            <a:extLst>
              <a:ext uri="{FF2B5EF4-FFF2-40B4-BE49-F238E27FC236}">
                <a16:creationId xmlns:a16="http://schemas.microsoft.com/office/drawing/2014/main" id="{F4C5FEDA-ED31-4A68-7C3F-C3826DB5FAB7}"/>
              </a:ext>
            </a:extLst>
          </p:cNvPr>
          <p:cNvSpPr/>
          <p:nvPr/>
        </p:nvSpPr>
        <p:spPr>
          <a:xfrm>
            <a:off x="2006779" y="2321708"/>
            <a:ext cx="790768" cy="593886"/>
          </a:xfrm>
          <a:prstGeom prst="doubleWave">
            <a:avLst/>
          </a:prstGeom>
          <a:solidFill>
            <a:srgbClr val="A4C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nắng</a:t>
            </a:r>
          </a:p>
        </p:txBody>
      </p:sp>
      <p:sp>
        <p:nvSpPr>
          <p:cNvPr id="9" name="Double Wave 8">
            <a:extLst>
              <a:ext uri="{FF2B5EF4-FFF2-40B4-BE49-F238E27FC236}">
                <a16:creationId xmlns:a16="http://schemas.microsoft.com/office/drawing/2014/main" id="{7D70C684-36E0-63C7-5B29-13F26B7CA88F}"/>
              </a:ext>
            </a:extLst>
          </p:cNvPr>
          <p:cNvSpPr/>
          <p:nvPr/>
        </p:nvSpPr>
        <p:spPr>
          <a:xfrm>
            <a:off x="2921178" y="2321708"/>
            <a:ext cx="790768" cy="593886"/>
          </a:xfrm>
          <a:prstGeom prst="doubleWave">
            <a:avLst/>
          </a:prstGeom>
          <a:solidFill>
            <a:srgbClr val="F9A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đêm</a:t>
            </a:r>
          </a:p>
        </p:txBody>
      </p:sp>
      <p:sp>
        <p:nvSpPr>
          <p:cNvPr id="10" name="Double Wave 9">
            <a:extLst>
              <a:ext uri="{FF2B5EF4-FFF2-40B4-BE49-F238E27FC236}">
                <a16:creationId xmlns:a16="http://schemas.microsoft.com/office/drawing/2014/main" id="{CFA13F18-1809-B9CB-D606-60FD21994340}"/>
              </a:ext>
            </a:extLst>
          </p:cNvPr>
          <p:cNvSpPr/>
          <p:nvPr/>
        </p:nvSpPr>
        <p:spPr>
          <a:xfrm>
            <a:off x="3832379" y="2321708"/>
            <a:ext cx="1040702" cy="593886"/>
          </a:xfrm>
          <a:prstGeom prst="doubleWave">
            <a:avLst/>
          </a:prstGeom>
          <a:solidFill>
            <a:srgbClr val="FFD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lá cây</a:t>
            </a:r>
          </a:p>
        </p:txBody>
      </p:sp>
      <p:sp>
        <p:nvSpPr>
          <p:cNvPr id="11" name="Double Wave 10">
            <a:extLst>
              <a:ext uri="{FF2B5EF4-FFF2-40B4-BE49-F238E27FC236}">
                <a16:creationId xmlns:a16="http://schemas.microsoft.com/office/drawing/2014/main" id="{22512D16-5A3A-D95C-E8CE-AC47AF72F8F2}"/>
              </a:ext>
            </a:extLst>
          </p:cNvPr>
          <p:cNvSpPr/>
          <p:nvPr/>
        </p:nvSpPr>
        <p:spPr>
          <a:xfrm>
            <a:off x="4993514" y="2321708"/>
            <a:ext cx="1528599" cy="593886"/>
          </a:xfrm>
          <a:prstGeom prst="doubleWave">
            <a:avLst/>
          </a:prstGeom>
          <a:solidFill>
            <a:srgbClr val="DBE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hoàng hôn</a:t>
            </a:r>
          </a:p>
        </p:txBody>
      </p:sp>
      <p:sp>
        <p:nvSpPr>
          <p:cNvPr id="12" name="Double Wave 11">
            <a:extLst>
              <a:ext uri="{FF2B5EF4-FFF2-40B4-BE49-F238E27FC236}">
                <a16:creationId xmlns:a16="http://schemas.microsoft.com/office/drawing/2014/main" id="{A3767FD0-D16F-9ECD-4412-CE2128A69811}"/>
              </a:ext>
            </a:extLst>
          </p:cNvPr>
          <p:cNvSpPr/>
          <p:nvPr/>
        </p:nvSpPr>
        <p:spPr>
          <a:xfrm>
            <a:off x="6642546" y="2321708"/>
            <a:ext cx="1976454" cy="593886"/>
          </a:xfrm>
          <a:prstGeom prst="doubleWave">
            <a:avLst/>
          </a:prstGeom>
          <a:solidFill>
            <a:srgbClr val="D4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rừng đại ngàn</a:t>
            </a:r>
          </a:p>
        </p:txBody>
      </p:sp>
      <p:sp>
        <p:nvSpPr>
          <p:cNvPr id="14" name="Rectangle: Rounded Corners 13">
            <a:extLst>
              <a:ext uri="{FF2B5EF4-FFF2-40B4-BE49-F238E27FC236}">
                <a16:creationId xmlns:a16="http://schemas.microsoft.com/office/drawing/2014/main" id="{FB5155D0-66FF-6182-073C-1B163F459F74}"/>
              </a:ext>
            </a:extLst>
          </p:cNvPr>
          <p:cNvSpPr/>
          <p:nvPr/>
        </p:nvSpPr>
        <p:spPr>
          <a:xfrm>
            <a:off x="649278" y="3395227"/>
            <a:ext cx="1119518" cy="884715"/>
          </a:xfrm>
          <a:prstGeom prst="roundRect">
            <a:avLst/>
          </a:prstGeom>
          <a:ln>
            <a:solidFill>
              <a:srgbClr val="0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rPr>
              <a:t>màu đỏ</a:t>
            </a:r>
          </a:p>
        </p:txBody>
      </p:sp>
      <p:sp>
        <p:nvSpPr>
          <p:cNvPr id="16" name="Rectangle: Rounded Corners 15">
            <a:extLst>
              <a:ext uri="{FF2B5EF4-FFF2-40B4-BE49-F238E27FC236}">
                <a16:creationId xmlns:a16="http://schemas.microsoft.com/office/drawing/2014/main" id="{C46970F1-066F-3DB0-B0F6-30F5A8FD4046}"/>
              </a:ext>
            </a:extLst>
          </p:cNvPr>
          <p:cNvSpPr/>
          <p:nvPr/>
        </p:nvSpPr>
        <p:spPr>
          <a:xfrm>
            <a:off x="1939236" y="1103781"/>
            <a:ext cx="1017744" cy="884715"/>
          </a:xfrm>
          <a:prstGeom prst="roundRect">
            <a:avLst/>
          </a:prstGeom>
          <a:ln>
            <a:solidFill>
              <a:srgbClr val="0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FF00"/>
                </a:solidFill>
              </a:rPr>
              <a:t>màu vàng</a:t>
            </a:r>
          </a:p>
        </p:txBody>
      </p:sp>
      <p:sp>
        <p:nvSpPr>
          <p:cNvPr id="18" name="Rectangle: Rounded Corners 17">
            <a:extLst>
              <a:ext uri="{FF2B5EF4-FFF2-40B4-BE49-F238E27FC236}">
                <a16:creationId xmlns:a16="http://schemas.microsoft.com/office/drawing/2014/main" id="{926839B0-4D44-60DD-6AA4-EA7C4FE727C9}"/>
              </a:ext>
            </a:extLst>
          </p:cNvPr>
          <p:cNvSpPr/>
          <p:nvPr/>
        </p:nvSpPr>
        <p:spPr>
          <a:xfrm>
            <a:off x="2807690" y="3271400"/>
            <a:ext cx="1017744" cy="884715"/>
          </a:xfrm>
          <a:prstGeom prst="roundRect">
            <a:avLst/>
          </a:prstGeom>
          <a:ln>
            <a:solidFill>
              <a:srgbClr val="0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màu mực</a:t>
            </a:r>
          </a:p>
        </p:txBody>
      </p:sp>
      <p:sp>
        <p:nvSpPr>
          <p:cNvPr id="20" name="Rectangle: Rounded Corners 19">
            <a:extLst>
              <a:ext uri="{FF2B5EF4-FFF2-40B4-BE49-F238E27FC236}">
                <a16:creationId xmlns:a16="http://schemas.microsoft.com/office/drawing/2014/main" id="{6D96FF23-CCC3-D11F-E9EA-C273290922F9}"/>
              </a:ext>
            </a:extLst>
          </p:cNvPr>
          <p:cNvSpPr/>
          <p:nvPr/>
        </p:nvSpPr>
        <p:spPr>
          <a:xfrm>
            <a:off x="3843964" y="1103781"/>
            <a:ext cx="1017744" cy="884715"/>
          </a:xfrm>
          <a:prstGeom prst="roundRect">
            <a:avLst/>
          </a:prstGeom>
          <a:ln>
            <a:solidFill>
              <a:srgbClr val="0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B050"/>
                </a:solidFill>
              </a:rPr>
              <a:t>màu xanh</a:t>
            </a:r>
          </a:p>
        </p:txBody>
      </p:sp>
    </p:spTree>
    <p:extLst>
      <p:ext uri="{BB962C8B-B14F-4D97-AF65-F5344CB8AC3E}">
        <p14:creationId xmlns:p14="http://schemas.microsoft.com/office/powerpoint/2010/main" val="37675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20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heel(1)">
                                      <p:cBhvr>
                                        <p:cTn id="32" dur="20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heel(1)">
                                      <p:cBhvr>
                                        <p:cTn id="42" dur="2000"/>
                                        <p:tgtEl>
                                          <p:spTgt spid="20"/>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up)">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heel(1)">
                                      <p:cBhvr>
                                        <p:cTn id="52" dur="2000"/>
                                        <p:tgtEl>
                                          <p:spTgt spid="22"/>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heel(1)">
                                      <p:cBhvr>
                                        <p:cTn id="62" dur="2000"/>
                                        <p:tgtEl>
                                          <p:spTgt spid="24"/>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1" grpId="0" animBg="1"/>
      <p:bldP spid="22" grpId="0" animBg="1"/>
      <p:bldP spid="19" grpId="0" animBg="1"/>
      <p:bldP spid="17" grpId="0" animBg="1"/>
      <p:bldP spid="15" grpId="0" animBg="1"/>
      <p:bldP spid="13" grpId="0" animBg="1"/>
      <p:bldP spid="14" grpId="0" animBg="1"/>
      <p:bldP spid="16" grpId="0" animBg="1"/>
      <p:bldP spid="18"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833757" y="367133"/>
            <a:ext cx="7476485" cy="646331"/>
          </a:xfrm>
          <a:prstGeom prst="rect">
            <a:avLst/>
          </a:prstGeom>
          <a:noFill/>
        </p:spPr>
        <p:txBody>
          <a:bodyPr wrap="square">
            <a:spAutoFit/>
          </a:bodyPr>
          <a:lstStyle/>
          <a:p>
            <a:pPr algn="just"/>
            <a:r>
              <a:rPr lang="en-US" sz="1800" b="1"/>
              <a:t>2. </a:t>
            </a:r>
            <a:r>
              <a:rPr lang="vi-VN" sz="1800" b="1"/>
              <a:t>Các khổ thơ 2, 3, 4 nói về màu sắc của cảnh vật ở những thời điểm nào?</a:t>
            </a:r>
            <a:endParaRPr lang="en-US" sz="1800" b="1"/>
          </a:p>
        </p:txBody>
      </p:sp>
      <p:sp>
        <p:nvSpPr>
          <p:cNvPr id="11" name="TextBox 10">
            <a:extLst>
              <a:ext uri="{FF2B5EF4-FFF2-40B4-BE49-F238E27FC236}">
                <a16:creationId xmlns:a16="http://schemas.microsoft.com/office/drawing/2014/main" id="{F3933624-A74A-CF66-FD96-3F0DFE9BC1B9}"/>
              </a:ext>
            </a:extLst>
          </p:cNvPr>
          <p:cNvSpPr txBox="1"/>
          <p:nvPr/>
        </p:nvSpPr>
        <p:spPr>
          <a:xfrm>
            <a:off x="937989" y="1205415"/>
            <a:ext cx="7249081" cy="2962513"/>
          </a:xfrm>
          <a:prstGeom prst="roundRect">
            <a:avLst/>
          </a:prstGeom>
          <a:noFill/>
          <a:ln>
            <a:solidFill>
              <a:srgbClr val="FFC000"/>
            </a:solidFill>
            <a:prstDash val="lgDash"/>
          </a:ln>
        </p:spPr>
        <p:txBody>
          <a:bodyPr wrap="square">
            <a:spAutoFit/>
          </a:bodyPr>
          <a:lstStyle/>
          <a:p>
            <a:pPr algn="just"/>
            <a:r>
              <a:rPr lang="vi-VN" sz="2800"/>
              <a:t>- Khổ thơ 2 nói về màu sắc của cảnh vật ở những thời điểm bình minh.</a:t>
            </a:r>
          </a:p>
          <a:p>
            <a:pPr algn="just"/>
            <a:r>
              <a:rPr lang="vi-VN" sz="2800"/>
              <a:t>- Khổ thơ 3 nói về màu sắc của cảnh vật ở những thời điểm hoàng hôn.</a:t>
            </a:r>
          </a:p>
          <a:p>
            <a:pPr algn="just"/>
            <a:r>
              <a:rPr lang="vi-VN" sz="2800"/>
              <a:t>- Khổ thơ 4 nói về màu sắc của cảnh vật ở những thời điểm đêm.</a:t>
            </a:r>
          </a:p>
        </p:txBody>
      </p:sp>
    </p:spTree>
    <p:extLst>
      <p:ext uri="{BB962C8B-B14F-4D97-AF65-F5344CB8AC3E}">
        <p14:creationId xmlns:p14="http://schemas.microsoft.com/office/powerpoint/2010/main" val="72447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833757" y="367133"/>
            <a:ext cx="7476485" cy="707886"/>
          </a:xfrm>
          <a:prstGeom prst="rect">
            <a:avLst/>
          </a:prstGeom>
          <a:noFill/>
        </p:spPr>
        <p:txBody>
          <a:bodyPr wrap="square">
            <a:spAutoFit/>
          </a:bodyPr>
          <a:lstStyle/>
          <a:p>
            <a:pPr algn="just"/>
            <a:r>
              <a:rPr lang="en-US" sz="2000" b="1"/>
              <a:t>3. </a:t>
            </a:r>
            <a:r>
              <a:rPr lang="vi-VN" sz="2000" b="1"/>
              <a:t>Theo em, bạn nhỏ muốn nói gì qua hai dòng thơ </a:t>
            </a:r>
            <a:r>
              <a:rPr lang="en-US" sz="2000" b="1"/>
              <a:t>          </a:t>
            </a:r>
            <a:r>
              <a:rPr lang="vi-VN" sz="2000" b="1"/>
              <a:t>“Em tô thêm màu trắng/ Trên tóc mẹ sương rơi...</a:t>
            </a:r>
            <a:r>
              <a:rPr lang="en-US" sz="2000" b="1"/>
              <a:t>”</a:t>
            </a:r>
            <a:r>
              <a:rPr lang="vi-VN" sz="2000" b="1"/>
              <a:t>?</a:t>
            </a:r>
            <a:endParaRPr lang="en-US" sz="2000" b="1"/>
          </a:p>
        </p:txBody>
      </p:sp>
      <p:sp>
        <p:nvSpPr>
          <p:cNvPr id="11" name="TextBox 10">
            <a:extLst>
              <a:ext uri="{FF2B5EF4-FFF2-40B4-BE49-F238E27FC236}">
                <a16:creationId xmlns:a16="http://schemas.microsoft.com/office/drawing/2014/main" id="{F3933624-A74A-CF66-FD96-3F0DFE9BC1B9}"/>
              </a:ext>
            </a:extLst>
          </p:cNvPr>
          <p:cNvSpPr txBox="1"/>
          <p:nvPr/>
        </p:nvSpPr>
        <p:spPr>
          <a:xfrm>
            <a:off x="937989" y="1205415"/>
            <a:ext cx="7249081" cy="2962513"/>
          </a:xfrm>
          <a:prstGeom prst="roundRect">
            <a:avLst/>
          </a:prstGeom>
          <a:noFill/>
          <a:ln>
            <a:solidFill>
              <a:srgbClr val="FFC000"/>
            </a:solidFill>
            <a:prstDash val="lgDash"/>
          </a:ln>
        </p:spPr>
        <p:txBody>
          <a:bodyPr wrap="square">
            <a:spAutoFit/>
          </a:bodyPr>
          <a:lstStyle/>
          <a:p>
            <a:pPr algn="just"/>
            <a:r>
              <a:rPr lang="en-US" sz="2800"/>
              <a:t>   Qua hai dòng thơ, ta thấy được sự quan sát tinh tế và tấm lòng hiếu thảo của bạn nhỏ khi quan sát mái tóc của mẹ và thấy tóc mẹ đã bạc dần. Mái tóc với hình ảnh “sương rơi” là mái tóc gắn với bao vất vả nhọc nhằn theo thời gian.</a:t>
            </a:r>
            <a:endParaRPr lang="vi-VN" sz="2800"/>
          </a:p>
        </p:txBody>
      </p:sp>
    </p:spTree>
    <p:extLst>
      <p:ext uri="{BB962C8B-B14F-4D97-AF65-F5344CB8AC3E}">
        <p14:creationId xmlns:p14="http://schemas.microsoft.com/office/powerpoint/2010/main" val="33611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833757" y="441560"/>
            <a:ext cx="7476485" cy="830997"/>
          </a:xfrm>
          <a:prstGeom prst="rect">
            <a:avLst/>
          </a:prstGeom>
          <a:noFill/>
        </p:spPr>
        <p:txBody>
          <a:bodyPr wrap="square">
            <a:spAutoFit/>
          </a:bodyPr>
          <a:lstStyle/>
          <a:p>
            <a:pPr algn="just"/>
            <a:r>
              <a:rPr lang="en-US" sz="2400" b="1"/>
              <a:t>4. </a:t>
            </a:r>
            <a:r>
              <a:rPr lang="vi-VN" sz="2400" b="1"/>
              <a:t>Nếu được vẽ một bức tranh với đề tài tự chọn, em sẽ vẽ gì? Em chọn màu nào để vẽ? Vì sao?</a:t>
            </a:r>
            <a:endParaRPr lang="en-US" sz="2400" b="1"/>
          </a:p>
        </p:txBody>
      </p:sp>
      <p:pic>
        <p:nvPicPr>
          <p:cNvPr id="4098" name="Picture 2" descr="Emotion,Text,Child PNG Clipart - Royalty Free SVG / PNG">
            <a:extLst>
              <a:ext uri="{FF2B5EF4-FFF2-40B4-BE49-F238E27FC236}">
                <a16:creationId xmlns:a16="http://schemas.microsoft.com/office/drawing/2014/main" id="{8E84DE21-8862-C32B-71F7-74CE5DD92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124" y="1529148"/>
            <a:ext cx="5147952" cy="317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507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199F6D-9E38-9A10-670E-A780DDF38DC5}"/>
              </a:ext>
            </a:extLst>
          </p:cNvPr>
          <p:cNvSpPr/>
          <p:nvPr/>
        </p:nvSpPr>
        <p:spPr>
          <a:xfrm>
            <a:off x="2364822" y="1402025"/>
            <a:ext cx="6279448" cy="2788677"/>
          </a:xfrm>
          <a:prstGeom prst="roundRect">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baseline="-25000">
                <a:solidFill>
                  <a:srgbClr val="000000"/>
                </a:solidFill>
              </a:rPr>
              <a:t>    Sắc màu cuộc sống rất đa dạng, chúng ta hãy thoả sức sáng tạo những tác phẩm theo ý tưởng riêng của mình và sáng tạo những tác phẩm có ý nghĩa nhé!</a:t>
            </a:r>
            <a:endParaRPr lang="vi-VN" sz="4400" baseline="-25000">
              <a:solidFill>
                <a:srgbClr val="000000"/>
              </a:solidFill>
            </a:endParaRPr>
          </a:p>
        </p:txBody>
      </p:sp>
      <p:pic>
        <p:nvPicPr>
          <p:cNvPr id="8194" name="Picture 2" descr="kid coloring clipart - Clip Art Library">
            <a:extLst>
              <a:ext uri="{FF2B5EF4-FFF2-40B4-BE49-F238E27FC236}">
                <a16:creationId xmlns:a16="http://schemas.microsoft.com/office/drawing/2014/main" id="{BE32D643-615B-BF67-8BAC-942304AAD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49" y="1148315"/>
            <a:ext cx="2358867" cy="2495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49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A2A6D9-0967-295D-A2C2-CE161E72BC5B}"/>
              </a:ext>
            </a:extLst>
          </p:cNvPr>
          <p:cNvSpPr txBox="1"/>
          <p:nvPr/>
        </p:nvSpPr>
        <p:spPr>
          <a:xfrm>
            <a:off x="950119" y="952753"/>
            <a:ext cx="7243763" cy="1477328"/>
          </a:xfrm>
          <a:prstGeom prst="rect">
            <a:avLst/>
          </a:prstGeom>
          <a:noFill/>
        </p:spPr>
        <p:txBody>
          <a:bodyPr wrap="square">
            <a:spAutoFit/>
          </a:bodyPr>
          <a:lstStyle/>
          <a:p>
            <a:pPr algn="ctr"/>
            <a:r>
              <a:rPr lang="en-US" sz="4500" b="1">
                <a:solidFill>
                  <a:srgbClr val="C00000"/>
                </a:solidFill>
              </a:rPr>
              <a:t>HỌC THUỘC LÒNG </a:t>
            </a:r>
          </a:p>
          <a:p>
            <a:pPr algn="ctr"/>
            <a:r>
              <a:rPr lang="en-US" sz="4500" b="1">
                <a:solidFill>
                  <a:srgbClr val="C00000"/>
                </a:solidFill>
              </a:rPr>
              <a:t>BÀI THƠ</a:t>
            </a:r>
            <a:endParaRPr lang="en-US" sz="4050" b="1"/>
          </a:p>
        </p:txBody>
      </p:sp>
      <p:pic>
        <p:nvPicPr>
          <p:cNvPr id="7" name="Picture 6">
            <a:extLst>
              <a:ext uri="{FF2B5EF4-FFF2-40B4-BE49-F238E27FC236}">
                <a16:creationId xmlns:a16="http://schemas.microsoft.com/office/drawing/2014/main" id="{BB053492-79CC-D691-FC74-298AD81A0BC3}"/>
              </a:ext>
            </a:extLst>
          </p:cNvPr>
          <p:cNvPicPr>
            <a:picLocks noChangeAspect="1"/>
          </p:cNvPicPr>
          <p:nvPr/>
        </p:nvPicPr>
        <p:blipFill>
          <a:blip r:embed="rId2"/>
          <a:stretch>
            <a:fillRect/>
          </a:stretch>
        </p:blipFill>
        <p:spPr>
          <a:xfrm>
            <a:off x="2671265" y="2736504"/>
            <a:ext cx="3801470" cy="2325232"/>
          </a:xfrm>
          <a:prstGeom prst="rect">
            <a:avLst/>
          </a:prstGeom>
        </p:spPr>
      </p:pic>
    </p:spTree>
    <p:extLst>
      <p:ext uri="{BB962C8B-B14F-4D97-AF65-F5344CB8AC3E}">
        <p14:creationId xmlns:p14="http://schemas.microsoft.com/office/powerpoint/2010/main" val="3884164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95EFC7-3346-2697-1431-B6AD1BBDB9C4}"/>
              </a:ext>
            </a:extLst>
          </p:cNvPr>
          <p:cNvSpPr txBox="1"/>
          <p:nvPr/>
        </p:nvSpPr>
        <p:spPr>
          <a:xfrm>
            <a:off x="1937393" y="1187875"/>
            <a:ext cx="6892145" cy="3313664"/>
          </a:xfrm>
          <a:prstGeom prst="rect">
            <a:avLst/>
          </a:prstGeom>
          <a:noFill/>
        </p:spPr>
        <p:txBody>
          <a:bodyPr wrap="square">
            <a:spAutoFit/>
          </a:bodyPr>
          <a:lstStyle/>
          <a:p>
            <a:pPr algn="just">
              <a:lnSpc>
                <a:spcPct val="150000"/>
              </a:lnSpc>
            </a:pPr>
            <a:r>
              <a:rPr lang="vi-VN" sz="3600">
                <a:solidFill>
                  <a:srgbClr val="000000"/>
                </a:solidFill>
                <a:effectLst/>
              </a:rPr>
              <a:t>Màu đỏ cánh hoa hồng</a:t>
            </a:r>
          </a:p>
          <a:p>
            <a:pPr algn="just">
              <a:lnSpc>
                <a:spcPct val="150000"/>
              </a:lnSpc>
            </a:pPr>
            <a:r>
              <a:rPr lang="vi-VN" sz="3600">
                <a:solidFill>
                  <a:srgbClr val="000000"/>
                </a:solidFill>
                <a:effectLst/>
              </a:rPr>
              <a:t>Nhuộm bừng cho đôi má</a:t>
            </a:r>
          </a:p>
          <a:p>
            <a:pPr algn="just">
              <a:lnSpc>
                <a:spcPct val="150000"/>
              </a:lnSpc>
            </a:pPr>
            <a:r>
              <a:rPr lang="vi-VN" sz="3600">
                <a:solidFill>
                  <a:srgbClr val="000000"/>
                </a:solidFill>
                <a:effectLst/>
              </a:rPr>
              <a:t>Còn màu xanh chiếc lá</a:t>
            </a:r>
          </a:p>
          <a:p>
            <a:pPr algn="just">
              <a:lnSpc>
                <a:spcPct val="150000"/>
              </a:lnSpc>
            </a:pPr>
            <a:r>
              <a:rPr lang="vi-VN" sz="3600">
                <a:solidFill>
                  <a:srgbClr val="000000"/>
                </a:solidFill>
                <a:effectLst/>
              </a:rPr>
              <a:t>Làm mát những rặng cây.</a:t>
            </a:r>
          </a:p>
        </p:txBody>
      </p:sp>
      <p:grpSp>
        <p:nvGrpSpPr>
          <p:cNvPr id="16" name="Group 15">
            <a:extLst>
              <a:ext uri="{FF2B5EF4-FFF2-40B4-BE49-F238E27FC236}">
                <a16:creationId xmlns:a16="http://schemas.microsoft.com/office/drawing/2014/main" id="{B95BB32B-9A8F-B35C-2588-B514C4C1E1AB}"/>
              </a:ext>
            </a:extLst>
          </p:cNvPr>
          <p:cNvGrpSpPr/>
          <p:nvPr/>
        </p:nvGrpSpPr>
        <p:grpSpPr>
          <a:xfrm>
            <a:off x="3318248" y="397207"/>
            <a:ext cx="2507504" cy="438581"/>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68569" tIns="68569" rIns="68569" bIns="68569" anchor="ctr" anchorCtr="0">
              <a:noAutofit/>
            </a:bodyPr>
            <a:lstStyle/>
            <a:p>
              <a:endParaRPr sz="1050">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5"/>
              <a:ext cx="1957309" cy="430887"/>
            </a:xfrm>
            <a:prstGeom prst="rect">
              <a:avLst/>
            </a:prstGeom>
            <a:noFill/>
          </p:spPr>
          <p:txBody>
            <a:bodyPr wrap="square" rtlCol="0">
              <a:spAutoFit/>
            </a:bodyPr>
            <a:lstStyle/>
            <a:p>
              <a:pPr algn="ctr"/>
              <a:r>
                <a:rPr lang="en-US" sz="1500" b="1"/>
                <a:t>Siêu trí nhớ trổ tài</a:t>
              </a:r>
            </a:p>
          </p:txBody>
        </p:sp>
      </p:grpSp>
      <p:pic>
        <p:nvPicPr>
          <p:cNvPr id="6" name="Picture 5">
            <a:extLst>
              <a:ext uri="{FF2B5EF4-FFF2-40B4-BE49-F238E27FC236}">
                <a16:creationId xmlns:a16="http://schemas.microsoft.com/office/drawing/2014/main" id="{92145C9D-0A7E-B9B0-093A-9D74FBBFF946}"/>
              </a:ext>
            </a:extLst>
          </p:cNvPr>
          <p:cNvPicPr>
            <a:picLocks noChangeAspect="1"/>
          </p:cNvPicPr>
          <p:nvPr/>
        </p:nvPicPr>
        <p:blipFill>
          <a:blip r:embed="rId4"/>
          <a:stretch>
            <a:fillRect/>
          </a:stretch>
        </p:blipFill>
        <p:spPr>
          <a:xfrm>
            <a:off x="5536940" y="985208"/>
            <a:ext cx="1266554" cy="1280271"/>
          </a:xfrm>
          <a:prstGeom prst="rect">
            <a:avLst/>
          </a:prstGeom>
        </p:spPr>
      </p:pic>
      <p:pic>
        <p:nvPicPr>
          <p:cNvPr id="7" name="Picture 6">
            <a:extLst>
              <a:ext uri="{FF2B5EF4-FFF2-40B4-BE49-F238E27FC236}">
                <a16:creationId xmlns:a16="http://schemas.microsoft.com/office/drawing/2014/main" id="{415530AD-EDBB-4690-0DAA-4CCBD7B43238}"/>
              </a:ext>
            </a:extLst>
          </p:cNvPr>
          <p:cNvPicPr>
            <a:picLocks noChangeAspect="1"/>
          </p:cNvPicPr>
          <p:nvPr/>
        </p:nvPicPr>
        <p:blipFill>
          <a:blip r:embed="rId4"/>
          <a:stretch>
            <a:fillRect/>
          </a:stretch>
        </p:blipFill>
        <p:spPr>
          <a:xfrm>
            <a:off x="1939545" y="1792677"/>
            <a:ext cx="1266554" cy="1280271"/>
          </a:xfrm>
          <a:prstGeom prst="rect">
            <a:avLst/>
          </a:prstGeom>
        </p:spPr>
      </p:pic>
      <p:pic>
        <p:nvPicPr>
          <p:cNvPr id="8" name="Picture 7">
            <a:extLst>
              <a:ext uri="{FF2B5EF4-FFF2-40B4-BE49-F238E27FC236}">
                <a16:creationId xmlns:a16="http://schemas.microsoft.com/office/drawing/2014/main" id="{C4032E8A-6905-CA66-EDE4-9EC69F37B2B4}"/>
              </a:ext>
            </a:extLst>
          </p:cNvPr>
          <p:cNvPicPr>
            <a:picLocks noChangeAspect="1"/>
          </p:cNvPicPr>
          <p:nvPr/>
        </p:nvPicPr>
        <p:blipFill>
          <a:blip r:embed="rId4"/>
          <a:stretch>
            <a:fillRect/>
          </a:stretch>
        </p:blipFill>
        <p:spPr>
          <a:xfrm>
            <a:off x="5051244" y="2701792"/>
            <a:ext cx="1266554" cy="1280271"/>
          </a:xfrm>
          <a:prstGeom prst="rect">
            <a:avLst/>
          </a:prstGeom>
        </p:spPr>
      </p:pic>
      <p:pic>
        <p:nvPicPr>
          <p:cNvPr id="9" name="Picture 8">
            <a:extLst>
              <a:ext uri="{FF2B5EF4-FFF2-40B4-BE49-F238E27FC236}">
                <a16:creationId xmlns:a16="http://schemas.microsoft.com/office/drawing/2014/main" id="{7B2D78A5-D7CA-BDFE-685D-8A4D024E4C38}"/>
              </a:ext>
            </a:extLst>
          </p:cNvPr>
          <p:cNvPicPr>
            <a:picLocks noChangeAspect="1"/>
          </p:cNvPicPr>
          <p:nvPr/>
        </p:nvPicPr>
        <p:blipFill>
          <a:blip r:embed="rId4"/>
          <a:stretch>
            <a:fillRect/>
          </a:stretch>
        </p:blipFill>
        <p:spPr>
          <a:xfrm>
            <a:off x="6170217" y="2701791"/>
            <a:ext cx="1266554" cy="1280271"/>
          </a:xfrm>
          <a:prstGeom prst="rect">
            <a:avLst/>
          </a:prstGeom>
        </p:spPr>
      </p:pic>
      <p:pic>
        <p:nvPicPr>
          <p:cNvPr id="10" name="Picture 9">
            <a:extLst>
              <a:ext uri="{FF2B5EF4-FFF2-40B4-BE49-F238E27FC236}">
                <a16:creationId xmlns:a16="http://schemas.microsoft.com/office/drawing/2014/main" id="{A3A22894-689E-9BDB-1A3D-76DC43D1F20A}"/>
              </a:ext>
            </a:extLst>
          </p:cNvPr>
          <p:cNvPicPr>
            <a:picLocks noChangeAspect="1"/>
          </p:cNvPicPr>
          <p:nvPr/>
        </p:nvPicPr>
        <p:blipFill>
          <a:blip r:embed="rId4"/>
          <a:stretch>
            <a:fillRect/>
          </a:stretch>
        </p:blipFill>
        <p:spPr>
          <a:xfrm>
            <a:off x="2996910" y="3694247"/>
            <a:ext cx="996565" cy="956712"/>
          </a:xfrm>
          <a:prstGeom prst="rect">
            <a:avLst/>
          </a:prstGeom>
        </p:spPr>
      </p:pic>
    </p:spTree>
    <p:extLst>
      <p:ext uri="{BB962C8B-B14F-4D97-AF65-F5344CB8AC3E}">
        <p14:creationId xmlns:p14="http://schemas.microsoft.com/office/powerpoint/2010/main" val="130918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4" presetID="42" presetClass="exit" presetSubtype="0" fill="hold" nodeType="withEffect">
                                  <p:stCondLst>
                                    <p:cond delay="0"/>
                                  </p:stCondLst>
                                  <p:childTnLst>
                                    <p:animEffect transition="out" filter="fade">
                                      <p:cBhvr>
                                        <p:cTn id="25" dur="1000"/>
                                        <p:tgtEl>
                                          <p:spTgt spid="9"/>
                                        </p:tgtEl>
                                      </p:cBhvr>
                                    </p:animEffect>
                                    <p:anim calcmode="lin" valueType="num">
                                      <p:cBhvr>
                                        <p:cTn id="26" dur="1000"/>
                                        <p:tgtEl>
                                          <p:spTgt spid="9"/>
                                        </p:tgtEl>
                                        <p:attrNameLst>
                                          <p:attrName>ppt_x</p:attrName>
                                        </p:attrNameLst>
                                      </p:cBhvr>
                                      <p:tavLst>
                                        <p:tav tm="0">
                                          <p:val>
                                            <p:strVal val="ppt_x"/>
                                          </p:val>
                                        </p:tav>
                                        <p:tav tm="100000">
                                          <p:val>
                                            <p:strVal val="ppt_x"/>
                                          </p:val>
                                        </p:tav>
                                      </p:tavLst>
                                    </p:anim>
                                    <p:anim calcmode="lin" valueType="num">
                                      <p:cBhvr>
                                        <p:cTn id="27" dur="1000"/>
                                        <p:tgtEl>
                                          <p:spTgt spid="9"/>
                                        </p:tgtEl>
                                        <p:attrNameLst>
                                          <p:attrName>ppt_y</p:attrName>
                                        </p:attrNameLst>
                                      </p:cBhvr>
                                      <p:tavLst>
                                        <p:tav tm="0">
                                          <p:val>
                                            <p:strVal val="ppt_y"/>
                                          </p:val>
                                        </p:tav>
                                        <p:tav tm="100000">
                                          <p:val>
                                            <p:strVal val="ppt_y+.1"/>
                                          </p:val>
                                        </p:tav>
                                      </p:tavLst>
                                    </p:anim>
                                    <p:set>
                                      <p:cBhvr>
                                        <p:cTn id="28"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10"/>
                                        </p:tgtEl>
                                      </p:cBhvr>
                                    </p:animEffect>
                                    <p:anim calcmode="lin" valueType="num">
                                      <p:cBhvr>
                                        <p:cTn id="33" dur="1000"/>
                                        <p:tgtEl>
                                          <p:spTgt spid="10"/>
                                        </p:tgtEl>
                                        <p:attrNameLst>
                                          <p:attrName>ppt_x</p:attrName>
                                        </p:attrNameLst>
                                      </p:cBhvr>
                                      <p:tavLst>
                                        <p:tav tm="0">
                                          <p:val>
                                            <p:strVal val="ppt_x"/>
                                          </p:val>
                                        </p:tav>
                                        <p:tav tm="100000">
                                          <p:val>
                                            <p:strVal val="ppt_x"/>
                                          </p:val>
                                        </p:tav>
                                      </p:tavLst>
                                    </p:anim>
                                    <p:anim calcmode="lin" valueType="num">
                                      <p:cBhvr>
                                        <p:cTn id="34" dur="1000"/>
                                        <p:tgtEl>
                                          <p:spTgt spid="10"/>
                                        </p:tgtEl>
                                        <p:attrNameLst>
                                          <p:attrName>ppt_y</p:attrName>
                                        </p:attrNameLst>
                                      </p:cBhvr>
                                      <p:tavLst>
                                        <p:tav tm="0">
                                          <p:val>
                                            <p:strVal val="ppt_y"/>
                                          </p:val>
                                        </p:tav>
                                        <p:tav tm="100000">
                                          <p:val>
                                            <p:strVal val="ppt_y+.1"/>
                                          </p:val>
                                        </p:tav>
                                      </p:tavLst>
                                    </p:anim>
                                    <p:set>
                                      <p:cBhvr>
                                        <p:cTn id="35"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95EFC7-3346-2697-1431-B6AD1BBDB9C4}"/>
              </a:ext>
            </a:extLst>
          </p:cNvPr>
          <p:cNvSpPr txBox="1"/>
          <p:nvPr/>
        </p:nvSpPr>
        <p:spPr>
          <a:xfrm>
            <a:off x="3191487" y="60484"/>
            <a:ext cx="8309849" cy="5009833"/>
          </a:xfrm>
          <a:prstGeom prst="rect">
            <a:avLst/>
          </a:prstGeom>
          <a:noFill/>
        </p:spPr>
        <p:txBody>
          <a:bodyPr wrap="square">
            <a:spAutoFit/>
          </a:bodyPr>
          <a:lstStyle/>
          <a:p>
            <a:pPr algn="just">
              <a:lnSpc>
                <a:spcPct val="150000"/>
              </a:lnSpc>
            </a:pPr>
            <a:r>
              <a:rPr lang="vi-VN" sz="2400">
                <a:solidFill>
                  <a:srgbClr val="000000"/>
                </a:solidFill>
                <a:effectLst/>
              </a:rPr>
              <a:t>Bình minh treo trên mây</a:t>
            </a:r>
          </a:p>
          <a:p>
            <a:pPr algn="just">
              <a:lnSpc>
                <a:spcPct val="150000"/>
              </a:lnSpc>
            </a:pPr>
            <a:r>
              <a:rPr lang="vi-VN" sz="2400">
                <a:solidFill>
                  <a:srgbClr val="000000"/>
                </a:solidFill>
                <a:effectLst/>
              </a:rPr>
              <a:t>Thả nắng vàng xuống đất</a:t>
            </a:r>
          </a:p>
          <a:p>
            <a:pPr algn="just">
              <a:lnSpc>
                <a:spcPct val="150000"/>
              </a:lnSpc>
            </a:pPr>
            <a:r>
              <a:rPr lang="vi-VN" sz="2400">
                <a:solidFill>
                  <a:srgbClr val="000000"/>
                </a:solidFill>
                <a:effectLst/>
              </a:rPr>
              <a:t>Gió mang theo hương ngát</a:t>
            </a:r>
          </a:p>
          <a:p>
            <a:pPr algn="just">
              <a:lnSpc>
                <a:spcPct val="150000"/>
              </a:lnSpc>
            </a:pPr>
            <a:r>
              <a:rPr lang="vi-VN" sz="2400">
                <a:solidFill>
                  <a:srgbClr val="000000"/>
                </a:solidFill>
                <a:effectLst/>
              </a:rPr>
              <a:t>Cho ong giỏ mật đầy.</a:t>
            </a:r>
          </a:p>
          <a:p>
            <a:pPr algn="just">
              <a:lnSpc>
                <a:spcPct val="150000"/>
              </a:lnSpc>
            </a:pPr>
            <a:r>
              <a:rPr lang="vi-VN" sz="2400">
                <a:solidFill>
                  <a:srgbClr val="000000"/>
                </a:solidFill>
                <a:effectLst/>
              </a:rPr>
              <a:t> </a:t>
            </a:r>
          </a:p>
          <a:p>
            <a:pPr algn="just">
              <a:lnSpc>
                <a:spcPct val="150000"/>
              </a:lnSpc>
            </a:pPr>
            <a:r>
              <a:rPr lang="vi-VN" sz="2400">
                <a:solidFill>
                  <a:srgbClr val="000000"/>
                </a:solidFill>
                <a:effectLst/>
              </a:rPr>
              <a:t>Còn chiếc áo tím này</a:t>
            </a:r>
          </a:p>
          <a:p>
            <a:pPr algn="just">
              <a:lnSpc>
                <a:spcPct val="150000"/>
              </a:lnSpc>
            </a:pPr>
            <a:r>
              <a:rPr lang="vi-VN" sz="2400">
                <a:solidFill>
                  <a:srgbClr val="000000"/>
                </a:solidFill>
                <a:effectLst/>
              </a:rPr>
              <a:t>Tặng hoàng hôn s</a:t>
            </a:r>
            <a:r>
              <a:rPr lang="en-US" sz="2400">
                <a:solidFill>
                  <a:srgbClr val="000000"/>
                </a:solidFill>
                <a:effectLst/>
              </a:rPr>
              <a:t>ẫ</a:t>
            </a:r>
            <a:r>
              <a:rPr lang="vi-VN" sz="2400">
                <a:solidFill>
                  <a:srgbClr val="000000"/>
                </a:solidFill>
                <a:effectLst/>
              </a:rPr>
              <a:t>m tối</a:t>
            </a:r>
          </a:p>
          <a:p>
            <a:pPr algn="just">
              <a:lnSpc>
                <a:spcPct val="150000"/>
              </a:lnSpc>
            </a:pPr>
            <a:r>
              <a:rPr lang="vi-VN" sz="2400">
                <a:solidFill>
                  <a:srgbClr val="000000"/>
                </a:solidFill>
                <a:effectLst/>
              </a:rPr>
              <a:t>Những đôi mắt biết nói</a:t>
            </a:r>
          </a:p>
          <a:p>
            <a:pPr algn="just">
              <a:lnSpc>
                <a:spcPct val="150000"/>
              </a:lnSpc>
            </a:pPr>
            <a:r>
              <a:rPr lang="vi-VN" sz="2400">
                <a:solidFill>
                  <a:srgbClr val="000000"/>
                </a:solidFill>
                <a:effectLst/>
              </a:rPr>
              <a:t>Vẽ màu biển biếc trong.</a:t>
            </a:r>
          </a:p>
        </p:txBody>
      </p:sp>
      <p:grpSp>
        <p:nvGrpSpPr>
          <p:cNvPr id="16" name="Group 15">
            <a:extLst>
              <a:ext uri="{FF2B5EF4-FFF2-40B4-BE49-F238E27FC236}">
                <a16:creationId xmlns:a16="http://schemas.microsoft.com/office/drawing/2014/main" id="{B95BB32B-9A8F-B35C-2588-B514C4C1E1AB}"/>
              </a:ext>
            </a:extLst>
          </p:cNvPr>
          <p:cNvGrpSpPr/>
          <p:nvPr/>
        </p:nvGrpSpPr>
        <p:grpSpPr>
          <a:xfrm>
            <a:off x="202366" y="133160"/>
            <a:ext cx="2507504" cy="438581"/>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68569" tIns="68569" rIns="68569" bIns="68569" anchor="ctr" anchorCtr="0">
              <a:noAutofit/>
            </a:bodyPr>
            <a:lstStyle/>
            <a:p>
              <a:endParaRPr sz="1050">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5"/>
              <a:ext cx="1957309" cy="430887"/>
            </a:xfrm>
            <a:prstGeom prst="rect">
              <a:avLst/>
            </a:prstGeom>
            <a:noFill/>
          </p:spPr>
          <p:txBody>
            <a:bodyPr wrap="square" rtlCol="0">
              <a:spAutoFit/>
            </a:bodyPr>
            <a:lstStyle/>
            <a:p>
              <a:pPr algn="ctr"/>
              <a:r>
                <a:rPr lang="en-US" sz="1500" b="1"/>
                <a:t>Siêu trí nhớ trổ tài</a:t>
              </a:r>
            </a:p>
          </p:txBody>
        </p:sp>
      </p:grpSp>
      <p:pic>
        <p:nvPicPr>
          <p:cNvPr id="6" name="Picture 5">
            <a:extLst>
              <a:ext uri="{FF2B5EF4-FFF2-40B4-BE49-F238E27FC236}">
                <a16:creationId xmlns:a16="http://schemas.microsoft.com/office/drawing/2014/main" id="{92145C9D-0A7E-B9B0-093A-9D74FBBFF946}"/>
              </a:ext>
            </a:extLst>
          </p:cNvPr>
          <p:cNvPicPr>
            <a:picLocks noChangeAspect="1"/>
          </p:cNvPicPr>
          <p:nvPr/>
        </p:nvPicPr>
        <p:blipFill>
          <a:blip r:embed="rId4"/>
          <a:stretch>
            <a:fillRect/>
          </a:stretch>
        </p:blipFill>
        <p:spPr>
          <a:xfrm>
            <a:off x="6305308" y="526616"/>
            <a:ext cx="652649" cy="659718"/>
          </a:xfrm>
          <a:prstGeom prst="rect">
            <a:avLst/>
          </a:prstGeom>
        </p:spPr>
      </p:pic>
      <p:pic>
        <p:nvPicPr>
          <p:cNvPr id="8" name="Picture 7">
            <a:extLst>
              <a:ext uri="{FF2B5EF4-FFF2-40B4-BE49-F238E27FC236}">
                <a16:creationId xmlns:a16="http://schemas.microsoft.com/office/drawing/2014/main" id="{C4032E8A-6905-CA66-EDE4-9EC69F37B2B4}"/>
              </a:ext>
            </a:extLst>
          </p:cNvPr>
          <p:cNvPicPr>
            <a:picLocks noChangeAspect="1"/>
          </p:cNvPicPr>
          <p:nvPr/>
        </p:nvPicPr>
        <p:blipFill>
          <a:blip r:embed="rId4"/>
          <a:stretch>
            <a:fillRect/>
          </a:stretch>
        </p:blipFill>
        <p:spPr>
          <a:xfrm>
            <a:off x="3068688" y="-72188"/>
            <a:ext cx="865074" cy="874442"/>
          </a:xfrm>
          <a:prstGeom prst="rect">
            <a:avLst/>
          </a:prstGeom>
        </p:spPr>
      </p:pic>
      <p:pic>
        <p:nvPicPr>
          <p:cNvPr id="9" name="Picture 8">
            <a:extLst>
              <a:ext uri="{FF2B5EF4-FFF2-40B4-BE49-F238E27FC236}">
                <a16:creationId xmlns:a16="http://schemas.microsoft.com/office/drawing/2014/main" id="{7B2D78A5-D7CA-BDFE-685D-8A4D024E4C38}"/>
              </a:ext>
            </a:extLst>
          </p:cNvPr>
          <p:cNvPicPr>
            <a:picLocks noChangeAspect="1"/>
          </p:cNvPicPr>
          <p:nvPr/>
        </p:nvPicPr>
        <p:blipFill>
          <a:blip r:embed="rId4"/>
          <a:stretch>
            <a:fillRect/>
          </a:stretch>
        </p:blipFill>
        <p:spPr>
          <a:xfrm>
            <a:off x="4429870" y="1702549"/>
            <a:ext cx="662947" cy="670128"/>
          </a:xfrm>
          <a:prstGeom prst="rect">
            <a:avLst/>
          </a:prstGeom>
        </p:spPr>
      </p:pic>
      <p:pic>
        <p:nvPicPr>
          <p:cNvPr id="2" name="Picture 1">
            <a:extLst>
              <a:ext uri="{FF2B5EF4-FFF2-40B4-BE49-F238E27FC236}">
                <a16:creationId xmlns:a16="http://schemas.microsoft.com/office/drawing/2014/main" id="{96EC48F1-73D8-B8C6-A077-2D1334F1DAB7}"/>
              </a:ext>
            </a:extLst>
          </p:cNvPr>
          <p:cNvPicPr>
            <a:picLocks noChangeAspect="1"/>
          </p:cNvPicPr>
          <p:nvPr/>
        </p:nvPicPr>
        <p:blipFill>
          <a:blip r:embed="rId4"/>
          <a:stretch>
            <a:fillRect/>
          </a:stretch>
        </p:blipFill>
        <p:spPr>
          <a:xfrm>
            <a:off x="3122123" y="1093365"/>
            <a:ext cx="758204" cy="766415"/>
          </a:xfrm>
          <a:prstGeom prst="rect">
            <a:avLst/>
          </a:prstGeom>
        </p:spPr>
      </p:pic>
      <p:pic>
        <p:nvPicPr>
          <p:cNvPr id="3" name="Picture 2">
            <a:extLst>
              <a:ext uri="{FF2B5EF4-FFF2-40B4-BE49-F238E27FC236}">
                <a16:creationId xmlns:a16="http://schemas.microsoft.com/office/drawing/2014/main" id="{9D02464B-2EEC-6BEC-9747-64432A70D03F}"/>
              </a:ext>
            </a:extLst>
          </p:cNvPr>
          <p:cNvPicPr>
            <a:picLocks noChangeAspect="1"/>
          </p:cNvPicPr>
          <p:nvPr/>
        </p:nvPicPr>
        <p:blipFill>
          <a:blip r:embed="rId4"/>
          <a:stretch>
            <a:fillRect/>
          </a:stretch>
        </p:blipFill>
        <p:spPr>
          <a:xfrm>
            <a:off x="3226884" y="2798463"/>
            <a:ext cx="659442" cy="666585"/>
          </a:xfrm>
          <a:prstGeom prst="rect">
            <a:avLst/>
          </a:prstGeom>
        </p:spPr>
      </p:pic>
      <p:pic>
        <p:nvPicPr>
          <p:cNvPr id="5" name="Picture 4">
            <a:extLst>
              <a:ext uri="{FF2B5EF4-FFF2-40B4-BE49-F238E27FC236}">
                <a16:creationId xmlns:a16="http://schemas.microsoft.com/office/drawing/2014/main" id="{9066D715-36A5-AEF7-6F49-466C31A87DC3}"/>
              </a:ext>
            </a:extLst>
          </p:cNvPr>
          <p:cNvPicPr>
            <a:picLocks noChangeAspect="1"/>
          </p:cNvPicPr>
          <p:nvPr/>
        </p:nvPicPr>
        <p:blipFill>
          <a:blip r:embed="rId4"/>
          <a:stretch>
            <a:fillRect/>
          </a:stretch>
        </p:blipFill>
        <p:spPr>
          <a:xfrm>
            <a:off x="5557981" y="3319086"/>
            <a:ext cx="662947" cy="670128"/>
          </a:xfrm>
          <a:prstGeom prst="rect">
            <a:avLst/>
          </a:prstGeom>
        </p:spPr>
      </p:pic>
      <p:pic>
        <p:nvPicPr>
          <p:cNvPr id="7" name="Picture 6">
            <a:extLst>
              <a:ext uri="{FF2B5EF4-FFF2-40B4-BE49-F238E27FC236}">
                <a16:creationId xmlns:a16="http://schemas.microsoft.com/office/drawing/2014/main" id="{CA0F964D-76B1-AC3E-67DC-E5C6008AA3D1}"/>
              </a:ext>
            </a:extLst>
          </p:cNvPr>
          <p:cNvPicPr>
            <a:picLocks noChangeAspect="1"/>
          </p:cNvPicPr>
          <p:nvPr/>
        </p:nvPicPr>
        <p:blipFill>
          <a:blip r:embed="rId4"/>
          <a:stretch>
            <a:fillRect/>
          </a:stretch>
        </p:blipFill>
        <p:spPr>
          <a:xfrm>
            <a:off x="4240526" y="3916556"/>
            <a:ext cx="662947" cy="670128"/>
          </a:xfrm>
          <a:prstGeom prst="rect">
            <a:avLst/>
          </a:prstGeom>
        </p:spPr>
      </p:pic>
      <p:pic>
        <p:nvPicPr>
          <p:cNvPr id="10" name="Picture 9">
            <a:extLst>
              <a:ext uri="{FF2B5EF4-FFF2-40B4-BE49-F238E27FC236}">
                <a16:creationId xmlns:a16="http://schemas.microsoft.com/office/drawing/2014/main" id="{8FA1724A-DAB9-07C3-9A96-A289C0E35338}"/>
              </a:ext>
            </a:extLst>
          </p:cNvPr>
          <p:cNvPicPr>
            <a:picLocks noChangeAspect="1"/>
          </p:cNvPicPr>
          <p:nvPr/>
        </p:nvPicPr>
        <p:blipFill>
          <a:blip r:embed="rId4"/>
          <a:stretch>
            <a:fillRect/>
          </a:stretch>
        </p:blipFill>
        <p:spPr>
          <a:xfrm>
            <a:off x="4761343" y="3916556"/>
            <a:ext cx="662947" cy="670128"/>
          </a:xfrm>
          <a:prstGeom prst="rect">
            <a:avLst/>
          </a:prstGeom>
        </p:spPr>
      </p:pic>
      <p:pic>
        <p:nvPicPr>
          <p:cNvPr id="11" name="Picture 10">
            <a:extLst>
              <a:ext uri="{FF2B5EF4-FFF2-40B4-BE49-F238E27FC236}">
                <a16:creationId xmlns:a16="http://schemas.microsoft.com/office/drawing/2014/main" id="{FDB21543-D024-D991-F020-1C9EB74CBF07}"/>
              </a:ext>
            </a:extLst>
          </p:cNvPr>
          <p:cNvPicPr>
            <a:picLocks noChangeAspect="1"/>
          </p:cNvPicPr>
          <p:nvPr/>
        </p:nvPicPr>
        <p:blipFill>
          <a:blip r:embed="rId4"/>
          <a:stretch>
            <a:fillRect/>
          </a:stretch>
        </p:blipFill>
        <p:spPr>
          <a:xfrm>
            <a:off x="4395188" y="4493437"/>
            <a:ext cx="662947" cy="670128"/>
          </a:xfrm>
          <a:prstGeom prst="rect">
            <a:avLst/>
          </a:prstGeom>
        </p:spPr>
      </p:pic>
    </p:spTree>
    <p:extLst>
      <p:ext uri="{BB962C8B-B14F-4D97-AF65-F5344CB8AC3E}">
        <p14:creationId xmlns:p14="http://schemas.microsoft.com/office/powerpoint/2010/main" val="306229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2"/>
                                        </p:tgtEl>
                                      </p:cBhvr>
                                    </p:animEffect>
                                    <p:anim calcmode="lin" valueType="num">
                                      <p:cBhvr>
                                        <p:cTn id="21" dur="1000"/>
                                        <p:tgtEl>
                                          <p:spTgt spid="2"/>
                                        </p:tgtEl>
                                        <p:attrNameLst>
                                          <p:attrName>ppt_x</p:attrName>
                                        </p:attrNameLst>
                                      </p:cBhvr>
                                      <p:tavLst>
                                        <p:tav tm="0">
                                          <p:val>
                                            <p:strVal val="ppt_x"/>
                                          </p:val>
                                        </p:tav>
                                        <p:tav tm="100000">
                                          <p:val>
                                            <p:strVal val="ppt_x"/>
                                          </p:val>
                                        </p:tav>
                                      </p:tavLst>
                                    </p:anim>
                                    <p:anim calcmode="lin" valueType="num">
                                      <p:cBhvr>
                                        <p:cTn id="22" dur="1000"/>
                                        <p:tgtEl>
                                          <p:spTgt spid="2"/>
                                        </p:tgtEl>
                                        <p:attrNameLst>
                                          <p:attrName>ppt_y</p:attrName>
                                        </p:attrNameLst>
                                      </p:cBhvr>
                                      <p:tavLst>
                                        <p:tav tm="0">
                                          <p:val>
                                            <p:strVal val="ppt_y"/>
                                          </p:val>
                                        </p:tav>
                                        <p:tav tm="100000">
                                          <p:val>
                                            <p:strVal val="ppt_y+.1"/>
                                          </p:val>
                                        </p:tav>
                                      </p:tavLst>
                                    </p:anim>
                                    <p:set>
                                      <p:cBhvr>
                                        <p:cTn id="23"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3"/>
                                        </p:tgtEl>
                                      </p:cBhvr>
                                    </p:animEffect>
                                    <p:anim calcmode="lin" valueType="num">
                                      <p:cBhvr>
                                        <p:cTn id="35" dur="1000"/>
                                        <p:tgtEl>
                                          <p:spTgt spid="3"/>
                                        </p:tgtEl>
                                        <p:attrNameLst>
                                          <p:attrName>ppt_x</p:attrName>
                                        </p:attrNameLst>
                                      </p:cBhvr>
                                      <p:tavLst>
                                        <p:tav tm="0">
                                          <p:val>
                                            <p:strVal val="ppt_x"/>
                                          </p:val>
                                        </p:tav>
                                        <p:tav tm="100000">
                                          <p:val>
                                            <p:strVal val="ppt_x"/>
                                          </p:val>
                                        </p:tav>
                                      </p:tavLst>
                                    </p:anim>
                                    <p:anim calcmode="lin" valueType="num">
                                      <p:cBhvr>
                                        <p:cTn id="36" dur="1000"/>
                                        <p:tgtEl>
                                          <p:spTgt spid="3"/>
                                        </p:tgtEl>
                                        <p:attrNameLst>
                                          <p:attrName>ppt_y</p:attrName>
                                        </p:attrNameLst>
                                      </p:cBhvr>
                                      <p:tavLst>
                                        <p:tav tm="0">
                                          <p:val>
                                            <p:strVal val="ppt_y"/>
                                          </p:val>
                                        </p:tav>
                                        <p:tav tm="100000">
                                          <p:val>
                                            <p:strVal val="ppt_y+.1"/>
                                          </p:val>
                                        </p:tav>
                                      </p:tavLst>
                                    </p:anim>
                                    <p:set>
                                      <p:cBhvr>
                                        <p:cTn id="37"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5"/>
                                        </p:tgtEl>
                                      </p:cBhvr>
                                    </p:animEffect>
                                    <p:anim calcmode="lin" valueType="num">
                                      <p:cBhvr>
                                        <p:cTn id="42" dur="1000"/>
                                        <p:tgtEl>
                                          <p:spTgt spid="5"/>
                                        </p:tgtEl>
                                        <p:attrNameLst>
                                          <p:attrName>ppt_x</p:attrName>
                                        </p:attrNameLst>
                                      </p:cBhvr>
                                      <p:tavLst>
                                        <p:tav tm="0">
                                          <p:val>
                                            <p:strVal val="ppt_x"/>
                                          </p:val>
                                        </p:tav>
                                        <p:tav tm="100000">
                                          <p:val>
                                            <p:strVal val="ppt_x"/>
                                          </p:val>
                                        </p:tav>
                                      </p:tavLst>
                                    </p:anim>
                                    <p:anim calcmode="lin" valueType="num">
                                      <p:cBhvr>
                                        <p:cTn id="43" dur="1000"/>
                                        <p:tgtEl>
                                          <p:spTgt spid="5"/>
                                        </p:tgtEl>
                                        <p:attrNameLst>
                                          <p:attrName>ppt_y</p:attrName>
                                        </p:attrNameLst>
                                      </p:cBhvr>
                                      <p:tavLst>
                                        <p:tav tm="0">
                                          <p:val>
                                            <p:strVal val="ppt_y"/>
                                          </p:val>
                                        </p:tav>
                                        <p:tav tm="100000">
                                          <p:val>
                                            <p:strVal val="ppt_y+.1"/>
                                          </p:val>
                                        </p:tav>
                                      </p:tavLst>
                                    </p:anim>
                                    <p:set>
                                      <p:cBhvr>
                                        <p:cTn id="44"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7"/>
                                        </p:tgtEl>
                                      </p:cBhvr>
                                    </p:animEffect>
                                    <p:anim calcmode="lin" valueType="num">
                                      <p:cBhvr>
                                        <p:cTn id="49" dur="1000"/>
                                        <p:tgtEl>
                                          <p:spTgt spid="7"/>
                                        </p:tgtEl>
                                        <p:attrNameLst>
                                          <p:attrName>ppt_x</p:attrName>
                                        </p:attrNameLst>
                                      </p:cBhvr>
                                      <p:tavLst>
                                        <p:tav tm="0">
                                          <p:val>
                                            <p:strVal val="ppt_x"/>
                                          </p:val>
                                        </p:tav>
                                        <p:tav tm="100000">
                                          <p:val>
                                            <p:strVal val="ppt_x"/>
                                          </p:val>
                                        </p:tav>
                                      </p:tavLst>
                                    </p:anim>
                                    <p:anim calcmode="lin" valueType="num">
                                      <p:cBhvr>
                                        <p:cTn id="50" dur="1000"/>
                                        <p:tgtEl>
                                          <p:spTgt spid="7"/>
                                        </p:tgtEl>
                                        <p:attrNameLst>
                                          <p:attrName>ppt_y</p:attrName>
                                        </p:attrNameLst>
                                      </p:cBhvr>
                                      <p:tavLst>
                                        <p:tav tm="0">
                                          <p:val>
                                            <p:strVal val="ppt_y"/>
                                          </p:val>
                                        </p:tav>
                                        <p:tav tm="100000">
                                          <p:val>
                                            <p:strVal val="ppt_y+.1"/>
                                          </p:val>
                                        </p:tav>
                                      </p:tavLst>
                                    </p:anim>
                                    <p:set>
                                      <p:cBhvr>
                                        <p:cTn id="51"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2" presetID="42" presetClass="exit" presetSubtype="0" fill="hold" nodeType="withEffect">
                                  <p:stCondLst>
                                    <p:cond delay="0"/>
                                  </p:stCondLst>
                                  <p:childTnLst>
                                    <p:animEffect transition="out" filter="fade">
                                      <p:cBhvr>
                                        <p:cTn id="53" dur="1000"/>
                                        <p:tgtEl>
                                          <p:spTgt spid="10"/>
                                        </p:tgtEl>
                                      </p:cBhvr>
                                    </p:animEffect>
                                    <p:anim calcmode="lin" valueType="num">
                                      <p:cBhvr>
                                        <p:cTn id="54" dur="1000"/>
                                        <p:tgtEl>
                                          <p:spTgt spid="10"/>
                                        </p:tgtEl>
                                        <p:attrNameLst>
                                          <p:attrName>ppt_x</p:attrName>
                                        </p:attrNameLst>
                                      </p:cBhvr>
                                      <p:tavLst>
                                        <p:tav tm="0">
                                          <p:val>
                                            <p:strVal val="ppt_x"/>
                                          </p:val>
                                        </p:tav>
                                        <p:tav tm="100000">
                                          <p:val>
                                            <p:strVal val="ppt_x"/>
                                          </p:val>
                                        </p:tav>
                                      </p:tavLst>
                                    </p:anim>
                                    <p:anim calcmode="lin" valueType="num">
                                      <p:cBhvr>
                                        <p:cTn id="55" dur="1000"/>
                                        <p:tgtEl>
                                          <p:spTgt spid="10"/>
                                        </p:tgtEl>
                                        <p:attrNameLst>
                                          <p:attrName>ppt_y</p:attrName>
                                        </p:attrNameLst>
                                      </p:cBhvr>
                                      <p:tavLst>
                                        <p:tav tm="0">
                                          <p:val>
                                            <p:strVal val="ppt_y"/>
                                          </p:val>
                                        </p:tav>
                                        <p:tav tm="100000">
                                          <p:val>
                                            <p:strVal val="ppt_y+.1"/>
                                          </p:val>
                                        </p:tav>
                                      </p:tavLst>
                                    </p:anim>
                                    <p:set>
                                      <p:cBhvr>
                                        <p:cTn id="56"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42" presetClass="exit" presetSubtype="0" fill="hold" nodeType="clickEffect">
                                  <p:stCondLst>
                                    <p:cond delay="0"/>
                                  </p:stCondLst>
                                  <p:childTnLst>
                                    <p:animEffect transition="out" filter="fade">
                                      <p:cBhvr>
                                        <p:cTn id="60" dur="1000"/>
                                        <p:tgtEl>
                                          <p:spTgt spid="11"/>
                                        </p:tgtEl>
                                      </p:cBhvr>
                                    </p:animEffect>
                                    <p:anim calcmode="lin" valueType="num">
                                      <p:cBhvr>
                                        <p:cTn id="61" dur="1000"/>
                                        <p:tgtEl>
                                          <p:spTgt spid="11"/>
                                        </p:tgtEl>
                                        <p:attrNameLst>
                                          <p:attrName>ppt_x</p:attrName>
                                        </p:attrNameLst>
                                      </p:cBhvr>
                                      <p:tavLst>
                                        <p:tav tm="0">
                                          <p:val>
                                            <p:strVal val="ppt_x"/>
                                          </p:val>
                                        </p:tav>
                                        <p:tav tm="100000">
                                          <p:val>
                                            <p:strVal val="ppt_x"/>
                                          </p:val>
                                        </p:tav>
                                      </p:tavLst>
                                    </p:anim>
                                    <p:anim calcmode="lin" valueType="num">
                                      <p:cBhvr>
                                        <p:cTn id="62" dur="1000"/>
                                        <p:tgtEl>
                                          <p:spTgt spid="11"/>
                                        </p:tgtEl>
                                        <p:attrNameLst>
                                          <p:attrName>ppt_y</p:attrName>
                                        </p:attrNameLst>
                                      </p:cBhvr>
                                      <p:tavLst>
                                        <p:tav tm="0">
                                          <p:val>
                                            <p:strVal val="ppt_y"/>
                                          </p:val>
                                        </p:tav>
                                        <p:tav tm="100000">
                                          <p:val>
                                            <p:strVal val="ppt_y+.1"/>
                                          </p:val>
                                        </p:tav>
                                      </p:tavLst>
                                    </p:anim>
                                    <p:set>
                                      <p:cBhvr>
                                        <p:cTn id="63"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95EFC7-3346-2697-1431-B6AD1BBDB9C4}"/>
              </a:ext>
            </a:extLst>
          </p:cNvPr>
          <p:cNvSpPr txBox="1"/>
          <p:nvPr/>
        </p:nvSpPr>
        <p:spPr>
          <a:xfrm>
            <a:off x="3340400" y="-48583"/>
            <a:ext cx="4167780" cy="5240665"/>
          </a:xfrm>
          <a:prstGeom prst="rect">
            <a:avLst/>
          </a:prstGeom>
          <a:noFill/>
        </p:spPr>
        <p:txBody>
          <a:bodyPr wrap="square">
            <a:spAutoFit/>
          </a:bodyPr>
          <a:lstStyle/>
          <a:p>
            <a:pPr>
              <a:lnSpc>
                <a:spcPct val="150000"/>
              </a:lnSpc>
            </a:pPr>
            <a:r>
              <a:rPr lang="vi-VN" sz="2400">
                <a:solidFill>
                  <a:srgbClr val="000000"/>
                </a:solidFill>
                <a:sym typeface="Arial"/>
              </a:rPr>
              <a:t>Màu nâu này biết không</a:t>
            </a:r>
          </a:p>
          <a:p>
            <a:pPr>
              <a:lnSpc>
                <a:spcPct val="150000"/>
              </a:lnSpc>
            </a:pPr>
            <a:r>
              <a:rPr lang="vi-VN" sz="2400">
                <a:solidFill>
                  <a:srgbClr val="000000"/>
                </a:solidFill>
                <a:sym typeface="Arial"/>
              </a:rPr>
              <a:t>Từ đại ngàn xa thẳm</a:t>
            </a:r>
          </a:p>
          <a:p>
            <a:pPr>
              <a:lnSpc>
                <a:spcPct val="150000"/>
              </a:lnSpc>
            </a:pPr>
            <a:r>
              <a:rPr lang="vi-VN" sz="2400">
                <a:solidFill>
                  <a:srgbClr val="000000"/>
                </a:solidFill>
                <a:sym typeface="Arial"/>
              </a:rPr>
              <a:t>Riêng đêm như màu mực</a:t>
            </a:r>
          </a:p>
          <a:p>
            <a:pPr>
              <a:lnSpc>
                <a:spcPct val="150000"/>
              </a:lnSpc>
              <a:spcAft>
                <a:spcPts val="1800"/>
              </a:spcAft>
            </a:pPr>
            <a:r>
              <a:rPr lang="vi-VN" sz="2400">
                <a:solidFill>
                  <a:srgbClr val="000000"/>
                </a:solidFill>
                <a:sym typeface="Arial"/>
              </a:rPr>
              <a:t>Để thắp sao lên trời.</a:t>
            </a:r>
          </a:p>
          <a:p>
            <a:pPr>
              <a:lnSpc>
                <a:spcPct val="150000"/>
              </a:lnSpc>
            </a:pPr>
            <a:r>
              <a:rPr lang="vi-VN" sz="2400">
                <a:solidFill>
                  <a:srgbClr val="000000"/>
                </a:solidFill>
                <a:sym typeface="Arial"/>
              </a:rPr>
              <a:t>Mắt nhìn khắp muôn nơi</a:t>
            </a:r>
          </a:p>
          <a:p>
            <a:pPr>
              <a:lnSpc>
                <a:spcPct val="150000"/>
              </a:lnSpc>
            </a:pPr>
            <a:r>
              <a:rPr lang="vi-VN" sz="2400">
                <a:solidFill>
                  <a:srgbClr val="000000"/>
                </a:solidFill>
                <a:sym typeface="Arial"/>
              </a:rPr>
              <a:t>Sắc màu không kể hết</a:t>
            </a:r>
          </a:p>
          <a:p>
            <a:pPr>
              <a:lnSpc>
                <a:spcPct val="150000"/>
              </a:lnSpc>
            </a:pPr>
            <a:r>
              <a:rPr lang="vi-VN" sz="2400">
                <a:solidFill>
                  <a:srgbClr val="000000"/>
                </a:solidFill>
                <a:sym typeface="Arial"/>
              </a:rPr>
              <a:t>Em tô thêm màu trắng</a:t>
            </a:r>
          </a:p>
          <a:p>
            <a:pPr>
              <a:lnSpc>
                <a:spcPct val="150000"/>
              </a:lnSpc>
            </a:pPr>
            <a:r>
              <a:rPr lang="vi-VN" sz="2400">
                <a:solidFill>
                  <a:srgbClr val="000000"/>
                </a:solidFill>
                <a:sym typeface="Arial"/>
              </a:rPr>
              <a:t>Trên tóc mẹ sương </a:t>
            </a:r>
            <a:r>
              <a:rPr lang="en-US" sz="2400">
                <a:solidFill>
                  <a:srgbClr val="000000"/>
                </a:solidFill>
                <a:sym typeface="Arial"/>
              </a:rPr>
              <a:t>rơi</a:t>
            </a:r>
            <a:r>
              <a:rPr lang="vi-VN" sz="2400">
                <a:solidFill>
                  <a:srgbClr val="000000"/>
                </a:solidFill>
                <a:sym typeface="Arial"/>
              </a:rPr>
              <a:t>...</a:t>
            </a:r>
            <a:endParaRPr lang="en-US" sz="2400">
              <a:solidFill>
                <a:srgbClr val="000000"/>
              </a:solidFill>
              <a:sym typeface="Arial"/>
            </a:endParaRPr>
          </a:p>
          <a:p>
            <a:pPr algn="r">
              <a:lnSpc>
                <a:spcPct val="150000"/>
              </a:lnSpc>
            </a:pPr>
            <a:r>
              <a:rPr lang="en-US" sz="2400">
                <a:solidFill>
                  <a:srgbClr val="000000"/>
                </a:solidFill>
                <a:sym typeface="Arial"/>
              </a:rPr>
              <a:t>(Bảo Ngọc)</a:t>
            </a:r>
            <a:endParaRPr lang="vi-VN" sz="2400">
              <a:solidFill>
                <a:srgbClr val="000000"/>
              </a:solidFill>
              <a:sym typeface="Arial"/>
            </a:endParaRPr>
          </a:p>
        </p:txBody>
      </p:sp>
      <p:grpSp>
        <p:nvGrpSpPr>
          <p:cNvPr id="16" name="Group 15">
            <a:extLst>
              <a:ext uri="{FF2B5EF4-FFF2-40B4-BE49-F238E27FC236}">
                <a16:creationId xmlns:a16="http://schemas.microsoft.com/office/drawing/2014/main" id="{B95BB32B-9A8F-B35C-2588-B514C4C1E1AB}"/>
              </a:ext>
            </a:extLst>
          </p:cNvPr>
          <p:cNvGrpSpPr/>
          <p:nvPr/>
        </p:nvGrpSpPr>
        <p:grpSpPr>
          <a:xfrm>
            <a:off x="202366" y="133160"/>
            <a:ext cx="2507504" cy="438581"/>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68569" tIns="68569" rIns="68569" bIns="68569" anchor="ctr" anchorCtr="0">
              <a:noAutofit/>
            </a:bodyPr>
            <a:lstStyle/>
            <a:p>
              <a:endParaRPr sz="1050">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5"/>
              <a:ext cx="1957309" cy="430887"/>
            </a:xfrm>
            <a:prstGeom prst="rect">
              <a:avLst/>
            </a:prstGeom>
            <a:noFill/>
          </p:spPr>
          <p:txBody>
            <a:bodyPr wrap="square" rtlCol="0">
              <a:spAutoFit/>
            </a:bodyPr>
            <a:lstStyle/>
            <a:p>
              <a:pPr algn="ctr"/>
              <a:r>
                <a:rPr lang="en-US" sz="1500" b="1"/>
                <a:t>Siêu trí nhớ trổ tài</a:t>
              </a:r>
            </a:p>
          </p:txBody>
        </p:sp>
      </p:grpSp>
      <p:pic>
        <p:nvPicPr>
          <p:cNvPr id="6" name="Picture 5">
            <a:extLst>
              <a:ext uri="{FF2B5EF4-FFF2-40B4-BE49-F238E27FC236}">
                <a16:creationId xmlns:a16="http://schemas.microsoft.com/office/drawing/2014/main" id="{92145C9D-0A7E-B9B0-093A-9D74FBBFF946}"/>
              </a:ext>
            </a:extLst>
          </p:cNvPr>
          <p:cNvPicPr>
            <a:picLocks noChangeAspect="1"/>
          </p:cNvPicPr>
          <p:nvPr/>
        </p:nvPicPr>
        <p:blipFill>
          <a:blip r:embed="rId4"/>
          <a:stretch>
            <a:fillRect/>
          </a:stretch>
        </p:blipFill>
        <p:spPr>
          <a:xfrm>
            <a:off x="5041131" y="556816"/>
            <a:ext cx="652649" cy="659718"/>
          </a:xfrm>
          <a:prstGeom prst="rect">
            <a:avLst/>
          </a:prstGeom>
        </p:spPr>
      </p:pic>
      <p:pic>
        <p:nvPicPr>
          <p:cNvPr id="8" name="Picture 7">
            <a:extLst>
              <a:ext uri="{FF2B5EF4-FFF2-40B4-BE49-F238E27FC236}">
                <a16:creationId xmlns:a16="http://schemas.microsoft.com/office/drawing/2014/main" id="{C4032E8A-6905-CA66-EDE4-9EC69F37B2B4}"/>
              </a:ext>
            </a:extLst>
          </p:cNvPr>
          <p:cNvPicPr>
            <a:picLocks noChangeAspect="1"/>
          </p:cNvPicPr>
          <p:nvPr/>
        </p:nvPicPr>
        <p:blipFill>
          <a:blip r:embed="rId4"/>
          <a:stretch>
            <a:fillRect/>
          </a:stretch>
        </p:blipFill>
        <p:spPr>
          <a:xfrm>
            <a:off x="3957780" y="-84771"/>
            <a:ext cx="865074" cy="874442"/>
          </a:xfrm>
          <a:prstGeom prst="rect">
            <a:avLst/>
          </a:prstGeom>
        </p:spPr>
      </p:pic>
      <p:pic>
        <p:nvPicPr>
          <p:cNvPr id="9" name="Picture 8">
            <a:extLst>
              <a:ext uri="{FF2B5EF4-FFF2-40B4-BE49-F238E27FC236}">
                <a16:creationId xmlns:a16="http://schemas.microsoft.com/office/drawing/2014/main" id="{7B2D78A5-D7CA-BDFE-685D-8A4D024E4C38}"/>
              </a:ext>
            </a:extLst>
          </p:cNvPr>
          <p:cNvPicPr>
            <a:picLocks noChangeAspect="1"/>
          </p:cNvPicPr>
          <p:nvPr/>
        </p:nvPicPr>
        <p:blipFill>
          <a:blip r:embed="rId4"/>
          <a:stretch>
            <a:fillRect/>
          </a:stretch>
        </p:blipFill>
        <p:spPr>
          <a:xfrm>
            <a:off x="5590507" y="1597682"/>
            <a:ext cx="662947" cy="670128"/>
          </a:xfrm>
          <a:prstGeom prst="rect">
            <a:avLst/>
          </a:prstGeom>
        </p:spPr>
      </p:pic>
      <p:pic>
        <p:nvPicPr>
          <p:cNvPr id="2" name="Picture 1">
            <a:extLst>
              <a:ext uri="{FF2B5EF4-FFF2-40B4-BE49-F238E27FC236}">
                <a16:creationId xmlns:a16="http://schemas.microsoft.com/office/drawing/2014/main" id="{96EC48F1-73D8-B8C6-A077-2D1334F1DAB7}"/>
              </a:ext>
            </a:extLst>
          </p:cNvPr>
          <p:cNvPicPr>
            <a:picLocks noChangeAspect="1"/>
          </p:cNvPicPr>
          <p:nvPr/>
        </p:nvPicPr>
        <p:blipFill>
          <a:blip r:embed="rId4"/>
          <a:stretch>
            <a:fillRect/>
          </a:stretch>
        </p:blipFill>
        <p:spPr>
          <a:xfrm>
            <a:off x="4240526" y="996173"/>
            <a:ext cx="758204" cy="766415"/>
          </a:xfrm>
          <a:prstGeom prst="rect">
            <a:avLst/>
          </a:prstGeom>
        </p:spPr>
      </p:pic>
      <p:pic>
        <p:nvPicPr>
          <p:cNvPr id="3" name="Picture 2">
            <a:extLst>
              <a:ext uri="{FF2B5EF4-FFF2-40B4-BE49-F238E27FC236}">
                <a16:creationId xmlns:a16="http://schemas.microsoft.com/office/drawing/2014/main" id="{9D02464B-2EEC-6BEC-9747-64432A70D03F}"/>
              </a:ext>
            </a:extLst>
          </p:cNvPr>
          <p:cNvPicPr>
            <a:picLocks noChangeAspect="1"/>
          </p:cNvPicPr>
          <p:nvPr/>
        </p:nvPicPr>
        <p:blipFill>
          <a:blip r:embed="rId4"/>
          <a:stretch>
            <a:fillRect/>
          </a:stretch>
        </p:blipFill>
        <p:spPr>
          <a:xfrm>
            <a:off x="3957780" y="2372424"/>
            <a:ext cx="659442" cy="666585"/>
          </a:xfrm>
          <a:prstGeom prst="rect">
            <a:avLst/>
          </a:prstGeom>
        </p:spPr>
      </p:pic>
      <p:pic>
        <p:nvPicPr>
          <p:cNvPr id="5" name="Picture 4">
            <a:extLst>
              <a:ext uri="{FF2B5EF4-FFF2-40B4-BE49-F238E27FC236}">
                <a16:creationId xmlns:a16="http://schemas.microsoft.com/office/drawing/2014/main" id="{9066D715-36A5-AEF7-6F49-466C31A87DC3}"/>
              </a:ext>
            </a:extLst>
          </p:cNvPr>
          <p:cNvPicPr>
            <a:picLocks noChangeAspect="1"/>
          </p:cNvPicPr>
          <p:nvPr/>
        </p:nvPicPr>
        <p:blipFill>
          <a:blip r:embed="rId4"/>
          <a:stretch>
            <a:fillRect/>
          </a:stretch>
        </p:blipFill>
        <p:spPr>
          <a:xfrm>
            <a:off x="3340400" y="2937087"/>
            <a:ext cx="662947" cy="670128"/>
          </a:xfrm>
          <a:prstGeom prst="rect">
            <a:avLst/>
          </a:prstGeom>
        </p:spPr>
      </p:pic>
      <p:pic>
        <p:nvPicPr>
          <p:cNvPr id="7" name="Picture 6">
            <a:extLst>
              <a:ext uri="{FF2B5EF4-FFF2-40B4-BE49-F238E27FC236}">
                <a16:creationId xmlns:a16="http://schemas.microsoft.com/office/drawing/2014/main" id="{CA0F964D-76B1-AC3E-67DC-E5C6008AA3D1}"/>
              </a:ext>
            </a:extLst>
          </p:cNvPr>
          <p:cNvPicPr>
            <a:picLocks noChangeAspect="1"/>
          </p:cNvPicPr>
          <p:nvPr/>
        </p:nvPicPr>
        <p:blipFill>
          <a:blip r:embed="rId4"/>
          <a:stretch>
            <a:fillRect/>
          </a:stretch>
        </p:blipFill>
        <p:spPr>
          <a:xfrm>
            <a:off x="3890775" y="3520520"/>
            <a:ext cx="662947" cy="670128"/>
          </a:xfrm>
          <a:prstGeom prst="rect">
            <a:avLst/>
          </a:prstGeom>
        </p:spPr>
      </p:pic>
      <p:pic>
        <p:nvPicPr>
          <p:cNvPr id="10" name="Picture 9">
            <a:extLst>
              <a:ext uri="{FF2B5EF4-FFF2-40B4-BE49-F238E27FC236}">
                <a16:creationId xmlns:a16="http://schemas.microsoft.com/office/drawing/2014/main" id="{8FA1724A-DAB9-07C3-9A96-A289C0E35338}"/>
              </a:ext>
            </a:extLst>
          </p:cNvPr>
          <p:cNvPicPr>
            <a:picLocks noChangeAspect="1"/>
          </p:cNvPicPr>
          <p:nvPr/>
        </p:nvPicPr>
        <p:blipFill>
          <a:blip r:embed="rId4"/>
          <a:stretch>
            <a:fillRect/>
          </a:stretch>
        </p:blipFill>
        <p:spPr>
          <a:xfrm>
            <a:off x="5004490" y="3488216"/>
            <a:ext cx="662947" cy="670128"/>
          </a:xfrm>
          <a:prstGeom prst="rect">
            <a:avLst/>
          </a:prstGeom>
        </p:spPr>
      </p:pic>
      <p:pic>
        <p:nvPicPr>
          <p:cNvPr id="11" name="Picture 10">
            <a:extLst>
              <a:ext uri="{FF2B5EF4-FFF2-40B4-BE49-F238E27FC236}">
                <a16:creationId xmlns:a16="http://schemas.microsoft.com/office/drawing/2014/main" id="{FDB21543-D024-D991-F020-1C9EB74CBF07}"/>
              </a:ext>
            </a:extLst>
          </p:cNvPr>
          <p:cNvPicPr>
            <a:picLocks noChangeAspect="1"/>
          </p:cNvPicPr>
          <p:nvPr/>
        </p:nvPicPr>
        <p:blipFill>
          <a:blip r:embed="rId4"/>
          <a:stretch>
            <a:fillRect/>
          </a:stretch>
        </p:blipFill>
        <p:spPr>
          <a:xfrm>
            <a:off x="4003347" y="4055944"/>
            <a:ext cx="662947" cy="670128"/>
          </a:xfrm>
          <a:prstGeom prst="rect">
            <a:avLst/>
          </a:prstGeom>
        </p:spPr>
      </p:pic>
      <p:pic>
        <p:nvPicPr>
          <p:cNvPr id="12" name="Picture 11">
            <a:extLst>
              <a:ext uri="{FF2B5EF4-FFF2-40B4-BE49-F238E27FC236}">
                <a16:creationId xmlns:a16="http://schemas.microsoft.com/office/drawing/2014/main" id="{A95ED3F0-D847-32B2-2C35-37B64A1E3AD9}"/>
              </a:ext>
            </a:extLst>
          </p:cNvPr>
          <p:cNvPicPr>
            <a:picLocks noChangeAspect="1"/>
          </p:cNvPicPr>
          <p:nvPr/>
        </p:nvPicPr>
        <p:blipFill>
          <a:blip r:embed="rId4"/>
          <a:stretch>
            <a:fillRect/>
          </a:stretch>
        </p:blipFill>
        <p:spPr>
          <a:xfrm>
            <a:off x="5921980" y="4521954"/>
            <a:ext cx="662947" cy="670128"/>
          </a:xfrm>
          <a:prstGeom prst="rect">
            <a:avLst/>
          </a:prstGeom>
        </p:spPr>
      </p:pic>
      <p:pic>
        <p:nvPicPr>
          <p:cNvPr id="13" name="Picture 12">
            <a:extLst>
              <a:ext uri="{FF2B5EF4-FFF2-40B4-BE49-F238E27FC236}">
                <a16:creationId xmlns:a16="http://schemas.microsoft.com/office/drawing/2014/main" id="{10C63F92-4ACB-8CE1-C7F7-3A754C7E5602}"/>
              </a:ext>
            </a:extLst>
          </p:cNvPr>
          <p:cNvPicPr>
            <a:picLocks noChangeAspect="1"/>
          </p:cNvPicPr>
          <p:nvPr/>
        </p:nvPicPr>
        <p:blipFill>
          <a:blip r:embed="rId4"/>
          <a:stretch>
            <a:fillRect/>
          </a:stretch>
        </p:blipFill>
        <p:spPr>
          <a:xfrm>
            <a:off x="6715080" y="4521954"/>
            <a:ext cx="662947" cy="670128"/>
          </a:xfrm>
          <a:prstGeom prst="rect">
            <a:avLst/>
          </a:prstGeom>
        </p:spPr>
      </p:pic>
    </p:spTree>
    <p:extLst>
      <p:ext uri="{BB962C8B-B14F-4D97-AF65-F5344CB8AC3E}">
        <p14:creationId xmlns:p14="http://schemas.microsoft.com/office/powerpoint/2010/main" val="38677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2"/>
                                        </p:tgtEl>
                                      </p:cBhvr>
                                    </p:animEffect>
                                    <p:anim calcmode="lin" valueType="num">
                                      <p:cBhvr>
                                        <p:cTn id="21" dur="1000"/>
                                        <p:tgtEl>
                                          <p:spTgt spid="2"/>
                                        </p:tgtEl>
                                        <p:attrNameLst>
                                          <p:attrName>ppt_x</p:attrName>
                                        </p:attrNameLst>
                                      </p:cBhvr>
                                      <p:tavLst>
                                        <p:tav tm="0">
                                          <p:val>
                                            <p:strVal val="ppt_x"/>
                                          </p:val>
                                        </p:tav>
                                        <p:tav tm="100000">
                                          <p:val>
                                            <p:strVal val="ppt_x"/>
                                          </p:val>
                                        </p:tav>
                                      </p:tavLst>
                                    </p:anim>
                                    <p:anim calcmode="lin" valueType="num">
                                      <p:cBhvr>
                                        <p:cTn id="22" dur="1000"/>
                                        <p:tgtEl>
                                          <p:spTgt spid="2"/>
                                        </p:tgtEl>
                                        <p:attrNameLst>
                                          <p:attrName>ppt_y</p:attrName>
                                        </p:attrNameLst>
                                      </p:cBhvr>
                                      <p:tavLst>
                                        <p:tav tm="0">
                                          <p:val>
                                            <p:strVal val="ppt_y"/>
                                          </p:val>
                                        </p:tav>
                                        <p:tav tm="100000">
                                          <p:val>
                                            <p:strVal val="ppt_y+.1"/>
                                          </p:val>
                                        </p:tav>
                                      </p:tavLst>
                                    </p:anim>
                                    <p:set>
                                      <p:cBhvr>
                                        <p:cTn id="23"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3"/>
                                        </p:tgtEl>
                                      </p:cBhvr>
                                    </p:animEffect>
                                    <p:anim calcmode="lin" valueType="num">
                                      <p:cBhvr>
                                        <p:cTn id="35" dur="1000"/>
                                        <p:tgtEl>
                                          <p:spTgt spid="3"/>
                                        </p:tgtEl>
                                        <p:attrNameLst>
                                          <p:attrName>ppt_x</p:attrName>
                                        </p:attrNameLst>
                                      </p:cBhvr>
                                      <p:tavLst>
                                        <p:tav tm="0">
                                          <p:val>
                                            <p:strVal val="ppt_x"/>
                                          </p:val>
                                        </p:tav>
                                        <p:tav tm="100000">
                                          <p:val>
                                            <p:strVal val="ppt_x"/>
                                          </p:val>
                                        </p:tav>
                                      </p:tavLst>
                                    </p:anim>
                                    <p:anim calcmode="lin" valueType="num">
                                      <p:cBhvr>
                                        <p:cTn id="36" dur="1000"/>
                                        <p:tgtEl>
                                          <p:spTgt spid="3"/>
                                        </p:tgtEl>
                                        <p:attrNameLst>
                                          <p:attrName>ppt_y</p:attrName>
                                        </p:attrNameLst>
                                      </p:cBhvr>
                                      <p:tavLst>
                                        <p:tav tm="0">
                                          <p:val>
                                            <p:strVal val="ppt_y"/>
                                          </p:val>
                                        </p:tav>
                                        <p:tav tm="100000">
                                          <p:val>
                                            <p:strVal val="ppt_y+.1"/>
                                          </p:val>
                                        </p:tav>
                                      </p:tavLst>
                                    </p:anim>
                                    <p:set>
                                      <p:cBhvr>
                                        <p:cTn id="37"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5"/>
                                        </p:tgtEl>
                                      </p:cBhvr>
                                    </p:animEffect>
                                    <p:anim calcmode="lin" valueType="num">
                                      <p:cBhvr>
                                        <p:cTn id="42" dur="1000"/>
                                        <p:tgtEl>
                                          <p:spTgt spid="5"/>
                                        </p:tgtEl>
                                        <p:attrNameLst>
                                          <p:attrName>ppt_x</p:attrName>
                                        </p:attrNameLst>
                                      </p:cBhvr>
                                      <p:tavLst>
                                        <p:tav tm="0">
                                          <p:val>
                                            <p:strVal val="ppt_x"/>
                                          </p:val>
                                        </p:tav>
                                        <p:tav tm="100000">
                                          <p:val>
                                            <p:strVal val="ppt_x"/>
                                          </p:val>
                                        </p:tav>
                                      </p:tavLst>
                                    </p:anim>
                                    <p:anim calcmode="lin" valueType="num">
                                      <p:cBhvr>
                                        <p:cTn id="43" dur="1000"/>
                                        <p:tgtEl>
                                          <p:spTgt spid="5"/>
                                        </p:tgtEl>
                                        <p:attrNameLst>
                                          <p:attrName>ppt_y</p:attrName>
                                        </p:attrNameLst>
                                      </p:cBhvr>
                                      <p:tavLst>
                                        <p:tav tm="0">
                                          <p:val>
                                            <p:strVal val="ppt_y"/>
                                          </p:val>
                                        </p:tav>
                                        <p:tav tm="100000">
                                          <p:val>
                                            <p:strVal val="ppt_y+.1"/>
                                          </p:val>
                                        </p:tav>
                                      </p:tavLst>
                                    </p:anim>
                                    <p:set>
                                      <p:cBhvr>
                                        <p:cTn id="44"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7"/>
                                        </p:tgtEl>
                                      </p:cBhvr>
                                    </p:animEffect>
                                    <p:anim calcmode="lin" valueType="num">
                                      <p:cBhvr>
                                        <p:cTn id="49" dur="1000"/>
                                        <p:tgtEl>
                                          <p:spTgt spid="7"/>
                                        </p:tgtEl>
                                        <p:attrNameLst>
                                          <p:attrName>ppt_x</p:attrName>
                                        </p:attrNameLst>
                                      </p:cBhvr>
                                      <p:tavLst>
                                        <p:tav tm="0">
                                          <p:val>
                                            <p:strVal val="ppt_x"/>
                                          </p:val>
                                        </p:tav>
                                        <p:tav tm="100000">
                                          <p:val>
                                            <p:strVal val="ppt_x"/>
                                          </p:val>
                                        </p:tav>
                                      </p:tavLst>
                                    </p:anim>
                                    <p:anim calcmode="lin" valueType="num">
                                      <p:cBhvr>
                                        <p:cTn id="50" dur="1000"/>
                                        <p:tgtEl>
                                          <p:spTgt spid="7"/>
                                        </p:tgtEl>
                                        <p:attrNameLst>
                                          <p:attrName>ppt_y</p:attrName>
                                        </p:attrNameLst>
                                      </p:cBhvr>
                                      <p:tavLst>
                                        <p:tav tm="0">
                                          <p:val>
                                            <p:strVal val="ppt_y"/>
                                          </p:val>
                                        </p:tav>
                                        <p:tav tm="100000">
                                          <p:val>
                                            <p:strVal val="ppt_y+.1"/>
                                          </p:val>
                                        </p:tav>
                                      </p:tavLst>
                                    </p:anim>
                                    <p:set>
                                      <p:cBhvr>
                                        <p:cTn id="51"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2" presetID="42" presetClass="exit" presetSubtype="0" fill="hold" nodeType="withEffect">
                                  <p:stCondLst>
                                    <p:cond delay="0"/>
                                  </p:stCondLst>
                                  <p:childTnLst>
                                    <p:animEffect transition="out" filter="fade">
                                      <p:cBhvr>
                                        <p:cTn id="53" dur="1000"/>
                                        <p:tgtEl>
                                          <p:spTgt spid="10"/>
                                        </p:tgtEl>
                                      </p:cBhvr>
                                    </p:animEffect>
                                    <p:anim calcmode="lin" valueType="num">
                                      <p:cBhvr>
                                        <p:cTn id="54" dur="1000"/>
                                        <p:tgtEl>
                                          <p:spTgt spid="10"/>
                                        </p:tgtEl>
                                        <p:attrNameLst>
                                          <p:attrName>ppt_x</p:attrName>
                                        </p:attrNameLst>
                                      </p:cBhvr>
                                      <p:tavLst>
                                        <p:tav tm="0">
                                          <p:val>
                                            <p:strVal val="ppt_x"/>
                                          </p:val>
                                        </p:tav>
                                        <p:tav tm="100000">
                                          <p:val>
                                            <p:strVal val="ppt_x"/>
                                          </p:val>
                                        </p:tav>
                                      </p:tavLst>
                                    </p:anim>
                                    <p:anim calcmode="lin" valueType="num">
                                      <p:cBhvr>
                                        <p:cTn id="55" dur="1000"/>
                                        <p:tgtEl>
                                          <p:spTgt spid="10"/>
                                        </p:tgtEl>
                                        <p:attrNameLst>
                                          <p:attrName>ppt_y</p:attrName>
                                        </p:attrNameLst>
                                      </p:cBhvr>
                                      <p:tavLst>
                                        <p:tav tm="0">
                                          <p:val>
                                            <p:strVal val="ppt_y"/>
                                          </p:val>
                                        </p:tav>
                                        <p:tav tm="100000">
                                          <p:val>
                                            <p:strVal val="ppt_y+.1"/>
                                          </p:val>
                                        </p:tav>
                                      </p:tavLst>
                                    </p:anim>
                                    <p:set>
                                      <p:cBhvr>
                                        <p:cTn id="56"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42" presetClass="exit" presetSubtype="0" fill="hold" nodeType="clickEffect">
                                  <p:stCondLst>
                                    <p:cond delay="0"/>
                                  </p:stCondLst>
                                  <p:childTnLst>
                                    <p:animEffect transition="out" filter="fade">
                                      <p:cBhvr>
                                        <p:cTn id="60" dur="1000"/>
                                        <p:tgtEl>
                                          <p:spTgt spid="11"/>
                                        </p:tgtEl>
                                      </p:cBhvr>
                                    </p:animEffect>
                                    <p:anim calcmode="lin" valueType="num">
                                      <p:cBhvr>
                                        <p:cTn id="61" dur="1000"/>
                                        <p:tgtEl>
                                          <p:spTgt spid="11"/>
                                        </p:tgtEl>
                                        <p:attrNameLst>
                                          <p:attrName>ppt_x</p:attrName>
                                        </p:attrNameLst>
                                      </p:cBhvr>
                                      <p:tavLst>
                                        <p:tav tm="0">
                                          <p:val>
                                            <p:strVal val="ppt_x"/>
                                          </p:val>
                                        </p:tav>
                                        <p:tav tm="100000">
                                          <p:val>
                                            <p:strVal val="ppt_x"/>
                                          </p:val>
                                        </p:tav>
                                      </p:tavLst>
                                    </p:anim>
                                    <p:anim calcmode="lin" valueType="num">
                                      <p:cBhvr>
                                        <p:cTn id="62" dur="1000"/>
                                        <p:tgtEl>
                                          <p:spTgt spid="11"/>
                                        </p:tgtEl>
                                        <p:attrNameLst>
                                          <p:attrName>ppt_y</p:attrName>
                                        </p:attrNameLst>
                                      </p:cBhvr>
                                      <p:tavLst>
                                        <p:tav tm="0">
                                          <p:val>
                                            <p:strVal val="ppt_y"/>
                                          </p:val>
                                        </p:tav>
                                        <p:tav tm="100000">
                                          <p:val>
                                            <p:strVal val="ppt_y+.1"/>
                                          </p:val>
                                        </p:tav>
                                      </p:tavLst>
                                    </p:anim>
                                    <p:set>
                                      <p:cBhvr>
                                        <p:cTn id="63"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4" fill="hold">
                      <p:stCondLst>
                        <p:cond delay="indefinite"/>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12"/>
                                        </p:tgtEl>
                                      </p:cBhvr>
                                    </p:animEffect>
                                    <p:anim calcmode="lin" valueType="num">
                                      <p:cBhvr>
                                        <p:cTn id="68" dur="1000"/>
                                        <p:tgtEl>
                                          <p:spTgt spid="12"/>
                                        </p:tgtEl>
                                        <p:attrNameLst>
                                          <p:attrName>ppt_x</p:attrName>
                                        </p:attrNameLst>
                                      </p:cBhvr>
                                      <p:tavLst>
                                        <p:tav tm="0">
                                          <p:val>
                                            <p:strVal val="ppt_x"/>
                                          </p:val>
                                        </p:tav>
                                        <p:tav tm="100000">
                                          <p:val>
                                            <p:strVal val="ppt_x"/>
                                          </p:val>
                                        </p:tav>
                                      </p:tavLst>
                                    </p:anim>
                                    <p:anim calcmode="lin" valueType="num">
                                      <p:cBhvr>
                                        <p:cTn id="69" dur="1000"/>
                                        <p:tgtEl>
                                          <p:spTgt spid="12"/>
                                        </p:tgtEl>
                                        <p:attrNameLst>
                                          <p:attrName>ppt_y</p:attrName>
                                        </p:attrNameLst>
                                      </p:cBhvr>
                                      <p:tavLst>
                                        <p:tav tm="0">
                                          <p:val>
                                            <p:strVal val="ppt_y"/>
                                          </p:val>
                                        </p:tav>
                                        <p:tav tm="100000">
                                          <p:val>
                                            <p:strVal val="ppt_y+.1"/>
                                          </p:val>
                                        </p:tav>
                                      </p:tavLst>
                                    </p:anim>
                                    <p:set>
                                      <p:cBhvr>
                                        <p:cTn id="70"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childTnLst>
                    </p:cTn>
                  </p:par>
                  <p:par>
                    <p:cTn id="71" fill="hold">
                      <p:stCondLst>
                        <p:cond delay="indefinite"/>
                      </p:stCondLst>
                      <p:childTnLst>
                        <p:par>
                          <p:cTn id="72" fill="hold">
                            <p:stCondLst>
                              <p:cond delay="0"/>
                            </p:stCondLst>
                            <p:childTnLst>
                              <p:par>
                                <p:cTn id="73" presetID="42" presetClass="exit" presetSubtype="0" fill="hold" nodeType="clickEffect">
                                  <p:stCondLst>
                                    <p:cond delay="0"/>
                                  </p:stCondLst>
                                  <p:childTnLst>
                                    <p:animEffect transition="out" filter="fade">
                                      <p:cBhvr>
                                        <p:cTn id="74" dur="1000"/>
                                        <p:tgtEl>
                                          <p:spTgt spid="13"/>
                                        </p:tgtEl>
                                      </p:cBhvr>
                                    </p:animEffect>
                                    <p:anim calcmode="lin" valueType="num">
                                      <p:cBhvr>
                                        <p:cTn id="75" dur="1000"/>
                                        <p:tgtEl>
                                          <p:spTgt spid="13"/>
                                        </p:tgtEl>
                                        <p:attrNameLst>
                                          <p:attrName>ppt_x</p:attrName>
                                        </p:attrNameLst>
                                      </p:cBhvr>
                                      <p:tavLst>
                                        <p:tav tm="0">
                                          <p:val>
                                            <p:strVal val="ppt_x"/>
                                          </p:val>
                                        </p:tav>
                                        <p:tav tm="100000">
                                          <p:val>
                                            <p:strVal val="ppt_x"/>
                                          </p:val>
                                        </p:tav>
                                      </p:tavLst>
                                    </p:anim>
                                    <p:anim calcmode="lin" valueType="num">
                                      <p:cBhvr>
                                        <p:cTn id="76" dur="1000"/>
                                        <p:tgtEl>
                                          <p:spTgt spid="13"/>
                                        </p:tgtEl>
                                        <p:attrNameLst>
                                          <p:attrName>ppt_y</p:attrName>
                                        </p:attrNameLst>
                                      </p:cBhvr>
                                      <p:tavLst>
                                        <p:tav tm="0">
                                          <p:val>
                                            <p:strVal val="ppt_y"/>
                                          </p:val>
                                        </p:tav>
                                        <p:tav tm="100000">
                                          <p:val>
                                            <p:strVal val="ppt_y+.1"/>
                                          </p:val>
                                        </p:tav>
                                      </p:tavLst>
                                    </p:anim>
                                    <p:set>
                                      <p:cBhvr>
                                        <p:cTn id="77"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71;p44">
            <a:extLst>
              <a:ext uri="{FF2B5EF4-FFF2-40B4-BE49-F238E27FC236}">
                <a16:creationId xmlns:a16="http://schemas.microsoft.com/office/drawing/2014/main" id="{143EE7CF-F01E-6B3B-53C8-C3975FB9B40D}"/>
              </a:ext>
            </a:extLst>
          </p:cNvPr>
          <p:cNvSpPr/>
          <p:nvPr/>
        </p:nvSpPr>
        <p:spPr>
          <a:xfrm>
            <a:off x="1935099" y="1819751"/>
            <a:ext cx="5273801" cy="1264384"/>
          </a:xfrm>
          <a:prstGeom prst="roundRect">
            <a:avLst>
              <a:gd name="adj" fmla="val 20578"/>
            </a:avLst>
          </a:prstGeom>
          <a:solidFill>
            <a:schemeClr val="tx1">
              <a:lumMod val="75000"/>
            </a:schemeClr>
          </a:solid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78020" tIns="78020" rIns="78020" bIns="78020" anchor="ctr" anchorCtr="0">
            <a:noAutofit/>
          </a:bodyPr>
          <a:lstStyle/>
          <a:p>
            <a:pPr algn="ctr"/>
            <a:r>
              <a:rPr lang="en-US" sz="6000" b="1">
                <a:solidFill>
                  <a:schemeClr val="accent6"/>
                </a:solidFill>
                <a:latin typeface="+mj-lt"/>
                <a:ea typeface="AvantGarde" panose="00000400000000000000" pitchFamily="2" charset="0"/>
                <a:cs typeface="AvantGarde" panose="00000400000000000000" pitchFamily="2" charset="0"/>
              </a:rPr>
              <a:t>KHỞI ĐỘNG</a:t>
            </a:r>
            <a:endParaRPr sz="6000" b="1">
              <a:solidFill>
                <a:schemeClr val="accent6"/>
              </a:solidFill>
              <a:latin typeface="+mj-lt"/>
            </a:endParaRPr>
          </a:p>
        </p:txBody>
      </p:sp>
    </p:spTree>
    <p:extLst>
      <p:ext uri="{BB962C8B-B14F-4D97-AF65-F5344CB8AC3E}">
        <p14:creationId xmlns:p14="http://schemas.microsoft.com/office/powerpoint/2010/main" val="1295215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95EFC7-3346-2697-1431-B6AD1BBDB9C4}"/>
              </a:ext>
            </a:extLst>
          </p:cNvPr>
          <p:cNvSpPr txBox="1"/>
          <p:nvPr/>
        </p:nvSpPr>
        <p:spPr>
          <a:xfrm>
            <a:off x="799981" y="751820"/>
            <a:ext cx="8332709" cy="3997441"/>
          </a:xfrm>
          <a:prstGeom prst="rect">
            <a:avLst/>
          </a:prstGeom>
          <a:noFill/>
        </p:spPr>
        <p:txBody>
          <a:bodyPr wrap="square">
            <a:spAutoFit/>
          </a:bodyPr>
          <a:lstStyle/>
          <a:p>
            <a:pPr marL="274320" algn="just">
              <a:lnSpc>
                <a:spcPct val="200000"/>
              </a:lnSpc>
            </a:pPr>
            <a:r>
              <a:rPr lang="en-US" sz="3300"/>
              <a:t>	</a:t>
            </a:r>
            <a:r>
              <a:rPr lang="vi-VN" sz="3300"/>
              <a:t>Bà ơi, thương mấy là thương</a:t>
            </a:r>
          </a:p>
          <a:p>
            <a:pPr marL="274320" algn="just">
              <a:lnSpc>
                <a:spcPct val="200000"/>
              </a:lnSpc>
            </a:pPr>
            <a:r>
              <a:rPr lang="vi-VN" sz="3300"/>
              <a:t>Vắng con xa cháu tóc sương da mồi</a:t>
            </a:r>
          </a:p>
          <a:p>
            <a:pPr marL="274320" algn="just">
              <a:lnSpc>
                <a:spcPct val="200000"/>
              </a:lnSpc>
            </a:pPr>
            <a:r>
              <a:rPr lang="en-US" sz="3300"/>
              <a:t>	</a:t>
            </a:r>
            <a:r>
              <a:rPr lang="vi-VN" sz="3300"/>
              <a:t>Bà như quả ngọt chín rồi</a:t>
            </a:r>
          </a:p>
          <a:p>
            <a:pPr marL="274320" algn="just">
              <a:lnSpc>
                <a:spcPct val="200000"/>
              </a:lnSpc>
            </a:pPr>
            <a:r>
              <a:rPr lang="vi-VN" sz="3300"/>
              <a:t>Càng thêm tuổi tác càng tươi lòng vàng.</a:t>
            </a:r>
          </a:p>
        </p:txBody>
      </p:sp>
      <p:grpSp>
        <p:nvGrpSpPr>
          <p:cNvPr id="16" name="Group 15">
            <a:extLst>
              <a:ext uri="{FF2B5EF4-FFF2-40B4-BE49-F238E27FC236}">
                <a16:creationId xmlns:a16="http://schemas.microsoft.com/office/drawing/2014/main" id="{B95BB32B-9A8F-B35C-2588-B514C4C1E1AB}"/>
              </a:ext>
            </a:extLst>
          </p:cNvPr>
          <p:cNvGrpSpPr/>
          <p:nvPr/>
        </p:nvGrpSpPr>
        <p:grpSpPr>
          <a:xfrm>
            <a:off x="3318248" y="242947"/>
            <a:ext cx="2507504" cy="438581"/>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68569" tIns="68569" rIns="68569" bIns="68569" anchor="ctr" anchorCtr="0">
              <a:noAutofit/>
            </a:bodyPr>
            <a:lstStyle/>
            <a:p>
              <a:endParaRPr sz="1050">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5"/>
              <a:ext cx="1957309" cy="430887"/>
            </a:xfrm>
            <a:prstGeom prst="rect">
              <a:avLst/>
            </a:prstGeom>
            <a:noFill/>
          </p:spPr>
          <p:txBody>
            <a:bodyPr wrap="square" rtlCol="0">
              <a:spAutoFit/>
            </a:bodyPr>
            <a:lstStyle/>
            <a:p>
              <a:pPr algn="ctr"/>
              <a:r>
                <a:rPr lang="en-US" sz="1500" b="1"/>
                <a:t>Siêu trí nhớ trổ tài</a:t>
              </a:r>
            </a:p>
          </p:txBody>
        </p:sp>
      </p:grpSp>
      <p:pic>
        <p:nvPicPr>
          <p:cNvPr id="6" name="Picture 5">
            <a:extLst>
              <a:ext uri="{FF2B5EF4-FFF2-40B4-BE49-F238E27FC236}">
                <a16:creationId xmlns:a16="http://schemas.microsoft.com/office/drawing/2014/main" id="{92145C9D-0A7E-B9B0-093A-9D74FBBFF946}"/>
              </a:ext>
            </a:extLst>
          </p:cNvPr>
          <p:cNvPicPr>
            <a:picLocks noChangeAspect="1"/>
          </p:cNvPicPr>
          <p:nvPr/>
        </p:nvPicPr>
        <p:blipFill>
          <a:blip r:embed="rId4"/>
          <a:stretch>
            <a:fillRect/>
          </a:stretch>
        </p:blipFill>
        <p:spPr>
          <a:xfrm>
            <a:off x="1310908" y="681528"/>
            <a:ext cx="1266554" cy="1280271"/>
          </a:xfrm>
          <a:prstGeom prst="rect">
            <a:avLst/>
          </a:prstGeom>
        </p:spPr>
      </p:pic>
      <p:pic>
        <p:nvPicPr>
          <p:cNvPr id="8" name="Picture 7">
            <a:extLst>
              <a:ext uri="{FF2B5EF4-FFF2-40B4-BE49-F238E27FC236}">
                <a16:creationId xmlns:a16="http://schemas.microsoft.com/office/drawing/2014/main" id="{C4032E8A-6905-CA66-EDE4-9EC69F37B2B4}"/>
              </a:ext>
            </a:extLst>
          </p:cNvPr>
          <p:cNvPicPr>
            <a:picLocks noChangeAspect="1"/>
          </p:cNvPicPr>
          <p:nvPr/>
        </p:nvPicPr>
        <p:blipFill>
          <a:blip r:embed="rId4"/>
          <a:stretch>
            <a:fillRect/>
          </a:stretch>
        </p:blipFill>
        <p:spPr>
          <a:xfrm>
            <a:off x="985868" y="1755611"/>
            <a:ext cx="1266554" cy="1280271"/>
          </a:xfrm>
          <a:prstGeom prst="rect">
            <a:avLst/>
          </a:prstGeom>
        </p:spPr>
      </p:pic>
      <p:pic>
        <p:nvPicPr>
          <p:cNvPr id="9" name="Picture 8">
            <a:extLst>
              <a:ext uri="{FF2B5EF4-FFF2-40B4-BE49-F238E27FC236}">
                <a16:creationId xmlns:a16="http://schemas.microsoft.com/office/drawing/2014/main" id="{7B2D78A5-D7CA-BDFE-685D-8A4D024E4C38}"/>
              </a:ext>
            </a:extLst>
          </p:cNvPr>
          <p:cNvPicPr>
            <a:picLocks noChangeAspect="1"/>
          </p:cNvPicPr>
          <p:nvPr/>
        </p:nvPicPr>
        <p:blipFill>
          <a:blip r:embed="rId4"/>
          <a:stretch>
            <a:fillRect/>
          </a:stretch>
        </p:blipFill>
        <p:spPr>
          <a:xfrm>
            <a:off x="5249149" y="1755611"/>
            <a:ext cx="1266554" cy="1280271"/>
          </a:xfrm>
          <a:prstGeom prst="rect">
            <a:avLst/>
          </a:prstGeom>
        </p:spPr>
      </p:pic>
      <p:pic>
        <p:nvPicPr>
          <p:cNvPr id="2" name="Picture 1">
            <a:extLst>
              <a:ext uri="{FF2B5EF4-FFF2-40B4-BE49-F238E27FC236}">
                <a16:creationId xmlns:a16="http://schemas.microsoft.com/office/drawing/2014/main" id="{96EC48F1-73D8-B8C6-A077-2D1334F1DAB7}"/>
              </a:ext>
            </a:extLst>
          </p:cNvPr>
          <p:cNvPicPr>
            <a:picLocks noChangeAspect="1"/>
          </p:cNvPicPr>
          <p:nvPr/>
        </p:nvPicPr>
        <p:blipFill>
          <a:blip r:embed="rId4"/>
          <a:stretch>
            <a:fillRect/>
          </a:stretch>
        </p:blipFill>
        <p:spPr>
          <a:xfrm>
            <a:off x="3704619" y="2717519"/>
            <a:ext cx="1266554" cy="1280271"/>
          </a:xfrm>
          <a:prstGeom prst="rect">
            <a:avLst/>
          </a:prstGeom>
        </p:spPr>
      </p:pic>
      <p:pic>
        <p:nvPicPr>
          <p:cNvPr id="3" name="Picture 2">
            <a:extLst>
              <a:ext uri="{FF2B5EF4-FFF2-40B4-BE49-F238E27FC236}">
                <a16:creationId xmlns:a16="http://schemas.microsoft.com/office/drawing/2014/main" id="{9D02464B-2EEC-6BEC-9747-64432A70D03F}"/>
              </a:ext>
            </a:extLst>
          </p:cNvPr>
          <p:cNvPicPr>
            <a:picLocks noChangeAspect="1"/>
          </p:cNvPicPr>
          <p:nvPr/>
        </p:nvPicPr>
        <p:blipFill>
          <a:blip r:embed="rId4"/>
          <a:stretch>
            <a:fillRect/>
          </a:stretch>
        </p:blipFill>
        <p:spPr>
          <a:xfrm>
            <a:off x="3004243" y="3777458"/>
            <a:ext cx="1266554" cy="1280271"/>
          </a:xfrm>
          <a:prstGeom prst="rect">
            <a:avLst/>
          </a:prstGeom>
        </p:spPr>
      </p:pic>
      <p:pic>
        <p:nvPicPr>
          <p:cNvPr id="5" name="Picture 4">
            <a:extLst>
              <a:ext uri="{FF2B5EF4-FFF2-40B4-BE49-F238E27FC236}">
                <a16:creationId xmlns:a16="http://schemas.microsoft.com/office/drawing/2014/main" id="{9066D715-36A5-AEF7-6F49-466C31A87DC3}"/>
              </a:ext>
            </a:extLst>
          </p:cNvPr>
          <p:cNvPicPr>
            <a:picLocks noChangeAspect="1"/>
          </p:cNvPicPr>
          <p:nvPr/>
        </p:nvPicPr>
        <p:blipFill>
          <a:blip r:embed="rId4"/>
          <a:stretch>
            <a:fillRect/>
          </a:stretch>
        </p:blipFill>
        <p:spPr>
          <a:xfrm>
            <a:off x="5650883" y="3892977"/>
            <a:ext cx="1037991" cy="1049233"/>
          </a:xfrm>
          <a:prstGeom prst="rect">
            <a:avLst/>
          </a:prstGeom>
        </p:spPr>
      </p:pic>
    </p:spTree>
    <p:extLst>
      <p:ext uri="{BB962C8B-B14F-4D97-AF65-F5344CB8AC3E}">
        <p14:creationId xmlns:p14="http://schemas.microsoft.com/office/powerpoint/2010/main" val="53206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7" presetID="42" presetClass="exit" presetSubtype="0" fill="hold" nodeType="withEffect">
                                  <p:stCondLst>
                                    <p:cond delay="0"/>
                                  </p:stCondLst>
                                  <p:childTnLst>
                                    <p:animEffect transition="out" filter="fade">
                                      <p:cBhvr>
                                        <p:cTn id="18" dur="1000"/>
                                        <p:tgtEl>
                                          <p:spTgt spid="9"/>
                                        </p:tgtEl>
                                      </p:cBhvr>
                                    </p:animEffect>
                                    <p:anim calcmode="lin" valueType="num">
                                      <p:cBhvr>
                                        <p:cTn id="19" dur="1000"/>
                                        <p:tgtEl>
                                          <p:spTgt spid="9"/>
                                        </p:tgtEl>
                                        <p:attrNameLst>
                                          <p:attrName>ppt_x</p:attrName>
                                        </p:attrNameLst>
                                      </p:cBhvr>
                                      <p:tavLst>
                                        <p:tav tm="0">
                                          <p:val>
                                            <p:strVal val="ppt_x"/>
                                          </p:val>
                                        </p:tav>
                                        <p:tav tm="100000">
                                          <p:val>
                                            <p:strVal val="ppt_x"/>
                                          </p:val>
                                        </p:tav>
                                      </p:tavLst>
                                    </p:anim>
                                    <p:anim calcmode="lin" valueType="num">
                                      <p:cBhvr>
                                        <p:cTn id="20" dur="1000"/>
                                        <p:tgtEl>
                                          <p:spTgt spid="9"/>
                                        </p:tgtEl>
                                        <p:attrNameLst>
                                          <p:attrName>ppt_y</p:attrName>
                                        </p:attrNameLst>
                                      </p:cBhvr>
                                      <p:tavLst>
                                        <p:tav tm="0">
                                          <p:val>
                                            <p:strVal val="ppt_y"/>
                                          </p:val>
                                        </p:tav>
                                        <p:tav tm="100000">
                                          <p:val>
                                            <p:strVal val="ppt_y+.1"/>
                                          </p:val>
                                        </p:tav>
                                      </p:tavLst>
                                    </p:anim>
                                    <p:set>
                                      <p:cBhvr>
                                        <p:cTn id="21"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2"/>
                                        </p:tgtEl>
                                      </p:cBhvr>
                                    </p:animEffect>
                                    <p:anim calcmode="lin" valueType="num">
                                      <p:cBhvr>
                                        <p:cTn id="26" dur="1000"/>
                                        <p:tgtEl>
                                          <p:spTgt spid="2"/>
                                        </p:tgtEl>
                                        <p:attrNameLst>
                                          <p:attrName>ppt_x</p:attrName>
                                        </p:attrNameLst>
                                      </p:cBhvr>
                                      <p:tavLst>
                                        <p:tav tm="0">
                                          <p:val>
                                            <p:strVal val="ppt_x"/>
                                          </p:val>
                                        </p:tav>
                                        <p:tav tm="100000">
                                          <p:val>
                                            <p:strVal val="ppt_x"/>
                                          </p:val>
                                        </p:tav>
                                      </p:tavLst>
                                    </p:anim>
                                    <p:anim calcmode="lin" valueType="num">
                                      <p:cBhvr>
                                        <p:cTn id="27" dur="1000"/>
                                        <p:tgtEl>
                                          <p:spTgt spid="2"/>
                                        </p:tgtEl>
                                        <p:attrNameLst>
                                          <p:attrName>ppt_y</p:attrName>
                                        </p:attrNameLst>
                                      </p:cBhvr>
                                      <p:tavLst>
                                        <p:tav tm="0">
                                          <p:val>
                                            <p:strVal val="ppt_y"/>
                                          </p:val>
                                        </p:tav>
                                        <p:tav tm="100000">
                                          <p:val>
                                            <p:strVal val="ppt_y+.1"/>
                                          </p:val>
                                        </p:tav>
                                      </p:tavLst>
                                    </p:anim>
                                    <p:set>
                                      <p:cBhvr>
                                        <p:cTn id="28"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3"/>
                                        </p:tgtEl>
                                      </p:cBhvr>
                                    </p:animEffect>
                                    <p:anim calcmode="lin" valueType="num">
                                      <p:cBhvr>
                                        <p:cTn id="33" dur="1000"/>
                                        <p:tgtEl>
                                          <p:spTgt spid="3"/>
                                        </p:tgtEl>
                                        <p:attrNameLst>
                                          <p:attrName>ppt_x</p:attrName>
                                        </p:attrNameLst>
                                      </p:cBhvr>
                                      <p:tavLst>
                                        <p:tav tm="0">
                                          <p:val>
                                            <p:strVal val="ppt_x"/>
                                          </p:val>
                                        </p:tav>
                                        <p:tav tm="100000">
                                          <p:val>
                                            <p:strVal val="ppt_x"/>
                                          </p:val>
                                        </p:tav>
                                      </p:tavLst>
                                    </p:anim>
                                    <p:anim calcmode="lin" valueType="num">
                                      <p:cBhvr>
                                        <p:cTn id="34" dur="1000"/>
                                        <p:tgtEl>
                                          <p:spTgt spid="3"/>
                                        </p:tgtEl>
                                        <p:attrNameLst>
                                          <p:attrName>ppt_y</p:attrName>
                                        </p:attrNameLst>
                                      </p:cBhvr>
                                      <p:tavLst>
                                        <p:tav tm="0">
                                          <p:val>
                                            <p:strVal val="ppt_y"/>
                                          </p:val>
                                        </p:tav>
                                        <p:tav tm="100000">
                                          <p:val>
                                            <p:strVal val="ppt_y+.1"/>
                                          </p:val>
                                        </p:tav>
                                      </p:tavLst>
                                    </p:anim>
                                    <p:set>
                                      <p:cBhvr>
                                        <p:cTn id="35"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6" presetID="42" presetClass="exit" presetSubtype="0" fill="hold" nodeType="withEffect">
                                  <p:stCondLst>
                                    <p:cond delay="0"/>
                                  </p:stCondLst>
                                  <p:childTnLst>
                                    <p:animEffect transition="out" filter="fade">
                                      <p:cBhvr>
                                        <p:cTn id="37" dur="1000"/>
                                        <p:tgtEl>
                                          <p:spTgt spid="5"/>
                                        </p:tgtEl>
                                      </p:cBhvr>
                                    </p:animEffect>
                                    <p:anim calcmode="lin" valueType="num">
                                      <p:cBhvr>
                                        <p:cTn id="38" dur="1000"/>
                                        <p:tgtEl>
                                          <p:spTgt spid="5"/>
                                        </p:tgtEl>
                                        <p:attrNameLst>
                                          <p:attrName>ppt_x</p:attrName>
                                        </p:attrNameLst>
                                      </p:cBhvr>
                                      <p:tavLst>
                                        <p:tav tm="0">
                                          <p:val>
                                            <p:strVal val="ppt_x"/>
                                          </p:val>
                                        </p:tav>
                                        <p:tav tm="100000">
                                          <p:val>
                                            <p:strVal val="ppt_x"/>
                                          </p:val>
                                        </p:tav>
                                      </p:tavLst>
                                    </p:anim>
                                    <p:anim calcmode="lin" valueType="num">
                                      <p:cBhvr>
                                        <p:cTn id="39" dur="1000"/>
                                        <p:tgtEl>
                                          <p:spTgt spid="5"/>
                                        </p:tgtEl>
                                        <p:attrNameLst>
                                          <p:attrName>ppt_y</p:attrName>
                                        </p:attrNameLst>
                                      </p:cBhvr>
                                      <p:tavLst>
                                        <p:tav tm="0">
                                          <p:val>
                                            <p:strVal val="ppt_y"/>
                                          </p:val>
                                        </p:tav>
                                        <p:tav tm="100000">
                                          <p:val>
                                            <p:strVal val="ppt_y+.1"/>
                                          </p:val>
                                        </p:tav>
                                      </p:tavLst>
                                    </p:anim>
                                    <p:set>
                                      <p:cBhvr>
                                        <p:cTn id="4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50A0CE6-4487-F9DE-122A-972CFD91AF2E}"/>
              </a:ext>
            </a:extLst>
          </p:cNvPr>
          <p:cNvGraphicFramePr>
            <a:graphicFrameLocks noGrp="1"/>
          </p:cNvGraphicFramePr>
          <p:nvPr>
            <p:extLst>
              <p:ext uri="{D42A27DB-BD31-4B8C-83A1-F6EECF244321}">
                <p14:modId xmlns:p14="http://schemas.microsoft.com/office/powerpoint/2010/main" val="2480169793"/>
              </p:ext>
            </p:extLst>
          </p:nvPr>
        </p:nvGraphicFramePr>
        <p:xfrm>
          <a:off x="1600754" y="888690"/>
          <a:ext cx="3667125" cy="3840480"/>
        </p:xfrm>
        <a:graphic>
          <a:graphicData uri="http://schemas.openxmlformats.org/drawingml/2006/table">
            <a:tbl>
              <a:tblPr/>
              <a:tblGrid>
                <a:gridCol w="3667125">
                  <a:extLst>
                    <a:ext uri="{9D8B030D-6E8A-4147-A177-3AD203B41FA5}">
                      <a16:colId xmlns:a16="http://schemas.microsoft.com/office/drawing/2014/main" val="3679801920"/>
                    </a:ext>
                  </a:extLst>
                </a:gridCol>
              </a:tblGrid>
              <a:tr h="0">
                <a:tc>
                  <a:txBody>
                    <a:bodyPr/>
                    <a:lstStyle/>
                    <a:p>
                      <a:pPr algn="just"/>
                      <a:r>
                        <a:rPr lang="vi-VN" sz="1800">
                          <a:solidFill>
                            <a:srgbClr val="000000"/>
                          </a:solidFill>
                          <a:effectLst/>
                        </a:rPr>
                        <a:t>Màu đỏ cánh hoa hồng</a:t>
                      </a:r>
                    </a:p>
                    <a:p>
                      <a:pPr algn="just"/>
                      <a:r>
                        <a:rPr lang="vi-VN" sz="1800">
                          <a:solidFill>
                            <a:srgbClr val="000000"/>
                          </a:solidFill>
                          <a:effectLst/>
                        </a:rPr>
                        <a:t>Nhuộm bừng cho đôi má</a:t>
                      </a:r>
                    </a:p>
                    <a:p>
                      <a:pPr algn="just"/>
                      <a:r>
                        <a:rPr lang="vi-VN" sz="1800">
                          <a:solidFill>
                            <a:srgbClr val="000000"/>
                          </a:solidFill>
                          <a:effectLst/>
                        </a:rPr>
                        <a:t>Còn màu xanh chiếc lá</a:t>
                      </a:r>
                    </a:p>
                    <a:p>
                      <a:pPr algn="just"/>
                      <a:r>
                        <a:rPr lang="vi-VN" sz="1800">
                          <a:solidFill>
                            <a:srgbClr val="000000"/>
                          </a:solidFill>
                          <a:effectLst/>
                        </a:rPr>
                        <a:t>Làm mát những rặng cây.</a:t>
                      </a:r>
                    </a:p>
                    <a:p>
                      <a:pPr algn="just"/>
                      <a:r>
                        <a:rPr lang="vi-VN" sz="1800">
                          <a:solidFill>
                            <a:srgbClr val="000000"/>
                          </a:solidFill>
                          <a:effectLst/>
                        </a:rPr>
                        <a:t> </a:t>
                      </a:r>
                    </a:p>
                    <a:p>
                      <a:pPr algn="just"/>
                      <a:r>
                        <a:rPr lang="vi-VN" sz="1800">
                          <a:solidFill>
                            <a:srgbClr val="000000"/>
                          </a:solidFill>
                          <a:effectLst/>
                        </a:rPr>
                        <a:t>Bình minh treo trên mây</a:t>
                      </a:r>
                    </a:p>
                    <a:p>
                      <a:pPr algn="just"/>
                      <a:r>
                        <a:rPr lang="vi-VN" sz="1800">
                          <a:solidFill>
                            <a:srgbClr val="000000"/>
                          </a:solidFill>
                          <a:effectLst/>
                        </a:rPr>
                        <a:t>Thả nắng vàng xuống đất</a:t>
                      </a:r>
                    </a:p>
                    <a:p>
                      <a:pPr algn="just"/>
                      <a:r>
                        <a:rPr lang="vi-VN" sz="1800">
                          <a:solidFill>
                            <a:srgbClr val="000000"/>
                          </a:solidFill>
                          <a:effectLst/>
                        </a:rPr>
                        <a:t>Gió mang theo hương ngát</a:t>
                      </a:r>
                    </a:p>
                    <a:p>
                      <a:pPr algn="just"/>
                      <a:r>
                        <a:rPr lang="vi-VN" sz="1800">
                          <a:solidFill>
                            <a:srgbClr val="000000"/>
                          </a:solidFill>
                          <a:effectLst/>
                        </a:rPr>
                        <a:t>Cho ong giỏ mật đầy.</a:t>
                      </a:r>
                    </a:p>
                    <a:p>
                      <a:pPr algn="just"/>
                      <a:r>
                        <a:rPr lang="vi-VN" sz="1800">
                          <a:solidFill>
                            <a:srgbClr val="000000"/>
                          </a:solidFill>
                          <a:effectLst/>
                        </a:rPr>
                        <a:t> </a:t>
                      </a:r>
                    </a:p>
                    <a:p>
                      <a:pPr algn="just"/>
                      <a:r>
                        <a:rPr lang="vi-VN" sz="1800">
                          <a:solidFill>
                            <a:srgbClr val="000000"/>
                          </a:solidFill>
                          <a:effectLst/>
                        </a:rPr>
                        <a:t>Còn chiếc áo tím này</a:t>
                      </a:r>
                    </a:p>
                    <a:p>
                      <a:pPr algn="just"/>
                      <a:r>
                        <a:rPr lang="vi-VN" sz="1800">
                          <a:solidFill>
                            <a:srgbClr val="000000"/>
                          </a:solidFill>
                          <a:effectLst/>
                        </a:rPr>
                        <a:t>Tặng hoàng hôn s</a:t>
                      </a:r>
                      <a:r>
                        <a:rPr lang="en-US" sz="1800">
                          <a:solidFill>
                            <a:srgbClr val="000000"/>
                          </a:solidFill>
                          <a:effectLst/>
                        </a:rPr>
                        <a:t>ẫ</a:t>
                      </a:r>
                      <a:r>
                        <a:rPr lang="vi-VN" sz="1800">
                          <a:solidFill>
                            <a:srgbClr val="000000"/>
                          </a:solidFill>
                          <a:effectLst/>
                        </a:rPr>
                        <a:t>m tối</a:t>
                      </a:r>
                    </a:p>
                    <a:p>
                      <a:pPr algn="just"/>
                      <a:r>
                        <a:rPr lang="vi-VN" sz="1800">
                          <a:solidFill>
                            <a:srgbClr val="000000"/>
                          </a:solidFill>
                          <a:effectLst/>
                        </a:rPr>
                        <a:t>Những đôi mắt biết nói</a:t>
                      </a:r>
                    </a:p>
                    <a:p>
                      <a:pPr algn="just"/>
                      <a:r>
                        <a:rPr lang="vi-VN" sz="1800">
                          <a:solidFill>
                            <a:srgbClr val="000000"/>
                          </a:solidFill>
                          <a:effectLst/>
                        </a:rPr>
                        <a:t>Vẽ màu biển biếc trong.</a:t>
                      </a:r>
                    </a:p>
                  </a:txBody>
                  <a:tcPr marL="0" marR="0" marT="0" marB="0">
                    <a:lnL>
                      <a:noFill/>
                    </a:lnL>
                    <a:lnR>
                      <a:noFill/>
                    </a:lnR>
                    <a:lnT>
                      <a:noFill/>
                    </a:lnT>
                    <a:lnB>
                      <a:noFill/>
                    </a:lnB>
                  </a:tcPr>
                </a:tc>
                <a:extLst>
                  <a:ext uri="{0D108BD9-81ED-4DB2-BD59-A6C34878D82A}">
                    <a16:rowId xmlns:a16="http://schemas.microsoft.com/office/drawing/2014/main" val="2960098106"/>
                  </a:ext>
                </a:extLst>
              </a:tr>
            </a:tbl>
          </a:graphicData>
        </a:graphic>
      </p:graphicFrame>
      <p:graphicFrame>
        <p:nvGraphicFramePr>
          <p:cNvPr id="8" name="Table 7">
            <a:extLst>
              <a:ext uri="{FF2B5EF4-FFF2-40B4-BE49-F238E27FC236}">
                <a16:creationId xmlns:a16="http://schemas.microsoft.com/office/drawing/2014/main" id="{1B7071B7-7170-ADB8-C7AA-67C6EC7C727C}"/>
              </a:ext>
            </a:extLst>
          </p:cNvPr>
          <p:cNvGraphicFramePr>
            <a:graphicFrameLocks noGrp="1"/>
          </p:cNvGraphicFramePr>
          <p:nvPr>
            <p:extLst>
              <p:ext uri="{D42A27DB-BD31-4B8C-83A1-F6EECF244321}">
                <p14:modId xmlns:p14="http://schemas.microsoft.com/office/powerpoint/2010/main" val="1917455967"/>
              </p:ext>
            </p:extLst>
          </p:nvPr>
        </p:nvGraphicFramePr>
        <p:xfrm>
          <a:off x="4911023" y="888690"/>
          <a:ext cx="3052763" cy="2743200"/>
        </p:xfrm>
        <a:graphic>
          <a:graphicData uri="http://schemas.openxmlformats.org/drawingml/2006/table">
            <a:tbl>
              <a:tblPr/>
              <a:tblGrid>
                <a:gridCol w="3052763">
                  <a:extLst>
                    <a:ext uri="{9D8B030D-6E8A-4147-A177-3AD203B41FA5}">
                      <a16:colId xmlns:a16="http://schemas.microsoft.com/office/drawing/2014/main" val="3679801920"/>
                    </a:ext>
                  </a:extLst>
                </a:gridCol>
              </a:tblGrid>
              <a:tr h="0">
                <a:tc>
                  <a:txBody>
                    <a:bodyPr/>
                    <a:lstStyle/>
                    <a:p>
                      <a:r>
                        <a:rPr lang="vi-VN" sz="1800">
                          <a:solidFill>
                            <a:srgbClr val="000000"/>
                          </a:solidFill>
                          <a:sym typeface="Arial"/>
                        </a:rPr>
                        <a:t>Màu nâu này biết không</a:t>
                      </a:r>
                    </a:p>
                    <a:p>
                      <a:r>
                        <a:rPr lang="vi-VN" sz="1800">
                          <a:solidFill>
                            <a:srgbClr val="000000"/>
                          </a:solidFill>
                          <a:sym typeface="Arial"/>
                        </a:rPr>
                        <a:t>Từ đại ngàn xa thẳm</a:t>
                      </a:r>
                    </a:p>
                    <a:p>
                      <a:r>
                        <a:rPr lang="vi-VN" sz="1800">
                          <a:solidFill>
                            <a:srgbClr val="000000"/>
                          </a:solidFill>
                          <a:sym typeface="Arial"/>
                        </a:rPr>
                        <a:t>Riêng đêm như màu mực</a:t>
                      </a:r>
                    </a:p>
                    <a:p>
                      <a:r>
                        <a:rPr lang="vi-VN" sz="1800">
                          <a:solidFill>
                            <a:srgbClr val="000000"/>
                          </a:solidFill>
                          <a:sym typeface="Arial"/>
                        </a:rPr>
                        <a:t>Để thắp sao lên trời.</a:t>
                      </a:r>
                    </a:p>
                    <a:p>
                      <a:r>
                        <a:rPr lang="vi-VN" sz="1800">
                          <a:solidFill>
                            <a:srgbClr val="000000"/>
                          </a:solidFill>
                          <a:sym typeface="Arial"/>
                        </a:rPr>
                        <a:t> </a:t>
                      </a:r>
                    </a:p>
                    <a:p>
                      <a:r>
                        <a:rPr lang="vi-VN" sz="1800">
                          <a:solidFill>
                            <a:srgbClr val="000000"/>
                          </a:solidFill>
                          <a:sym typeface="Arial"/>
                        </a:rPr>
                        <a:t>Mắt nhìn khắp muôn nơi</a:t>
                      </a:r>
                    </a:p>
                    <a:p>
                      <a:r>
                        <a:rPr lang="vi-VN" sz="1800">
                          <a:solidFill>
                            <a:srgbClr val="000000"/>
                          </a:solidFill>
                          <a:sym typeface="Arial"/>
                        </a:rPr>
                        <a:t>Sắc màu không kể hết</a:t>
                      </a:r>
                    </a:p>
                    <a:p>
                      <a:r>
                        <a:rPr lang="vi-VN" sz="1800">
                          <a:solidFill>
                            <a:srgbClr val="000000"/>
                          </a:solidFill>
                          <a:sym typeface="Arial"/>
                        </a:rPr>
                        <a:t>Em tô thêm màu trắng</a:t>
                      </a:r>
                    </a:p>
                    <a:p>
                      <a:r>
                        <a:rPr lang="vi-VN" sz="1800">
                          <a:solidFill>
                            <a:srgbClr val="000000"/>
                          </a:solidFill>
                          <a:sym typeface="Arial"/>
                        </a:rPr>
                        <a:t>Trên tóc mẹ sương </a:t>
                      </a:r>
                      <a:r>
                        <a:rPr lang="en-US" sz="1800">
                          <a:solidFill>
                            <a:srgbClr val="000000"/>
                          </a:solidFill>
                          <a:sym typeface="Arial"/>
                        </a:rPr>
                        <a:t>rơi</a:t>
                      </a:r>
                      <a:r>
                        <a:rPr lang="vi-VN" sz="1800">
                          <a:solidFill>
                            <a:srgbClr val="000000"/>
                          </a:solidFill>
                          <a:sym typeface="Arial"/>
                        </a:rPr>
                        <a:t>...</a:t>
                      </a:r>
                      <a:endParaRPr lang="en-US" sz="1800">
                        <a:solidFill>
                          <a:srgbClr val="000000"/>
                        </a:solidFill>
                        <a:sym typeface="Arial"/>
                      </a:endParaRPr>
                    </a:p>
                    <a:p>
                      <a:pPr algn="r"/>
                      <a:r>
                        <a:rPr lang="en-US" sz="1800">
                          <a:solidFill>
                            <a:srgbClr val="000000"/>
                          </a:solidFill>
                          <a:sym typeface="Arial"/>
                        </a:rPr>
                        <a:t>(Bảo Ngọc)</a:t>
                      </a:r>
                      <a:endParaRPr lang="vi-VN" sz="1800">
                        <a:solidFill>
                          <a:srgbClr val="000000"/>
                        </a:solidFill>
                        <a:sym typeface="Arial"/>
                      </a:endParaRPr>
                    </a:p>
                  </a:txBody>
                  <a:tcPr marL="0" marR="0" marT="0" marB="0">
                    <a:lnL>
                      <a:noFill/>
                    </a:lnL>
                    <a:lnR>
                      <a:noFill/>
                    </a:lnR>
                    <a:lnT>
                      <a:noFill/>
                    </a:lnT>
                    <a:lnB>
                      <a:noFill/>
                    </a:lnB>
                  </a:tcPr>
                </a:tc>
                <a:extLst>
                  <a:ext uri="{0D108BD9-81ED-4DB2-BD59-A6C34878D82A}">
                    <a16:rowId xmlns:a16="http://schemas.microsoft.com/office/drawing/2014/main" val="2960098106"/>
                  </a:ext>
                </a:extLst>
              </a:tr>
            </a:tbl>
          </a:graphicData>
        </a:graphic>
      </p:graphicFrame>
      <p:sp>
        <p:nvSpPr>
          <p:cNvPr id="9" name="TextBox 8">
            <a:extLst>
              <a:ext uri="{FF2B5EF4-FFF2-40B4-BE49-F238E27FC236}">
                <a16:creationId xmlns:a16="http://schemas.microsoft.com/office/drawing/2014/main" id="{758DA535-6493-D202-61F6-9CCFFF67A11C}"/>
              </a:ext>
            </a:extLst>
          </p:cNvPr>
          <p:cNvSpPr txBox="1"/>
          <p:nvPr/>
        </p:nvSpPr>
        <p:spPr>
          <a:xfrm>
            <a:off x="2418063" y="316489"/>
            <a:ext cx="3525823" cy="461665"/>
          </a:xfrm>
          <a:prstGeom prst="rect">
            <a:avLst/>
          </a:prstGeom>
          <a:noFill/>
        </p:spPr>
        <p:txBody>
          <a:bodyPr wrap="square" rtlCol="0">
            <a:spAutoFit/>
          </a:bodyPr>
          <a:lstStyle/>
          <a:p>
            <a:pPr algn="ctr"/>
            <a:r>
              <a:rPr lang="en-US" sz="2400" b="1"/>
              <a:t>VẼ MÀU</a:t>
            </a:r>
          </a:p>
        </p:txBody>
      </p:sp>
      <p:grpSp>
        <p:nvGrpSpPr>
          <p:cNvPr id="16" name="Group 15">
            <a:extLst>
              <a:ext uri="{FF2B5EF4-FFF2-40B4-BE49-F238E27FC236}">
                <a16:creationId xmlns:a16="http://schemas.microsoft.com/office/drawing/2014/main" id="{B95BB32B-9A8F-B35C-2588-B514C4C1E1AB}"/>
              </a:ext>
            </a:extLst>
          </p:cNvPr>
          <p:cNvGrpSpPr/>
          <p:nvPr/>
        </p:nvGrpSpPr>
        <p:grpSpPr>
          <a:xfrm>
            <a:off x="246436" y="119281"/>
            <a:ext cx="2507504" cy="438581"/>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68569" tIns="68569" rIns="68569" bIns="68569" anchor="ctr" anchorCtr="0">
              <a:noAutofit/>
            </a:bodyPr>
            <a:lstStyle/>
            <a:p>
              <a:endParaRPr sz="1050">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60975"/>
              <a:ext cx="1957309" cy="430887"/>
            </a:xfrm>
            <a:prstGeom prst="rect">
              <a:avLst/>
            </a:prstGeom>
            <a:noFill/>
          </p:spPr>
          <p:txBody>
            <a:bodyPr wrap="square" rtlCol="0">
              <a:spAutoFit/>
            </a:bodyPr>
            <a:lstStyle/>
            <a:p>
              <a:pPr algn="ctr"/>
              <a:r>
                <a:rPr lang="en-US" sz="1500" b="1"/>
                <a:t>Siêu trí nhớ trổ tài</a:t>
              </a:r>
            </a:p>
          </p:txBody>
        </p:sp>
      </p:grpSp>
      <p:pic>
        <p:nvPicPr>
          <p:cNvPr id="6" name="Picture 5">
            <a:extLst>
              <a:ext uri="{FF2B5EF4-FFF2-40B4-BE49-F238E27FC236}">
                <a16:creationId xmlns:a16="http://schemas.microsoft.com/office/drawing/2014/main" id="{92145C9D-0A7E-B9B0-093A-9D74FBBFF946}"/>
              </a:ext>
            </a:extLst>
          </p:cNvPr>
          <p:cNvPicPr>
            <a:picLocks noChangeAspect="1"/>
          </p:cNvPicPr>
          <p:nvPr/>
        </p:nvPicPr>
        <p:blipFill>
          <a:blip r:embed="rId4"/>
          <a:stretch>
            <a:fillRect/>
          </a:stretch>
        </p:blipFill>
        <p:spPr>
          <a:xfrm>
            <a:off x="3512844" y="284225"/>
            <a:ext cx="549085" cy="555032"/>
          </a:xfrm>
          <a:prstGeom prst="rect">
            <a:avLst/>
          </a:prstGeom>
        </p:spPr>
      </p:pic>
      <p:pic>
        <p:nvPicPr>
          <p:cNvPr id="7" name="Picture 6">
            <a:extLst>
              <a:ext uri="{FF2B5EF4-FFF2-40B4-BE49-F238E27FC236}">
                <a16:creationId xmlns:a16="http://schemas.microsoft.com/office/drawing/2014/main" id="{CDB604C6-C092-33AD-6813-85C7FEB23FCC}"/>
              </a:ext>
            </a:extLst>
          </p:cNvPr>
          <p:cNvPicPr>
            <a:picLocks noChangeAspect="1"/>
          </p:cNvPicPr>
          <p:nvPr/>
        </p:nvPicPr>
        <p:blipFill>
          <a:blip r:embed="rId4"/>
          <a:stretch>
            <a:fillRect/>
          </a:stretch>
        </p:blipFill>
        <p:spPr>
          <a:xfrm>
            <a:off x="4023162" y="262794"/>
            <a:ext cx="549085" cy="555032"/>
          </a:xfrm>
          <a:prstGeom prst="rect">
            <a:avLst/>
          </a:prstGeom>
        </p:spPr>
      </p:pic>
      <p:pic>
        <p:nvPicPr>
          <p:cNvPr id="10" name="Picture 9">
            <a:extLst>
              <a:ext uri="{FF2B5EF4-FFF2-40B4-BE49-F238E27FC236}">
                <a16:creationId xmlns:a16="http://schemas.microsoft.com/office/drawing/2014/main" id="{A4F92F71-6D1B-5025-62CE-421ED7E0E4D6}"/>
              </a:ext>
            </a:extLst>
          </p:cNvPr>
          <p:cNvPicPr>
            <a:picLocks noChangeAspect="1"/>
          </p:cNvPicPr>
          <p:nvPr/>
        </p:nvPicPr>
        <p:blipFill>
          <a:blip r:embed="rId4"/>
          <a:stretch>
            <a:fillRect/>
          </a:stretch>
        </p:blipFill>
        <p:spPr>
          <a:xfrm>
            <a:off x="1943369" y="733568"/>
            <a:ext cx="453789" cy="458705"/>
          </a:xfrm>
          <a:prstGeom prst="rect">
            <a:avLst/>
          </a:prstGeom>
        </p:spPr>
      </p:pic>
      <p:pic>
        <p:nvPicPr>
          <p:cNvPr id="11" name="Picture 10">
            <a:extLst>
              <a:ext uri="{FF2B5EF4-FFF2-40B4-BE49-F238E27FC236}">
                <a16:creationId xmlns:a16="http://schemas.microsoft.com/office/drawing/2014/main" id="{33FE766D-B514-CFEF-5DD9-A68583DD330B}"/>
              </a:ext>
            </a:extLst>
          </p:cNvPr>
          <p:cNvPicPr>
            <a:picLocks noChangeAspect="1"/>
          </p:cNvPicPr>
          <p:nvPr/>
        </p:nvPicPr>
        <p:blipFill>
          <a:blip r:embed="rId4"/>
          <a:stretch>
            <a:fillRect/>
          </a:stretch>
        </p:blipFill>
        <p:spPr>
          <a:xfrm>
            <a:off x="2359944" y="759639"/>
            <a:ext cx="453789" cy="458705"/>
          </a:xfrm>
          <a:prstGeom prst="rect">
            <a:avLst/>
          </a:prstGeom>
        </p:spPr>
      </p:pic>
      <p:pic>
        <p:nvPicPr>
          <p:cNvPr id="12" name="Picture 11">
            <a:extLst>
              <a:ext uri="{FF2B5EF4-FFF2-40B4-BE49-F238E27FC236}">
                <a16:creationId xmlns:a16="http://schemas.microsoft.com/office/drawing/2014/main" id="{357518CB-C7BD-FC3D-D484-02C6B13A7C39}"/>
              </a:ext>
            </a:extLst>
          </p:cNvPr>
          <p:cNvPicPr>
            <a:picLocks noChangeAspect="1"/>
          </p:cNvPicPr>
          <p:nvPr/>
        </p:nvPicPr>
        <p:blipFill>
          <a:blip r:embed="rId4"/>
          <a:stretch>
            <a:fillRect/>
          </a:stretch>
        </p:blipFill>
        <p:spPr>
          <a:xfrm>
            <a:off x="2828425" y="733567"/>
            <a:ext cx="453789" cy="458705"/>
          </a:xfrm>
          <a:prstGeom prst="rect">
            <a:avLst/>
          </a:prstGeom>
        </p:spPr>
      </p:pic>
      <p:pic>
        <p:nvPicPr>
          <p:cNvPr id="13" name="Picture 12">
            <a:extLst>
              <a:ext uri="{FF2B5EF4-FFF2-40B4-BE49-F238E27FC236}">
                <a16:creationId xmlns:a16="http://schemas.microsoft.com/office/drawing/2014/main" id="{3500AAD0-9AD6-3734-F65B-40A7F162E7FF}"/>
              </a:ext>
            </a:extLst>
          </p:cNvPr>
          <p:cNvPicPr>
            <a:picLocks noChangeAspect="1"/>
          </p:cNvPicPr>
          <p:nvPr/>
        </p:nvPicPr>
        <p:blipFill>
          <a:blip r:embed="rId4"/>
          <a:stretch>
            <a:fillRect/>
          </a:stretch>
        </p:blipFill>
        <p:spPr>
          <a:xfrm>
            <a:off x="1968266" y="1017404"/>
            <a:ext cx="453789" cy="458705"/>
          </a:xfrm>
          <a:prstGeom prst="rect">
            <a:avLst/>
          </a:prstGeom>
        </p:spPr>
      </p:pic>
      <p:pic>
        <p:nvPicPr>
          <p:cNvPr id="17" name="Picture 16">
            <a:extLst>
              <a:ext uri="{FF2B5EF4-FFF2-40B4-BE49-F238E27FC236}">
                <a16:creationId xmlns:a16="http://schemas.microsoft.com/office/drawing/2014/main" id="{C20BAF37-22D6-B2E4-6E9E-5E9C2B1C652C}"/>
              </a:ext>
            </a:extLst>
          </p:cNvPr>
          <p:cNvPicPr>
            <a:picLocks noChangeAspect="1"/>
          </p:cNvPicPr>
          <p:nvPr/>
        </p:nvPicPr>
        <p:blipFill>
          <a:blip r:embed="rId4"/>
          <a:stretch>
            <a:fillRect/>
          </a:stretch>
        </p:blipFill>
        <p:spPr>
          <a:xfrm>
            <a:off x="2406641" y="1024710"/>
            <a:ext cx="453789" cy="458705"/>
          </a:xfrm>
          <a:prstGeom prst="rect">
            <a:avLst/>
          </a:prstGeom>
        </p:spPr>
      </p:pic>
      <p:pic>
        <p:nvPicPr>
          <p:cNvPr id="18" name="Picture 17">
            <a:extLst>
              <a:ext uri="{FF2B5EF4-FFF2-40B4-BE49-F238E27FC236}">
                <a16:creationId xmlns:a16="http://schemas.microsoft.com/office/drawing/2014/main" id="{9BD2F5DE-E89E-D082-7935-ED22A60735B5}"/>
              </a:ext>
            </a:extLst>
          </p:cNvPr>
          <p:cNvPicPr>
            <a:picLocks noChangeAspect="1"/>
          </p:cNvPicPr>
          <p:nvPr/>
        </p:nvPicPr>
        <p:blipFill>
          <a:blip r:embed="rId4"/>
          <a:stretch>
            <a:fillRect/>
          </a:stretch>
        </p:blipFill>
        <p:spPr>
          <a:xfrm>
            <a:off x="2896713" y="1024710"/>
            <a:ext cx="453789" cy="458705"/>
          </a:xfrm>
          <a:prstGeom prst="rect">
            <a:avLst/>
          </a:prstGeom>
        </p:spPr>
      </p:pic>
      <p:pic>
        <p:nvPicPr>
          <p:cNvPr id="19" name="Picture 18">
            <a:extLst>
              <a:ext uri="{FF2B5EF4-FFF2-40B4-BE49-F238E27FC236}">
                <a16:creationId xmlns:a16="http://schemas.microsoft.com/office/drawing/2014/main" id="{0CC9DD63-A5F4-D0A1-647C-762059BA71F1}"/>
              </a:ext>
            </a:extLst>
          </p:cNvPr>
          <p:cNvPicPr>
            <a:picLocks noChangeAspect="1"/>
          </p:cNvPicPr>
          <p:nvPr/>
        </p:nvPicPr>
        <p:blipFill>
          <a:blip r:embed="rId4"/>
          <a:stretch>
            <a:fillRect/>
          </a:stretch>
        </p:blipFill>
        <p:spPr>
          <a:xfrm>
            <a:off x="3365909" y="1024710"/>
            <a:ext cx="453789" cy="458705"/>
          </a:xfrm>
          <a:prstGeom prst="rect">
            <a:avLst/>
          </a:prstGeom>
        </p:spPr>
      </p:pic>
      <p:pic>
        <p:nvPicPr>
          <p:cNvPr id="20" name="Picture 19">
            <a:extLst>
              <a:ext uri="{FF2B5EF4-FFF2-40B4-BE49-F238E27FC236}">
                <a16:creationId xmlns:a16="http://schemas.microsoft.com/office/drawing/2014/main" id="{667B3AD9-B1B3-E7E1-8553-441BE2F130D4}"/>
              </a:ext>
            </a:extLst>
          </p:cNvPr>
          <p:cNvPicPr>
            <a:picLocks noChangeAspect="1"/>
          </p:cNvPicPr>
          <p:nvPr/>
        </p:nvPicPr>
        <p:blipFill>
          <a:blip r:embed="rId4"/>
          <a:stretch>
            <a:fillRect/>
          </a:stretch>
        </p:blipFill>
        <p:spPr>
          <a:xfrm>
            <a:off x="1966512" y="1340927"/>
            <a:ext cx="453789" cy="458705"/>
          </a:xfrm>
          <a:prstGeom prst="rect">
            <a:avLst/>
          </a:prstGeom>
        </p:spPr>
      </p:pic>
      <p:pic>
        <p:nvPicPr>
          <p:cNvPr id="21" name="Picture 20">
            <a:extLst>
              <a:ext uri="{FF2B5EF4-FFF2-40B4-BE49-F238E27FC236}">
                <a16:creationId xmlns:a16="http://schemas.microsoft.com/office/drawing/2014/main" id="{20FFD92D-9C47-6E26-3902-5C5954ACBE0F}"/>
              </a:ext>
            </a:extLst>
          </p:cNvPr>
          <p:cNvPicPr>
            <a:picLocks noChangeAspect="1"/>
          </p:cNvPicPr>
          <p:nvPr/>
        </p:nvPicPr>
        <p:blipFill>
          <a:blip r:embed="rId4"/>
          <a:stretch>
            <a:fillRect/>
          </a:stretch>
        </p:blipFill>
        <p:spPr>
          <a:xfrm>
            <a:off x="2404887" y="1348232"/>
            <a:ext cx="453789" cy="458705"/>
          </a:xfrm>
          <a:prstGeom prst="rect">
            <a:avLst/>
          </a:prstGeom>
        </p:spPr>
      </p:pic>
      <p:pic>
        <p:nvPicPr>
          <p:cNvPr id="22" name="Picture 21">
            <a:extLst>
              <a:ext uri="{FF2B5EF4-FFF2-40B4-BE49-F238E27FC236}">
                <a16:creationId xmlns:a16="http://schemas.microsoft.com/office/drawing/2014/main" id="{CB9D5C65-95E9-6355-4C3C-46979F6FECCF}"/>
              </a:ext>
            </a:extLst>
          </p:cNvPr>
          <p:cNvPicPr>
            <a:picLocks noChangeAspect="1"/>
          </p:cNvPicPr>
          <p:nvPr/>
        </p:nvPicPr>
        <p:blipFill>
          <a:blip r:embed="rId4"/>
          <a:stretch>
            <a:fillRect/>
          </a:stretch>
        </p:blipFill>
        <p:spPr>
          <a:xfrm>
            <a:off x="2894959" y="1348232"/>
            <a:ext cx="453789" cy="458705"/>
          </a:xfrm>
          <a:prstGeom prst="rect">
            <a:avLst/>
          </a:prstGeom>
        </p:spPr>
      </p:pic>
      <p:pic>
        <p:nvPicPr>
          <p:cNvPr id="23" name="Picture 22">
            <a:extLst>
              <a:ext uri="{FF2B5EF4-FFF2-40B4-BE49-F238E27FC236}">
                <a16:creationId xmlns:a16="http://schemas.microsoft.com/office/drawing/2014/main" id="{71F490A0-824B-4EA2-C032-D632AF34F804}"/>
              </a:ext>
            </a:extLst>
          </p:cNvPr>
          <p:cNvPicPr>
            <a:picLocks noChangeAspect="1"/>
          </p:cNvPicPr>
          <p:nvPr/>
        </p:nvPicPr>
        <p:blipFill>
          <a:blip r:embed="rId4"/>
          <a:stretch>
            <a:fillRect/>
          </a:stretch>
        </p:blipFill>
        <p:spPr>
          <a:xfrm>
            <a:off x="3364155" y="1348232"/>
            <a:ext cx="453789" cy="458705"/>
          </a:xfrm>
          <a:prstGeom prst="rect">
            <a:avLst/>
          </a:prstGeom>
        </p:spPr>
      </p:pic>
      <p:pic>
        <p:nvPicPr>
          <p:cNvPr id="24" name="Picture 23">
            <a:extLst>
              <a:ext uri="{FF2B5EF4-FFF2-40B4-BE49-F238E27FC236}">
                <a16:creationId xmlns:a16="http://schemas.microsoft.com/office/drawing/2014/main" id="{19082A17-D26B-469C-B02E-F165574302E6}"/>
              </a:ext>
            </a:extLst>
          </p:cNvPr>
          <p:cNvPicPr>
            <a:picLocks noChangeAspect="1"/>
          </p:cNvPicPr>
          <p:nvPr/>
        </p:nvPicPr>
        <p:blipFill>
          <a:blip r:embed="rId4"/>
          <a:stretch>
            <a:fillRect/>
          </a:stretch>
        </p:blipFill>
        <p:spPr>
          <a:xfrm>
            <a:off x="3843960" y="1348232"/>
            <a:ext cx="453789" cy="458705"/>
          </a:xfrm>
          <a:prstGeom prst="rect">
            <a:avLst/>
          </a:prstGeom>
        </p:spPr>
      </p:pic>
      <p:pic>
        <p:nvPicPr>
          <p:cNvPr id="25" name="Picture 24">
            <a:extLst>
              <a:ext uri="{FF2B5EF4-FFF2-40B4-BE49-F238E27FC236}">
                <a16:creationId xmlns:a16="http://schemas.microsoft.com/office/drawing/2014/main" id="{3A82693E-B151-C1C0-25AF-A5E9569E59E2}"/>
              </a:ext>
            </a:extLst>
          </p:cNvPr>
          <p:cNvPicPr>
            <a:picLocks noChangeAspect="1"/>
          </p:cNvPicPr>
          <p:nvPr/>
        </p:nvPicPr>
        <p:blipFill>
          <a:blip r:embed="rId4"/>
          <a:stretch>
            <a:fillRect/>
          </a:stretch>
        </p:blipFill>
        <p:spPr>
          <a:xfrm>
            <a:off x="1980593" y="1597283"/>
            <a:ext cx="453789" cy="458705"/>
          </a:xfrm>
          <a:prstGeom prst="rect">
            <a:avLst/>
          </a:prstGeom>
        </p:spPr>
      </p:pic>
      <p:pic>
        <p:nvPicPr>
          <p:cNvPr id="26" name="Picture 25">
            <a:extLst>
              <a:ext uri="{FF2B5EF4-FFF2-40B4-BE49-F238E27FC236}">
                <a16:creationId xmlns:a16="http://schemas.microsoft.com/office/drawing/2014/main" id="{C3E2B3EB-29D3-0ED5-410D-1291B1EAAB4B}"/>
              </a:ext>
            </a:extLst>
          </p:cNvPr>
          <p:cNvPicPr>
            <a:picLocks noChangeAspect="1"/>
          </p:cNvPicPr>
          <p:nvPr/>
        </p:nvPicPr>
        <p:blipFill>
          <a:blip r:embed="rId4"/>
          <a:stretch>
            <a:fillRect/>
          </a:stretch>
        </p:blipFill>
        <p:spPr>
          <a:xfrm>
            <a:off x="2419635" y="1638537"/>
            <a:ext cx="453789" cy="458705"/>
          </a:xfrm>
          <a:prstGeom prst="rect">
            <a:avLst/>
          </a:prstGeom>
        </p:spPr>
      </p:pic>
      <p:pic>
        <p:nvPicPr>
          <p:cNvPr id="27" name="Picture 26">
            <a:extLst>
              <a:ext uri="{FF2B5EF4-FFF2-40B4-BE49-F238E27FC236}">
                <a16:creationId xmlns:a16="http://schemas.microsoft.com/office/drawing/2014/main" id="{A97199AD-69E8-C248-679A-DF004F59234E}"/>
              </a:ext>
            </a:extLst>
          </p:cNvPr>
          <p:cNvPicPr>
            <a:picLocks noChangeAspect="1"/>
          </p:cNvPicPr>
          <p:nvPr/>
        </p:nvPicPr>
        <p:blipFill>
          <a:blip r:embed="rId4"/>
          <a:stretch>
            <a:fillRect/>
          </a:stretch>
        </p:blipFill>
        <p:spPr>
          <a:xfrm>
            <a:off x="2909651" y="1662767"/>
            <a:ext cx="453789" cy="458705"/>
          </a:xfrm>
          <a:prstGeom prst="rect">
            <a:avLst/>
          </a:prstGeom>
        </p:spPr>
      </p:pic>
      <p:pic>
        <p:nvPicPr>
          <p:cNvPr id="28" name="Picture 27">
            <a:extLst>
              <a:ext uri="{FF2B5EF4-FFF2-40B4-BE49-F238E27FC236}">
                <a16:creationId xmlns:a16="http://schemas.microsoft.com/office/drawing/2014/main" id="{B08D96B1-31D2-D756-8904-D5048873E8A1}"/>
              </a:ext>
            </a:extLst>
          </p:cNvPr>
          <p:cNvPicPr>
            <a:picLocks noChangeAspect="1"/>
          </p:cNvPicPr>
          <p:nvPr/>
        </p:nvPicPr>
        <p:blipFill>
          <a:blip r:embed="rId4"/>
          <a:stretch>
            <a:fillRect/>
          </a:stretch>
        </p:blipFill>
        <p:spPr>
          <a:xfrm>
            <a:off x="3365032" y="1627017"/>
            <a:ext cx="453789" cy="458705"/>
          </a:xfrm>
          <a:prstGeom prst="rect">
            <a:avLst/>
          </a:prstGeom>
        </p:spPr>
      </p:pic>
      <p:pic>
        <p:nvPicPr>
          <p:cNvPr id="29" name="Picture 28">
            <a:extLst>
              <a:ext uri="{FF2B5EF4-FFF2-40B4-BE49-F238E27FC236}">
                <a16:creationId xmlns:a16="http://schemas.microsoft.com/office/drawing/2014/main" id="{341C8D3A-986E-7EA6-60D7-13E392063AF2}"/>
              </a:ext>
            </a:extLst>
          </p:cNvPr>
          <p:cNvPicPr>
            <a:picLocks noChangeAspect="1"/>
          </p:cNvPicPr>
          <p:nvPr/>
        </p:nvPicPr>
        <p:blipFill>
          <a:blip r:embed="rId4"/>
          <a:stretch>
            <a:fillRect/>
          </a:stretch>
        </p:blipFill>
        <p:spPr>
          <a:xfrm>
            <a:off x="3782811" y="1651125"/>
            <a:ext cx="453789" cy="458705"/>
          </a:xfrm>
          <a:prstGeom prst="rect">
            <a:avLst/>
          </a:prstGeom>
        </p:spPr>
      </p:pic>
      <p:pic>
        <p:nvPicPr>
          <p:cNvPr id="30" name="Picture 29">
            <a:extLst>
              <a:ext uri="{FF2B5EF4-FFF2-40B4-BE49-F238E27FC236}">
                <a16:creationId xmlns:a16="http://schemas.microsoft.com/office/drawing/2014/main" id="{BF934602-6DEB-9719-C168-DFC4D30B081C}"/>
              </a:ext>
            </a:extLst>
          </p:cNvPr>
          <p:cNvPicPr>
            <a:picLocks noChangeAspect="1"/>
          </p:cNvPicPr>
          <p:nvPr/>
        </p:nvPicPr>
        <p:blipFill>
          <a:blip r:embed="rId4"/>
          <a:stretch>
            <a:fillRect/>
          </a:stretch>
        </p:blipFill>
        <p:spPr>
          <a:xfrm>
            <a:off x="4267711" y="1638536"/>
            <a:ext cx="453789" cy="458705"/>
          </a:xfrm>
          <a:prstGeom prst="rect">
            <a:avLst/>
          </a:prstGeom>
        </p:spPr>
      </p:pic>
      <p:pic>
        <p:nvPicPr>
          <p:cNvPr id="31" name="Picture 30">
            <a:extLst>
              <a:ext uri="{FF2B5EF4-FFF2-40B4-BE49-F238E27FC236}">
                <a16:creationId xmlns:a16="http://schemas.microsoft.com/office/drawing/2014/main" id="{6A3E1E14-6C7F-38B5-A69B-9775B69EE066}"/>
              </a:ext>
            </a:extLst>
          </p:cNvPr>
          <p:cNvPicPr>
            <a:picLocks noChangeAspect="1"/>
          </p:cNvPicPr>
          <p:nvPr/>
        </p:nvPicPr>
        <p:blipFill>
          <a:blip r:embed="rId4"/>
          <a:stretch>
            <a:fillRect/>
          </a:stretch>
        </p:blipFill>
        <p:spPr>
          <a:xfrm>
            <a:off x="1865097" y="2135545"/>
            <a:ext cx="453789" cy="458705"/>
          </a:xfrm>
          <a:prstGeom prst="rect">
            <a:avLst/>
          </a:prstGeom>
        </p:spPr>
      </p:pic>
      <p:pic>
        <p:nvPicPr>
          <p:cNvPr id="32" name="Picture 31">
            <a:extLst>
              <a:ext uri="{FF2B5EF4-FFF2-40B4-BE49-F238E27FC236}">
                <a16:creationId xmlns:a16="http://schemas.microsoft.com/office/drawing/2014/main" id="{DEAD8985-5222-1148-07E8-B78525C9A9E8}"/>
              </a:ext>
            </a:extLst>
          </p:cNvPr>
          <p:cNvPicPr>
            <a:picLocks noChangeAspect="1"/>
          </p:cNvPicPr>
          <p:nvPr/>
        </p:nvPicPr>
        <p:blipFill>
          <a:blip r:embed="rId4"/>
          <a:stretch>
            <a:fillRect/>
          </a:stretch>
        </p:blipFill>
        <p:spPr>
          <a:xfrm>
            <a:off x="2303472" y="2142851"/>
            <a:ext cx="453789" cy="458705"/>
          </a:xfrm>
          <a:prstGeom prst="rect">
            <a:avLst/>
          </a:prstGeom>
        </p:spPr>
      </p:pic>
      <p:pic>
        <p:nvPicPr>
          <p:cNvPr id="33" name="Picture 32">
            <a:extLst>
              <a:ext uri="{FF2B5EF4-FFF2-40B4-BE49-F238E27FC236}">
                <a16:creationId xmlns:a16="http://schemas.microsoft.com/office/drawing/2014/main" id="{249114B8-2C33-DFAF-8F0B-2D098409F30B}"/>
              </a:ext>
            </a:extLst>
          </p:cNvPr>
          <p:cNvPicPr>
            <a:picLocks noChangeAspect="1"/>
          </p:cNvPicPr>
          <p:nvPr/>
        </p:nvPicPr>
        <p:blipFill>
          <a:blip r:embed="rId4"/>
          <a:stretch>
            <a:fillRect/>
          </a:stretch>
        </p:blipFill>
        <p:spPr>
          <a:xfrm>
            <a:off x="2793544" y="2142851"/>
            <a:ext cx="453789" cy="458705"/>
          </a:xfrm>
          <a:prstGeom prst="rect">
            <a:avLst/>
          </a:prstGeom>
        </p:spPr>
      </p:pic>
      <p:pic>
        <p:nvPicPr>
          <p:cNvPr id="34" name="Picture 33">
            <a:extLst>
              <a:ext uri="{FF2B5EF4-FFF2-40B4-BE49-F238E27FC236}">
                <a16:creationId xmlns:a16="http://schemas.microsoft.com/office/drawing/2014/main" id="{566F7701-2A1F-E7B7-67BF-DF8AD7A402CE}"/>
              </a:ext>
            </a:extLst>
          </p:cNvPr>
          <p:cNvPicPr>
            <a:picLocks noChangeAspect="1"/>
          </p:cNvPicPr>
          <p:nvPr/>
        </p:nvPicPr>
        <p:blipFill>
          <a:blip r:embed="rId4"/>
          <a:stretch>
            <a:fillRect/>
          </a:stretch>
        </p:blipFill>
        <p:spPr>
          <a:xfrm>
            <a:off x="3262740" y="2142851"/>
            <a:ext cx="453789" cy="458705"/>
          </a:xfrm>
          <a:prstGeom prst="rect">
            <a:avLst/>
          </a:prstGeom>
        </p:spPr>
      </p:pic>
      <p:pic>
        <p:nvPicPr>
          <p:cNvPr id="35" name="Picture 34">
            <a:extLst>
              <a:ext uri="{FF2B5EF4-FFF2-40B4-BE49-F238E27FC236}">
                <a16:creationId xmlns:a16="http://schemas.microsoft.com/office/drawing/2014/main" id="{757819D5-A192-99F4-D683-A4584C193F38}"/>
              </a:ext>
            </a:extLst>
          </p:cNvPr>
          <p:cNvPicPr>
            <a:picLocks noChangeAspect="1"/>
          </p:cNvPicPr>
          <p:nvPr/>
        </p:nvPicPr>
        <p:blipFill>
          <a:blip r:embed="rId4"/>
          <a:stretch>
            <a:fillRect/>
          </a:stretch>
        </p:blipFill>
        <p:spPr>
          <a:xfrm>
            <a:off x="3742545" y="2142851"/>
            <a:ext cx="453789" cy="458705"/>
          </a:xfrm>
          <a:prstGeom prst="rect">
            <a:avLst/>
          </a:prstGeom>
        </p:spPr>
      </p:pic>
      <p:pic>
        <p:nvPicPr>
          <p:cNvPr id="36" name="Picture 35">
            <a:extLst>
              <a:ext uri="{FF2B5EF4-FFF2-40B4-BE49-F238E27FC236}">
                <a16:creationId xmlns:a16="http://schemas.microsoft.com/office/drawing/2014/main" id="{945DA4FD-F027-5631-087B-F10103EAF90C}"/>
              </a:ext>
            </a:extLst>
          </p:cNvPr>
          <p:cNvPicPr>
            <a:picLocks noChangeAspect="1"/>
          </p:cNvPicPr>
          <p:nvPr/>
        </p:nvPicPr>
        <p:blipFill>
          <a:blip r:embed="rId4"/>
          <a:stretch>
            <a:fillRect/>
          </a:stretch>
        </p:blipFill>
        <p:spPr>
          <a:xfrm>
            <a:off x="4253659" y="2142851"/>
            <a:ext cx="453789" cy="458705"/>
          </a:xfrm>
          <a:prstGeom prst="rect">
            <a:avLst/>
          </a:prstGeom>
        </p:spPr>
      </p:pic>
      <p:pic>
        <p:nvPicPr>
          <p:cNvPr id="38" name="Picture 37">
            <a:extLst>
              <a:ext uri="{FF2B5EF4-FFF2-40B4-BE49-F238E27FC236}">
                <a16:creationId xmlns:a16="http://schemas.microsoft.com/office/drawing/2014/main" id="{A3107065-13E7-75E4-CA20-55AEC25D573F}"/>
              </a:ext>
            </a:extLst>
          </p:cNvPr>
          <p:cNvPicPr>
            <a:picLocks noChangeAspect="1"/>
          </p:cNvPicPr>
          <p:nvPr/>
        </p:nvPicPr>
        <p:blipFill>
          <a:blip r:embed="rId4"/>
          <a:stretch>
            <a:fillRect/>
          </a:stretch>
        </p:blipFill>
        <p:spPr>
          <a:xfrm>
            <a:off x="1849810" y="2422939"/>
            <a:ext cx="453789" cy="458705"/>
          </a:xfrm>
          <a:prstGeom prst="rect">
            <a:avLst/>
          </a:prstGeom>
        </p:spPr>
      </p:pic>
      <p:pic>
        <p:nvPicPr>
          <p:cNvPr id="39" name="Picture 38">
            <a:extLst>
              <a:ext uri="{FF2B5EF4-FFF2-40B4-BE49-F238E27FC236}">
                <a16:creationId xmlns:a16="http://schemas.microsoft.com/office/drawing/2014/main" id="{B2B44145-0775-95EB-26F6-B60975CAD262}"/>
              </a:ext>
            </a:extLst>
          </p:cNvPr>
          <p:cNvPicPr>
            <a:picLocks noChangeAspect="1"/>
          </p:cNvPicPr>
          <p:nvPr/>
        </p:nvPicPr>
        <p:blipFill>
          <a:blip r:embed="rId4"/>
          <a:stretch>
            <a:fillRect/>
          </a:stretch>
        </p:blipFill>
        <p:spPr>
          <a:xfrm>
            <a:off x="2288185" y="2430244"/>
            <a:ext cx="453789" cy="458705"/>
          </a:xfrm>
          <a:prstGeom prst="rect">
            <a:avLst/>
          </a:prstGeom>
        </p:spPr>
      </p:pic>
      <p:pic>
        <p:nvPicPr>
          <p:cNvPr id="40" name="Picture 39">
            <a:extLst>
              <a:ext uri="{FF2B5EF4-FFF2-40B4-BE49-F238E27FC236}">
                <a16:creationId xmlns:a16="http://schemas.microsoft.com/office/drawing/2014/main" id="{03163AA4-1292-607F-B01B-7A16A19B6191}"/>
              </a:ext>
            </a:extLst>
          </p:cNvPr>
          <p:cNvPicPr>
            <a:picLocks noChangeAspect="1"/>
          </p:cNvPicPr>
          <p:nvPr/>
        </p:nvPicPr>
        <p:blipFill>
          <a:blip r:embed="rId4"/>
          <a:stretch>
            <a:fillRect/>
          </a:stretch>
        </p:blipFill>
        <p:spPr>
          <a:xfrm>
            <a:off x="2778256" y="2430244"/>
            <a:ext cx="453789" cy="458705"/>
          </a:xfrm>
          <a:prstGeom prst="rect">
            <a:avLst/>
          </a:prstGeom>
        </p:spPr>
      </p:pic>
      <p:pic>
        <p:nvPicPr>
          <p:cNvPr id="41" name="Picture 40">
            <a:extLst>
              <a:ext uri="{FF2B5EF4-FFF2-40B4-BE49-F238E27FC236}">
                <a16:creationId xmlns:a16="http://schemas.microsoft.com/office/drawing/2014/main" id="{489F292A-BA92-77E1-39DD-185E4BCD0BD2}"/>
              </a:ext>
            </a:extLst>
          </p:cNvPr>
          <p:cNvPicPr>
            <a:picLocks noChangeAspect="1"/>
          </p:cNvPicPr>
          <p:nvPr/>
        </p:nvPicPr>
        <p:blipFill>
          <a:blip r:embed="rId4"/>
          <a:stretch>
            <a:fillRect/>
          </a:stretch>
        </p:blipFill>
        <p:spPr>
          <a:xfrm>
            <a:off x="3247453" y="2430244"/>
            <a:ext cx="453789" cy="458705"/>
          </a:xfrm>
          <a:prstGeom prst="rect">
            <a:avLst/>
          </a:prstGeom>
        </p:spPr>
      </p:pic>
      <p:pic>
        <p:nvPicPr>
          <p:cNvPr id="42" name="Picture 41">
            <a:extLst>
              <a:ext uri="{FF2B5EF4-FFF2-40B4-BE49-F238E27FC236}">
                <a16:creationId xmlns:a16="http://schemas.microsoft.com/office/drawing/2014/main" id="{2E14649D-187B-D014-BF2F-FF9425A4B671}"/>
              </a:ext>
            </a:extLst>
          </p:cNvPr>
          <p:cNvPicPr>
            <a:picLocks noChangeAspect="1"/>
          </p:cNvPicPr>
          <p:nvPr/>
        </p:nvPicPr>
        <p:blipFill>
          <a:blip r:embed="rId4"/>
          <a:stretch>
            <a:fillRect/>
          </a:stretch>
        </p:blipFill>
        <p:spPr>
          <a:xfrm>
            <a:off x="3727258" y="2430244"/>
            <a:ext cx="453789" cy="458705"/>
          </a:xfrm>
          <a:prstGeom prst="rect">
            <a:avLst/>
          </a:prstGeom>
        </p:spPr>
      </p:pic>
      <p:pic>
        <p:nvPicPr>
          <p:cNvPr id="43" name="Picture 42">
            <a:extLst>
              <a:ext uri="{FF2B5EF4-FFF2-40B4-BE49-F238E27FC236}">
                <a16:creationId xmlns:a16="http://schemas.microsoft.com/office/drawing/2014/main" id="{0C20A230-753E-8A43-E605-EBD19FDA8FAA}"/>
              </a:ext>
            </a:extLst>
          </p:cNvPr>
          <p:cNvPicPr>
            <a:picLocks noChangeAspect="1"/>
          </p:cNvPicPr>
          <p:nvPr/>
        </p:nvPicPr>
        <p:blipFill>
          <a:blip r:embed="rId4"/>
          <a:stretch>
            <a:fillRect/>
          </a:stretch>
        </p:blipFill>
        <p:spPr>
          <a:xfrm>
            <a:off x="4238372" y="2430244"/>
            <a:ext cx="453789" cy="458705"/>
          </a:xfrm>
          <a:prstGeom prst="rect">
            <a:avLst/>
          </a:prstGeom>
        </p:spPr>
      </p:pic>
      <p:pic>
        <p:nvPicPr>
          <p:cNvPr id="45" name="Picture 44">
            <a:extLst>
              <a:ext uri="{FF2B5EF4-FFF2-40B4-BE49-F238E27FC236}">
                <a16:creationId xmlns:a16="http://schemas.microsoft.com/office/drawing/2014/main" id="{E0AF6693-B284-845D-565E-109040A0DCE0}"/>
              </a:ext>
            </a:extLst>
          </p:cNvPr>
          <p:cNvPicPr>
            <a:picLocks noChangeAspect="1"/>
          </p:cNvPicPr>
          <p:nvPr/>
        </p:nvPicPr>
        <p:blipFill>
          <a:blip r:embed="rId4"/>
          <a:stretch>
            <a:fillRect/>
          </a:stretch>
        </p:blipFill>
        <p:spPr>
          <a:xfrm>
            <a:off x="1827994" y="2753767"/>
            <a:ext cx="453789" cy="458705"/>
          </a:xfrm>
          <a:prstGeom prst="rect">
            <a:avLst/>
          </a:prstGeom>
        </p:spPr>
      </p:pic>
      <p:pic>
        <p:nvPicPr>
          <p:cNvPr id="46" name="Picture 45">
            <a:extLst>
              <a:ext uri="{FF2B5EF4-FFF2-40B4-BE49-F238E27FC236}">
                <a16:creationId xmlns:a16="http://schemas.microsoft.com/office/drawing/2014/main" id="{0455C403-B0A4-EA6A-D216-424788947F76}"/>
              </a:ext>
            </a:extLst>
          </p:cNvPr>
          <p:cNvPicPr>
            <a:picLocks noChangeAspect="1"/>
          </p:cNvPicPr>
          <p:nvPr/>
        </p:nvPicPr>
        <p:blipFill>
          <a:blip r:embed="rId4"/>
          <a:stretch>
            <a:fillRect/>
          </a:stretch>
        </p:blipFill>
        <p:spPr>
          <a:xfrm>
            <a:off x="2266369" y="2761072"/>
            <a:ext cx="453789" cy="458705"/>
          </a:xfrm>
          <a:prstGeom prst="rect">
            <a:avLst/>
          </a:prstGeom>
        </p:spPr>
      </p:pic>
      <p:pic>
        <p:nvPicPr>
          <p:cNvPr id="47" name="Picture 46">
            <a:extLst>
              <a:ext uri="{FF2B5EF4-FFF2-40B4-BE49-F238E27FC236}">
                <a16:creationId xmlns:a16="http://schemas.microsoft.com/office/drawing/2014/main" id="{0E2440DA-4FFB-E31E-9AB5-CC3A09243217}"/>
              </a:ext>
            </a:extLst>
          </p:cNvPr>
          <p:cNvPicPr>
            <a:picLocks noChangeAspect="1"/>
          </p:cNvPicPr>
          <p:nvPr/>
        </p:nvPicPr>
        <p:blipFill>
          <a:blip r:embed="rId4"/>
          <a:stretch>
            <a:fillRect/>
          </a:stretch>
        </p:blipFill>
        <p:spPr>
          <a:xfrm>
            <a:off x="2756441" y="2761072"/>
            <a:ext cx="453789" cy="458705"/>
          </a:xfrm>
          <a:prstGeom prst="rect">
            <a:avLst/>
          </a:prstGeom>
        </p:spPr>
      </p:pic>
      <p:pic>
        <p:nvPicPr>
          <p:cNvPr id="48" name="Picture 47">
            <a:extLst>
              <a:ext uri="{FF2B5EF4-FFF2-40B4-BE49-F238E27FC236}">
                <a16:creationId xmlns:a16="http://schemas.microsoft.com/office/drawing/2014/main" id="{A4CED055-7144-5E86-4289-73D872EE2D65}"/>
              </a:ext>
            </a:extLst>
          </p:cNvPr>
          <p:cNvPicPr>
            <a:picLocks noChangeAspect="1"/>
          </p:cNvPicPr>
          <p:nvPr/>
        </p:nvPicPr>
        <p:blipFill>
          <a:blip r:embed="rId4"/>
          <a:stretch>
            <a:fillRect/>
          </a:stretch>
        </p:blipFill>
        <p:spPr>
          <a:xfrm>
            <a:off x="3225637" y="2761072"/>
            <a:ext cx="453789" cy="458705"/>
          </a:xfrm>
          <a:prstGeom prst="rect">
            <a:avLst/>
          </a:prstGeom>
        </p:spPr>
      </p:pic>
      <p:pic>
        <p:nvPicPr>
          <p:cNvPr id="49" name="Picture 48">
            <a:extLst>
              <a:ext uri="{FF2B5EF4-FFF2-40B4-BE49-F238E27FC236}">
                <a16:creationId xmlns:a16="http://schemas.microsoft.com/office/drawing/2014/main" id="{B588A89C-ED57-EE6A-8819-A264827C9956}"/>
              </a:ext>
            </a:extLst>
          </p:cNvPr>
          <p:cNvPicPr>
            <a:picLocks noChangeAspect="1"/>
          </p:cNvPicPr>
          <p:nvPr/>
        </p:nvPicPr>
        <p:blipFill>
          <a:blip r:embed="rId4"/>
          <a:stretch>
            <a:fillRect/>
          </a:stretch>
        </p:blipFill>
        <p:spPr>
          <a:xfrm>
            <a:off x="3705442" y="2761072"/>
            <a:ext cx="453789" cy="458705"/>
          </a:xfrm>
          <a:prstGeom prst="rect">
            <a:avLst/>
          </a:prstGeom>
        </p:spPr>
      </p:pic>
      <p:pic>
        <p:nvPicPr>
          <p:cNvPr id="50" name="Picture 49">
            <a:extLst>
              <a:ext uri="{FF2B5EF4-FFF2-40B4-BE49-F238E27FC236}">
                <a16:creationId xmlns:a16="http://schemas.microsoft.com/office/drawing/2014/main" id="{024EFB1C-4E10-BBCD-2350-8D0188EE2DE9}"/>
              </a:ext>
            </a:extLst>
          </p:cNvPr>
          <p:cNvPicPr>
            <a:picLocks noChangeAspect="1"/>
          </p:cNvPicPr>
          <p:nvPr/>
        </p:nvPicPr>
        <p:blipFill>
          <a:blip r:embed="rId4"/>
          <a:stretch>
            <a:fillRect/>
          </a:stretch>
        </p:blipFill>
        <p:spPr>
          <a:xfrm>
            <a:off x="4216556" y="2761072"/>
            <a:ext cx="453789" cy="458705"/>
          </a:xfrm>
          <a:prstGeom prst="rect">
            <a:avLst/>
          </a:prstGeom>
        </p:spPr>
      </p:pic>
      <p:pic>
        <p:nvPicPr>
          <p:cNvPr id="90" name="Picture 89">
            <a:extLst>
              <a:ext uri="{FF2B5EF4-FFF2-40B4-BE49-F238E27FC236}">
                <a16:creationId xmlns:a16="http://schemas.microsoft.com/office/drawing/2014/main" id="{3D20D03E-39C6-3291-685D-7B2A03A561C7}"/>
              </a:ext>
            </a:extLst>
          </p:cNvPr>
          <p:cNvPicPr>
            <a:picLocks noChangeAspect="1"/>
          </p:cNvPicPr>
          <p:nvPr/>
        </p:nvPicPr>
        <p:blipFill>
          <a:blip r:embed="rId4"/>
          <a:stretch>
            <a:fillRect/>
          </a:stretch>
        </p:blipFill>
        <p:spPr>
          <a:xfrm>
            <a:off x="1892941" y="2983119"/>
            <a:ext cx="453789" cy="458705"/>
          </a:xfrm>
          <a:prstGeom prst="rect">
            <a:avLst/>
          </a:prstGeom>
        </p:spPr>
      </p:pic>
      <p:pic>
        <p:nvPicPr>
          <p:cNvPr id="91" name="Picture 90">
            <a:extLst>
              <a:ext uri="{FF2B5EF4-FFF2-40B4-BE49-F238E27FC236}">
                <a16:creationId xmlns:a16="http://schemas.microsoft.com/office/drawing/2014/main" id="{4E169EFD-CC75-176A-628A-D1B041213FFF}"/>
              </a:ext>
            </a:extLst>
          </p:cNvPr>
          <p:cNvPicPr>
            <a:picLocks noChangeAspect="1"/>
          </p:cNvPicPr>
          <p:nvPr/>
        </p:nvPicPr>
        <p:blipFill>
          <a:blip r:embed="rId4"/>
          <a:stretch>
            <a:fillRect/>
          </a:stretch>
        </p:blipFill>
        <p:spPr>
          <a:xfrm>
            <a:off x="2331316" y="2990424"/>
            <a:ext cx="453789" cy="458705"/>
          </a:xfrm>
          <a:prstGeom prst="rect">
            <a:avLst/>
          </a:prstGeom>
        </p:spPr>
      </p:pic>
      <p:pic>
        <p:nvPicPr>
          <p:cNvPr id="92" name="Picture 91">
            <a:extLst>
              <a:ext uri="{FF2B5EF4-FFF2-40B4-BE49-F238E27FC236}">
                <a16:creationId xmlns:a16="http://schemas.microsoft.com/office/drawing/2014/main" id="{EA369800-8F43-014D-8DED-9DA9AF6FA731}"/>
              </a:ext>
            </a:extLst>
          </p:cNvPr>
          <p:cNvPicPr>
            <a:picLocks noChangeAspect="1"/>
          </p:cNvPicPr>
          <p:nvPr/>
        </p:nvPicPr>
        <p:blipFill>
          <a:blip r:embed="rId4"/>
          <a:stretch>
            <a:fillRect/>
          </a:stretch>
        </p:blipFill>
        <p:spPr>
          <a:xfrm>
            <a:off x="2821388" y="2990424"/>
            <a:ext cx="453789" cy="458705"/>
          </a:xfrm>
          <a:prstGeom prst="rect">
            <a:avLst/>
          </a:prstGeom>
        </p:spPr>
      </p:pic>
      <p:pic>
        <p:nvPicPr>
          <p:cNvPr id="93" name="Picture 92">
            <a:extLst>
              <a:ext uri="{FF2B5EF4-FFF2-40B4-BE49-F238E27FC236}">
                <a16:creationId xmlns:a16="http://schemas.microsoft.com/office/drawing/2014/main" id="{DDB904AF-83AD-1F95-F199-DD3ABCBD1A6E}"/>
              </a:ext>
            </a:extLst>
          </p:cNvPr>
          <p:cNvPicPr>
            <a:picLocks noChangeAspect="1"/>
          </p:cNvPicPr>
          <p:nvPr/>
        </p:nvPicPr>
        <p:blipFill>
          <a:blip r:embed="rId4"/>
          <a:stretch>
            <a:fillRect/>
          </a:stretch>
        </p:blipFill>
        <p:spPr>
          <a:xfrm>
            <a:off x="3290584" y="2990424"/>
            <a:ext cx="453789" cy="458705"/>
          </a:xfrm>
          <a:prstGeom prst="rect">
            <a:avLst/>
          </a:prstGeom>
        </p:spPr>
      </p:pic>
      <p:pic>
        <p:nvPicPr>
          <p:cNvPr id="94" name="Picture 93">
            <a:extLst>
              <a:ext uri="{FF2B5EF4-FFF2-40B4-BE49-F238E27FC236}">
                <a16:creationId xmlns:a16="http://schemas.microsoft.com/office/drawing/2014/main" id="{8D448F62-7425-1F1F-26E0-65524F548BA7}"/>
              </a:ext>
            </a:extLst>
          </p:cNvPr>
          <p:cNvPicPr>
            <a:picLocks noChangeAspect="1"/>
          </p:cNvPicPr>
          <p:nvPr/>
        </p:nvPicPr>
        <p:blipFill>
          <a:blip r:embed="rId4"/>
          <a:stretch>
            <a:fillRect/>
          </a:stretch>
        </p:blipFill>
        <p:spPr>
          <a:xfrm>
            <a:off x="3770389" y="2990424"/>
            <a:ext cx="453789" cy="458705"/>
          </a:xfrm>
          <a:prstGeom prst="rect">
            <a:avLst/>
          </a:prstGeom>
        </p:spPr>
      </p:pic>
      <p:pic>
        <p:nvPicPr>
          <p:cNvPr id="95" name="Picture 94">
            <a:extLst>
              <a:ext uri="{FF2B5EF4-FFF2-40B4-BE49-F238E27FC236}">
                <a16:creationId xmlns:a16="http://schemas.microsoft.com/office/drawing/2014/main" id="{35FF9CDA-EEFF-B908-AC8E-0F4D697D21BF}"/>
              </a:ext>
            </a:extLst>
          </p:cNvPr>
          <p:cNvPicPr>
            <a:picLocks noChangeAspect="1"/>
          </p:cNvPicPr>
          <p:nvPr/>
        </p:nvPicPr>
        <p:blipFill>
          <a:blip r:embed="rId4"/>
          <a:stretch>
            <a:fillRect/>
          </a:stretch>
        </p:blipFill>
        <p:spPr>
          <a:xfrm>
            <a:off x="4281503" y="2990424"/>
            <a:ext cx="453789" cy="458705"/>
          </a:xfrm>
          <a:prstGeom prst="rect">
            <a:avLst/>
          </a:prstGeom>
        </p:spPr>
      </p:pic>
      <p:pic>
        <p:nvPicPr>
          <p:cNvPr id="97" name="Picture 96">
            <a:extLst>
              <a:ext uri="{FF2B5EF4-FFF2-40B4-BE49-F238E27FC236}">
                <a16:creationId xmlns:a16="http://schemas.microsoft.com/office/drawing/2014/main" id="{EB052097-2A9E-3AFD-42F5-51322A54A3A3}"/>
              </a:ext>
            </a:extLst>
          </p:cNvPr>
          <p:cNvPicPr>
            <a:picLocks noChangeAspect="1"/>
          </p:cNvPicPr>
          <p:nvPr/>
        </p:nvPicPr>
        <p:blipFill>
          <a:blip r:embed="rId4"/>
          <a:stretch>
            <a:fillRect/>
          </a:stretch>
        </p:blipFill>
        <p:spPr>
          <a:xfrm>
            <a:off x="1858668" y="3482440"/>
            <a:ext cx="453789" cy="458705"/>
          </a:xfrm>
          <a:prstGeom prst="rect">
            <a:avLst/>
          </a:prstGeom>
        </p:spPr>
      </p:pic>
      <p:pic>
        <p:nvPicPr>
          <p:cNvPr id="98" name="Picture 97">
            <a:extLst>
              <a:ext uri="{FF2B5EF4-FFF2-40B4-BE49-F238E27FC236}">
                <a16:creationId xmlns:a16="http://schemas.microsoft.com/office/drawing/2014/main" id="{079553A2-E81C-C41C-A70B-315BA24AA5B8}"/>
              </a:ext>
            </a:extLst>
          </p:cNvPr>
          <p:cNvPicPr>
            <a:picLocks noChangeAspect="1"/>
          </p:cNvPicPr>
          <p:nvPr/>
        </p:nvPicPr>
        <p:blipFill>
          <a:blip r:embed="rId4"/>
          <a:stretch>
            <a:fillRect/>
          </a:stretch>
        </p:blipFill>
        <p:spPr>
          <a:xfrm>
            <a:off x="2297043" y="3489745"/>
            <a:ext cx="453789" cy="458705"/>
          </a:xfrm>
          <a:prstGeom prst="rect">
            <a:avLst/>
          </a:prstGeom>
        </p:spPr>
      </p:pic>
      <p:pic>
        <p:nvPicPr>
          <p:cNvPr id="99" name="Picture 98">
            <a:extLst>
              <a:ext uri="{FF2B5EF4-FFF2-40B4-BE49-F238E27FC236}">
                <a16:creationId xmlns:a16="http://schemas.microsoft.com/office/drawing/2014/main" id="{14D6E85C-E0A0-E330-F906-C2FC72CEE0E6}"/>
              </a:ext>
            </a:extLst>
          </p:cNvPr>
          <p:cNvPicPr>
            <a:picLocks noChangeAspect="1"/>
          </p:cNvPicPr>
          <p:nvPr/>
        </p:nvPicPr>
        <p:blipFill>
          <a:blip r:embed="rId4"/>
          <a:stretch>
            <a:fillRect/>
          </a:stretch>
        </p:blipFill>
        <p:spPr>
          <a:xfrm>
            <a:off x="2787115" y="3489745"/>
            <a:ext cx="453789" cy="458705"/>
          </a:xfrm>
          <a:prstGeom prst="rect">
            <a:avLst/>
          </a:prstGeom>
        </p:spPr>
      </p:pic>
      <p:pic>
        <p:nvPicPr>
          <p:cNvPr id="100" name="Picture 99">
            <a:extLst>
              <a:ext uri="{FF2B5EF4-FFF2-40B4-BE49-F238E27FC236}">
                <a16:creationId xmlns:a16="http://schemas.microsoft.com/office/drawing/2014/main" id="{2DA65F95-846B-987F-9534-88F0939CF7CE}"/>
              </a:ext>
            </a:extLst>
          </p:cNvPr>
          <p:cNvPicPr>
            <a:picLocks noChangeAspect="1"/>
          </p:cNvPicPr>
          <p:nvPr/>
        </p:nvPicPr>
        <p:blipFill>
          <a:blip r:embed="rId4"/>
          <a:stretch>
            <a:fillRect/>
          </a:stretch>
        </p:blipFill>
        <p:spPr>
          <a:xfrm>
            <a:off x="3256311" y="3489745"/>
            <a:ext cx="453789" cy="458705"/>
          </a:xfrm>
          <a:prstGeom prst="rect">
            <a:avLst/>
          </a:prstGeom>
        </p:spPr>
      </p:pic>
      <p:pic>
        <p:nvPicPr>
          <p:cNvPr id="101" name="Picture 100">
            <a:extLst>
              <a:ext uri="{FF2B5EF4-FFF2-40B4-BE49-F238E27FC236}">
                <a16:creationId xmlns:a16="http://schemas.microsoft.com/office/drawing/2014/main" id="{4BE95D4B-24F7-8D0B-6930-9045A341717F}"/>
              </a:ext>
            </a:extLst>
          </p:cNvPr>
          <p:cNvPicPr>
            <a:picLocks noChangeAspect="1"/>
          </p:cNvPicPr>
          <p:nvPr/>
        </p:nvPicPr>
        <p:blipFill>
          <a:blip r:embed="rId4"/>
          <a:stretch>
            <a:fillRect/>
          </a:stretch>
        </p:blipFill>
        <p:spPr>
          <a:xfrm>
            <a:off x="3736116" y="3489745"/>
            <a:ext cx="453789" cy="458705"/>
          </a:xfrm>
          <a:prstGeom prst="rect">
            <a:avLst/>
          </a:prstGeom>
        </p:spPr>
      </p:pic>
      <p:pic>
        <p:nvPicPr>
          <p:cNvPr id="102" name="Picture 101">
            <a:extLst>
              <a:ext uri="{FF2B5EF4-FFF2-40B4-BE49-F238E27FC236}">
                <a16:creationId xmlns:a16="http://schemas.microsoft.com/office/drawing/2014/main" id="{2E9AE171-B033-09D7-4B8C-89C554F333D5}"/>
              </a:ext>
            </a:extLst>
          </p:cNvPr>
          <p:cNvPicPr>
            <a:picLocks noChangeAspect="1"/>
          </p:cNvPicPr>
          <p:nvPr/>
        </p:nvPicPr>
        <p:blipFill>
          <a:blip r:embed="rId4"/>
          <a:stretch>
            <a:fillRect/>
          </a:stretch>
        </p:blipFill>
        <p:spPr>
          <a:xfrm>
            <a:off x="4247230" y="3489745"/>
            <a:ext cx="453789" cy="458705"/>
          </a:xfrm>
          <a:prstGeom prst="rect">
            <a:avLst/>
          </a:prstGeom>
        </p:spPr>
      </p:pic>
      <p:pic>
        <p:nvPicPr>
          <p:cNvPr id="103" name="Picture 102">
            <a:extLst>
              <a:ext uri="{FF2B5EF4-FFF2-40B4-BE49-F238E27FC236}">
                <a16:creationId xmlns:a16="http://schemas.microsoft.com/office/drawing/2014/main" id="{267DDC72-2095-878B-AB63-5A6CF27F0A88}"/>
              </a:ext>
            </a:extLst>
          </p:cNvPr>
          <p:cNvPicPr>
            <a:picLocks noChangeAspect="1"/>
          </p:cNvPicPr>
          <p:nvPr/>
        </p:nvPicPr>
        <p:blipFill>
          <a:blip r:embed="rId4"/>
          <a:stretch>
            <a:fillRect/>
          </a:stretch>
        </p:blipFill>
        <p:spPr>
          <a:xfrm>
            <a:off x="4699228" y="3489745"/>
            <a:ext cx="453789" cy="458705"/>
          </a:xfrm>
          <a:prstGeom prst="rect">
            <a:avLst/>
          </a:prstGeom>
        </p:spPr>
      </p:pic>
      <p:pic>
        <p:nvPicPr>
          <p:cNvPr id="104" name="Picture 103">
            <a:extLst>
              <a:ext uri="{FF2B5EF4-FFF2-40B4-BE49-F238E27FC236}">
                <a16:creationId xmlns:a16="http://schemas.microsoft.com/office/drawing/2014/main" id="{9B0C1F29-AF6A-7348-9F5E-420DAEABE9D8}"/>
              </a:ext>
            </a:extLst>
          </p:cNvPr>
          <p:cNvPicPr>
            <a:picLocks noChangeAspect="1"/>
          </p:cNvPicPr>
          <p:nvPr/>
        </p:nvPicPr>
        <p:blipFill>
          <a:blip r:embed="rId4"/>
          <a:stretch>
            <a:fillRect/>
          </a:stretch>
        </p:blipFill>
        <p:spPr>
          <a:xfrm>
            <a:off x="1935234" y="3762607"/>
            <a:ext cx="453789" cy="458705"/>
          </a:xfrm>
          <a:prstGeom prst="rect">
            <a:avLst/>
          </a:prstGeom>
        </p:spPr>
      </p:pic>
      <p:pic>
        <p:nvPicPr>
          <p:cNvPr id="105" name="Picture 104">
            <a:extLst>
              <a:ext uri="{FF2B5EF4-FFF2-40B4-BE49-F238E27FC236}">
                <a16:creationId xmlns:a16="http://schemas.microsoft.com/office/drawing/2014/main" id="{B0CB9C64-8C07-8E2A-CF16-F81B55DF178B}"/>
              </a:ext>
            </a:extLst>
          </p:cNvPr>
          <p:cNvPicPr>
            <a:picLocks noChangeAspect="1"/>
          </p:cNvPicPr>
          <p:nvPr/>
        </p:nvPicPr>
        <p:blipFill>
          <a:blip r:embed="rId4"/>
          <a:stretch>
            <a:fillRect/>
          </a:stretch>
        </p:blipFill>
        <p:spPr>
          <a:xfrm>
            <a:off x="2373609" y="3769912"/>
            <a:ext cx="453789" cy="458705"/>
          </a:xfrm>
          <a:prstGeom prst="rect">
            <a:avLst/>
          </a:prstGeom>
        </p:spPr>
      </p:pic>
      <p:pic>
        <p:nvPicPr>
          <p:cNvPr id="106" name="Picture 105">
            <a:extLst>
              <a:ext uri="{FF2B5EF4-FFF2-40B4-BE49-F238E27FC236}">
                <a16:creationId xmlns:a16="http://schemas.microsoft.com/office/drawing/2014/main" id="{FBD5AC7C-F04F-83DA-987E-D5F9C31DDDA9}"/>
              </a:ext>
            </a:extLst>
          </p:cNvPr>
          <p:cNvPicPr>
            <a:picLocks noChangeAspect="1"/>
          </p:cNvPicPr>
          <p:nvPr/>
        </p:nvPicPr>
        <p:blipFill>
          <a:blip r:embed="rId4"/>
          <a:stretch>
            <a:fillRect/>
          </a:stretch>
        </p:blipFill>
        <p:spPr>
          <a:xfrm>
            <a:off x="2863681" y="3769912"/>
            <a:ext cx="453789" cy="458705"/>
          </a:xfrm>
          <a:prstGeom prst="rect">
            <a:avLst/>
          </a:prstGeom>
        </p:spPr>
      </p:pic>
      <p:pic>
        <p:nvPicPr>
          <p:cNvPr id="107" name="Picture 106">
            <a:extLst>
              <a:ext uri="{FF2B5EF4-FFF2-40B4-BE49-F238E27FC236}">
                <a16:creationId xmlns:a16="http://schemas.microsoft.com/office/drawing/2014/main" id="{17CF14D5-2AD4-9C53-122D-26576465FDD8}"/>
              </a:ext>
            </a:extLst>
          </p:cNvPr>
          <p:cNvPicPr>
            <a:picLocks noChangeAspect="1"/>
          </p:cNvPicPr>
          <p:nvPr/>
        </p:nvPicPr>
        <p:blipFill>
          <a:blip r:embed="rId4"/>
          <a:stretch>
            <a:fillRect/>
          </a:stretch>
        </p:blipFill>
        <p:spPr>
          <a:xfrm>
            <a:off x="3332877" y="3769912"/>
            <a:ext cx="453789" cy="458705"/>
          </a:xfrm>
          <a:prstGeom prst="rect">
            <a:avLst/>
          </a:prstGeom>
        </p:spPr>
      </p:pic>
      <p:pic>
        <p:nvPicPr>
          <p:cNvPr id="108" name="Picture 107">
            <a:extLst>
              <a:ext uri="{FF2B5EF4-FFF2-40B4-BE49-F238E27FC236}">
                <a16:creationId xmlns:a16="http://schemas.microsoft.com/office/drawing/2014/main" id="{65E8D4C9-10D5-FB99-D340-314BFB494478}"/>
              </a:ext>
            </a:extLst>
          </p:cNvPr>
          <p:cNvPicPr>
            <a:picLocks noChangeAspect="1"/>
          </p:cNvPicPr>
          <p:nvPr/>
        </p:nvPicPr>
        <p:blipFill>
          <a:blip r:embed="rId4"/>
          <a:stretch>
            <a:fillRect/>
          </a:stretch>
        </p:blipFill>
        <p:spPr>
          <a:xfrm>
            <a:off x="3812682" y="3769912"/>
            <a:ext cx="453789" cy="458705"/>
          </a:xfrm>
          <a:prstGeom prst="rect">
            <a:avLst/>
          </a:prstGeom>
        </p:spPr>
      </p:pic>
      <p:pic>
        <p:nvPicPr>
          <p:cNvPr id="109" name="Picture 108">
            <a:extLst>
              <a:ext uri="{FF2B5EF4-FFF2-40B4-BE49-F238E27FC236}">
                <a16:creationId xmlns:a16="http://schemas.microsoft.com/office/drawing/2014/main" id="{62DE2F80-ECB3-5BB4-E5B8-3C93E436EA6D}"/>
              </a:ext>
            </a:extLst>
          </p:cNvPr>
          <p:cNvPicPr>
            <a:picLocks noChangeAspect="1"/>
          </p:cNvPicPr>
          <p:nvPr/>
        </p:nvPicPr>
        <p:blipFill>
          <a:blip r:embed="rId4"/>
          <a:stretch>
            <a:fillRect/>
          </a:stretch>
        </p:blipFill>
        <p:spPr>
          <a:xfrm>
            <a:off x="4323796" y="3769912"/>
            <a:ext cx="453789" cy="458705"/>
          </a:xfrm>
          <a:prstGeom prst="rect">
            <a:avLst/>
          </a:prstGeom>
        </p:spPr>
      </p:pic>
      <p:pic>
        <p:nvPicPr>
          <p:cNvPr id="110" name="Picture 109">
            <a:extLst>
              <a:ext uri="{FF2B5EF4-FFF2-40B4-BE49-F238E27FC236}">
                <a16:creationId xmlns:a16="http://schemas.microsoft.com/office/drawing/2014/main" id="{95D81A0F-9D4B-F8D2-BEBD-3785828DD8DA}"/>
              </a:ext>
            </a:extLst>
          </p:cNvPr>
          <p:cNvPicPr>
            <a:picLocks noChangeAspect="1"/>
          </p:cNvPicPr>
          <p:nvPr/>
        </p:nvPicPr>
        <p:blipFill>
          <a:blip r:embed="rId4"/>
          <a:stretch>
            <a:fillRect/>
          </a:stretch>
        </p:blipFill>
        <p:spPr>
          <a:xfrm>
            <a:off x="4775794" y="3769912"/>
            <a:ext cx="453789" cy="458705"/>
          </a:xfrm>
          <a:prstGeom prst="rect">
            <a:avLst/>
          </a:prstGeom>
        </p:spPr>
      </p:pic>
      <p:pic>
        <p:nvPicPr>
          <p:cNvPr id="111" name="Picture 110">
            <a:extLst>
              <a:ext uri="{FF2B5EF4-FFF2-40B4-BE49-F238E27FC236}">
                <a16:creationId xmlns:a16="http://schemas.microsoft.com/office/drawing/2014/main" id="{2B5306E0-567B-52E2-66D6-FE6B82DEE331}"/>
              </a:ext>
            </a:extLst>
          </p:cNvPr>
          <p:cNvPicPr>
            <a:picLocks noChangeAspect="1"/>
          </p:cNvPicPr>
          <p:nvPr/>
        </p:nvPicPr>
        <p:blipFill>
          <a:blip r:embed="rId4"/>
          <a:stretch>
            <a:fillRect/>
          </a:stretch>
        </p:blipFill>
        <p:spPr>
          <a:xfrm>
            <a:off x="1840779" y="4054489"/>
            <a:ext cx="453789" cy="458705"/>
          </a:xfrm>
          <a:prstGeom prst="rect">
            <a:avLst/>
          </a:prstGeom>
        </p:spPr>
      </p:pic>
      <p:pic>
        <p:nvPicPr>
          <p:cNvPr id="112" name="Picture 111">
            <a:extLst>
              <a:ext uri="{FF2B5EF4-FFF2-40B4-BE49-F238E27FC236}">
                <a16:creationId xmlns:a16="http://schemas.microsoft.com/office/drawing/2014/main" id="{180DA646-FDC3-E558-4CCD-2DCFA546DEC1}"/>
              </a:ext>
            </a:extLst>
          </p:cNvPr>
          <p:cNvPicPr>
            <a:picLocks noChangeAspect="1"/>
          </p:cNvPicPr>
          <p:nvPr/>
        </p:nvPicPr>
        <p:blipFill>
          <a:blip r:embed="rId4"/>
          <a:stretch>
            <a:fillRect/>
          </a:stretch>
        </p:blipFill>
        <p:spPr>
          <a:xfrm>
            <a:off x="2279154" y="4061794"/>
            <a:ext cx="453789" cy="458705"/>
          </a:xfrm>
          <a:prstGeom prst="rect">
            <a:avLst/>
          </a:prstGeom>
        </p:spPr>
      </p:pic>
      <p:pic>
        <p:nvPicPr>
          <p:cNvPr id="113" name="Picture 112">
            <a:extLst>
              <a:ext uri="{FF2B5EF4-FFF2-40B4-BE49-F238E27FC236}">
                <a16:creationId xmlns:a16="http://schemas.microsoft.com/office/drawing/2014/main" id="{5354DE13-0E35-7018-C6D2-E917C433CBEB}"/>
              </a:ext>
            </a:extLst>
          </p:cNvPr>
          <p:cNvPicPr>
            <a:picLocks noChangeAspect="1"/>
          </p:cNvPicPr>
          <p:nvPr/>
        </p:nvPicPr>
        <p:blipFill>
          <a:blip r:embed="rId4"/>
          <a:stretch>
            <a:fillRect/>
          </a:stretch>
        </p:blipFill>
        <p:spPr>
          <a:xfrm>
            <a:off x="2769226" y="4061794"/>
            <a:ext cx="453789" cy="458705"/>
          </a:xfrm>
          <a:prstGeom prst="rect">
            <a:avLst/>
          </a:prstGeom>
        </p:spPr>
      </p:pic>
      <p:pic>
        <p:nvPicPr>
          <p:cNvPr id="114" name="Picture 113">
            <a:extLst>
              <a:ext uri="{FF2B5EF4-FFF2-40B4-BE49-F238E27FC236}">
                <a16:creationId xmlns:a16="http://schemas.microsoft.com/office/drawing/2014/main" id="{8E7DBF74-B8E8-D54E-B5FA-1484726E1542}"/>
              </a:ext>
            </a:extLst>
          </p:cNvPr>
          <p:cNvPicPr>
            <a:picLocks noChangeAspect="1"/>
          </p:cNvPicPr>
          <p:nvPr/>
        </p:nvPicPr>
        <p:blipFill>
          <a:blip r:embed="rId4"/>
          <a:stretch>
            <a:fillRect/>
          </a:stretch>
        </p:blipFill>
        <p:spPr>
          <a:xfrm>
            <a:off x="3238422" y="4061794"/>
            <a:ext cx="453789" cy="458705"/>
          </a:xfrm>
          <a:prstGeom prst="rect">
            <a:avLst/>
          </a:prstGeom>
        </p:spPr>
      </p:pic>
      <p:pic>
        <p:nvPicPr>
          <p:cNvPr id="115" name="Picture 114">
            <a:extLst>
              <a:ext uri="{FF2B5EF4-FFF2-40B4-BE49-F238E27FC236}">
                <a16:creationId xmlns:a16="http://schemas.microsoft.com/office/drawing/2014/main" id="{05E62049-CB75-EF37-2B45-18B861A1AD8A}"/>
              </a:ext>
            </a:extLst>
          </p:cNvPr>
          <p:cNvPicPr>
            <a:picLocks noChangeAspect="1"/>
          </p:cNvPicPr>
          <p:nvPr/>
        </p:nvPicPr>
        <p:blipFill>
          <a:blip r:embed="rId4"/>
          <a:stretch>
            <a:fillRect/>
          </a:stretch>
        </p:blipFill>
        <p:spPr>
          <a:xfrm>
            <a:off x="3718227" y="4061794"/>
            <a:ext cx="453789" cy="458705"/>
          </a:xfrm>
          <a:prstGeom prst="rect">
            <a:avLst/>
          </a:prstGeom>
        </p:spPr>
      </p:pic>
      <p:pic>
        <p:nvPicPr>
          <p:cNvPr id="116" name="Picture 115">
            <a:extLst>
              <a:ext uri="{FF2B5EF4-FFF2-40B4-BE49-F238E27FC236}">
                <a16:creationId xmlns:a16="http://schemas.microsoft.com/office/drawing/2014/main" id="{E87FB6AF-F79E-DCAD-5063-620E343354AD}"/>
              </a:ext>
            </a:extLst>
          </p:cNvPr>
          <p:cNvPicPr>
            <a:picLocks noChangeAspect="1"/>
          </p:cNvPicPr>
          <p:nvPr/>
        </p:nvPicPr>
        <p:blipFill>
          <a:blip r:embed="rId4"/>
          <a:stretch>
            <a:fillRect/>
          </a:stretch>
        </p:blipFill>
        <p:spPr>
          <a:xfrm>
            <a:off x="4229341" y="4061794"/>
            <a:ext cx="453789" cy="458705"/>
          </a:xfrm>
          <a:prstGeom prst="rect">
            <a:avLst/>
          </a:prstGeom>
        </p:spPr>
      </p:pic>
      <p:pic>
        <p:nvPicPr>
          <p:cNvPr id="117" name="Picture 116">
            <a:extLst>
              <a:ext uri="{FF2B5EF4-FFF2-40B4-BE49-F238E27FC236}">
                <a16:creationId xmlns:a16="http://schemas.microsoft.com/office/drawing/2014/main" id="{58E0AF28-A452-8735-B570-C2FBD614184F}"/>
              </a:ext>
            </a:extLst>
          </p:cNvPr>
          <p:cNvPicPr>
            <a:picLocks noChangeAspect="1"/>
          </p:cNvPicPr>
          <p:nvPr/>
        </p:nvPicPr>
        <p:blipFill>
          <a:blip r:embed="rId4"/>
          <a:stretch>
            <a:fillRect/>
          </a:stretch>
        </p:blipFill>
        <p:spPr>
          <a:xfrm>
            <a:off x="4681339" y="4061794"/>
            <a:ext cx="453789" cy="458705"/>
          </a:xfrm>
          <a:prstGeom prst="rect">
            <a:avLst/>
          </a:prstGeom>
        </p:spPr>
      </p:pic>
      <p:pic>
        <p:nvPicPr>
          <p:cNvPr id="118" name="Picture 117">
            <a:extLst>
              <a:ext uri="{FF2B5EF4-FFF2-40B4-BE49-F238E27FC236}">
                <a16:creationId xmlns:a16="http://schemas.microsoft.com/office/drawing/2014/main" id="{0331B797-3D5E-67ED-E5D7-A4C7072D2F22}"/>
              </a:ext>
            </a:extLst>
          </p:cNvPr>
          <p:cNvPicPr>
            <a:picLocks noChangeAspect="1"/>
          </p:cNvPicPr>
          <p:nvPr/>
        </p:nvPicPr>
        <p:blipFill>
          <a:blip r:embed="rId4"/>
          <a:stretch>
            <a:fillRect/>
          </a:stretch>
        </p:blipFill>
        <p:spPr>
          <a:xfrm>
            <a:off x="1796551" y="4373112"/>
            <a:ext cx="453789" cy="458705"/>
          </a:xfrm>
          <a:prstGeom prst="rect">
            <a:avLst/>
          </a:prstGeom>
        </p:spPr>
      </p:pic>
      <p:pic>
        <p:nvPicPr>
          <p:cNvPr id="119" name="Picture 118">
            <a:extLst>
              <a:ext uri="{FF2B5EF4-FFF2-40B4-BE49-F238E27FC236}">
                <a16:creationId xmlns:a16="http://schemas.microsoft.com/office/drawing/2014/main" id="{3809B965-4E82-4789-95C4-34EA14D16063}"/>
              </a:ext>
            </a:extLst>
          </p:cNvPr>
          <p:cNvPicPr>
            <a:picLocks noChangeAspect="1"/>
          </p:cNvPicPr>
          <p:nvPr/>
        </p:nvPicPr>
        <p:blipFill>
          <a:blip r:embed="rId4"/>
          <a:stretch>
            <a:fillRect/>
          </a:stretch>
        </p:blipFill>
        <p:spPr>
          <a:xfrm>
            <a:off x="2234926" y="4380417"/>
            <a:ext cx="453789" cy="458705"/>
          </a:xfrm>
          <a:prstGeom prst="rect">
            <a:avLst/>
          </a:prstGeom>
        </p:spPr>
      </p:pic>
      <p:pic>
        <p:nvPicPr>
          <p:cNvPr id="120" name="Picture 119">
            <a:extLst>
              <a:ext uri="{FF2B5EF4-FFF2-40B4-BE49-F238E27FC236}">
                <a16:creationId xmlns:a16="http://schemas.microsoft.com/office/drawing/2014/main" id="{41B5C3BE-2FD4-B671-ED4A-38CE84A0E886}"/>
              </a:ext>
            </a:extLst>
          </p:cNvPr>
          <p:cNvPicPr>
            <a:picLocks noChangeAspect="1"/>
          </p:cNvPicPr>
          <p:nvPr/>
        </p:nvPicPr>
        <p:blipFill>
          <a:blip r:embed="rId4"/>
          <a:stretch>
            <a:fillRect/>
          </a:stretch>
        </p:blipFill>
        <p:spPr>
          <a:xfrm>
            <a:off x="2724998" y="4380417"/>
            <a:ext cx="453789" cy="458705"/>
          </a:xfrm>
          <a:prstGeom prst="rect">
            <a:avLst/>
          </a:prstGeom>
        </p:spPr>
      </p:pic>
      <p:pic>
        <p:nvPicPr>
          <p:cNvPr id="121" name="Picture 120">
            <a:extLst>
              <a:ext uri="{FF2B5EF4-FFF2-40B4-BE49-F238E27FC236}">
                <a16:creationId xmlns:a16="http://schemas.microsoft.com/office/drawing/2014/main" id="{9104761A-E6C8-440E-84F9-7C576388DEB0}"/>
              </a:ext>
            </a:extLst>
          </p:cNvPr>
          <p:cNvPicPr>
            <a:picLocks noChangeAspect="1"/>
          </p:cNvPicPr>
          <p:nvPr/>
        </p:nvPicPr>
        <p:blipFill>
          <a:blip r:embed="rId4"/>
          <a:stretch>
            <a:fillRect/>
          </a:stretch>
        </p:blipFill>
        <p:spPr>
          <a:xfrm>
            <a:off x="3194194" y="4380417"/>
            <a:ext cx="453789" cy="458705"/>
          </a:xfrm>
          <a:prstGeom prst="rect">
            <a:avLst/>
          </a:prstGeom>
        </p:spPr>
      </p:pic>
      <p:pic>
        <p:nvPicPr>
          <p:cNvPr id="122" name="Picture 121">
            <a:extLst>
              <a:ext uri="{FF2B5EF4-FFF2-40B4-BE49-F238E27FC236}">
                <a16:creationId xmlns:a16="http://schemas.microsoft.com/office/drawing/2014/main" id="{2CC2208B-296B-CD11-1D38-F94817E5A33E}"/>
              </a:ext>
            </a:extLst>
          </p:cNvPr>
          <p:cNvPicPr>
            <a:picLocks noChangeAspect="1"/>
          </p:cNvPicPr>
          <p:nvPr/>
        </p:nvPicPr>
        <p:blipFill>
          <a:blip r:embed="rId4"/>
          <a:stretch>
            <a:fillRect/>
          </a:stretch>
        </p:blipFill>
        <p:spPr>
          <a:xfrm>
            <a:off x="3673999" y="4380417"/>
            <a:ext cx="453789" cy="458705"/>
          </a:xfrm>
          <a:prstGeom prst="rect">
            <a:avLst/>
          </a:prstGeom>
        </p:spPr>
      </p:pic>
      <p:pic>
        <p:nvPicPr>
          <p:cNvPr id="123" name="Picture 122">
            <a:extLst>
              <a:ext uri="{FF2B5EF4-FFF2-40B4-BE49-F238E27FC236}">
                <a16:creationId xmlns:a16="http://schemas.microsoft.com/office/drawing/2014/main" id="{C7100023-2D61-5913-8EE3-191BC5277E7C}"/>
              </a:ext>
            </a:extLst>
          </p:cNvPr>
          <p:cNvPicPr>
            <a:picLocks noChangeAspect="1"/>
          </p:cNvPicPr>
          <p:nvPr/>
        </p:nvPicPr>
        <p:blipFill>
          <a:blip r:embed="rId4"/>
          <a:stretch>
            <a:fillRect/>
          </a:stretch>
        </p:blipFill>
        <p:spPr>
          <a:xfrm>
            <a:off x="4185113" y="4380417"/>
            <a:ext cx="453789" cy="458705"/>
          </a:xfrm>
          <a:prstGeom prst="rect">
            <a:avLst/>
          </a:prstGeom>
        </p:spPr>
      </p:pic>
      <p:pic>
        <p:nvPicPr>
          <p:cNvPr id="124" name="Picture 123">
            <a:extLst>
              <a:ext uri="{FF2B5EF4-FFF2-40B4-BE49-F238E27FC236}">
                <a16:creationId xmlns:a16="http://schemas.microsoft.com/office/drawing/2014/main" id="{011BDC7B-8D79-9FF0-AB8C-5A37ACAA93F0}"/>
              </a:ext>
            </a:extLst>
          </p:cNvPr>
          <p:cNvPicPr>
            <a:picLocks noChangeAspect="1"/>
          </p:cNvPicPr>
          <p:nvPr/>
        </p:nvPicPr>
        <p:blipFill>
          <a:blip r:embed="rId4"/>
          <a:stretch>
            <a:fillRect/>
          </a:stretch>
        </p:blipFill>
        <p:spPr>
          <a:xfrm>
            <a:off x="4637111" y="4380417"/>
            <a:ext cx="453789" cy="458705"/>
          </a:xfrm>
          <a:prstGeom prst="rect">
            <a:avLst/>
          </a:prstGeom>
        </p:spPr>
      </p:pic>
      <p:pic>
        <p:nvPicPr>
          <p:cNvPr id="125" name="Picture 124">
            <a:extLst>
              <a:ext uri="{FF2B5EF4-FFF2-40B4-BE49-F238E27FC236}">
                <a16:creationId xmlns:a16="http://schemas.microsoft.com/office/drawing/2014/main" id="{66AF0AA8-AA5F-21A3-760C-D64F9A2A8964}"/>
              </a:ext>
            </a:extLst>
          </p:cNvPr>
          <p:cNvPicPr>
            <a:picLocks noChangeAspect="1"/>
          </p:cNvPicPr>
          <p:nvPr/>
        </p:nvPicPr>
        <p:blipFill>
          <a:blip r:embed="rId4"/>
          <a:stretch>
            <a:fillRect/>
          </a:stretch>
        </p:blipFill>
        <p:spPr>
          <a:xfrm>
            <a:off x="5072092" y="728418"/>
            <a:ext cx="453789" cy="458705"/>
          </a:xfrm>
          <a:prstGeom prst="rect">
            <a:avLst/>
          </a:prstGeom>
        </p:spPr>
      </p:pic>
      <p:pic>
        <p:nvPicPr>
          <p:cNvPr id="126" name="Picture 125">
            <a:extLst>
              <a:ext uri="{FF2B5EF4-FFF2-40B4-BE49-F238E27FC236}">
                <a16:creationId xmlns:a16="http://schemas.microsoft.com/office/drawing/2014/main" id="{7D374720-C1E5-2846-917C-F0F801B34411}"/>
              </a:ext>
            </a:extLst>
          </p:cNvPr>
          <p:cNvPicPr>
            <a:picLocks noChangeAspect="1"/>
          </p:cNvPicPr>
          <p:nvPr/>
        </p:nvPicPr>
        <p:blipFill>
          <a:blip r:embed="rId4"/>
          <a:stretch>
            <a:fillRect/>
          </a:stretch>
        </p:blipFill>
        <p:spPr>
          <a:xfrm>
            <a:off x="5510467" y="735723"/>
            <a:ext cx="453789" cy="458705"/>
          </a:xfrm>
          <a:prstGeom prst="rect">
            <a:avLst/>
          </a:prstGeom>
        </p:spPr>
      </p:pic>
      <p:pic>
        <p:nvPicPr>
          <p:cNvPr id="127" name="Picture 126">
            <a:extLst>
              <a:ext uri="{FF2B5EF4-FFF2-40B4-BE49-F238E27FC236}">
                <a16:creationId xmlns:a16="http://schemas.microsoft.com/office/drawing/2014/main" id="{A2722687-034B-C9A2-BE58-FDC36E446D0D}"/>
              </a:ext>
            </a:extLst>
          </p:cNvPr>
          <p:cNvPicPr>
            <a:picLocks noChangeAspect="1"/>
          </p:cNvPicPr>
          <p:nvPr/>
        </p:nvPicPr>
        <p:blipFill>
          <a:blip r:embed="rId4"/>
          <a:stretch>
            <a:fillRect/>
          </a:stretch>
        </p:blipFill>
        <p:spPr>
          <a:xfrm>
            <a:off x="6000539" y="735723"/>
            <a:ext cx="453789" cy="458705"/>
          </a:xfrm>
          <a:prstGeom prst="rect">
            <a:avLst/>
          </a:prstGeom>
        </p:spPr>
      </p:pic>
      <p:pic>
        <p:nvPicPr>
          <p:cNvPr id="128" name="Picture 127">
            <a:extLst>
              <a:ext uri="{FF2B5EF4-FFF2-40B4-BE49-F238E27FC236}">
                <a16:creationId xmlns:a16="http://schemas.microsoft.com/office/drawing/2014/main" id="{E717D1C4-88A8-489F-FA3B-9FDF07510896}"/>
              </a:ext>
            </a:extLst>
          </p:cNvPr>
          <p:cNvPicPr>
            <a:picLocks noChangeAspect="1"/>
          </p:cNvPicPr>
          <p:nvPr/>
        </p:nvPicPr>
        <p:blipFill>
          <a:blip r:embed="rId4"/>
          <a:stretch>
            <a:fillRect/>
          </a:stretch>
        </p:blipFill>
        <p:spPr>
          <a:xfrm>
            <a:off x="6469735" y="735723"/>
            <a:ext cx="453789" cy="458705"/>
          </a:xfrm>
          <a:prstGeom prst="rect">
            <a:avLst/>
          </a:prstGeom>
        </p:spPr>
      </p:pic>
      <p:pic>
        <p:nvPicPr>
          <p:cNvPr id="129" name="Picture 128">
            <a:extLst>
              <a:ext uri="{FF2B5EF4-FFF2-40B4-BE49-F238E27FC236}">
                <a16:creationId xmlns:a16="http://schemas.microsoft.com/office/drawing/2014/main" id="{9E15B8FC-9FDA-73CB-E555-38C6C781EBA7}"/>
              </a:ext>
            </a:extLst>
          </p:cNvPr>
          <p:cNvPicPr>
            <a:picLocks noChangeAspect="1"/>
          </p:cNvPicPr>
          <p:nvPr/>
        </p:nvPicPr>
        <p:blipFill>
          <a:blip r:embed="rId4"/>
          <a:stretch>
            <a:fillRect/>
          </a:stretch>
        </p:blipFill>
        <p:spPr>
          <a:xfrm>
            <a:off x="6949540" y="735723"/>
            <a:ext cx="453789" cy="458705"/>
          </a:xfrm>
          <a:prstGeom prst="rect">
            <a:avLst/>
          </a:prstGeom>
        </p:spPr>
      </p:pic>
      <p:pic>
        <p:nvPicPr>
          <p:cNvPr id="130" name="Picture 129">
            <a:extLst>
              <a:ext uri="{FF2B5EF4-FFF2-40B4-BE49-F238E27FC236}">
                <a16:creationId xmlns:a16="http://schemas.microsoft.com/office/drawing/2014/main" id="{FE1558FF-0282-0E38-ABA1-FAB28588D1C4}"/>
              </a:ext>
            </a:extLst>
          </p:cNvPr>
          <p:cNvPicPr>
            <a:picLocks noChangeAspect="1"/>
          </p:cNvPicPr>
          <p:nvPr/>
        </p:nvPicPr>
        <p:blipFill>
          <a:blip r:embed="rId4"/>
          <a:stretch>
            <a:fillRect/>
          </a:stretch>
        </p:blipFill>
        <p:spPr>
          <a:xfrm>
            <a:off x="7460654" y="735723"/>
            <a:ext cx="453789" cy="458705"/>
          </a:xfrm>
          <a:prstGeom prst="rect">
            <a:avLst/>
          </a:prstGeom>
        </p:spPr>
      </p:pic>
      <p:pic>
        <p:nvPicPr>
          <p:cNvPr id="131" name="Picture 130">
            <a:extLst>
              <a:ext uri="{FF2B5EF4-FFF2-40B4-BE49-F238E27FC236}">
                <a16:creationId xmlns:a16="http://schemas.microsoft.com/office/drawing/2014/main" id="{7774FFB0-731A-67DF-D6C4-37A66233057F}"/>
              </a:ext>
            </a:extLst>
          </p:cNvPr>
          <p:cNvPicPr>
            <a:picLocks noChangeAspect="1"/>
          </p:cNvPicPr>
          <p:nvPr/>
        </p:nvPicPr>
        <p:blipFill>
          <a:blip r:embed="rId4"/>
          <a:stretch>
            <a:fillRect/>
          </a:stretch>
        </p:blipFill>
        <p:spPr>
          <a:xfrm>
            <a:off x="7912652" y="735723"/>
            <a:ext cx="453789" cy="458705"/>
          </a:xfrm>
          <a:prstGeom prst="rect">
            <a:avLst/>
          </a:prstGeom>
        </p:spPr>
      </p:pic>
      <p:pic>
        <p:nvPicPr>
          <p:cNvPr id="132" name="Picture 131">
            <a:extLst>
              <a:ext uri="{FF2B5EF4-FFF2-40B4-BE49-F238E27FC236}">
                <a16:creationId xmlns:a16="http://schemas.microsoft.com/office/drawing/2014/main" id="{453749A7-1584-764D-59C7-8707771AA09B}"/>
              </a:ext>
            </a:extLst>
          </p:cNvPr>
          <p:cNvPicPr>
            <a:picLocks noChangeAspect="1"/>
          </p:cNvPicPr>
          <p:nvPr/>
        </p:nvPicPr>
        <p:blipFill>
          <a:blip r:embed="rId4"/>
          <a:stretch>
            <a:fillRect/>
          </a:stretch>
        </p:blipFill>
        <p:spPr>
          <a:xfrm>
            <a:off x="5148658" y="1008585"/>
            <a:ext cx="453789" cy="458705"/>
          </a:xfrm>
          <a:prstGeom prst="rect">
            <a:avLst/>
          </a:prstGeom>
        </p:spPr>
      </p:pic>
      <p:pic>
        <p:nvPicPr>
          <p:cNvPr id="133" name="Picture 132">
            <a:extLst>
              <a:ext uri="{FF2B5EF4-FFF2-40B4-BE49-F238E27FC236}">
                <a16:creationId xmlns:a16="http://schemas.microsoft.com/office/drawing/2014/main" id="{E03F7D44-3174-01F3-C522-608D8AC128F2}"/>
              </a:ext>
            </a:extLst>
          </p:cNvPr>
          <p:cNvPicPr>
            <a:picLocks noChangeAspect="1"/>
          </p:cNvPicPr>
          <p:nvPr/>
        </p:nvPicPr>
        <p:blipFill>
          <a:blip r:embed="rId4"/>
          <a:stretch>
            <a:fillRect/>
          </a:stretch>
        </p:blipFill>
        <p:spPr>
          <a:xfrm>
            <a:off x="5587033" y="1015890"/>
            <a:ext cx="453789" cy="458705"/>
          </a:xfrm>
          <a:prstGeom prst="rect">
            <a:avLst/>
          </a:prstGeom>
        </p:spPr>
      </p:pic>
      <p:pic>
        <p:nvPicPr>
          <p:cNvPr id="134" name="Picture 133">
            <a:extLst>
              <a:ext uri="{FF2B5EF4-FFF2-40B4-BE49-F238E27FC236}">
                <a16:creationId xmlns:a16="http://schemas.microsoft.com/office/drawing/2014/main" id="{699349E6-F753-046F-79DB-3AE1299CF6D2}"/>
              </a:ext>
            </a:extLst>
          </p:cNvPr>
          <p:cNvPicPr>
            <a:picLocks noChangeAspect="1"/>
          </p:cNvPicPr>
          <p:nvPr/>
        </p:nvPicPr>
        <p:blipFill>
          <a:blip r:embed="rId4"/>
          <a:stretch>
            <a:fillRect/>
          </a:stretch>
        </p:blipFill>
        <p:spPr>
          <a:xfrm>
            <a:off x="6077105" y="1015890"/>
            <a:ext cx="453789" cy="458705"/>
          </a:xfrm>
          <a:prstGeom prst="rect">
            <a:avLst/>
          </a:prstGeom>
        </p:spPr>
      </p:pic>
      <p:pic>
        <p:nvPicPr>
          <p:cNvPr id="135" name="Picture 134">
            <a:extLst>
              <a:ext uri="{FF2B5EF4-FFF2-40B4-BE49-F238E27FC236}">
                <a16:creationId xmlns:a16="http://schemas.microsoft.com/office/drawing/2014/main" id="{3B9DE110-D276-8514-577B-F1E599435ECC}"/>
              </a:ext>
            </a:extLst>
          </p:cNvPr>
          <p:cNvPicPr>
            <a:picLocks noChangeAspect="1"/>
          </p:cNvPicPr>
          <p:nvPr/>
        </p:nvPicPr>
        <p:blipFill>
          <a:blip r:embed="rId4"/>
          <a:stretch>
            <a:fillRect/>
          </a:stretch>
        </p:blipFill>
        <p:spPr>
          <a:xfrm>
            <a:off x="6546301" y="1015890"/>
            <a:ext cx="453789" cy="458705"/>
          </a:xfrm>
          <a:prstGeom prst="rect">
            <a:avLst/>
          </a:prstGeom>
        </p:spPr>
      </p:pic>
      <p:pic>
        <p:nvPicPr>
          <p:cNvPr id="136" name="Picture 135">
            <a:extLst>
              <a:ext uri="{FF2B5EF4-FFF2-40B4-BE49-F238E27FC236}">
                <a16:creationId xmlns:a16="http://schemas.microsoft.com/office/drawing/2014/main" id="{711073A7-5B25-ABCE-0A0F-2CB95C38BDD6}"/>
              </a:ext>
            </a:extLst>
          </p:cNvPr>
          <p:cNvPicPr>
            <a:picLocks noChangeAspect="1"/>
          </p:cNvPicPr>
          <p:nvPr/>
        </p:nvPicPr>
        <p:blipFill>
          <a:blip r:embed="rId4"/>
          <a:stretch>
            <a:fillRect/>
          </a:stretch>
        </p:blipFill>
        <p:spPr>
          <a:xfrm>
            <a:off x="7026106" y="1015890"/>
            <a:ext cx="453789" cy="458705"/>
          </a:xfrm>
          <a:prstGeom prst="rect">
            <a:avLst/>
          </a:prstGeom>
        </p:spPr>
      </p:pic>
      <p:pic>
        <p:nvPicPr>
          <p:cNvPr id="137" name="Picture 136">
            <a:extLst>
              <a:ext uri="{FF2B5EF4-FFF2-40B4-BE49-F238E27FC236}">
                <a16:creationId xmlns:a16="http://schemas.microsoft.com/office/drawing/2014/main" id="{986EB409-FD24-D761-3C06-28F6A2001BAA}"/>
              </a:ext>
            </a:extLst>
          </p:cNvPr>
          <p:cNvPicPr>
            <a:picLocks noChangeAspect="1"/>
          </p:cNvPicPr>
          <p:nvPr/>
        </p:nvPicPr>
        <p:blipFill>
          <a:blip r:embed="rId4"/>
          <a:stretch>
            <a:fillRect/>
          </a:stretch>
        </p:blipFill>
        <p:spPr>
          <a:xfrm>
            <a:off x="7537220" y="1015890"/>
            <a:ext cx="453789" cy="458705"/>
          </a:xfrm>
          <a:prstGeom prst="rect">
            <a:avLst/>
          </a:prstGeom>
        </p:spPr>
      </p:pic>
      <p:pic>
        <p:nvPicPr>
          <p:cNvPr id="138" name="Picture 137">
            <a:extLst>
              <a:ext uri="{FF2B5EF4-FFF2-40B4-BE49-F238E27FC236}">
                <a16:creationId xmlns:a16="http://schemas.microsoft.com/office/drawing/2014/main" id="{BA6E56D9-5277-D87B-B0D3-BB29AE4E8A58}"/>
              </a:ext>
            </a:extLst>
          </p:cNvPr>
          <p:cNvPicPr>
            <a:picLocks noChangeAspect="1"/>
          </p:cNvPicPr>
          <p:nvPr/>
        </p:nvPicPr>
        <p:blipFill>
          <a:blip r:embed="rId4"/>
          <a:stretch>
            <a:fillRect/>
          </a:stretch>
        </p:blipFill>
        <p:spPr>
          <a:xfrm>
            <a:off x="7989218" y="1015890"/>
            <a:ext cx="453789" cy="458705"/>
          </a:xfrm>
          <a:prstGeom prst="rect">
            <a:avLst/>
          </a:prstGeom>
        </p:spPr>
      </p:pic>
      <p:pic>
        <p:nvPicPr>
          <p:cNvPr id="139" name="Picture 138">
            <a:extLst>
              <a:ext uri="{FF2B5EF4-FFF2-40B4-BE49-F238E27FC236}">
                <a16:creationId xmlns:a16="http://schemas.microsoft.com/office/drawing/2014/main" id="{9410AFFC-3210-A222-3957-2676CB32E1BA}"/>
              </a:ext>
            </a:extLst>
          </p:cNvPr>
          <p:cNvPicPr>
            <a:picLocks noChangeAspect="1"/>
          </p:cNvPicPr>
          <p:nvPr/>
        </p:nvPicPr>
        <p:blipFill>
          <a:blip r:embed="rId4"/>
          <a:stretch>
            <a:fillRect/>
          </a:stretch>
        </p:blipFill>
        <p:spPr>
          <a:xfrm>
            <a:off x="5054203" y="1300467"/>
            <a:ext cx="453789" cy="458705"/>
          </a:xfrm>
          <a:prstGeom prst="rect">
            <a:avLst/>
          </a:prstGeom>
        </p:spPr>
      </p:pic>
      <p:pic>
        <p:nvPicPr>
          <p:cNvPr id="140" name="Picture 139">
            <a:extLst>
              <a:ext uri="{FF2B5EF4-FFF2-40B4-BE49-F238E27FC236}">
                <a16:creationId xmlns:a16="http://schemas.microsoft.com/office/drawing/2014/main" id="{D3A28C72-D292-FDA3-1332-DFBE65C1610C}"/>
              </a:ext>
            </a:extLst>
          </p:cNvPr>
          <p:cNvPicPr>
            <a:picLocks noChangeAspect="1"/>
          </p:cNvPicPr>
          <p:nvPr/>
        </p:nvPicPr>
        <p:blipFill>
          <a:blip r:embed="rId4"/>
          <a:stretch>
            <a:fillRect/>
          </a:stretch>
        </p:blipFill>
        <p:spPr>
          <a:xfrm>
            <a:off x="5492578" y="1307772"/>
            <a:ext cx="453789" cy="458705"/>
          </a:xfrm>
          <a:prstGeom prst="rect">
            <a:avLst/>
          </a:prstGeom>
        </p:spPr>
      </p:pic>
      <p:pic>
        <p:nvPicPr>
          <p:cNvPr id="141" name="Picture 140">
            <a:extLst>
              <a:ext uri="{FF2B5EF4-FFF2-40B4-BE49-F238E27FC236}">
                <a16:creationId xmlns:a16="http://schemas.microsoft.com/office/drawing/2014/main" id="{2563398E-199C-DC66-1106-A84770F06DB1}"/>
              </a:ext>
            </a:extLst>
          </p:cNvPr>
          <p:cNvPicPr>
            <a:picLocks noChangeAspect="1"/>
          </p:cNvPicPr>
          <p:nvPr/>
        </p:nvPicPr>
        <p:blipFill>
          <a:blip r:embed="rId4"/>
          <a:stretch>
            <a:fillRect/>
          </a:stretch>
        </p:blipFill>
        <p:spPr>
          <a:xfrm>
            <a:off x="5982650" y="1307772"/>
            <a:ext cx="453789" cy="458705"/>
          </a:xfrm>
          <a:prstGeom prst="rect">
            <a:avLst/>
          </a:prstGeom>
        </p:spPr>
      </p:pic>
      <p:pic>
        <p:nvPicPr>
          <p:cNvPr id="142" name="Picture 141">
            <a:extLst>
              <a:ext uri="{FF2B5EF4-FFF2-40B4-BE49-F238E27FC236}">
                <a16:creationId xmlns:a16="http://schemas.microsoft.com/office/drawing/2014/main" id="{B478FEA6-E7C2-41FE-E104-FD06C6623A78}"/>
              </a:ext>
            </a:extLst>
          </p:cNvPr>
          <p:cNvPicPr>
            <a:picLocks noChangeAspect="1"/>
          </p:cNvPicPr>
          <p:nvPr/>
        </p:nvPicPr>
        <p:blipFill>
          <a:blip r:embed="rId4"/>
          <a:stretch>
            <a:fillRect/>
          </a:stretch>
        </p:blipFill>
        <p:spPr>
          <a:xfrm>
            <a:off x="6451846" y="1307772"/>
            <a:ext cx="453789" cy="458705"/>
          </a:xfrm>
          <a:prstGeom prst="rect">
            <a:avLst/>
          </a:prstGeom>
        </p:spPr>
      </p:pic>
      <p:pic>
        <p:nvPicPr>
          <p:cNvPr id="143" name="Picture 142">
            <a:extLst>
              <a:ext uri="{FF2B5EF4-FFF2-40B4-BE49-F238E27FC236}">
                <a16:creationId xmlns:a16="http://schemas.microsoft.com/office/drawing/2014/main" id="{FDA5DB89-8A64-D601-1675-7EC8657A74B0}"/>
              </a:ext>
            </a:extLst>
          </p:cNvPr>
          <p:cNvPicPr>
            <a:picLocks noChangeAspect="1"/>
          </p:cNvPicPr>
          <p:nvPr/>
        </p:nvPicPr>
        <p:blipFill>
          <a:blip r:embed="rId4"/>
          <a:stretch>
            <a:fillRect/>
          </a:stretch>
        </p:blipFill>
        <p:spPr>
          <a:xfrm>
            <a:off x="6931651" y="1307772"/>
            <a:ext cx="453789" cy="458705"/>
          </a:xfrm>
          <a:prstGeom prst="rect">
            <a:avLst/>
          </a:prstGeom>
        </p:spPr>
      </p:pic>
      <p:pic>
        <p:nvPicPr>
          <p:cNvPr id="144" name="Picture 143">
            <a:extLst>
              <a:ext uri="{FF2B5EF4-FFF2-40B4-BE49-F238E27FC236}">
                <a16:creationId xmlns:a16="http://schemas.microsoft.com/office/drawing/2014/main" id="{EC968B6A-1977-1474-74FF-A8F20EDE7526}"/>
              </a:ext>
            </a:extLst>
          </p:cNvPr>
          <p:cNvPicPr>
            <a:picLocks noChangeAspect="1"/>
          </p:cNvPicPr>
          <p:nvPr/>
        </p:nvPicPr>
        <p:blipFill>
          <a:blip r:embed="rId4"/>
          <a:stretch>
            <a:fillRect/>
          </a:stretch>
        </p:blipFill>
        <p:spPr>
          <a:xfrm>
            <a:off x="7442765" y="1307772"/>
            <a:ext cx="453789" cy="458705"/>
          </a:xfrm>
          <a:prstGeom prst="rect">
            <a:avLst/>
          </a:prstGeom>
        </p:spPr>
      </p:pic>
      <p:pic>
        <p:nvPicPr>
          <p:cNvPr id="145" name="Picture 144">
            <a:extLst>
              <a:ext uri="{FF2B5EF4-FFF2-40B4-BE49-F238E27FC236}">
                <a16:creationId xmlns:a16="http://schemas.microsoft.com/office/drawing/2014/main" id="{68F25826-91BF-FCD9-CD97-5ACA18A0B895}"/>
              </a:ext>
            </a:extLst>
          </p:cNvPr>
          <p:cNvPicPr>
            <a:picLocks noChangeAspect="1"/>
          </p:cNvPicPr>
          <p:nvPr/>
        </p:nvPicPr>
        <p:blipFill>
          <a:blip r:embed="rId4"/>
          <a:stretch>
            <a:fillRect/>
          </a:stretch>
        </p:blipFill>
        <p:spPr>
          <a:xfrm>
            <a:off x="7894763" y="1307772"/>
            <a:ext cx="453789" cy="458705"/>
          </a:xfrm>
          <a:prstGeom prst="rect">
            <a:avLst/>
          </a:prstGeom>
        </p:spPr>
      </p:pic>
      <p:pic>
        <p:nvPicPr>
          <p:cNvPr id="146" name="Picture 145">
            <a:extLst>
              <a:ext uri="{FF2B5EF4-FFF2-40B4-BE49-F238E27FC236}">
                <a16:creationId xmlns:a16="http://schemas.microsoft.com/office/drawing/2014/main" id="{415BC5B8-8798-1B95-32AF-731837CC3BC9}"/>
              </a:ext>
            </a:extLst>
          </p:cNvPr>
          <p:cNvPicPr>
            <a:picLocks noChangeAspect="1"/>
          </p:cNvPicPr>
          <p:nvPr/>
        </p:nvPicPr>
        <p:blipFill>
          <a:blip r:embed="rId4"/>
          <a:stretch>
            <a:fillRect/>
          </a:stretch>
        </p:blipFill>
        <p:spPr>
          <a:xfrm>
            <a:off x="5009975" y="1619090"/>
            <a:ext cx="453789" cy="458705"/>
          </a:xfrm>
          <a:prstGeom prst="rect">
            <a:avLst/>
          </a:prstGeom>
        </p:spPr>
      </p:pic>
      <p:pic>
        <p:nvPicPr>
          <p:cNvPr id="147" name="Picture 146">
            <a:extLst>
              <a:ext uri="{FF2B5EF4-FFF2-40B4-BE49-F238E27FC236}">
                <a16:creationId xmlns:a16="http://schemas.microsoft.com/office/drawing/2014/main" id="{66F1A1A2-CBFD-FEAF-0109-33F4724524A1}"/>
              </a:ext>
            </a:extLst>
          </p:cNvPr>
          <p:cNvPicPr>
            <a:picLocks noChangeAspect="1"/>
          </p:cNvPicPr>
          <p:nvPr/>
        </p:nvPicPr>
        <p:blipFill>
          <a:blip r:embed="rId4"/>
          <a:stretch>
            <a:fillRect/>
          </a:stretch>
        </p:blipFill>
        <p:spPr>
          <a:xfrm>
            <a:off x="5448350" y="1626395"/>
            <a:ext cx="453789" cy="458705"/>
          </a:xfrm>
          <a:prstGeom prst="rect">
            <a:avLst/>
          </a:prstGeom>
        </p:spPr>
      </p:pic>
      <p:pic>
        <p:nvPicPr>
          <p:cNvPr id="148" name="Picture 147">
            <a:extLst>
              <a:ext uri="{FF2B5EF4-FFF2-40B4-BE49-F238E27FC236}">
                <a16:creationId xmlns:a16="http://schemas.microsoft.com/office/drawing/2014/main" id="{BB318DF9-E1FD-53B5-2BBB-30F87CEE843C}"/>
              </a:ext>
            </a:extLst>
          </p:cNvPr>
          <p:cNvPicPr>
            <a:picLocks noChangeAspect="1"/>
          </p:cNvPicPr>
          <p:nvPr/>
        </p:nvPicPr>
        <p:blipFill>
          <a:blip r:embed="rId4"/>
          <a:stretch>
            <a:fillRect/>
          </a:stretch>
        </p:blipFill>
        <p:spPr>
          <a:xfrm>
            <a:off x="5938422" y="1626395"/>
            <a:ext cx="453789" cy="458705"/>
          </a:xfrm>
          <a:prstGeom prst="rect">
            <a:avLst/>
          </a:prstGeom>
        </p:spPr>
      </p:pic>
      <p:pic>
        <p:nvPicPr>
          <p:cNvPr id="149" name="Picture 148">
            <a:extLst>
              <a:ext uri="{FF2B5EF4-FFF2-40B4-BE49-F238E27FC236}">
                <a16:creationId xmlns:a16="http://schemas.microsoft.com/office/drawing/2014/main" id="{DE10E725-DBD1-8811-33AB-2E24BE90B552}"/>
              </a:ext>
            </a:extLst>
          </p:cNvPr>
          <p:cNvPicPr>
            <a:picLocks noChangeAspect="1"/>
          </p:cNvPicPr>
          <p:nvPr/>
        </p:nvPicPr>
        <p:blipFill>
          <a:blip r:embed="rId4"/>
          <a:stretch>
            <a:fillRect/>
          </a:stretch>
        </p:blipFill>
        <p:spPr>
          <a:xfrm>
            <a:off x="6407618" y="1626395"/>
            <a:ext cx="453789" cy="458705"/>
          </a:xfrm>
          <a:prstGeom prst="rect">
            <a:avLst/>
          </a:prstGeom>
        </p:spPr>
      </p:pic>
      <p:pic>
        <p:nvPicPr>
          <p:cNvPr id="150" name="Picture 149">
            <a:extLst>
              <a:ext uri="{FF2B5EF4-FFF2-40B4-BE49-F238E27FC236}">
                <a16:creationId xmlns:a16="http://schemas.microsoft.com/office/drawing/2014/main" id="{DDD9ECAA-002D-0D55-A014-985187EA9652}"/>
              </a:ext>
            </a:extLst>
          </p:cNvPr>
          <p:cNvPicPr>
            <a:picLocks noChangeAspect="1"/>
          </p:cNvPicPr>
          <p:nvPr/>
        </p:nvPicPr>
        <p:blipFill>
          <a:blip r:embed="rId4"/>
          <a:stretch>
            <a:fillRect/>
          </a:stretch>
        </p:blipFill>
        <p:spPr>
          <a:xfrm>
            <a:off x="6887423" y="1626395"/>
            <a:ext cx="453789" cy="458705"/>
          </a:xfrm>
          <a:prstGeom prst="rect">
            <a:avLst/>
          </a:prstGeom>
        </p:spPr>
      </p:pic>
      <p:pic>
        <p:nvPicPr>
          <p:cNvPr id="151" name="Picture 150">
            <a:extLst>
              <a:ext uri="{FF2B5EF4-FFF2-40B4-BE49-F238E27FC236}">
                <a16:creationId xmlns:a16="http://schemas.microsoft.com/office/drawing/2014/main" id="{31743F57-4F6A-40B0-22D3-192A8C75EA73}"/>
              </a:ext>
            </a:extLst>
          </p:cNvPr>
          <p:cNvPicPr>
            <a:picLocks noChangeAspect="1"/>
          </p:cNvPicPr>
          <p:nvPr/>
        </p:nvPicPr>
        <p:blipFill>
          <a:blip r:embed="rId4"/>
          <a:stretch>
            <a:fillRect/>
          </a:stretch>
        </p:blipFill>
        <p:spPr>
          <a:xfrm>
            <a:off x="7398537" y="1626395"/>
            <a:ext cx="453789" cy="458705"/>
          </a:xfrm>
          <a:prstGeom prst="rect">
            <a:avLst/>
          </a:prstGeom>
        </p:spPr>
      </p:pic>
      <p:pic>
        <p:nvPicPr>
          <p:cNvPr id="152" name="Picture 151">
            <a:extLst>
              <a:ext uri="{FF2B5EF4-FFF2-40B4-BE49-F238E27FC236}">
                <a16:creationId xmlns:a16="http://schemas.microsoft.com/office/drawing/2014/main" id="{B0169C8D-8EA8-9150-857D-F6BFF7BD4D5C}"/>
              </a:ext>
            </a:extLst>
          </p:cNvPr>
          <p:cNvPicPr>
            <a:picLocks noChangeAspect="1"/>
          </p:cNvPicPr>
          <p:nvPr/>
        </p:nvPicPr>
        <p:blipFill>
          <a:blip r:embed="rId4"/>
          <a:stretch>
            <a:fillRect/>
          </a:stretch>
        </p:blipFill>
        <p:spPr>
          <a:xfrm>
            <a:off x="7850535" y="1626395"/>
            <a:ext cx="453789" cy="458705"/>
          </a:xfrm>
          <a:prstGeom prst="rect">
            <a:avLst/>
          </a:prstGeom>
        </p:spPr>
      </p:pic>
      <p:pic>
        <p:nvPicPr>
          <p:cNvPr id="153" name="Picture 152">
            <a:extLst>
              <a:ext uri="{FF2B5EF4-FFF2-40B4-BE49-F238E27FC236}">
                <a16:creationId xmlns:a16="http://schemas.microsoft.com/office/drawing/2014/main" id="{4BFDE2E7-FEF6-3B18-27C5-F715D4AA8917}"/>
              </a:ext>
            </a:extLst>
          </p:cNvPr>
          <p:cNvPicPr>
            <a:picLocks noChangeAspect="1"/>
          </p:cNvPicPr>
          <p:nvPr/>
        </p:nvPicPr>
        <p:blipFill>
          <a:blip r:embed="rId4"/>
          <a:stretch>
            <a:fillRect/>
          </a:stretch>
        </p:blipFill>
        <p:spPr>
          <a:xfrm>
            <a:off x="5239594" y="2114167"/>
            <a:ext cx="453789" cy="458705"/>
          </a:xfrm>
          <a:prstGeom prst="rect">
            <a:avLst/>
          </a:prstGeom>
        </p:spPr>
      </p:pic>
      <p:pic>
        <p:nvPicPr>
          <p:cNvPr id="154" name="Picture 153">
            <a:extLst>
              <a:ext uri="{FF2B5EF4-FFF2-40B4-BE49-F238E27FC236}">
                <a16:creationId xmlns:a16="http://schemas.microsoft.com/office/drawing/2014/main" id="{C3DE824C-39D6-8F06-7D12-5CF6B1D8ACC9}"/>
              </a:ext>
            </a:extLst>
          </p:cNvPr>
          <p:cNvPicPr>
            <a:picLocks noChangeAspect="1"/>
          </p:cNvPicPr>
          <p:nvPr/>
        </p:nvPicPr>
        <p:blipFill>
          <a:blip r:embed="rId4"/>
          <a:stretch>
            <a:fillRect/>
          </a:stretch>
        </p:blipFill>
        <p:spPr>
          <a:xfrm>
            <a:off x="5677969" y="2121472"/>
            <a:ext cx="453789" cy="458705"/>
          </a:xfrm>
          <a:prstGeom prst="rect">
            <a:avLst/>
          </a:prstGeom>
        </p:spPr>
      </p:pic>
      <p:pic>
        <p:nvPicPr>
          <p:cNvPr id="155" name="Picture 154">
            <a:extLst>
              <a:ext uri="{FF2B5EF4-FFF2-40B4-BE49-F238E27FC236}">
                <a16:creationId xmlns:a16="http://schemas.microsoft.com/office/drawing/2014/main" id="{6F64CB6E-E508-2D2E-B75A-5F3676D7B264}"/>
              </a:ext>
            </a:extLst>
          </p:cNvPr>
          <p:cNvPicPr>
            <a:picLocks noChangeAspect="1"/>
          </p:cNvPicPr>
          <p:nvPr/>
        </p:nvPicPr>
        <p:blipFill>
          <a:blip r:embed="rId4"/>
          <a:stretch>
            <a:fillRect/>
          </a:stretch>
        </p:blipFill>
        <p:spPr>
          <a:xfrm>
            <a:off x="6168041" y="2121472"/>
            <a:ext cx="453789" cy="458705"/>
          </a:xfrm>
          <a:prstGeom prst="rect">
            <a:avLst/>
          </a:prstGeom>
        </p:spPr>
      </p:pic>
      <p:pic>
        <p:nvPicPr>
          <p:cNvPr id="156" name="Picture 155">
            <a:extLst>
              <a:ext uri="{FF2B5EF4-FFF2-40B4-BE49-F238E27FC236}">
                <a16:creationId xmlns:a16="http://schemas.microsoft.com/office/drawing/2014/main" id="{B0A62DC1-C2B9-AD19-79F6-F29E6F5593C7}"/>
              </a:ext>
            </a:extLst>
          </p:cNvPr>
          <p:cNvPicPr>
            <a:picLocks noChangeAspect="1"/>
          </p:cNvPicPr>
          <p:nvPr/>
        </p:nvPicPr>
        <p:blipFill>
          <a:blip r:embed="rId4"/>
          <a:stretch>
            <a:fillRect/>
          </a:stretch>
        </p:blipFill>
        <p:spPr>
          <a:xfrm>
            <a:off x="6637237" y="2121472"/>
            <a:ext cx="453789" cy="458705"/>
          </a:xfrm>
          <a:prstGeom prst="rect">
            <a:avLst/>
          </a:prstGeom>
        </p:spPr>
      </p:pic>
      <p:pic>
        <p:nvPicPr>
          <p:cNvPr id="157" name="Picture 156">
            <a:extLst>
              <a:ext uri="{FF2B5EF4-FFF2-40B4-BE49-F238E27FC236}">
                <a16:creationId xmlns:a16="http://schemas.microsoft.com/office/drawing/2014/main" id="{32596407-8226-3504-BD86-8413A9FD5F2E}"/>
              </a:ext>
            </a:extLst>
          </p:cNvPr>
          <p:cNvPicPr>
            <a:picLocks noChangeAspect="1"/>
          </p:cNvPicPr>
          <p:nvPr/>
        </p:nvPicPr>
        <p:blipFill>
          <a:blip r:embed="rId4"/>
          <a:stretch>
            <a:fillRect/>
          </a:stretch>
        </p:blipFill>
        <p:spPr>
          <a:xfrm>
            <a:off x="7117042" y="2121472"/>
            <a:ext cx="453789" cy="458705"/>
          </a:xfrm>
          <a:prstGeom prst="rect">
            <a:avLst/>
          </a:prstGeom>
        </p:spPr>
      </p:pic>
      <p:pic>
        <p:nvPicPr>
          <p:cNvPr id="158" name="Picture 157">
            <a:extLst>
              <a:ext uri="{FF2B5EF4-FFF2-40B4-BE49-F238E27FC236}">
                <a16:creationId xmlns:a16="http://schemas.microsoft.com/office/drawing/2014/main" id="{1FBDC813-8BF5-76F1-315E-0AF9CC39AB36}"/>
              </a:ext>
            </a:extLst>
          </p:cNvPr>
          <p:cNvPicPr>
            <a:picLocks noChangeAspect="1"/>
          </p:cNvPicPr>
          <p:nvPr/>
        </p:nvPicPr>
        <p:blipFill>
          <a:blip r:embed="rId4"/>
          <a:stretch>
            <a:fillRect/>
          </a:stretch>
        </p:blipFill>
        <p:spPr>
          <a:xfrm>
            <a:off x="7628156" y="2121472"/>
            <a:ext cx="453789" cy="458705"/>
          </a:xfrm>
          <a:prstGeom prst="rect">
            <a:avLst/>
          </a:prstGeom>
        </p:spPr>
      </p:pic>
      <p:pic>
        <p:nvPicPr>
          <p:cNvPr id="159" name="Picture 158">
            <a:extLst>
              <a:ext uri="{FF2B5EF4-FFF2-40B4-BE49-F238E27FC236}">
                <a16:creationId xmlns:a16="http://schemas.microsoft.com/office/drawing/2014/main" id="{9A9BD329-7BB9-958D-A920-88F970742BFE}"/>
              </a:ext>
            </a:extLst>
          </p:cNvPr>
          <p:cNvPicPr>
            <a:picLocks noChangeAspect="1"/>
          </p:cNvPicPr>
          <p:nvPr/>
        </p:nvPicPr>
        <p:blipFill>
          <a:blip r:embed="rId4"/>
          <a:stretch>
            <a:fillRect/>
          </a:stretch>
        </p:blipFill>
        <p:spPr>
          <a:xfrm>
            <a:off x="8080154" y="2121472"/>
            <a:ext cx="453789" cy="458705"/>
          </a:xfrm>
          <a:prstGeom prst="rect">
            <a:avLst/>
          </a:prstGeom>
        </p:spPr>
      </p:pic>
      <p:pic>
        <p:nvPicPr>
          <p:cNvPr id="160" name="Picture 159">
            <a:extLst>
              <a:ext uri="{FF2B5EF4-FFF2-40B4-BE49-F238E27FC236}">
                <a16:creationId xmlns:a16="http://schemas.microsoft.com/office/drawing/2014/main" id="{2A71CECA-5D71-0309-EBF4-832EDE59EB19}"/>
              </a:ext>
            </a:extLst>
          </p:cNvPr>
          <p:cNvPicPr>
            <a:picLocks noChangeAspect="1"/>
          </p:cNvPicPr>
          <p:nvPr/>
        </p:nvPicPr>
        <p:blipFill>
          <a:blip r:embed="rId4"/>
          <a:stretch>
            <a:fillRect/>
          </a:stretch>
        </p:blipFill>
        <p:spPr>
          <a:xfrm>
            <a:off x="5316160" y="2394334"/>
            <a:ext cx="453789" cy="458705"/>
          </a:xfrm>
          <a:prstGeom prst="rect">
            <a:avLst/>
          </a:prstGeom>
        </p:spPr>
      </p:pic>
      <p:pic>
        <p:nvPicPr>
          <p:cNvPr id="161" name="Picture 160">
            <a:extLst>
              <a:ext uri="{FF2B5EF4-FFF2-40B4-BE49-F238E27FC236}">
                <a16:creationId xmlns:a16="http://schemas.microsoft.com/office/drawing/2014/main" id="{FF3ECDC1-2715-007B-5D63-36380C6841FF}"/>
              </a:ext>
            </a:extLst>
          </p:cNvPr>
          <p:cNvPicPr>
            <a:picLocks noChangeAspect="1"/>
          </p:cNvPicPr>
          <p:nvPr/>
        </p:nvPicPr>
        <p:blipFill>
          <a:blip r:embed="rId4"/>
          <a:stretch>
            <a:fillRect/>
          </a:stretch>
        </p:blipFill>
        <p:spPr>
          <a:xfrm>
            <a:off x="5754535" y="2401639"/>
            <a:ext cx="453789" cy="458705"/>
          </a:xfrm>
          <a:prstGeom prst="rect">
            <a:avLst/>
          </a:prstGeom>
        </p:spPr>
      </p:pic>
      <p:pic>
        <p:nvPicPr>
          <p:cNvPr id="162" name="Picture 161">
            <a:extLst>
              <a:ext uri="{FF2B5EF4-FFF2-40B4-BE49-F238E27FC236}">
                <a16:creationId xmlns:a16="http://schemas.microsoft.com/office/drawing/2014/main" id="{AA9E8FE4-8511-D8B5-F335-6B6625960F4B}"/>
              </a:ext>
            </a:extLst>
          </p:cNvPr>
          <p:cNvPicPr>
            <a:picLocks noChangeAspect="1"/>
          </p:cNvPicPr>
          <p:nvPr/>
        </p:nvPicPr>
        <p:blipFill>
          <a:blip r:embed="rId4"/>
          <a:stretch>
            <a:fillRect/>
          </a:stretch>
        </p:blipFill>
        <p:spPr>
          <a:xfrm>
            <a:off x="6244607" y="2401639"/>
            <a:ext cx="453789" cy="458705"/>
          </a:xfrm>
          <a:prstGeom prst="rect">
            <a:avLst/>
          </a:prstGeom>
        </p:spPr>
      </p:pic>
      <p:pic>
        <p:nvPicPr>
          <p:cNvPr id="163" name="Picture 162">
            <a:extLst>
              <a:ext uri="{FF2B5EF4-FFF2-40B4-BE49-F238E27FC236}">
                <a16:creationId xmlns:a16="http://schemas.microsoft.com/office/drawing/2014/main" id="{CC7D0714-A73E-B211-F35C-525FD054B287}"/>
              </a:ext>
            </a:extLst>
          </p:cNvPr>
          <p:cNvPicPr>
            <a:picLocks noChangeAspect="1"/>
          </p:cNvPicPr>
          <p:nvPr/>
        </p:nvPicPr>
        <p:blipFill>
          <a:blip r:embed="rId4"/>
          <a:stretch>
            <a:fillRect/>
          </a:stretch>
        </p:blipFill>
        <p:spPr>
          <a:xfrm>
            <a:off x="6713803" y="2401639"/>
            <a:ext cx="453789" cy="458705"/>
          </a:xfrm>
          <a:prstGeom prst="rect">
            <a:avLst/>
          </a:prstGeom>
        </p:spPr>
      </p:pic>
      <p:pic>
        <p:nvPicPr>
          <p:cNvPr id="164" name="Picture 163">
            <a:extLst>
              <a:ext uri="{FF2B5EF4-FFF2-40B4-BE49-F238E27FC236}">
                <a16:creationId xmlns:a16="http://schemas.microsoft.com/office/drawing/2014/main" id="{29FF1005-4D44-CF82-AAE8-D8F4BB1EB6AC}"/>
              </a:ext>
            </a:extLst>
          </p:cNvPr>
          <p:cNvPicPr>
            <a:picLocks noChangeAspect="1"/>
          </p:cNvPicPr>
          <p:nvPr/>
        </p:nvPicPr>
        <p:blipFill>
          <a:blip r:embed="rId4"/>
          <a:stretch>
            <a:fillRect/>
          </a:stretch>
        </p:blipFill>
        <p:spPr>
          <a:xfrm>
            <a:off x="7193608" y="2401639"/>
            <a:ext cx="453789" cy="458705"/>
          </a:xfrm>
          <a:prstGeom prst="rect">
            <a:avLst/>
          </a:prstGeom>
        </p:spPr>
      </p:pic>
      <p:pic>
        <p:nvPicPr>
          <p:cNvPr id="165" name="Picture 164">
            <a:extLst>
              <a:ext uri="{FF2B5EF4-FFF2-40B4-BE49-F238E27FC236}">
                <a16:creationId xmlns:a16="http://schemas.microsoft.com/office/drawing/2014/main" id="{6FEDFA0E-0E67-8A53-5BF7-DB2B861BC632}"/>
              </a:ext>
            </a:extLst>
          </p:cNvPr>
          <p:cNvPicPr>
            <a:picLocks noChangeAspect="1"/>
          </p:cNvPicPr>
          <p:nvPr/>
        </p:nvPicPr>
        <p:blipFill>
          <a:blip r:embed="rId4"/>
          <a:stretch>
            <a:fillRect/>
          </a:stretch>
        </p:blipFill>
        <p:spPr>
          <a:xfrm>
            <a:off x="7704722" y="2401639"/>
            <a:ext cx="453789" cy="458705"/>
          </a:xfrm>
          <a:prstGeom prst="rect">
            <a:avLst/>
          </a:prstGeom>
        </p:spPr>
      </p:pic>
      <p:pic>
        <p:nvPicPr>
          <p:cNvPr id="166" name="Picture 165">
            <a:extLst>
              <a:ext uri="{FF2B5EF4-FFF2-40B4-BE49-F238E27FC236}">
                <a16:creationId xmlns:a16="http://schemas.microsoft.com/office/drawing/2014/main" id="{F864EC6C-E236-2F38-76DA-6FD1F321CAE1}"/>
              </a:ext>
            </a:extLst>
          </p:cNvPr>
          <p:cNvPicPr>
            <a:picLocks noChangeAspect="1"/>
          </p:cNvPicPr>
          <p:nvPr/>
        </p:nvPicPr>
        <p:blipFill>
          <a:blip r:embed="rId4"/>
          <a:stretch>
            <a:fillRect/>
          </a:stretch>
        </p:blipFill>
        <p:spPr>
          <a:xfrm>
            <a:off x="8156720" y="2401639"/>
            <a:ext cx="453789" cy="458705"/>
          </a:xfrm>
          <a:prstGeom prst="rect">
            <a:avLst/>
          </a:prstGeom>
        </p:spPr>
      </p:pic>
      <p:pic>
        <p:nvPicPr>
          <p:cNvPr id="167" name="Picture 166">
            <a:extLst>
              <a:ext uri="{FF2B5EF4-FFF2-40B4-BE49-F238E27FC236}">
                <a16:creationId xmlns:a16="http://schemas.microsoft.com/office/drawing/2014/main" id="{B6D25057-5CCA-E1D4-AB7E-AD5D07BA9DF7}"/>
              </a:ext>
            </a:extLst>
          </p:cNvPr>
          <p:cNvPicPr>
            <a:picLocks noChangeAspect="1"/>
          </p:cNvPicPr>
          <p:nvPr/>
        </p:nvPicPr>
        <p:blipFill>
          <a:blip r:embed="rId4"/>
          <a:stretch>
            <a:fillRect/>
          </a:stretch>
        </p:blipFill>
        <p:spPr>
          <a:xfrm>
            <a:off x="5221705" y="2686216"/>
            <a:ext cx="453789" cy="458705"/>
          </a:xfrm>
          <a:prstGeom prst="rect">
            <a:avLst/>
          </a:prstGeom>
        </p:spPr>
      </p:pic>
      <p:pic>
        <p:nvPicPr>
          <p:cNvPr id="168" name="Picture 167">
            <a:extLst>
              <a:ext uri="{FF2B5EF4-FFF2-40B4-BE49-F238E27FC236}">
                <a16:creationId xmlns:a16="http://schemas.microsoft.com/office/drawing/2014/main" id="{B698821F-3EBF-6654-3F02-9DB98AED6E21}"/>
              </a:ext>
            </a:extLst>
          </p:cNvPr>
          <p:cNvPicPr>
            <a:picLocks noChangeAspect="1"/>
          </p:cNvPicPr>
          <p:nvPr/>
        </p:nvPicPr>
        <p:blipFill>
          <a:blip r:embed="rId4"/>
          <a:stretch>
            <a:fillRect/>
          </a:stretch>
        </p:blipFill>
        <p:spPr>
          <a:xfrm>
            <a:off x="5660080" y="2693521"/>
            <a:ext cx="453789" cy="458705"/>
          </a:xfrm>
          <a:prstGeom prst="rect">
            <a:avLst/>
          </a:prstGeom>
        </p:spPr>
      </p:pic>
      <p:pic>
        <p:nvPicPr>
          <p:cNvPr id="169" name="Picture 168">
            <a:extLst>
              <a:ext uri="{FF2B5EF4-FFF2-40B4-BE49-F238E27FC236}">
                <a16:creationId xmlns:a16="http://schemas.microsoft.com/office/drawing/2014/main" id="{560AEF92-B93C-9D5A-52A2-618A8C3ADB69}"/>
              </a:ext>
            </a:extLst>
          </p:cNvPr>
          <p:cNvPicPr>
            <a:picLocks noChangeAspect="1"/>
          </p:cNvPicPr>
          <p:nvPr/>
        </p:nvPicPr>
        <p:blipFill>
          <a:blip r:embed="rId4"/>
          <a:stretch>
            <a:fillRect/>
          </a:stretch>
        </p:blipFill>
        <p:spPr>
          <a:xfrm>
            <a:off x="6150152" y="2693521"/>
            <a:ext cx="453789" cy="458705"/>
          </a:xfrm>
          <a:prstGeom prst="rect">
            <a:avLst/>
          </a:prstGeom>
        </p:spPr>
      </p:pic>
      <p:pic>
        <p:nvPicPr>
          <p:cNvPr id="170" name="Picture 169">
            <a:extLst>
              <a:ext uri="{FF2B5EF4-FFF2-40B4-BE49-F238E27FC236}">
                <a16:creationId xmlns:a16="http://schemas.microsoft.com/office/drawing/2014/main" id="{9F32BE83-2BF4-8DAA-AC54-FC5239BA7A61}"/>
              </a:ext>
            </a:extLst>
          </p:cNvPr>
          <p:cNvPicPr>
            <a:picLocks noChangeAspect="1"/>
          </p:cNvPicPr>
          <p:nvPr/>
        </p:nvPicPr>
        <p:blipFill>
          <a:blip r:embed="rId4"/>
          <a:stretch>
            <a:fillRect/>
          </a:stretch>
        </p:blipFill>
        <p:spPr>
          <a:xfrm>
            <a:off x="6619348" y="2693521"/>
            <a:ext cx="453789" cy="458705"/>
          </a:xfrm>
          <a:prstGeom prst="rect">
            <a:avLst/>
          </a:prstGeom>
        </p:spPr>
      </p:pic>
      <p:pic>
        <p:nvPicPr>
          <p:cNvPr id="171" name="Picture 170">
            <a:extLst>
              <a:ext uri="{FF2B5EF4-FFF2-40B4-BE49-F238E27FC236}">
                <a16:creationId xmlns:a16="http://schemas.microsoft.com/office/drawing/2014/main" id="{1AE8F75A-54D2-6B9C-526B-D79FE5EDCE13}"/>
              </a:ext>
            </a:extLst>
          </p:cNvPr>
          <p:cNvPicPr>
            <a:picLocks noChangeAspect="1"/>
          </p:cNvPicPr>
          <p:nvPr/>
        </p:nvPicPr>
        <p:blipFill>
          <a:blip r:embed="rId4"/>
          <a:stretch>
            <a:fillRect/>
          </a:stretch>
        </p:blipFill>
        <p:spPr>
          <a:xfrm>
            <a:off x="7099153" y="2693521"/>
            <a:ext cx="453789" cy="458705"/>
          </a:xfrm>
          <a:prstGeom prst="rect">
            <a:avLst/>
          </a:prstGeom>
        </p:spPr>
      </p:pic>
      <p:pic>
        <p:nvPicPr>
          <p:cNvPr id="172" name="Picture 171">
            <a:extLst>
              <a:ext uri="{FF2B5EF4-FFF2-40B4-BE49-F238E27FC236}">
                <a16:creationId xmlns:a16="http://schemas.microsoft.com/office/drawing/2014/main" id="{43B8F4A8-5BFA-B0B4-7734-E6D1D936BBB3}"/>
              </a:ext>
            </a:extLst>
          </p:cNvPr>
          <p:cNvPicPr>
            <a:picLocks noChangeAspect="1"/>
          </p:cNvPicPr>
          <p:nvPr/>
        </p:nvPicPr>
        <p:blipFill>
          <a:blip r:embed="rId4"/>
          <a:stretch>
            <a:fillRect/>
          </a:stretch>
        </p:blipFill>
        <p:spPr>
          <a:xfrm>
            <a:off x="7610267" y="2693521"/>
            <a:ext cx="453789" cy="458705"/>
          </a:xfrm>
          <a:prstGeom prst="rect">
            <a:avLst/>
          </a:prstGeom>
        </p:spPr>
      </p:pic>
      <p:pic>
        <p:nvPicPr>
          <p:cNvPr id="173" name="Picture 172">
            <a:extLst>
              <a:ext uri="{FF2B5EF4-FFF2-40B4-BE49-F238E27FC236}">
                <a16:creationId xmlns:a16="http://schemas.microsoft.com/office/drawing/2014/main" id="{6F65B396-2BBD-3241-6FB0-3966AE880774}"/>
              </a:ext>
            </a:extLst>
          </p:cNvPr>
          <p:cNvPicPr>
            <a:picLocks noChangeAspect="1"/>
          </p:cNvPicPr>
          <p:nvPr/>
        </p:nvPicPr>
        <p:blipFill>
          <a:blip r:embed="rId4"/>
          <a:stretch>
            <a:fillRect/>
          </a:stretch>
        </p:blipFill>
        <p:spPr>
          <a:xfrm>
            <a:off x="8062265" y="2693521"/>
            <a:ext cx="453789" cy="458705"/>
          </a:xfrm>
          <a:prstGeom prst="rect">
            <a:avLst/>
          </a:prstGeom>
        </p:spPr>
      </p:pic>
      <p:pic>
        <p:nvPicPr>
          <p:cNvPr id="174" name="Picture 173">
            <a:extLst>
              <a:ext uri="{FF2B5EF4-FFF2-40B4-BE49-F238E27FC236}">
                <a16:creationId xmlns:a16="http://schemas.microsoft.com/office/drawing/2014/main" id="{C44803A7-3E2E-B72E-F7E8-5AEF10A53F97}"/>
              </a:ext>
            </a:extLst>
          </p:cNvPr>
          <p:cNvPicPr>
            <a:picLocks noChangeAspect="1"/>
          </p:cNvPicPr>
          <p:nvPr/>
        </p:nvPicPr>
        <p:blipFill>
          <a:blip r:embed="rId4"/>
          <a:stretch>
            <a:fillRect/>
          </a:stretch>
        </p:blipFill>
        <p:spPr>
          <a:xfrm>
            <a:off x="5177477" y="3004839"/>
            <a:ext cx="453789" cy="458705"/>
          </a:xfrm>
          <a:prstGeom prst="rect">
            <a:avLst/>
          </a:prstGeom>
        </p:spPr>
      </p:pic>
      <p:pic>
        <p:nvPicPr>
          <p:cNvPr id="175" name="Picture 174">
            <a:extLst>
              <a:ext uri="{FF2B5EF4-FFF2-40B4-BE49-F238E27FC236}">
                <a16:creationId xmlns:a16="http://schemas.microsoft.com/office/drawing/2014/main" id="{488919C8-80FA-7BF5-BF3C-9D81FF1ED71B}"/>
              </a:ext>
            </a:extLst>
          </p:cNvPr>
          <p:cNvPicPr>
            <a:picLocks noChangeAspect="1"/>
          </p:cNvPicPr>
          <p:nvPr/>
        </p:nvPicPr>
        <p:blipFill>
          <a:blip r:embed="rId4"/>
          <a:stretch>
            <a:fillRect/>
          </a:stretch>
        </p:blipFill>
        <p:spPr>
          <a:xfrm>
            <a:off x="5615852" y="3012144"/>
            <a:ext cx="453789" cy="458705"/>
          </a:xfrm>
          <a:prstGeom prst="rect">
            <a:avLst/>
          </a:prstGeom>
        </p:spPr>
      </p:pic>
      <p:pic>
        <p:nvPicPr>
          <p:cNvPr id="176" name="Picture 175">
            <a:extLst>
              <a:ext uri="{FF2B5EF4-FFF2-40B4-BE49-F238E27FC236}">
                <a16:creationId xmlns:a16="http://schemas.microsoft.com/office/drawing/2014/main" id="{6FB52522-07FC-C8B1-A5B4-9F5D3E912EE8}"/>
              </a:ext>
            </a:extLst>
          </p:cNvPr>
          <p:cNvPicPr>
            <a:picLocks noChangeAspect="1"/>
          </p:cNvPicPr>
          <p:nvPr/>
        </p:nvPicPr>
        <p:blipFill>
          <a:blip r:embed="rId4"/>
          <a:stretch>
            <a:fillRect/>
          </a:stretch>
        </p:blipFill>
        <p:spPr>
          <a:xfrm>
            <a:off x="6105924" y="3012144"/>
            <a:ext cx="453789" cy="458705"/>
          </a:xfrm>
          <a:prstGeom prst="rect">
            <a:avLst/>
          </a:prstGeom>
        </p:spPr>
      </p:pic>
      <p:pic>
        <p:nvPicPr>
          <p:cNvPr id="177" name="Picture 176">
            <a:extLst>
              <a:ext uri="{FF2B5EF4-FFF2-40B4-BE49-F238E27FC236}">
                <a16:creationId xmlns:a16="http://schemas.microsoft.com/office/drawing/2014/main" id="{08420600-4CE4-FCAC-A7F6-F68DD988B34F}"/>
              </a:ext>
            </a:extLst>
          </p:cNvPr>
          <p:cNvPicPr>
            <a:picLocks noChangeAspect="1"/>
          </p:cNvPicPr>
          <p:nvPr/>
        </p:nvPicPr>
        <p:blipFill>
          <a:blip r:embed="rId4"/>
          <a:stretch>
            <a:fillRect/>
          </a:stretch>
        </p:blipFill>
        <p:spPr>
          <a:xfrm>
            <a:off x="6575120" y="3012144"/>
            <a:ext cx="453789" cy="458705"/>
          </a:xfrm>
          <a:prstGeom prst="rect">
            <a:avLst/>
          </a:prstGeom>
        </p:spPr>
      </p:pic>
      <p:pic>
        <p:nvPicPr>
          <p:cNvPr id="178" name="Picture 177">
            <a:extLst>
              <a:ext uri="{FF2B5EF4-FFF2-40B4-BE49-F238E27FC236}">
                <a16:creationId xmlns:a16="http://schemas.microsoft.com/office/drawing/2014/main" id="{3110889B-3703-2A4A-290A-8C023CB1F8F2}"/>
              </a:ext>
            </a:extLst>
          </p:cNvPr>
          <p:cNvPicPr>
            <a:picLocks noChangeAspect="1"/>
          </p:cNvPicPr>
          <p:nvPr/>
        </p:nvPicPr>
        <p:blipFill>
          <a:blip r:embed="rId4"/>
          <a:stretch>
            <a:fillRect/>
          </a:stretch>
        </p:blipFill>
        <p:spPr>
          <a:xfrm>
            <a:off x="7054925" y="3012144"/>
            <a:ext cx="453789" cy="458705"/>
          </a:xfrm>
          <a:prstGeom prst="rect">
            <a:avLst/>
          </a:prstGeom>
        </p:spPr>
      </p:pic>
      <p:pic>
        <p:nvPicPr>
          <p:cNvPr id="179" name="Picture 178">
            <a:extLst>
              <a:ext uri="{FF2B5EF4-FFF2-40B4-BE49-F238E27FC236}">
                <a16:creationId xmlns:a16="http://schemas.microsoft.com/office/drawing/2014/main" id="{D68C1DD7-FCFB-36DD-CB86-929E50EECAB6}"/>
              </a:ext>
            </a:extLst>
          </p:cNvPr>
          <p:cNvPicPr>
            <a:picLocks noChangeAspect="1"/>
          </p:cNvPicPr>
          <p:nvPr/>
        </p:nvPicPr>
        <p:blipFill>
          <a:blip r:embed="rId4"/>
          <a:stretch>
            <a:fillRect/>
          </a:stretch>
        </p:blipFill>
        <p:spPr>
          <a:xfrm>
            <a:off x="7566039" y="3012144"/>
            <a:ext cx="453789" cy="458705"/>
          </a:xfrm>
          <a:prstGeom prst="rect">
            <a:avLst/>
          </a:prstGeom>
        </p:spPr>
      </p:pic>
      <p:pic>
        <p:nvPicPr>
          <p:cNvPr id="180" name="Picture 179">
            <a:extLst>
              <a:ext uri="{FF2B5EF4-FFF2-40B4-BE49-F238E27FC236}">
                <a16:creationId xmlns:a16="http://schemas.microsoft.com/office/drawing/2014/main" id="{B47F55EA-76EA-B70A-57D2-96CFD1FE22F7}"/>
              </a:ext>
            </a:extLst>
          </p:cNvPr>
          <p:cNvPicPr>
            <a:picLocks noChangeAspect="1"/>
          </p:cNvPicPr>
          <p:nvPr/>
        </p:nvPicPr>
        <p:blipFill>
          <a:blip r:embed="rId4"/>
          <a:stretch>
            <a:fillRect/>
          </a:stretch>
        </p:blipFill>
        <p:spPr>
          <a:xfrm>
            <a:off x="8018037" y="3012144"/>
            <a:ext cx="453789" cy="458705"/>
          </a:xfrm>
          <a:prstGeom prst="rect">
            <a:avLst/>
          </a:prstGeom>
        </p:spPr>
      </p:pic>
    </p:spTree>
    <p:extLst>
      <p:ext uri="{BB962C8B-B14F-4D97-AF65-F5344CB8AC3E}">
        <p14:creationId xmlns:p14="http://schemas.microsoft.com/office/powerpoint/2010/main" val="22256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2"/>
                                        </p:tgtEl>
                                      </p:cBhvr>
                                    </p:animEffect>
                                    <p:anim calcmode="lin" valueType="num">
                                      <p:cBhvr>
                                        <p:cTn id="35" dur="1000"/>
                                        <p:tgtEl>
                                          <p:spTgt spid="12"/>
                                        </p:tgtEl>
                                        <p:attrNameLst>
                                          <p:attrName>ppt_x</p:attrName>
                                        </p:attrNameLst>
                                      </p:cBhvr>
                                      <p:tavLst>
                                        <p:tav tm="0">
                                          <p:val>
                                            <p:strVal val="ppt_x"/>
                                          </p:val>
                                        </p:tav>
                                        <p:tav tm="100000">
                                          <p:val>
                                            <p:strVal val="ppt_x"/>
                                          </p:val>
                                        </p:tav>
                                      </p:tavLst>
                                    </p:anim>
                                    <p:anim calcmode="lin" valueType="num">
                                      <p:cBhvr>
                                        <p:cTn id="36" dur="1000"/>
                                        <p:tgtEl>
                                          <p:spTgt spid="12"/>
                                        </p:tgtEl>
                                        <p:attrNameLst>
                                          <p:attrName>ppt_y</p:attrName>
                                        </p:attrNameLst>
                                      </p:cBhvr>
                                      <p:tavLst>
                                        <p:tav tm="0">
                                          <p:val>
                                            <p:strVal val="ppt_y"/>
                                          </p:val>
                                        </p:tav>
                                        <p:tav tm="100000">
                                          <p:val>
                                            <p:strVal val="ppt_y+.1"/>
                                          </p:val>
                                        </p:tav>
                                      </p:tavLst>
                                    </p:anim>
                                    <p:set>
                                      <p:cBhvr>
                                        <p:cTn id="3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3"/>
                                        </p:tgtEl>
                                      </p:cBhvr>
                                    </p:animEffect>
                                    <p:anim calcmode="lin" valueType="num">
                                      <p:cBhvr>
                                        <p:cTn id="42" dur="1000"/>
                                        <p:tgtEl>
                                          <p:spTgt spid="13"/>
                                        </p:tgtEl>
                                        <p:attrNameLst>
                                          <p:attrName>ppt_x</p:attrName>
                                        </p:attrNameLst>
                                      </p:cBhvr>
                                      <p:tavLst>
                                        <p:tav tm="0">
                                          <p:val>
                                            <p:strVal val="ppt_x"/>
                                          </p:val>
                                        </p:tav>
                                        <p:tav tm="100000">
                                          <p:val>
                                            <p:strVal val="ppt_x"/>
                                          </p:val>
                                        </p:tav>
                                      </p:tavLst>
                                    </p:anim>
                                    <p:anim calcmode="lin" valueType="num">
                                      <p:cBhvr>
                                        <p:cTn id="43" dur="1000"/>
                                        <p:tgtEl>
                                          <p:spTgt spid="13"/>
                                        </p:tgtEl>
                                        <p:attrNameLst>
                                          <p:attrName>ppt_y</p:attrName>
                                        </p:attrNameLst>
                                      </p:cBhvr>
                                      <p:tavLst>
                                        <p:tav tm="0">
                                          <p:val>
                                            <p:strVal val="ppt_y"/>
                                          </p:val>
                                        </p:tav>
                                        <p:tav tm="100000">
                                          <p:val>
                                            <p:strVal val="ppt_y+.1"/>
                                          </p:val>
                                        </p:tav>
                                      </p:tavLst>
                                    </p:anim>
                                    <p:set>
                                      <p:cBhvr>
                                        <p:cTn id="44"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17"/>
                                        </p:tgtEl>
                                      </p:cBhvr>
                                    </p:animEffect>
                                    <p:anim calcmode="lin" valueType="num">
                                      <p:cBhvr>
                                        <p:cTn id="49" dur="1000"/>
                                        <p:tgtEl>
                                          <p:spTgt spid="17"/>
                                        </p:tgtEl>
                                        <p:attrNameLst>
                                          <p:attrName>ppt_x</p:attrName>
                                        </p:attrNameLst>
                                      </p:cBhvr>
                                      <p:tavLst>
                                        <p:tav tm="0">
                                          <p:val>
                                            <p:strVal val="ppt_x"/>
                                          </p:val>
                                        </p:tav>
                                        <p:tav tm="100000">
                                          <p:val>
                                            <p:strVal val="ppt_x"/>
                                          </p:val>
                                        </p:tav>
                                      </p:tavLst>
                                    </p:anim>
                                    <p:anim calcmode="lin" valueType="num">
                                      <p:cBhvr>
                                        <p:cTn id="50" dur="1000"/>
                                        <p:tgtEl>
                                          <p:spTgt spid="17"/>
                                        </p:tgtEl>
                                        <p:attrNameLst>
                                          <p:attrName>ppt_y</p:attrName>
                                        </p:attrNameLst>
                                      </p:cBhvr>
                                      <p:tavLst>
                                        <p:tav tm="0">
                                          <p:val>
                                            <p:strVal val="ppt_y"/>
                                          </p:val>
                                        </p:tav>
                                        <p:tav tm="100000">
                                          <p:val>
                                            <p:strVal val="ppt_y+.1"/>
                                          </p:val>
                                        </p:tav>
                                      </p:tavLst>
                                    </p:anim>
                                    <p:set>
                                      <p:cBhvr>
                                        <p:cTn id="5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8"/>
                                        </p:tgtEl>
                                      </p:cBhvr>
                                    </p:animEffect>
                                    <p:anim calcmode="lin" valueType="num">
                                      <p:cBhvr>
                                        <p:cTn id="56" dur="1000"/>
                                        <p:tgtEl>
                                          <p:spTgt spid="18"/>
                                        </p:tgtEl>
                                        <p:attrNameLst>
                                          <p:attrName>ppt_x</p:attrName>
                                        </p:attrNameLst>
                                      </p:cBhvr>
                                      <p:tavLst>
                                        <p:tav tm="0">
                                          <p:val>
                                            <p:strVal val="ppt_x"/>
                                          </p:val>
                                        </p:tav>
                                        <p:tav tm="100000">
                                          <p:val>
                                            <p:strVal val="ppt_x"/>
                                          </p:val>
                                        </p:tav>
                                      </p:tavLst>
                                    </p:anim>
                                    <p:anim calcmode="lin" valueType="num">
                                      <p:cBhvr>
                                        <p:cTn id="57" dur="1000"/>
                                        <p:tgtEl>
                                          <p:spTgt spid="18"/>
                                        </p:tgtEl>
                                        <p:attrNameLst>
                                          <p:attrName>ppt_y</p:attrName>
                                        </p:attrNameLst>
                                      </p:cBhvr>
                                      <p:tavLst>
                                        <p:tav tm="0">
                                          <p:val>
                                            <p:strVal val="ppt_y"/>
                                          </p:val>
                                        </p:tav>
                                        <p:tav tm="100000">
                                          <p:val>
                                            <p:strVal val="ppt_y+.1"/>
                                          </p:val>
                                        </p:tav>
                                      </p:tavLst>
                                    </p:anim>
                                    <p:set>
                                      <p:cBhvr>
                                        <p:cTn id="58"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par>
                    <p:cTn id="59" fill="hold">
                      <p:stCondLst>
                        <p:cond delay="indefinite"/>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9"/>
                                        </p:tgtEl>
                                      </p:cBhvr>
                                    </p:animEffect>
                                    <p:anim calcmode="lin" valueType="num">
                                      <p:cBhvr>
                                        <p:cTn id="63" dur="1000"/>
                                        <p:tgtEl>
                                          <p:spTgt spid="19"/>
                                        </p:tgtEl>
                                        <p:attrNameLst>
                                          <p:attrName>ppt_x</p:attrName>
                                        </p:attrNameLst>
                                      </p:cBhvr>
                                      <p:tavLst>
                                        <p:tav tm="0">
                                          <p:val>
                                            <p:strVal val="ppt_x"/>
                                          </p:val>
                                        </p:tav>
                                        <p:tav tm="100000">
                                          <p:val>
                                            <p:strVal val="ppt_x"/>
                                          </p:val>
                                        </p:tav>
                                      </p:tavLst>
                                    </p:anim>
                                    <p:anim calcmode="lin" valueType="num">
                                      <p:cBhvr>
                                        <p:cTn id="64" dur="1000"/>
                                        <p:tgtEl>
                                          <p:spTgt spid="19"/>
                                        </p:tgtEl>
                                        <p:attrNameLst>
                                          <p:attrName>ppt_y</p:attrName>
                                        </p:attrNameLst>
                                      </p:cBhvr>
                                      <p:tavLst>
                                        <p:tav tm="0">
                                          <p:val>
                                            <p:strVal val="ppt_y"/>
                                          </p:val>
                                        </p:tav>
                                        <p:tav tm="100000">
                                          <p:val>
                                            <p:strVal val="ppt_y+.1"/>
                                          </p:val>
                                        </p:tav>
                                      </p:tavLst>
                                    </p:anim>
                                    <p:set>
                                      <p:cBhvr>
                                        <p:cTn id="65"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par>
                    <p:cTn id="66" fill="hold">
                      <p:stCondLst>
                        <p:cond delay="indefinite"/>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20"/>
                                        </p:tgtEl>
                                      </p:cBhvr>
                                    </p:animEffect>
                                    <p:anim calcmode="lin" valueType="num">
                                      <p:cBhvr>
                                        <p:cTn id="70" dur="1000"/>
                                        <p:tgtEl>
                                          <p:spTgt spid="20"/>
                                        </p:tgtEl>
                                        <p:attrNameLst>
                                          <p:attrName>ppt_x</p:attrName>
                                        </p:attrNameLst>
                                      </p:cBhvr>
                                      <p:tavLst>
                                        <p:tav tm="0">
                                          <p:val>
                                            <p:strVal val="ppt_x"/>
                                          </p:val>
                                        </p:tav>
                                        <p:tav tm="100000">
                                          <p:val>
                                            <p:strVal val="ppt_x"/>
                                          </p:val>
                                        </p:tav>
                                      </p:tavLst>
                                    </p:anim>
                                    <p:anim calcmode="lin" valueType="num">
                                      <p:cBhvr>
                                        <p:cTn id="71" dur="1000"/>
                                        <p:tgtEl>
                                          <p:spTgt spid="20"/>
                                        </p:tgtEl>
                                        <p:attrNameLst>
                                          <p:attrName>ppt_y</p:attrName>
                                        </p:attrNameLst>
                                      </p:cBhvr>
                                      <p:tavLst>
                                        <p:tav tm="0">
                                          <p:val>
                                            <p:strVal val="ppt_y"/>
                                          </p:val>
                                        </p:tav>
                                        <p:tav tm="100000">
                                          <p:val>
                                            <p:strVal val="ppt_y+.1"/>
                                          </p:val>
                                        </p:tav>
                                      </p:tavLst>
                                    </p:anim>
                                    <p:set>
                                      <p:cBhvr>
                                        <p:cTn id="72"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chimes.wav"/>
                                        </p:tgtEl>
                                      </p:cMediaNode>
                                    </p:audio>
                                  </p:subTnLst>
                                </p:cTn>
                              </p:par>
                            </p:childTnLst>
                          </p:cTn>
                        </p:par>
                      </p:childTnLst>
                    </p:cTn>
                  </p:par>
                  <p:par>
                    <p:cTn id="73" fill="hold">
                      <p:stCondLst>
                        <p:cond delay="indefinite"/>
                      </p:stCondLst>
                      <p:childTnLst>
                        <p:par>
                          <p:cTn id="74" fill="hold">
                            <p:stCondLst>
                              <p:cond delay="0"/>
                            </p:stCondLst>
                            <p:childTnLst>
                              <p:par>
                                <p:cTn id="75" presetID="42" presetClass="exit" presetSubtype="0" fill="hold" nodeType="clickEffect">
                                  <p:stCondLst>
                                    <p:cond delay="0"/>
                                  </p:stCondLst>
                                  <p:childTnLst>
                                    <p:animEffect transition="out" filter="fade">
                                      <p:cBhvr>
                                        <p:cTn id="76" dur="1000"/>
                                        <p:tgtEl>
                                          <p:spTgt spid="21"/>
                                        </p:tgtEl>
                                      </p:cBhvr>
                                    </p:animEffect>
                                    <p:anim calcmode="lin" valueType="num">
                                      <p:cBhvr>
                                        <p:cTn id="77" dur="1000"/>
                                        <p:tgtEl>
                                          <p:spTgt spid="21"/>
                                        </p:tgtEl>
                                        <p:attrNameLst>
                                          <p:attrName>ppt_x</p:attrName>
                                        </p:attrNameLst>
                                      </p:cBhvr>
                                      <p:tavLst>
                                        <p:tav tm="0">
                                          <p:val>
                                            <p:strVal val="ppt_x"/>
                                          </p:val>
                                        </p:tav>
                                        <p:tav tm="100000">
                                          <p:val>
                                            <p:strVal val="ppt_x"/>
                                          </p:val>
                                        </p:tav>
                                      </p:tavLst>
                                    </p:anim>
                                    <p:anim calcmode="lin" valueType="num">
                                      <p:cBhvr>
                                        <p:cTn id="78" dur="1000"/>
                                        <p:tgtEl>
                                          <p:spTgt spid="21"/>
                                        </p:tgtEl>
                                        <p:attrNameLst>
                                          <p:attrName>ppt_y</p:attrName>
                                        </p:attrNameLst>
                                      </p:cBhvr>
                                      <p:tavLst>
                                        <p:tav tm="0">
                                          <p:val>
                                            <p:strVal val="ppt_y"/>
                                          </p:val>
                                        </p:tav>
                                        <p:tav tm="100000">
                                          <p:val>
                                            <p:strVal val="ppt_y+.1"/>
                                          </p:val>
                                        </p:tav>
                                      </p:tavLst>
                                    </p:anim>
                                    <p:set>
                                      <p:cBhvr>
                                        <p:cTn id="79"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childTnLst>
                          </p:cTn>
                        </p:par>
                      </p:childTnLst>
                    </p:cTn>
                  </p:par>
                  <p:par>
                    <p:cTn id="80" fill="hold">
                      <p:stCondLst>
                        <p:cond delay="indefinite"/>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22"/>
                                        </p:tgtEl>
                                      </p:cBhvr>
                                    </p:animEffect>
                                    <p:anim calcmode="lin" valueType="num">
                                      <p:cBhvr>
                                        <p:cTn id="84" dur="1000"/>
                                        <p:tgtEl>
                                          <p:spTgt spid="22"/>
                                        </p:tgtEl>
                                        <p:attrNameLst>
                                          <p:attrName>ppt_x</p:attrName>
                                        </p:attrNameLst>
                                      </p:cBhvr>
                                      <p:tavLst>
                                        <p:tav tm="0">
                                          <p:val>
                                            <p:strVal val="ppt_x"/>
                                          </p:val>
                                        </p:tav>
                                        <p:tav tm="100000">
                                          <p:val>
                                            <p:strVal val="ppt_x"/>
                                          </p:val>
                                        </p:tav>
                                      </p:tavLst>
                                    </p:anim>
                                    <p:anim calcmode="lin" valueType="num">
                                      <p:cBhvr>
                                        <p:cTn id="85" dur="1000"/>
                                        <p:tgtEl>
                                          <p:spTgt spid="22"/>
                                        </p:tgtEl>
                                        <p:attrNameLst>
                                          <p:attrName>ppt_y</p:attrName>
                                        </p:attrNameLst>
                                      </p:cBhvr>
                                      <p:tavLst>
                                        <p:tav tm="0">
                                          <p:val>
                                            <p:strVal val="ppt_y"/>
                                          </p:val>
                                        </p:tav>
                                        <p:tav tm="100000">
                                          <p:val>
                                            <p:strVal val="ppt_y+.1"/>
                                          </p:val>
                                        </p:tav>
                                      </p:tavLst>
                                    </p:anim>
                                    <p:set>
                                      <p:cBhvr>
                                        <p:cTn id="86"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42" presetClass="exit" presetSubtype="0" fill="hold" nodeType="clickEffect">
                                  <p:stCondLst>
                                    <p:cond delay="0"/>
                                  </p:stCondLst>
                                  <p:childTnLst>
                                    <p:animEffect transition="out" filter="fade">
                                      <p:cBhvr>
                                        <p:cTn id="90" dur="1000"/>
                                        <p:tgtEl>
                                          <p:spTgt spid="23"/>
                                        </p:tgtEl>
                                      </p:cBhvr>
                                    </p:animEffect>
                                    <p:anim calcmode="lin" valueType="num">
                                      <p:cBhvr>
                                        <p:cTn id="91" dur="1000"/>
                                        <p:tgtEl>
                                          <p:spTgt spid="23"/>
                                        </p:tgtEl>
                                        <p:attrNameLst>
                                          <p:attrName>ppt_x</p:attrName>
                                        </p:attrNameLst>
                                      </p:cBhvr>
                                      <p:tavLst>
                                        <p:tav tm="0">
                                          <p:val>
                                            <p:strVal val="ppt_x"/>
                                          </p:val>
                                        </p:tav>
                                        <p:tav tm="100000">
                                          <p:val>
                                            <p:strVal val="ppt_x"/>
                                          </p:val>
                                        </p:tav>
                                      </p:tavLst>
                                    </p:anim>
                                    <p:anim calcmode="lin" valueType="num">
                                      <p:cBhvr>
                                        <p:cTn id="92" dur="1000"/>
                                        <p:tgtEl>
                                          <p:spTgt spid="23"/>
                                        </p:tgtEl>
                                        <p:attrNameLst>
                                          <p:attrName>ppt_y</p:attrName>
                                        </p:attrNameLst>
                                      </p:cBhvr>
                                      <p:tavLst>
                                        <p:tav tm="0">
                                          <p:val>
                                            <p:strVal val="ppt_y"/>
                                          </p:val>
                                        </p:tav>
                                        <p:tav tm="100000">
                                          <p:val>
                                            <p:strVal val="ppt_y+.1"/>
                                          </p:val>
                                        </p:tav>
                                      </p:tavLst>
                                    </p:anim>
                                    <p:set>
                                      <p:cBhvr>
                                        <p:cTn id="93"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4" fill="hold">
                      <p:stCondLst>
                        <p:cond delay="indefinite"/>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4"/>
                                        </p:tgtEl>
                                      </p:cBhvr>
                                    </p:animEffect>
                                    <p:anim calcmode="lin" valueType="num">
                                      <p:cBhvr>
                                        <p:cTn id="98" dur="1000"/>
                                        <p:tgtEl>
                                          <p:spTgt spid="24"/>
                                        </p:tgtEl>
                                        <p:attrNameLst>
                                          <p:attrName>ppt_x</p:attrName>
                                        </p:attrNameLst>
                                      </p:cBhvr>
                                      <p:tavLst>
                                        <p:tav tm="0">
                                          <p:val>
                                            <p:strVal val="ppt_x"/>
                                          </p:val>
                                        </p:tav>
                                        <p:tav tm="100000">
                                          <p:val>
                                            <p:strVal val="ppt_x"/>
                                          </p:val>
                                        </p:tav>
                                      </p:tavLst>
                                    </p:anim>
                                    <p:anim calcmode="lin" valueType="num">
                                      <p:cBhvr>
                                        <p:cTn id="99" dur="1000"/>
                                        <p:tgtEl>
                                          <p:spTgt spid="24"/>
                                        </p:tgtEl>
                                        <p:attrNameLst>
                                          <p:attrName>ppt_y</p:attrName>
                                        </p:attrNameLst>
                                      </p:cBhvr>
                                      <p:tavLst>
                                        <p:tav tm="0">
                                          <p:val>
                                            <p:strVal val="ppt_y"/>
                                          </p:val>
                                        </p:tav>
                                        <p:tav tm="100000">
                                          <p:val>
                                            <p:strVal val="ppt_y+.1"/>
                                          </p:val>
                                        </p:tav>
                                      </p:tavLst>
                                    </p:anim>
                                    <p:set>
                                      <p:cBhvr>
                                        <p:cTn id="10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chimes.wav"/>
                                        </p:tgtEl>
                                      </p:cMediaNode>
                                    </p:audio>
                                  </p:subTnLst>
                                </p:cTn>
                              </p:par>
                            </p:childTnLst>
                          </p:cTn>
                        </p:par>
                      </p:childTnLst>
                    </p:cTn>
                  </p:par>
                  <p:par>
                    <p:cTn id="101" fill="hold">
                      <p:stCondLst>
                        <p:cond delay="indefinite"/>
                      </p:stCondLst>
                      <p:childTnLst>
                        <p:par>
                          <p:cTn id="102" fill="hold">
                            <p:stCondLst>
                              <p:cond delay="0"/>
                            </p:stCondLst>
                            <p:childTnLst>
                              <p:par>
                                <p:cTn id="103" presetID="42" presetClass="exit" presetSubtype="0" fill="hold" nodeType="clickEffect">
                                  <p:stCondLst>
                                    <p:cond delay="0"/>
                                  </p:stCondLst>
                                  <p:childTnLst>
                                    <p:animEffect transition="out" filter="fade">
                                      <p:cBhvr>
                                        <p:cTn id="104" dur="1000"/>
                                        <p:tgtEl>
                                          <p:spTgt spid="25"/>
                                        </p:tgtEl>
                                      </p:cBhvr>
                                    </p:animEffect>
                                    <p:anim calcmode="lin" valueType="num">
                                      <p:cBhvr>
                                        <p:cTn id="105" dur="1000"/>
                                        <p:tgtEl>
                                          <p:spTgt spid="25"/>
                                        </p:tgtEl>
                                        <p:attrNameLst>
                                          <p:attrName>ppt_x</p:attrName>
                                        </p:attrNameLst>
                                      </p:cBhvr>
                                      <p:tavLst>
                                        <p:tav tm="0">
                                          <p:val>
                                            <p:strVal val="ppt_x"/>
                                          </p:val>
                                        </p:tav>
                                        <p:tav tm="100000">
                                          <p:val>
                                            <p:strVal val="ppt_x"/>
                                          </p:val>
                                        </p:tav>
                                      </p:tavLst>
                                    </p:anim>
                                    <p:anim calcmode="lin" valueType="num">
                                      <p:cBhvr>
                                        <p:cTn id="106" dur="1000"/>
                                        <p:tgtEl>
                                          <p:spTgt spid="25"/>
                                        </p:tgtEl>
                                        <p:attrNameLst>
                                          <p:attrName>ppt_y</p:attrName>
                                        </p:attrNameLst>
                                      </p:cBhvr>
                                      <p:tavLst>
                                        <p:tav tm="0">
                                          <p:val>
                                            <p:strVal val="ppt_y"/>
                                          </p:val>
                                        </p:tav>
                                        <p:tav tm="100000">
                                          <p:val>
                                            <p:strVal val="ppt_y+.1"/>
                                          </p:val>
                                        </p:tav>
                                      </p:tavLst>
                                    </p:anim>
                                    <p:set>
                                      <p:cBhvr>
                                        <p:cTn id="107"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42" presetClass="exit" presetSubtype="0" fill="hold" nodeType="clickEffect">
                                  <p:stCondLst>
                                    <p:cond delay="0"/>
                                  </p:stCondLst>
                                  <p:childTnLst>
                                    <p:animEffect transition="out" filter="fade">
                                      <p:cBhvr>
                                        <p:cTn id="111" dur="1000"/>
                                        <p:tgtEl>
                                          <p:spTgt spid="26"/>
                                        </p:tgtEl>
                                      </p:cBhvr>
                                    </p:animEffect>
                                    <p:anim calcmode="lin" valueType="num">
                                      <p:cBhvr>
                                        <p:cTn id="112" dur="1000"/>
                                        <p:tgtEl>
                                          <p:spTgt spid="26"/>
                                        </p:tgtEl>
                                        <p:attrNameLst>
                                          <p:attrName>ppt_x</p:attrName>
                                        </p:attrNameLst>
                                      </p:cBhvr>
                                      <p:tavLst>
                                        <p:tav tm="0">
                                          <p:val>
                                            <p:strVal val="ppt_x"/>
                                          </p:val>
                                        </p:tav>
                                        <p:tav tm="100000">
                                          <p:val>
                                            <p:strVal val="ppt_x"/>
                                          </p:val>
                                        </p:tav>
                                      </p:tavLst>
                                    </p:anim>
                                    <p:anim calcmode="lin" valueType="num">
                                      <p:cBhvr>
                                        <p:cTn id="113" dur="1000"/>
                                        <p:tgtEl>
                                          <p:spTgt spid="26"/>
                                        </p:tgtEl>
                                        <p:attrNameLst>
                                          <p:attrName>ppt_y</p:attrName>
                                        </p:attrNameLst>
                                      </p:cBhvr>
                                      <p:tavLst>
                                        <p:tav tm="0">
                                          <p:val>
                                            <p:strVal val="ppt_y"/>
                                          </p:val>
                                        </p:tav>
                                        <p:tav tm="100000">
                                          <p:val>
                                            <p:strVal val="ppt_y+.1"/>
                                          </p:val>
                                        </p:tav>
                                      </p:tavLst>
                                    </p:anim>
                                    <p:set>
                                      <p:cBhvr>
                                        <p:cTn id="11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par>
                                <p:cTn id="115" presetID="42" presetClass="exit" presetSubtype="0" fill="hold" nodeType="withEffect">
                                  <p:stCondLst>
                                    <p:cond delay="0"/>
                                  </p:stCondLst>
                                  <p:childTnLst>
                                    <p:animEffect transition="out" filter="fade">
                                      <p:cBhvr>
                                        <p:cTn id="116" dur="1000"/>
                                        <p:tgtEl>
                                          <p:spTgt spid="27"/>
                                        </p:tgtEl>
                                      </p:cBhvr>
                                    </p:animEffect>
                                    <p:anim calcmode="lin" valueType="num">
                                      <p:cBhvr>
                                        <p:cTn id="117" dur="1000"/>
                                        <p:tgtEl>
                                          <p:spTgt spid="27"/>
                                        </p:tgtEl>
                                        <p:attrNameLst>
                                          <p:attrName>ppt_x</p:attrName>
                                        </p:attrNameLst>
                                      </p:cBhvr>
                                      <p:tavLst>
                                        <p:tav tm="0">
                                          <p:val>
                                            <p:strVal val="ppt_x"/>
                                          </p:val>
                                        </p:tav>
                                        <p:tav tm="100000">
                                          <p:val>
                                            <p:strVal val="ppt_x"/>
                                          </p:val>
                                        </p:tav>
                                      </p:tavLst>
                                    </p:anim>
                                    <p:anim calcmode="lin" valueType="num">
                                      <p:cBhvr>
                                        <p:cTn id="118" dur="1000"/>
                                        <p:tgtEl>
                                          <p:spTgt spid="27"/>
                                        </p:tgtEl>
                                        <p:attrNameLst>
                                          <p:attrName>ppt_y</p:attrName>
                                        </p:attrNameLst>
                                      </p:cBhvr>
                                      <p:tavLst>
                                        <p:tav tm="0">
                                          <p:val>
                                            <p:strVal val="ppt_y"/>
                                          </p:val>
                                        </p:tav>
                                        <p:tav tm="100000">
                                          <p:val>
                                            <p:strVal val="ppt_y+.1"/>
                                          </p:val>
                                        </p:tav>
                                      </p:tavLst>
                                    </p:anim>
                                    <p:set>
                                      <p:cBhvr>
                                        <p:cTn id="119"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chimes.wav"/>
                                        </p:tgtEl>
                                      </p:cMediaNode>
                                    </p:audio>
                                  </p:subTnLst>
                                </p:cTn>
                              </p:par>
                              <p:par>
                                <p:cTn id="120" presetID="42" presetClass="exit" presetSubtype="0" fill="hold" nodeType="withEffect">
                                  <p:stCondLst>
                                    <p:cond delay="0"/>
                                  </p:stCondLst>
                                  <p:childTnLst>
                                    <p:animEffect transition="out" filter="fade">
                                      <p:cBhvr>
                                        <p:cTn id="121" dur="1000"/>
                                        <p:tgtEl>
                                          <p:spTgt spid="28"/>
                                        </p:tgtEl>
                                      </p:cBhvr>
                                    </p:animEffect>
                                    <p:anim calcmode="lin" valueType="num">
                                      <p:cBhvr>
                                        <p:cTn id="122" dur="1000"/>
                                        <p:tgtEl>
                                          <p:spTgt spid="28"/>
                                        </p:tgtEl>
                                        <p:attrNameLst>
                                          <p:attrName>ppt_x</p:attrName>
                                        </p:attrNameLst>
                                      </p:cBhvr>
                                      <p:tavLst>
                                        <p:tav tm="0">
                                          <p:val>
                                            <p:strVal val="ppt_x"/>
                                          </p:val>
                                        </p:tav>
                                        <p:tav tm="100000">
                                          <p:val>
                                            <p:strVal val="ppt_x"/>
                                          </p:val>
                                        </p:tav>
                                      </p:tavLst>
                                    </p:anim>
                                    <p:anim calcmode="lin" valueType="num">
                                      <p:cBhvr>
                                        <p:cTn id="123" dur="1000"/>
                                        <p:tgtEl>
                                          <p:spTgt spid="28"/>
                                        </p:tgtEl>
                                        <p:attrNameLst>
                                          <p:attrName>ppt_y</p:attrName>
                                        </p:attrNameLst>
                                      </p:cBhvr>
                                      <p:tavLst>
                                        <p:tav tm="0">
                                          <p:val>
                                            <p:strVal val="ppt_y"/>
                                          </p:val>
                                        </p:tav>
                                        <p:tav tm="100000">
                                          <p:val>
                                            <p:strVal val="ppt_y+.1"/>
                                          </p:val>
                                        </p:tav>
                                      </p:tavLst>
                                    </p:anim>
                                    <p:set>
                                      <p:cBhvr>
                                        <p:cTn id="124"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3" name="chimes.wav"/>
                                        </p:tgtEl>
                                      </p:cMediaNode>
                                    </p:audio>
                                  </p:subTnLst>
                                </p:cTn>
                              </p:par>
                              <p:par>
                                <p:cTn id="125" presetID="42" presetClass="exit" presetSubtype="0" fill="hold" nodeType="withEffect">
                                  <p:stCondLst>
                                    <p:cond delay="0"/>
                                  </p:stCondLst>
                                  <p:childTnLst>
                                    <p:animEffect transition="out" filter="fade">
                                      <p:cBhvr>
                                        <p:cTn id="126" dur="1000"/>
                                        <p:tgtEl>
                                          <p:spTgt spid="29"/>
                                        </p:tgtEl>
                                      </p:cBhvr>
                                    </p:animEffect>
                                    <p:anim calcmode="lin" valueType="num">
                                      <p:cBhvr>
                                        <p:cTn id="127" dur="1000"/>
                                        <p:tgtEl>
                                          <p:spTgt spid="29"/>
                                        </p:tgtEl>
                                        <p:attrNameLst>
                                          <p:attrName>ppt_x</p:attrName>
                                        </p:attrNameLst>
                                      </p:cBhvr>
                                      <p:tavLst>
                                        <p:tav tm="0">
                                          <p:val>
                                            <p:strVal val="ppt_x"/>
                                          </p:val>
                                        </p:tav>
                                        <p:tav tm="100000">
                                          <p:val>
                                            <p:strVal val="ppt_x"/>
                                          </p:val>
                                        </p:tav>
                                      </p:tavLst>
                                    </p:anim>
                                    <p:anim calcmode="lin" valueType="num">
                                      <p:cBhvr>
                                        <p:cTn id="128" dur="1000"/>
                                        <p:tgtEl>
                                          <p:spTgt spid="29"/>
                                        </p:tgtEl>
                                        <p:attrNameLst>
                                          <p:attrName>ppt_y</p:attrName>
                                        </p:attrNameLst>
                                      </p:cBhvr>
                                      <p:tavLst>
                                        <p:tav tm="0">
                                          <p:val>
                                            <p:strVal val="ppt_y"/>
                                          </p:val>
                                        </p:tav>
                                        <p:tav tm="100000">
                                          <p:val>
                                            <p:strVal val="ppt_y+.1"/>
                                          </p:val>
                                        </p:tav>
                                      </p:tavLst>
                                    </p:anim>
                                    <p:set>
                                      <p:cBhvr>
                                        <p:cTn id="129"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3" name="chimes.wav"/>
                                        </p:tgtEl>
                                      </p:cMediaNode>
                                    </p:audio>
                                  </p:subTnLst>
                                </p:cTn>
                              </p:par>
                              <p:par>
                                <p:cTn id="130" presetID="42" presetClass="exit" presetSubtype="0" fill="hold" nodeType="withEffect">
                                  <p:stCondLst>
                                    <p:cond delay="0"/>
                                  </p:stCondLst>
                                  <p:childTnLst>
                                    <p:animEffect transition="out" filter="fade">
                                      <p:cBhvr>
                                        <p:cTn id="131" dur="1000"/>
                                        <p:tgtEl>
                                          <p:spTgt spid="30"/>
                                        </p:tgtEl>
                                      </p:cBhvr>
                                    </p:animEffect>
                                    <p:anim calcmode="lin" valueType="num">
                                      <p:cBhvr>
                                        <p:cTn id="132" dur="1000"/>
                                        <p:tgtEl>
                                          <p:spTgt spid="30"/>
                                        </p:tgtEl>
                                        <p:attrNameLst>
                                          <p:attrName>ppt_x</p:attrName>
                                        </p:attrNameLst>
                                      </p:cBhvr>
                                      <p:tavLst>
                                        <p:tav tm="0">
                                          <p:val>
                                            <p:strVal val="ppt_x"/>
                                          </p:val>
                                        </p:tav>
                                        <p:tav tm="100000">
                                          <p:val>
                                            <p:strVal val="ppt_x"/>
                                          </p:val>
                                        </p:tav>
                                      </p:tavLst>
                                    </p:anim>
                                    <p:anim calcmode="lin" valueType="num">
                                      <p:cBhvr>
                                        <p:cTn id="133" dur="1000"/>
                                        <p:tgtEl>
                                          <p:spTgt spid="30"/>
                                        </p:tgtEl>
                                        <p:attrNameLst>
                                          <p:attrName>ppt_y</p:attrName>
                                        </p:attrNameLst>
                                      </p:cBhvr>
                                      <p:tavLst>
                                        <p:tav tm="0">
                                          <p:val>
                                            <p:strVal val="ppt_y"/>
                                          </p:val>
                                        </p:tav>
                                        <p:tav tm="100000">
                                          <p:val>
                                            <p:strVal val="ppt_y+.1"/>
                                          </p:val>
                                        </p:tav>
                                      </p:tavLst>
                                    </p:anim>
                                    <p:set>
                                      <p:cBhvr>
                                        <p:cTn id="134"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chimes.wav"/>
                                        </p:tgtEl>
                                      </p:cMediaNode>
                                    </p:audio>
                                  </p:subTnLst>
                                </p:cTn>
                              </p:par>
                            </p:childTnLst>
                          </p:cTn>
                        </p:par>
                      </p:childTnLst>
                    </p:cTn>
                  </p:par>
                  <p:par>
                    <p:cTn id="135" fill="hold">
                      <p:stCondLst>
                        <p:cond delay="indefinite"/>
                      </p:stCondLst>
                      <p:childTnLst>
                        <p:par>
                          <p:cTn id="136" fill="hold">
                            <p:stCondLst>
                              <p:cond delay="0"/>
                            </p:stCondLst>
                            <p:childTnLst>
                              <p:par>
                                <p:cTn id="137" presetID="42" presetClass="exit" presetSubtype="0" fill="hold" nodeType="clickEffect">
                                  <p:stCondLst>
                                    <p:cond delay="0"/>
                                  </p:stCondLst>
                                  <p:childTnLst>
                                    <p:animEffect transition="out" filter="fade">
                                      <p:cBhvr>
                                        <p:cTn id="138" dur="1000"/>
                                        <p:tgtEl>
                                          <p:spTgt spid="31"/>
                                        </p:tgtEl>
                                      </p:cBhvr>
                                    </p:animEffect>
                                    <p:anim calcmode="lin" valueType="num">
                                      <p:cBhvr>
                                        <p:cTn id="139" dur="1000"/>
                                        <p:tgtEl>
                                          <p:spTgt spid="31"/>
                                        </p:tgtEl>
                                        <p:attrNameLst>
                                          <p:attrName>ppt_x</p:attrName>
                                        </p:attrNameLst>
                                      </p:cBhvr>
                                      <p:tavLst>
                                        <p:tav tm="0">
                                          <p:val>
                                            <p:strVal val="ppt_x"/>
                                          </p:val>
                                        </p:tav>
                                        <p:tav tm="100000">
                                          <p:val>
                                            <p:strVal val="ppt_x"/>
                                          </p:val>
                                        </p:tav>
                                      </p:tavLst>
                                    </p:anim>
                                    <p:anim calcmode="lin" valueType="num">
                                      <p:cBhvr>
                                        <p:cTn id="140" dur="1000"/>
                                        <p:tgtEl>
                                          <p:spTgt spid="31"/>
                                        </p:tgtEl>
                                        <p:attrNameLst>
                                          <p:attrName>ppt_y</p:attrName>
                                        </p:attrNameLst>
                                      </p:cBhvr>
                                      <p:tavLst>
                                        <p:tav tm="0">
                                          <p:val>
                                            <p:strVal val="ppt_y"/>
                                          </p:val>
                                        </p:tav>
                                        <p:tav tm="100000">
                                          <p:val>
                                            <p:strVal val="ppt_y+.1"/>
                                          </p:val>
                                        </p:tav>
                                      </p:tavLst>
                                    </p:anim>
                                    <p:set>
                                      <p:cBhvr>
                                        <p:cTn id="141"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3" name="chimes.wav"/>
                                        </p:tgtEl>
                                      </p:cMediaNode>
                                    </p:audio>
                                  </p:subTnLst>
                                </p:cTn>
                              </p:par>
                            </p:childTnLst>
                          </p:cTn>
                        </p:par>
                      </p:childTnLst>
                    </p:cTn>
                  </p:par>
                  <p:par>
                    <p:cTn id="142" fill="hold">
                      <p:stCondLst>
                        <p:cond delay="indefinite"/>
                      </p:stCondLst>
                      <p:childTnLst>
                        <p:par>
                          <p:cTn id="143" fill="hold">
                            <p:stCondLst>
                              <p:cond delay="0"/>
                            </p:stCondLst>
                            <p:childTnLst>
                              <p:par>
                                <p:cTn id="144" presetID="42" presetClass="exit" presetSubtype="0" fill="hold" nodeType="clickEffect">
                                  <p:stCondLst>
                                    <p:cond delay="0"/>
                                  </p:stCondLst>
                                  <p:childTnLst>
                                    <p:animEffect transition="out" filter="fade">
                                      <p:cBhvr>
                                        <p:cTn id="145" dur="1000"/>
                                        <p:tgtEl>
                                          <p:spTgt spid="32"/>
                                        </p:tgtEl>
                                      </p:cBhvr>
                                    </p:animEffect>
                                    <p:anim calcmode="lin" valueType="num">
                                      <p:cBhvr>
                                        <p:cTn id="146" dur="1000"/>
                                        <p:tgtEl>
                                          <p:spTgt spid="32"/>
                                        </p:tgtEl>
                                        <p:attrNameLst>
                                          <p:attrName>ppt_x</p:attrName>
                                        </p:attrNameLst>
                                      </p:cBhvr>
                                      <p:tavLst>
                                        <p:tav tm="0">
                                          <p:val>
                                            <p:strVal val="ppt_x"/>
                                          </p:val>
                                        </p:tav>
                                        <p:tav tm="100000">
                                          <p:val>
                                            <p:strVal val="ppt_x"/>
                                          </p:val>
                                        </p:tav>
                                      </p:tavLst>
                                    </p:anim>
                                    <p:anim calcmode="lin" valueType="num">
                                      <p:cBhvr>
                                        <p:cTn id="147" dur="1000"/>
                                        <p:tgtEl>
                                          <p:spTgt spid="32"/>
                                        </p:tgtEl>
                                        <p:attrNameLst>
                                          <p:attrName>ppt_y</p:attrName>
                                        </p:attrNameLst>
                                      </p:cBhvr>
                                      <p:tavLst>
                                        <p:tav tm="0">
                                          <p:val>
                                            <p:strVal val="ppt_y"/>
                                          </p:val>
                                        </p:tav>
                                        <p:tav tm="100000">
                                          <p:val>
                                            <p:strVal val="ppt_y+.1"/>
                                          </p:val>
                                        </p:tav>
                                      </p:tavLst>
                                    </p:anim>
                                    <p:set>
                                      <p:cBhvr>
                                        <p:cTn id="148"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3" name="chimes.wav"/>
                                        </p:tgtEl>
                                      </p:cMediaNode>
                                    </p:audio>
                                  </p:subTnLst>
                                </p:cTn>
                              </p:par>
                            </p:childTnLst>
                          </p:cTn>
                        </p:par>
                      </p:childTnLst>
                    </p:cTn>
                  </p:par>
                  <p:par>
                    <p:cTn id="149" fill="hold">
                      <p:stCondLst>
                        <p:cond delay="indefinite"/>
                      </p:stCondLst>
                      <p:childTnLst>
                        <p:par>
                          <p:cTn id="150" fill="hold">
                            <p:stCondLst>
                              <p:cond delay="0"/>
                            </p:stCondLst>
                            <p:childTnLst>
                              <p:par>
                                <p:cTn id="151" presetID="42" presetClass="exit" presetSubtype="0" fill="hold" nodeType="clickEffect">
                                  <p:stCondLst>
                                    <p:cond delay="0"/>
                                  </p:stCondLst>
                                  <p:childTnLst>
                                    <p:animEffect transition="out" filter="fade">
                                      <p:cBhvr>
                                        <p:cTn id="152" dur="1000"/>
                                        <p:tgtEl>
                                          <p:spTgt spid="33"/>
                                        </p:tgtEl>
                                      </p:cBhvr>
                                    </p:animEffect>
                                    <p:anim calcmode="lin" valueType="num">
                                      <p:cBhvr>
                                        <p:cTn id="153" dur="1000"/>
                                        <p:tgtEl>
                                          <p:spTgt spid="33"/>
                                        </p:tgtEl>
                                        <p:attrNameLst>
                                          <p:attrName>ppt_x</p:attrName>
                                        </p:attrNameLst>
                                      </p:cBhvr>
                                      <p:tavLst>
                                        <p:tav tm="0">
                                          <p:val>
                                            <p:strVal val="ppt_x"/>
                                          </p:val>
                                        </p:tav>
                                        <p:tav tm="100000">
                                          <p:val>
                                            <p:strVal val="ppt_x"/>
                                          </p:val>
                                        </p:tav>
                                      </p:tavLst>
                                    </p:anim>
                                    <p:anim calcmode="lin" valueType="num">
                                      <p:cBhvr>
                                        <p:cTn id="154" dur="1000"/>
                                        <p:tgtEl>
                                          <p:spTgt spid="33"/>
                                        </p:tgtEl>
                                        <p:attrNameLst>
                                          <p:attrName>ppt_y</p:attrName>
                                        </p:attrNameLst>
                                      </p:cBhvr>
                                      <p:tavLst>
                                        <p:tav tm="0">
                                          <p:val>
                                            <p:strVal val="ppt_y"/>
                                          </p:val>
                                        </p:tav>
                                        <p:tav tm="100000">
                                          <p:val>
                                            <p:strVal val="ppt_y+.1"/>
                                          </p:val>
                                        </p:tav>
                                      </p:tavLst>
                                    </p:anim>
                                    <p:set>
                                      <p:cBhvr>
                                        <p:cTn id="155"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51"/>
                                            </p:cond>
                                          </p:stCondLst>
                                          <p:endCondLst>
                                            <p:cond evt="onStopAudio" delay="0">
                                              <p:tgtEl>
                                                <p:sldTgt/>
                                              </p:tgtEl>
                                            </p:cond>
                                          </p:endCondLst>
                                        </p:cTn>
                                        <p:tgtEl>
                                          <p:sndTgt r:embed="rId3" name="chimes.wav"/>
                                        </p:tgtEl>
                                      </p:cMediaNode>
                                    </p:audio>
                                  </p:subTnLst>
                                </p:cTn>
                              </p:par>
                              <p:par>
                                <p:cTn id="156" presetID="42" presetClass="exit" presetSubtype="0" fill="hold" nodeType="withEffect">
                                  <p:stCondLst>
                                    <p:cond delay="0"/>
                                  </p:stCondLst>
                                  <p:childTnLst>
                                    <p:animEffect transition="out" filter="fade">
                                      <p:cBhvr>
                                        <p:cTn id="157" dur="1000"/>
                                        <p:tgtEl>
                                          <p:spTgt spid="34"/>
                                        </p:tgtEl>
                                      </p:cBhvr>
                                    </p:animEffect>
                                    <p:anim calcmode="lin" valueType="num">
                                      <p:cBhvr>
                                        <p:cTn id="158" dur="1000"/>
                                        <p:tgtEl>
                                          <p:spTgt spid="34"/>
                                        </p:tgtEl>
                                        <p:attrNameLst>
                                          <p:attrName>ppt_x</p:attrName>
                                        </p:attrNameLst>
                                      </p:cBhvr>
                                      <p:tavLst>
                                        <p:tav tm="0">
                                          <p:val>
                                            <p:strVal val="ppt_x"/>
                                          </p:val>
                                        </p:tav>
                                        <p:tav tm="100000">
                                          <p:val>
                                            <p:strVal val="ppt_x"/>
                                          </p:val>
                                        </p:tav>
                                      </p:tavLst>
                                    </p:anim>
                                    <p:anim calcmode="lin" valueType="num">
                                      <p:cBhvr>
                                        <p:cTn id="159" dur="1000"/>
                                        <p:tgtEl>
                                          <p:spTgt spid="34"/>
                                        </p:tgtEl>
                                        <p:attrNameLst>
                                          <p:attrName>ppt_y</p:attrName>
                                        </p:attrNameLst>
                                      </p:cBhvr>
                                      <p:tavLst>
                                        <p:tav tm="0">
                                          <p:val>
                                            <p:strVal val="ppt_y"/>
                                          </p:val>
                                        </p:tav>
                                        <p:tav tm="100000">
                                          <p:val>
                                            <p:strVal val="ppt_y+.1"/>
                                          </p:val>
                                        </p:tav>
                                      </p:tavLst>
                                    </p:anim>
                                    <p:set>
                                      <p:cBhvr>
                                        <p:cTn id="160"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3" name="chimes.wav"/>
                                        </p:tgtEl>
                                      </p:cMediaNode>
                                    </p:audio>
                                  </p:subTnLst>
                                </p:cTn>
                              </p:par>
                              <p:par>
                                <p:cTn id="161" presetID="42" presetClass="exit" presetSubtype="0" fill="hold" nodeType="withEffect">
                                  <p:stCondLst>
                                    <p:cond delay="0"/>
                                  </p:stCondLst>
                                  <p:childTnLst>
                                    <p:animEffect transition="out" filter="fade">
                                      <p:cBhvr>
                                        <p:cTn id="162" dur="1000"/>
                                        <p:tgtEl>
                                          <p:spTgt spid="35"/>
                                        </p:tgtEl>
                                      </p:cBhvr>
                                    </p:animEffect>
                                    <p:anim calcmode="lin" valueType="num">
                                      <p:cBhvr>
                                        <p:cTn id="163" dur="1000"/>
                                        <p:tgtEl>
                                          <p:spTgt spid="35"/>
                                        </p:tgtEl>
                                        <p:attrNameLst>
                                          <p:attrName>ppt_x</p:attrName>
                                        </p:attrNameLst>
                                      </p:cBhvr>
                                      <p:tavLst>
                                        <p:tav tm="0">
                                          <p:val>
                                            <p:strVal val="ppt_x"/>
                                          </p:val>
                                        </p:tav>
                                        <p:tav tm="100000">
                                          <p:val>
                                            <p:strVal val="ppt_x"/>
                                          </p:val>
                                        </p:tav>
                                      </p:tavLst>
                                    </p:anim>
                                    <p:anim calcmode="lin" valueType="num">
                                      <p:cBhvr>
                                        <p:cTn id="164" dur="1000"/>
                                        <p:tgtEl>
                                          <p:spTgt spid="35"/>
                                        </p:tgtEl>
                                        <p:attrNameLst>
                                          <p:attrName>ppt_y</p:attrName>
                                        </p:attrNameLst>
                                      </p:cBhvr>
                                      <p:tavLst>
                                        <p:tav tm="0">
                                          <p:val>
                                            <p:strVal val="ppt_y"/>
                                          </p:val>
                                        </p:tav>
                                        <p:tav tm="100000">
                                          <p:val>
                                            <p:strVal val="ppt_y+.1"/>
                                          </p:val>
                                        </p:tav>
                                      </p:tavLst>
                                    </p:anim>
                                    <p:set>
                                      <p:cBhvr>
                                        <p:cTn id="165"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161"/>
                                            </p:cond>
                                          </p:stCondLst>
                                          <p:endCondLst>
                                            <p:cond evt="onStopAudio" delay="0">
                                              <p:tgtEl>
                                                <p:sldTgt/>
                                              </p:tgtEl>
                                            </p:cond>
                                          </p:endCondLst>
                                        </p:cTn>
                                        <p:tgtEl>
                                          <p:sndTgt r:embed="rId3" name="chimes.wav"/>
                                        </p:tgtEl>
                                      </p:cMediaNode>
                                    </p:audio>
                                  </p:subTnLst>
                                </p:cTn>
                              </p:par>
                              <p:par>
                                <p:cTn id="166" presetID="42" presetClass="exit" presetSubtype="0" fill="hold" nodeType="withEffect">
                                  <p:stCondLst>
                                    <p:cond delay="0"/>
                                  </p:stCondLst>
                                  <p:childTnLst>
                                    <p:animEffect transition="out" filter="fade">
                                      <p:cBhvr>
                                        <p:cTn id="167" dur="1000"/>
                                        <p:tgtEl>
                                          <p:spTgt spid="36"/>
                                        </p:tgtEl>
                                      </p:cBhvr>
                                    </p:animEffect>
                                    <p:anim calcmode="lin" valueType="num">
                                      <p:cBhvr>
                                        <p:cTn id="168" dur="1000"/>
                                        <p:tgtEl>
                                          <p:spTgt spid="36"/>
                                        </p:tgtEl>
                                        <p:attrNameLst>
                                          <p:attrName>ppt_x</p:attrName>
                                        </p:attrNameLst>
                                      </p:cBhvr>
                                      <p:tavLst>
                                        <p:tav tm="0">
                                          <p:val>
                                            <p:strVal val="ppt_x"/>
                                          </p:val>
                                        </p:tav>
                                        <p:tav tm="100000">
                                          <p:val>
                                            <p:strVal val="ppt_x"/>
                                          </p:val>
                                        </p:tav>
                                      </p:tavLst>
                                    </p:anim>
                                    <p:anim calcmode="lin" valueType="num">
                                      <p:cBhvr>
                                        <p:cTn id="169" dur="1000"/>
                                        <p:tgtEl>
                                          <p:spTgt spid="36"/>
                                        </p:tgtEl>
                                        <p:attrNameLst>
                                          <p:attrName>ppt_y</p:attrName>
                                        </p:attrNameLst>
                                      </p:cBhvr>
                                      <p:tavLst>
                                        <p:tav tm="0">
                                          <p:val>
                                            <p:strVal val="ppt_y"/>
                                          </p:val>
                                        </p:tav>
                                        <p:tav tm="100000">
                                          <p:val>
                                            <p:strVal val="ppt_y+.1"/>
                                          </p:val>
                                        </p:tav>
                                      </p:tavLst>
                                    </p:anim>
                                    <p:set>
                                      <p:cBhvr>
                                        <p:cTn id="170"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166"/>
                                            </p:cond>
                                          </p:stCondLst>
                                          <p:endCondLst>
                                            <p:cond evt="onStopAudio" delay="0">
                                              <p:tgtEl>
                                                <p:sldTgt/>
                                              </p:tgtEl>
                                            </p:cond>
                                          </p:endCondLst>
                                        </p:cTn>
                                        <p:tgtEl>
                                          <p:sndTgt r:embed="rId3" name="chimes.wav"/>
                                        </p:tgtEl>
                                      </p:cMediaNode>
                                    </p:audio>
                                  </p:subTnLst>
                                </p:cTn>
                              </p:par>
                            </p:childTnLst>
                          </p:cTn>
                        </p:par>
                      </p:childTnLst>
                    </p:cTn>
                  </p:par>
                  <p:par>
                    <p:cTn id="171" fill="hold">
                      <p:stCondLst>
                        <p:cond delay="indefinite"/>
                      </p:stCondLst>
                      <p:childTnLst>
                        <p:par>
                          <p:cTn id="172" fill="hold">
                            <p:stCondLst>
                              <p:cond delay="0"/>
                            </p:stCondLst>
                            <p:childTnLst>
                              <p:par>
                                <p:cTn id="173" presetID="42" presetClass="exit" presetSubtype="0" fill="hold" nodeType="clickEffect">
                                  <p:stCondLst>
                                    <p:cond delay="0"/>
                                  </p:stCondLst>
                                  <p:childTnLst>
                                    <p:animEffect transition="out" filter="fade">
                                      <p:cBhvr>
                                        <p:cTn id="174" dur="1000"/>
                                        <p:tgtEl>
                                          <p:spTgt spid="38"/>
                                        </p:tgtEl>
                                      </p:cBhvr>
                                    </p:animEffect>
                                    <p:anim calcmode="lin" valueType="num">
                                      <p:cBhvr>
                                        <p:cTn id="175" dur="1000"/>
                                        <p:tgtEl>
                                          <p:spTgt spid="38"/>
                                        </p:tgtEl>
                                        <p:attrNameLst>
                                          <p:attrName>ppt_x</p:attrName>
                                        </p:attrNameLst>
                                      </p:cBhvr>
                                      <p:tavLst>
                                        <p:tav tm="0">
                                          <p:val>
                                            <p:strVal val="ppt_x"/>
                                          </p:val>
                                        </p:tav>
                                        <p:tav tm="100000">
                                          <p:val>
                                            <p:strVal val="ppt_x"/>
                                          </p:val>
                                        </p:tav>
                                      </p:tavLst>
                                    </p:anim>
                                    <p:anim calcmode="lin" valueType="num">
                                      <p:cBhvr>
                                        <p:cTn id="176" dur="1000"/>
                                        <p:tgtEl>
                                          <p:spTgt spid="38"/>
                                        </p:tgtEl>
                                        <p:attrNameLst>
                                          <p:attrName>ppt_y</p:attrName>
                                        </p:attrNameLst>
                                      </p:cBhvr>
                                      <p:tavLst>
                                        <p:tav tm="0">
                                          <p:val>
                                            <p:strVal val="ppt_y"/>
                                          </p:val>
                                        </p:tav>
                                        <p:tav tm="100000">
                                          <p:val>
                                            <p:strVal val="ppt_y+.1"/>
                                          </p:val>
                                        </p:tav>
                                      </p:tavLst>
                                    </p:anim>
                                    <p:set>
                                      <p:cBhvr>
                                        <p:cTn id="177"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73"/>
                                            </p:cond>
                                          </p:stCondLst>
                                          <p:endCondLst>
                                            <p:cond evt="onStopAudio" delay="0">
                                              <p:tgtEl>
                                                <p:sldTgt/>
                                              </p:tgtEl>
                                            </p:cond>
                                          </p:endCondLst>
                                        </p:cTn>
                                        <p:tgtEl>
                                          <p:sndTgt r:embed="rId3" name="chimes.wav"/>
                                        </p:tgtEl>
                                      </p:cMediaNode>
                                    </p:audio>
                                  </p:subTnLst>
                                </p:cTn>
                              </p:par>
                            </p:childTnLst>
                          </p:cTn>
                        </p:par>
                      </p:childTnLst>
                    </p:cTn>
                  </p:par>
                  <p:par>
                    <p:cTn id="178" fill="hold">
                      <p:stCondLst>
                        <p:cond delay="indefinite"/>
                      </p:stCondLst>
                      <p:childTnLst>
                        <p:par>
                          <p:cTn id="179" fill="hold">
                            <p:stCondLst>
                              <p:cond delay="0"/>
                            </p:stCondLst>
                            <p:childTnLst>
                              <p:par>
                                <p:cTn id="180" presetID="42" presetClass="exit" presetSubtype="0" fill="hold" nodeType="clickEffect">
                                  <p:stCondLst>
                                    <p:cond delay="0"/>
                                  </p:stCondLst>
                                  <p:childTnLst>
                                    <p:animEffect transition="out" filter="fade">
                                      <p:cBhvr>
                                        <p:cTn id="181" dur="1000"/>
                                        <p:tgtEl>
                                          <p:spTgt spid="39"/>
                                        </p:tgtEl>
                                      </p:cBhvr>
                                    </p:animEffect>
                                    <p:anim calcmode="lin" valueType="num">
                                      <p:cBhvr>
                                        <p:cTn id="182" dur="1000"/>
                                        <p:tgtEl>
                                          <p:spTgt spid="39"/>
                                        </p:tgtEl>
                                        <p:attrNameLst>
                                          <p:attrName>ppt_x</p:attrName>
                                        </p:attrNameLst>
                                      </p:cBhvr>
                                      <p:tavLst>
                                        <p:tav tm="0">
                                          <p:val>
                                            <p:strVal val="ppt_x"/>
                                          </p:val>
                                        </p:tav>
                                        <p:tav tm="100000">
                                          <p:val>
                                            <p:strVal val="ppt_x"/>
                                          </p:val>
                                        </p:tav>
                                      </p:tavLst>
                                    </p:anim>
                                    <p:anim calcmode="lin" valueType="num">
                                      <p:cBhvr>
                                        <p:cTn id="183" dur="1000"/>
                                        <p:tgtEl>
                                          <p:spTgt spid="39"/>
                                        </p:tgtEl>
                                        <p:attrNameLst>
                                          <p:attrName>ppt_y</p:attrName>
                                        </p:attrNameLst>
                                      </p:cBhvr>
                                      <p:tavLst>
                                        <p:tav tm="0">
                                          <p:val>
                                            <p:strVal val="ppt_y"/>
                                          </p:val>
                                        </p:tav>
                                        <p:tav tm="100000">
                                          <p:val>
                                            <p:strVal val="ppt_y+.1"/>
                                          </p:val>
                                        </p:tav>
                                      </p:tavLst>
                                    </p:anim>
                                    <p:set>
                                      <p:cBhvr>
                                        <p:cTn id="184"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180"/>
                                            </p:cond>
                                          </p:stCondLst>
                                          <p:endCondLst>
                                            <p:cond evt="onStopAudio" delay="0">
                                              <p:tgtEl>
                                                <p:sldTgt/>
                                              </p:tgtEl>
                                            </p:cond>
                                          </p:endCondLst>
                                        </p:cTn>
                                        <p:tgtEl>
                                          <p:sndTgt r:embed="rId3" name="chimes.wav"/>
                                        </p:tgtEl>
                                      </p:cMediaNode>
                                    </p:audio>
                                  </p:subTnLst>
                                </p:cTn>
                              </p:par>
                            </p:childTnLst>
                          </p:cTn>
                        </p:par>
                      </p:childTnLst>
                    </p:cTn>
                  </p:par>
                  <p:par>
                    <p:cTn id="185" fill="hold">
                      <p:stCondLst>
                        <p:cond delay="indefinite"/>
                      </p:stCondLst>
                      <p:childTnLst>
                        <p:par>
                          <p:cTn id="186" fill="hold">
                            <p:stCondLst>
                              <p:cond delay="0"/>
                            </p:stCondLst>
                            <p:childTnLst>
                              <p:par>
                                <p:cTn id="187" presetID="42" presetClass="exit" presetSubtype="0" fill="hold" nodeType="clickEffect">
                                  <p:stCondLst>
                                    <p:cond delay="0"/>
                                  </p:stCondLst>
                                  <p:childTnLst>
                                    <p:animEffect transition="out" filter="fade">
                                      <p:cBhvr>
                                        <p:cTn id="188" dur="1000"/>
                                        <p:tgtEl>
                                          <p:spTgt spid="40"/>
                                        </p:tgtEl>
                                      </p:cBhvr>
                                    </p:animEffect>
                                    <p:anim calcmode="lin" valueType="num">
                                      <p:cBhvr>
                                        <p:cTn id="189" dur="1000"/>
                                        <p:tgtEl>
                                          <p:spTgt spid="40"/>
                                        </p:tgtEl>
                                        <p:attrNameLst>
                                          <p:attrName>ppt_x</p:attrName>
                                        </p:attrNameLst>
                                      </p:cBhvr>
                                      <p:tavLst>
                                        <p:tav tm="0">
                                          <p:val>
                                            <p:strVal val="ppt_x"/>
                                          </p:val>
                                        </p:tav>
                                        <p:tav tm="100000">
                                          <p:val>
                                            <p:strVal val="ppt_x"/>
                                          </p:val>
                                        </p:tav>
                                      </p:tavLst>
                                    </p:anim>
                                    <p:anim calcmode="lin" valueType="num">
                                      <p:cBhvr>
                                        <p:cTn id="190" dur="1000"/>
                                        <p:tgtEl>
                                          <p:spTgt spid="40"/>
                                        </p:tgtEl>
                                        <p:attrNameLst>
                                          <p:attrName>ppt_y</p:attrName>
                                        </p:attrNameLst>
                                      </p:cBhvr>
                                      <p:tavLst>
                                        <p:tav tm="0">
                                          <p:val>
                                            <p:strVal val="ppt_y"/>
                                          </p:val>
                                        </p:tav>
                                        <p:tav tm="100000">
                                          <p:val>
                                            <p:strVal val="ppt_y+.1"/>
                                          </p:val>
                                        </p:tav>
                                      </p:tavLst>
                                    </p:anim>
                                    <p:set>
                                      <p:cBhvr>
                                        <p:cTn id="19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187"/>
                                            </p:cond>
                                          </p:stCondLst>
                                          <p:endCondLst>
                                            <p:cond evt="onStopAudio" delay="0">
                                              <p:tgtEl>
                                                <p:sldTgt/>
                                              </p:tgtEl>
                                            </p:cond>
                                          </p:endCondLst>
                                        </p:cTn>
                                        <p:tgtEl>
                                          <p:sndTgt r:embed="rId3" name="chimes.wav"/>
                                        </p:tgtEl>
                                      </p:cMediaNode>
                                    </p:audio>
                                  </p:subTnLst>
                                </p:cTn>
                              </p:par>
                              <p:par>
                                <p:cTn id="192" presetID="42" presetClass="exit" presetSubtype="0" fill="hold" nodeType="withEffect">
                                  <p:stCondLst>
                                    <p:cond delay="0"/>
                                  </p:stCondLst>
                                  <p:childTnLst>
                                    <p:animEffect transition="out" filter="fade">
                                      <p:cBhvr>
                                        <p:cTn id="193" dur="1000"/>
                                        <p:tgtEl>
                                          <p:spTgt spid="41"/>
                                        </p:tgtEl>
                                      </p:cBhvr>
                                    </p:animEffect>
                                    <p:anim calcmode="lin" valueType="num">
                                      <p:cBhvr>
                                        <p:cTn id="194" dur="1000"/>
                                        <p:tgtEl>
                                          <p:spTgt spid="41"/>
                                        </p:tgtEl>
                                        <p:attrNameLst>
                                          <p:attrName>ppt_x</p:attrName>
                                        </p:attrNameLst>
                                      </p:cBhvr>
                                      <p:tavLst>
                                        <p:tav tm="0">
                                          <p:val>
                                            <p:strVal val="ppt_x"/>
                                          </p:val>
                                        </p:tav>
                                        <p:tav tm="100000">
                                          <p:val>
                                            <p:strVal val="ppt_x"/>
                                          </p:val>
                                        </p:tav>
                                      </p:tavLst>
                                    </p:anim>
                                    <p:anim calcmode="lin" valueType="num">
                                      <p:cBhvr>
                                        <p:cTn id="195" dur="1000"/>
                                        <p:tgtEl>
                                          <p:spTgt spid="41"/>
                                        </p:tgtEl>
                                        <p:attrNameLst>
                                          <p:attrName>ppt_y</p:attrName>
                                        </p:attrNameLst>
                                      </p:cBhvr>
                                      <p:tavLst>
                                        <p:tav tm="0">
                                          <p:val>
                                            <p:strVal val="ppt_y"/>
                                          </p:val>
                                        </p:tav>
                                        <p:tav tm="100000">
                                          <p:val>
                                            <p:strVal val="ppt_y+.1"/>
                                          </p:val>
                                        </p:tav>
                                      </p:tavLst>
                                    </p:anim>
                                    <p:set>
                                      <p:cBhvr>
                                        <p:cTn id="196"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3" name="chimes.wav"/>
                                        </p:tgtEl>
                                      </p:cMediaNode>
                                    </p:audio>
                                  </p:subTnLst>
                                </p:cTn>
                              </p:par>
                              <p:par>
                                <p:cTn id="197" presetID="42" presetClass="exit" presetSubtype="0" fill="hold" nodeType="withEffect">
                                  <p:stCondLst>
                                    <p:cond delay="0"/>
                                  </p:stCondLst>
                                  <p:childTnLst>
                                    <p:animEffect transition="out" filter="fade">
                                      <p:cBhvr>
                                        <p:cTn id="198" dur="1000"/>
                                        <p:tgtEl>
                                          <p:spTgt spid="42"/>
                                        </p:tgtEl>
                                      </p:cBhvr>
                                    </p:animEffect>
                                    <p:anim calcmode="lin" valueType="num">
                                      <p:cBhvr>
                                        <p:cTn id="199" dur="1000"/>
                                        <p:tgtEl>
                                          <p:spTgt spid="42"/>
                                        </p:tgtEl>
                                        <p:attrNameLst>
                                          <p:attrName>ppt_x</p:attrName>
                                        </p:attrNameLst>
                                      </p:cBhvr>
                                      <p:tavLst>
                                        <p:tav tm="0">
                                          <p:val>
                                            <p:strVal val="ppt_x"/>
                                          </p:val>
                                        </p:tav>
                                        <p:tav tm="100000">
                                          <p:val>
                                            <p:strVal val="ppt_x"/>
                                          </p:val>
                                        </p:tav>
                                      </p:tavLst>
                                    </p:anim>
                                    <p:anim calcmode="lin" valueType="num">
                                      <p:cBhvr>
                                        <p:cTn id="200" dur="1000"/>
                                        <p:tgtEl>
                                          <p:spTgt spid="42"/>
                                        </p:tgtEl>
                                        <p:attrNameLst>
                                          <p:attrName>ppt_y</p:attrName>
                                        </p:attrNameLst>
                                      </p:cBhvr>
                                      <p:tavLst>
                                        <p:tav tm="0">
                                          <p:val>
                                            <p:strVal val="ppt_y"/>
                                          </p:val>
                                        </p:tav>
                                        <p:tav tm="100000">
                                          <p:val>
                                            <p:strVal val="ppt_y+.1"/>
                                          </p:val>
                                        </p:tav>
                                      </p:tavLst>
                                    </p:anim>
                                    <p:set>
                                      <p:cBhvr>
                                        <p:cTn id="201"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197"/>
                                            </p:cond>
                                          </p:stCondLst>
                                          <p:endCondLst>
                                            <p:cond evt="onStopAudio" delay="0">
                                              <p:tgtEl>
                                                <p:sldTgt/>
                                              </p:tgtEl>
                                            </p:cond>
                                          </p:endCondLst>
                                        </p:cTn>
                                        <p:tgtEl>
                                          <p:sndTgt r:embed="rId3" name="chimes.wav"/>
                                        </p:tgtEl>
                                      </p:cMediaNode>
                                    </p:audio>
                                  </p:subTnLst>
                                </p:cTn>
                              </p:par>
                              <p:par>
                                <p:cTn id="202" presetID="42" presetClass="exit" presetSubtype="0" fill="hold" nodeType="withEffect">
                                  <p:stCondLst>
                                    <p:cond delay="0"/>
                                  </p:stCondLst>
                                  <p:childTnLst>
                                    <p:animEffect transition="out" filter="fade">
                                      <p:cBhvr>
                                        <p:cTn id="203" dur="1000"/>
                                        <p:tgtEl>
                                          <p:spTgt spid="43"/>
                                        </p:tgtEl>
                                      </p:cBhvr>
                                    </p:animEffect>
                                    <p:anim calcmode="lin" valueType="num">
                                      <p:cBhvr>
                                        <p:cTn id="204" dur="1000"/>
                                        <p:tgtEl>
                                          <p:spTgt spid="43"/>
                                        </p:tgtEl>
                                        <p:attrNameLst>
                                          <p:attrName>ppt_x</p:attrName>
                                        </p:attrNameLst>
                                      </p:cBhvr>
                                      <p:tavLst>
                                        <p:tav tm="0">
                                          <p:val>
                                            <p:strVal val="ppt_x"/>
                                          </p:val>
                                        </p:tav>
                                        <p:tav tm="100000">
                                          <p:val>
                                            <p:strVal val="ppt_x"/>
                                          </p:val>
                                        </p:tav>
                                      </p:tavLst>
                                    </p:anim>
                                    <p:anim calcmode="lin" valueType="num">
                                      <p:cBhvr>
                                        <p:cTn id="205" dur="1000"/>
                                        <p:tgtEl>
                                          <p:spTgt spid="43"/>
                                        </p:tgtEl>
                                        <p:attrNameLst>
                                          <p:attrName>ppt_y</p:attrName>
                                        </p:attrNameLst>
                                      </p:cBhvr>
                                      <p:tavLst>
                                        <p:tav tm="0">
                                          <p:val>
                                            <p:strVal val="ppt_y"/>
                                          </p:val>
                                        </p:tav>
                                        <p:tav tm="100000">
                                          <p:val>
                                            <p:strVal val="ppt_y+.1"/>
                                          </p:val>
                                        </p:tav>
                                      </p:tavLst>
                                    </p:anim>
                                    <p:set>
                                      <p:cBhvr>
                                        <p:cTn id="206"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02"/>
                                            </p:cond>
                                          </p:stCondLst>
                                          <p:endCondLst>
                                            <p:cond evt="onStopAudio" delay="0">
                                              <p:tgtEl>
                                                <p:sldTgt/>
                                              </p:tgtEl>
                                            </p:cond>
                                          </p:endCondLst>
                                        </p:cTn>
                                        <p:tgtEl>
                                          <p:sndTgt r:embed="rId3" name="chimes.wav"/>
                                        </p:tgtEl>
                                      </p:cMediaNode>
                                    </p:audio>
                                  </p:subTnLst>
                                </p:cTn>
                              </p:par>
                            </p:childTnLst>
                          </p:cTn>
                        </p:par>
                      </p:childTnLst>
                    </p:cTn>
                  </p:par>
                  <p:par>
                    <p:cTn id="207" fill="hold">
                      <p:stCondLst>
                        <p:cond delay="indefinite"/>
                      </p:stCondLst>
                      <p:childTnLst>
                        <p:par>
                          <p:cTn id="208" fill="hold">
                            <p:stCondLst>
                              <p:cond delay="0"/>
                            </p:stCondLst>
                            <p:childTnLst>
                              <p:par>
                                <p:cTn id="209" presetID="42" presetClass="exit" presetSubtype="0" fill="hold" nodeType="clickEffect">
                                  <p:stCondLst>
                                    <p:cond delay="0"/>
                                  </p:stCondLst>
                                  <p:childTnLst>
                                    <p:animEffect transition="out" filter="fade">
                                      <p:cBhvr>
                                        <p:cTn id="210" dur="1000"/>
                                        <p:tgtEl>
                                          <p:spTgt spid="45"/>
                                        </p:tgtEl>
                                      </p:cBhvr>
                                    </p:animEffect>
                                    <p:anim calcmode="lin" valueType="num">
                                      <p:cBhvr>
                                        <p:cTn id="211" dur="1000"/>
                                        <p:tgtEl>
                                          <p:spTgt spid="45"/>
                                        </p:tgtEl>
                                        <p:attrNameLst>
                                          <p:attrName>ppt_x</p:attrName>
                                        </p:attrNameLst>
                                      </p:cBhvr>
                                      <p:tavLst>
                                        <p:tav tm="0">
                                          <p:val>
                                            <p:strVal val="ppt_x"/>
                                          </p:val>
                                        </p:tav>
                                        <p:tav tm="100000">
                                          <p:val>
                                            <p:strVal val="ppt_x"/>
                                          </p:val>
                                        </p:tav>
                                      </p:tavLst>
                                    </p:anim>
                                    <p:anim calcmode="lin" valueType="num">
                                      <p:cBhvr>
                                        <p:cTn id="212" dur="1000"/>
                                        <p:tgtEl>
                                          <p:spTgt spid="45"/>
                                        </p:tgtEl>
                                        <p:attrNameLst>
                                          <p:attrName>ppt_y</p:attrName>
                                        </p:attrNameLst>
                                      </p:cBhvr>
                                      <p:tavLst>
                                        <p:tav tm="0">
                                          <p:val>
                                            <p:strVal val="ppt_y"/>
                                          </p:val>
                                        </p:tav>
                                        <p:tav tm="100000">
                                          <p:val>
                                            <p:strVal val="ppt_y+.1"/>
                                          </p:val>
                                        </p:tav>
                                      </p:tavLst>
                                    </p:anim>
                                    <p:set>
                                      <p:cBhvr>
                                        <p:cTn id="213"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09"/>
                                            </p:cond>
                                          </p:stCondLst>
                                          <p:endCondLst>
                                            <p:cond evt="onStopAudio" delay="0">
                                              <p:tgtEl>
                                                <p:sldTgt/>
                                              </p:tgtEl>
                                            </p:cond>
                                          </p:endCondLst>
                                        </p:cTn>
                                        <p:tgtEl>
                                          <p:sndTgt r:embed="rId3" name="chimes.wav"/>
                                        </p:tgtEl>
                                      </p:cMediaNode>
                                    </p:audio>
                                  </p:subTnLst>
                                </p:cTn>
                              </p:par>
                            </p:childTnLst>
                          </p:cTn>
                        </p:par>
                      </p:childTnLst>
                    </p:cTn>
                  </p:par>
                  <p:par>
                    <p:cTn id="214" fill="hold">
                      <p:stCondLst>
                        <p:cond delay="indefinite"/>
                      </p:stCondLst>
                      <p:childTnLst>
                        <p:par>
                          <p:cTn id="215" fill="hold">
                            <p:stCondLst>
                              <p:cond delay="0"/>
                            </p:stCondLst>
                            <p:childTnLst>
                              <p:par>
                                <p:cTn id="216" presetID="42" presetClass="exit" presetSubtype="0" fill="hold" nodeType="clickEffect">
                                  <p:stCondLst>
                                    <p:cond delay="0"/>
                                  </p:stCondLst>
                                  <p:childTnLst>
                                    <p:animEffect transition="out" filter="fade">
                                      <p:cBhvr>
                                        <p:cTn id="217" dur="1000"/>
                                        <p:tgtEl>
                                          <p:spTgt spid="46"/>
                                        </p:tgtEl>
                                      </p:cBhvr>
                                    </p:animEffect>
                                    <p:anim calcmode="lin" valueType="num">
                                      <p:cBhvr>
                                        <p:cTn id="218" dur="1000"/>
                                        <p:tgtEl>
                                          <p:spTgt spid="46"/>
                                        </p:tgtEl>
                                        <p:attrNameLst>
                                          <p:attrName>ppt_x</p:attrName>
                                        </p:attrNameLst>
                                      </p:cBhvr>
                                      <p:tavLst>
                                        <p:tav tm="0">
                                          <p:val>
                                            <p:strVal val="ppt_x"/>
                                          </p:val>
                                        </p:tav>
                                        <p:tav tm="100000">
                                          <p:val>
                                            <p:strVal val="ppt_x"/>
                                          </p:val>
                                        </p:tav>
                                      </p:tavLst>
                                    </p:anim>
                                    <p:anim calcmode="lin" valueType="num">
                                      <p:cBhvr>
                                        <p:cTn id="219" dur="1000"/>
                                        <p:tgtEl>
                                          <p:spTgt spid="46"/>
                                        </p:tgtEl>
                                        <p:attrNameLst>
                                          <p:attrName>ppt_y</p:attrName>
                                        </p:attrNameLst>
                                      </p:cBhvr>
                                      <p:tavLst>
                                        <p:tav tm="0">
                                          <p:val>
                                            <p:strVal val="ppt_y"/>
                                          </p:val>
                                        </p:tav>
                                        <p:tav tm="100000">
                                          <p:val>
                                            <p:strVal val="ppt_y+.1"/>
                                          </p:val>
                                        </p:tav>
                                      </p:tavLst>
                                    </p:anim>
                                    <p:set>
                                      <p:cBhvr>
                                        <p:cTn id="220"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216"/>
                                            </p:cond>
                                          </p:stCondLst>
                                          <p:endCondLst>
                                            <p:cond evt="onStopAudio" delay="0">
                                              <p:tgtEl>
                                                <p:sldTgt/>
                                              </p:tgtEl>
                                            </p:cond>
                                          </p:endCondLst>
                                        </p:cTn>
                                        <p:tgtEl>
                                          <p:sndTgt r:embed="rId3" name="chimes.wav"/>
                                        </p:tgtEl>
                                      </p:cMediaNode>
                                    </p:audio>
                                  </p:subTnLst>
                                </p:cTn>
                              </p:par>
                            </p:childTnLst>
                          </p:cTn>
                        </p:par>
                      </p:childTnLst>
                    </p:cTn>
                  </p:par>
                  <p:par>
                    <p:cTn id="221" fill="hold">
                      <p:stCondLst>
                        <p:cond delay="indefinite"/>
                      </p:stCondLst>
                      <p:childTnLst>
                        <p:par>
                          <p:cTn id="222" fill="hold">
                            <p:stCondLst>
                              <p:cond delay="0"/>
                            </p:stCondLst>
                            <p:childTnLst>
                              <p:par>
                                <p:cTn id="223" presetID="42" presetClass="exit" presetSubtype="0" fill="hold" nodeType="clickEffect">
                                  <p:stCondLst>
                                    <p:cond delay="0"/>
                                  </p:stCondLst>
                                  <p:childTnLst>
                                    <p:animEffect transition="out" filter="fade">
                                      <p:cBhvr>
                                        <p:cTn id="224" dur="1000"/>
                                        <p:tgtEl>
                                          <p:spTgt spid="47"/>
                                        </p:tgtEl>
                                      </p:cBhvr>
                                    </p:animEffect>
                                    <p:anim calcmode="lin" valueType="num">
                                      <p:cBhvr>
                                        <p:cTn id="225" dur="1000"/>
                                        <p:tgtEl>
                                          <p:spTgt spid="47"/>
                                        </p:tgtEl>
                                        <p:attrNameLst>
                                          <p:attrName>ppt_x</p:attrName>
                                        </p:attrNameLst>
                                      </p:cBhvr>
                                      <p:tavLst>
                                        <p:tav tm="0">
                                          <p:val>
                                            <p:strVal val="ppt_x"/>
                                          </p:val>
                                        </p:tav>
                                        <p:tav tm="100000">
                                          <p:val>
                                            <p:strVal val="ppt_x"/>
                                          </p:val>
                                        </p:tav>
                                      </p:tavLst>
                                    </p:anim>
                                    <p:anim calcmode="lin" valueType="num">
                                      <p:cBhvr>
                                        <p:cTn id="226" dur="1000"/>
                                        <p:tgtEl>
                                          <p:spTgt spid="47"/>
                                        </p:tgtEl>
                                        <p:attrNameLst>
                                          <p:attrName>ppt_y</p:attrName>
                                        </p:attrNameLst>
                                      </p:cBhvr>
                                      <p:tavLst>
                                        <p:tav tm="0">
                                          <p:val>
                                            <p:strVal val="ppt_y"/>
                                          </p:val>
                                        </p:tav>
                                        <p:tav tm="100000">
                                          <p:val>
                                            <p:strVal val="ppt_y+.1"/>
                                          </p:val>
                                        </p:tav>
                                      </p:tavLst>
                                    </p:anim>
                                    <p:set>
                                      <p:cBhvr>
                                        <p:cTn id="227"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223"/>
                                            </p:cond>
                                          </p:stCondLst>
                                          <p:endCondLst>
                                            <p:cond evt="onStopAudio" delay="0">
                                              <p:tgtEl>
                                                <p:sldTgt/>
                                              </p:tgtEl>
                                            </p:cond>
                                          </p:endCondLst>
                                        </p:cTn>
                                        <p:tgtEl>
                                          <p:sndTgt r:embed="rId3" name="chimes.wav"/>
                                        </p:tgtEl>
                                      </p:cMediaNode>
                                    </p:audio>
                                  </p:subTnLst>
                                </p:cTn>
                              </p:par>
                              <p:par>
                                <p:cTn id="228" presetID="42" presetClass="exit" presetSubtype="0" fill="hold" nodeType="withEffect">
                                  <p:stCondLst>
                                    <p:cond delay="0"/>
                                  </p:stCondLst>
                                  <p:childTnLst>
                                    <p:animEffect transition="out" filter="fade">
                                      <p:cBhvr>
                                        <p:cTn id="229" dur="1000"/>
                                        <p:tgtEl>
                                          <p:spTgt spid="48"/>
                                        </p:tgtEl>
                                      </p:cBhvr>
                                    </p:animEffect>
                                    <p:anim calcmode="lin" valueType="num">
                                      <p:cBhvr>
                                        <p:cTn id="230" dur="1000"/>
                                        <p:tgtEl>
                                          <p:spTgt spid="48"/>
                                        </p:tgtEl>
                                        <p:attrNameLst>
                                          <p:attrName>ppt_x</p:attrName>
                                        </p:attrNameLst>
                                      </p:cBhvr>
                                      <p:tavLst>
                                        <p:tav tm="0">
                                          <p:val>
                                            <p:strVal val="ppt_x"/>
                                          </p:val>
                                        </p:tav>
                                        <p:tav tm="100000">
                                          <p:val>
                                            <p:strVal val="ppt_x"/>
                                          </p:val>
                                        </p:tav>
                                      </p:tavLst>
                                    </p:anim>
                                    <p:anim calcmode="lin" valueType="num">
                                      <p:cBhvr>
                                        <p:cTn id="231" dur="1000"/>
                                        <p:tgtEl>
                                          <p:spTgt spid="48"/>
                                        </p:tgtEl>
                                        <p:attrNameLst>
                                          <p:attrName>ppt_y</p:attrName>
                                        </p:attrNameLst>
                                      </p:cBhvr>
                                      <p:tavLst>
                                        <p:tav tm="0">
                                          <p:val>
                                            <p:strVal val="ppt_y"/>
                                          </p:val>
                                        </p:tav>
                                        <p:tav tm="100000">
                                          <p:val>
                                            <p:strVal val="ppt_y+.1"/>
                                          </p:val>
                                        </p:tav>
                                      </p:tavLst>
                                    </p:anim>
                                    <p:set>
                                      <p:cBhvr>
                                        <p:cTn id="232"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228"/>
                                            </p:cond>
                                          </p:stCondLst>
                                          <p:endCondLst>
                                            <p:cond evt="onStopAudio" delay="0">
                                              <p:tgtEl>
                                                <p:sldTgt/>
                                              </p:tgtEl>
                                            </p:cond>
                                          </p:endCondLst>
                                        </p:cTn>
                                        <p:tgtEl>
                                          <p:sndTgt r:embed="rId3" name="chimes.wav"/>
                                        </p:tgtEl>
                                      </p:cMediaNode>
                                    </p:audio>
                                  </p:subTnLst>
                                </p:cTn>
                              </p:par>
                              <p:par>
                                <p:cTn id="233" presetID="42" presetClass="exit" presetSubtype="0" fill="hold" nodeType="withEffect">
                                  <p:stCondLst>
                                    <p:cond delay="0"/>
                                  </p:stCondLst>
                                  <p:childTnLst>
                                    <p:animEffect transition="out" filter="fade">
                                      <p:cBhvr>
                                        <p:cTn id="234" dur="1000"/>
                                        <p:tgtEl>
                                          <p:spTgt spid="49"/>
                                        </p:tgtEl>
                                      </p:cBhvr>
                                    </p:animEffect>
                                    <p:anim calcmode="lin" valueType="num">
                                      <p:cBhvr>
                                        <p:cTn id="235" dur="1000"/>
                                        <p:tgtEl>
                                          <p:spTgt spid="49"/>
                                        </p:tgtEl>
                                        <p:attrNameLst>
                                          <p:attrName>ppt_x</p:attrName>
                                        </p:attrNameLst>
                                      </p:cBhvr>
                                      <p:tavLst>
                                        <p:tav tm="0">
                                          <p:val>
                                            <p:strVal val="ppt_x"/>
                                          </p:val>
                                        </p:tav>
                                        <p:tav tm="100000">
                                          <p:val>
                                            <p:strVal val="ppt_x"/>
                                          </p:val>
                                        </p:tav>
                                      </p:tavLst>
                                    </p:anim>
                                    <p:anim calcmode="lin" valueType="num">
                                      <p:cBhvr>
                                        <p:cTn id="236" dur="1000"/>
                                        <p:tgtEl>
                                          <p:spTgt spid="49"/>
                                        </p:tgtEl>
                                        <p:attrNameLst>
                                          <p:attrName>ppt_y</p:attrName>
                                        </p:attrNameLst>
                                      </p:cBhvr>
                                      <p:tavLst>
                                        <p:tav tm="0">
                                          <p:val>
                                            <p:strVal val="ppt_y"/>
                                          </p:val>
                                        </p:tav>
                                        <p:tav tm="100000">
                                          <p:val>
                                            <p:strVal val="ppt_y+.1"/>
                                          </p:val>
                                        </p:tav>
                                      </p:tavLst>
                                    </p:anim>
                                    <p:set>
                                      <p:cBhvr>
                                        <p:cTn id="237"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3" name="chimes.wav"/>
                                        </p:tgtEl>
                                      </p:cMediaNode>
                                    </p:audio>
                                  </p:subTnLst>
                                </p:cTn>
                              </p:par>
                              <p:par>
                                <p:cTn id="238" presetID="42" presetClass="exit" presetSubtype="0" fill="hold" nodeType="withEffect">
                                  <p:stCondLst>
                                    <p:cond delay="0"/>
                                  </p:stCondLst>
                                  <p:childTnLst>
                                    <p:animEffect transition="out" filter="fade">
                                      <p:cBhvr>
                                        <p:cTn id="239" dur="1000"/>
                                        <p:tgtEl>
                                          <p:spTgt spid="50"/>
                                        </p:tgtEl>
                                      </p:cBhvr>
                                    </p:animEffect>
                                    <p:anim calcmode="lin" valueType="num">
                                      <p:cBhvr>
                                        <p:cTn id="240" dur="1000"/>
                                        <p:tgtEl>
                                          <p:spTgt spid="50"/>
                                        </p:tgtEl>
                                        <p:attrNameLst>
                                          <p:attrName>ppt_x</p:attrName>
                                        </p:attrNameLst>
                                      </p:cBhvr>
                                      <p:tavLst>
                                        <p:tav tm="0">
                                          <p:val>
                                            <p:strVal val="ppt_x"/>
                                          </p:val>
                                        </p:tav>
                                        <p:tav tm="100000">
                                          <p:val>
                                            <p:strVal val="ppt_x"/>
                                          </p:val>
                                        </p:tav>
                                      </p:tavLst>
                                    </p:anim>
                                    <p:anim calcmode="lin" valueType="num">
                                      <p:cBhvr>
                                        <p:cTn id="241" dur="1000"/>
                                        <p:tgtEl>
                                          <p:spTgt spid="50"/>
                                        </p:tgtEl>
                                        <p:attrNameLst>
                                          <p:attrName>ppt_y</p:attrName>
                                        </p:attrNameLst>
                                      </p:cBhvr>
                                      <p:tavLst>
                                        <p:tav tm="0">
                                          <p:val>
                                            <p:strVal val="ppt_y"/>
                                          </p:val>
                                        </p:tav>
                                        <p:tav tm="100000">
                                          <p:val>
                                            <p:strVal val="ppt_y+.1"/>
                                          </p:val>
                                        </p:tav>
                                      </p:tavLst>
                                    </p:anim>
                                    <p:set>
                                      <p:cBhvr>
                                        <p:cTn id="242"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238"/>
                                            </p:cond>
                                          </p:stCondLst>
                                          <p:endCondLst>
                                            <p:cond evt="onStopAudio" delay="0">
                                              <p:tgtEl>
                                                <p:sldTgt/>
                                              </p:tgtEl>
                                            </p:cond>
                                          </p:endCondLst>
                                        </p:cTn>
                                        <p:tgtEl>
                                          <p:sndTgt r:embed="rId3" name="chimes.wav"/>
                                        </p:tgtEl>
                                      </p:cMediaNode>
                                    </p:audio>
                                  </p:subTnLst>
                                </p:cTn>
                              </p:par>
                            </p:childTnLst>
                          </p:cTn>
                        </p:par>
                      </p:childTnLst>
                    </p:cTn>
                  </p:par>
                  <p:par>
                    <p:cTn id="243" fill="hold">
                      <p:stCondLst>
                        <p:cond delay="indefinite"/>
                      </p:stCondLst>
                      <p:childTnLst>
                        <p:par>
                          <p:cTn id="244" fill="hold">
                            <p:stCondLst>
                              <p:cond delay="0"/>
                            </p:stCondLst>
                            <p:childTnLst>
                              <p:par>
                                <p:cTn id="245" presetID="42" presetClass="exit" presetSubtype="0" fill="hold" nodeType="clickEffect">
                                  <p:stCondLst>
                                    <p:cond delay="0"/>
                                  </p:stCondLst>
                                  <p:childTnLst>
                                    <p:animEffect transition="out" filter="fade">
                                      <p:cBhvr>
                                        <p:cTn id="246" dur="1000"/>
                                        <p:tgtEl>
                                          <p:spTgt spid="90"/>
                                        </p:tgtEl>
                                      </p:cBhvr>
                                    </p:animEffect>
                                    <p:anim calcmode="lin" valueType="num">
                                      <p:cBhvr>
                                        <p:cTn id="247" dur="1000"/>
                                        <p:tgtEl>
                                          <p:spTgt spid="90"/>
                                        </p:tgtEl>
                                        <p:attrNameLst>
                                          <p:attrName>ppt_x</p:attrName>
                                        </p:attrNameLst>
                                      </p:cBhvr>
                                      <p:tavLst>
                                        <p:tav tm="0">
                                          <p:val>
                                            <p:strVal val="ppt_x"/>
                                          </p:val>
                                        </p:tav>
                                        <p:tav tm="100000">
                                          <p:val>
                                            <p:strVal val="ppt_x"/>
                                          </p:val>
                                        </p:tav>
                                      </p:tavLst>
                                    </p:anim>
                                    <p:anim calcmode="lin" valueType="num">
                                      <p:cBhvr>
                                        <p:cTn id="248" dur="1000"/>
                                        <p:tgtEl>
                                          <p:spTgt spid="90"/>
                                        </p:tgtEl>
                                        <p:attrNameLst>
                                          <p:attrName>ppt_y</p:attrName>
                                        </p:attrNameLst>
                                      </p:cBhvr>
                                      <p:tavLst>
                                        <p:tav tm="0">
                                          <p:val>
                                            <p:strVal val="ppt_y"/>
                                          </p:val>
                                        </p:tav>
                                        <p:tav tm="100000">
                                          <p:val>
                                            <p:strVal val="ppt_y+.1"/>
                                          </p:val>
                                        </p:tav>
                                      </p:tavLst>
                                    </p:anim>
                                    <p:set>
                                      <p:cBhvr>
                                        <p:cTn id="249" dur="1" fill="hold">
                                          <p:stCondLst>
                                            <p:cond delay="999"/>
                                          </p:stCondLst>
                                        </p:cTn>
                                        <p:tgtEl>
                                          <p:spTgt spid="9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3" name="chimes.wav"/>
                                        </p:tgtEl>
                                      </p:cMediaNode>
                                    </p:audio>
                                  </p:subTnLst>
                                </p:cTn>
                              </p:par>
                            </p:childTnLst>
                          </p:cTn>
                        </p:par>
                      </p:childTnLst>
                    </p:cTn>
                  </p:par>
                  <p:par>
                    <p:cTn id="250" fill="hold">
                      <p:stCondLst>
                        <p:cond delay="indefinite"/>
                      </p:stCondLst>
                      <p:childTnLst>
                        <p:par>
                          <p:cTn id="251" fill="hold">
                            <p:stCondLst>
                              <p:cond delay="0"/>
                            </p:stCondLst>
                            <p:childTnLst>
                              <p:par>
                                <p:cTn id="252" presetID="42" presetClass="exit" presetSubtype="0" fill="hold" nodeType="clickEffect">
                                  <p:stCondLst>
                                    <p:cond delay="0"/>
                                  </p:stCondLst>
                                  <p:childTnLst>
                                    <p:animEffect transition="out" filter="fade">
                                      <p:cBhvr>
                                        <p:cTn id="253" dur="1000"/>
                                        <p:tgtEl>
                                          <p:spTgt spid="91"/>
                                        </p:tgtEl>
                                      </p:cBhvr>
                                    </p:animEffect>
                                    <p:anim calcmode="lin" valueType="num">
                                      <p:cBhvr>
                                        <p:cTn id="254" dur="1000"/>
                                        <p:tgtEl>
                                          <p:spTgt spid="91"/>
                                        </p:tgtEl>
                                        <p:attrNameLst>
                                          <p:attrName>ppt_x</p:attrName>
                                        </p:attrNameLst>
                                      </p:cBhvr>
                                      <p:tavLst>
                                        <p:tav tm="0">
                                          <p:val>
                                            <p:strVal val="ppt_x"/>
                                          </p:val>
                                        </p:tav>
                                        <p:tav tm="100000">
                                          <p:val>
                                            <p:strVal val="ppt_x"/>
                                          </p:val>
                                        </p:tav>
                                      </p:tavLst>
                                    </p:anim>
                                    <p:anim calcmode="lin" valueType="num">
                                      <p:cBhvr>
                                        <p:cTn id="255" dur="1000"/>
                                        <p:tgtEl>
                                          <p:spTgt spid="91"/>
                                        </p:tgtEl>
                                        <p:attrNameLst>
                                          <p:attrName>ppt_y</p:attrName>
                                        </p:attrNameLst>
                                      </p:cBhvr>
                                      <p:tavLst>
                                        <p:tav tm="0">
                                          <p:val>
                                            <p:strVal val="ppt_y"/>
                                          </p:val>
                                        </p:tav>
                                        <p:tav tm="100000">
                                          <p:val>
                                            <p:strVal val="ppt_y+.1"/>
                                          </p:val>
                                        </p:tav>
                                      </p:tavLst>
                                    </p:anim>
                                    <p:set>
                                      <p:cBhvr>
                                        <p:cTn id="256" dur="1" fill="hold">
                                          <p:stCondLst>
                                            <p:cond delay="999"/>
                                          </p:stCondLst>
                                        </p:cTn>
                                        <p:tgtEl>
                                          <p:spTgt spid="91"/>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3" name="chimes.wav"/>
                                        </p:tgtEl>
                                      </p:cMediaNode>
                                    </p:audio>
                                  </p:subTnLst>
                                </p:cTn>
                              </p:par>
                            </p:childTnLst>
                          </p:cTn>
                        </p:par>
                      </p:childTnLst>
                    </p:cTn>
                  </p:par>
                  <p:par>
                    <p:cTn id="257" fill="hold">
                      <p:stCondLst>
                        <p:cond delay="indefinite"/>
                      </p:stCondLst>
                      <p:childTnLst>
                        <p:par>
                          <p:cTn id="258" fill="hold">
                            <p:stCondLst>
                              <p:cond delay="0"/>
                            </p:stCondLst>
                            <p:childTnLst>
                              <p:par>
                                <p:cTn id="259" presetID="42" presetClass="exit" presetSubtype="0" fill="hold" nodeType="clickEffect">
                                  <p:stCondLst>
                                    <p:cond delay="0"/>
                                  </p:stCondLst>
                                  <p:childTnLst>
                                    <p:animEffect transition="out" filter="fade">
                                      <p:cBhvr>
                                        <p:cTn id="260" dur="1000"/>
                                        <p:tgtEl>
                                          <p:spTgt spid="92"/>
                                        </p:tgtEl>
                                      </p:cBhvr>
                                    </p:animEffect>
                                    <p:anim calcmode="lin" valueType="num">
                                      <p:cBhvr>
                                        <p:cTn id="261" dur="1000"/>
                                        <p:tgtEl>
                                          <p:spTgt spid="92"/>
                                        </p:tgtEl>
                                        <p:attrNameLst>
                                          <p:attrName>ppt_x</p:attrName>
                                        </p:attrNameLst>
                                      </p:cBhvr>
                                      <p:tavLst>
                                        <p:tav tm="0">
                                          <p:val>
                                            <p:strVal val="ppt_x"/>
                                          </p:val>
                                        </p:tav>
                                        <p:tav tm="100000">
                                          <p:val>
                                            <p:strVal val="ppt_x"/>
                                          </p:val>
                                        </p:tav>
                                      </p:tavLst>
                                    </p:anim>
                                    <p:anim calcmode="lin" valueType="num">
                                      <p:cBhvr>
                                        <p:cTn id="262" dur="1000"/>
                                        <p:tgtEl>
                                          <p:spTgt spid="92"/>
                                        </p:tgtEl>
                                        <p:attrNameLst>
                                          <p:attrName>ppt_y</p:attrName>
                                        </p:attrNameLst>
                                      </p:cBhvr>
                                      <p:tavLst>
                                        <p:tav tm="0">
                                          <p:val>
                                            <p:strVal val="ppt_y"/>
                                          </p:val>
                                        </p:tav>
                                        <p:tav tm="100000">
                                          <p:val>
                                            <p:strVal val="ppt_y+.1"/>
                                          </p:val>
                                        </p:tav>
                                      </p:tavLst>
                                    </p:anim>
                                    <p:set>
                                      <p:cBhvr>
                                        <p:cTn id="263" dur="1" fill="hold">
                                          <p:stCondLst>
                                            <p:cond delay="999"/>
                                          </p:stCondLst>
                                        </p:cTn>
                                        <p:tgtEl>
                                          <p:spTgt spid="92"/>
                                        </p:tgtEl>
                                        <p:attrNameLst>
                                          <p:attrName>style.visibility</p:attrName>
                                        </p:attrNameLst>
                                      </p:cBhvr>
                                      <p:to>
                                        <p:strVal val="hidden"/>
                                      </p:to>
                                    </p:set>
                                  </p:childTnLst>
                                  <p:subTnLst>
                                    <p:audio>
                                      <p:cMediaNode>
                                        <p:cTn display="0" masterRel="sameClick">
                                          <p:stCondLst>
                                            <p:cond evt="begin" delay="0">
                                              <p:tn val="259"/>
                                            </p:cond>
                                          </p:stCondLst>
                                          <p:endCondLst>
                                            <p:cond evt="onStopAudio" delay="0">
                                              <p:tgtEl>
                                                <p:sldTgt/>
                                              </p:tgtEl>
                                            </p:cond>
                                          </p:endCondLst>
                                        </p:cTn>
                                        <p:tgtEl>
                                          <p:sndTgt r:embed="rId3" name="chimes.wav"/>
                                        </p:tgtEl>
                                      </p:cMediaNode>
                                    </p:audio>
                                  </p:subTnLst>
                                </p:cTn>
                              </p:par>
                              <p:par>
                                <p:cTn id="264" presetID="42" presetClass="exit" presetSubtype="0" fill="hold" nodeType="withEffect">
                                  <p:stCondLst>
                                    <p:cond delay="0"/>
                                  </p:stCondLst>
                                  <p:childTnLst>
                                    <p:animEffect transition="out" filter="fade">
                                      <p:cBhvr>
                                        <p:cTn id="265" dur="1000"/>
                                        <p:tgtEl>
                                          <p:spTgt spid="93"/>
                                        </p:tgtEl>
                                      </p:cBhvr>
                                    </p:animEffect>
                                    <p:anim calcmode="lin" valueType="num">
                                      <p:cBhvr>
                                        <p:cTn id="266" dur="1000"/>
                                        <p:tgtEl>
                                          <p:spTgt spid="93"/>
                                        </p:tgtEl>
                                        <p:attrNameLst>
                                          <p:attrName>ppt_x</p:attrName>
                                        </p:attrNameLst>
                                      </p:cBhvr>
                                      <p:tavLst>
                                        <p:tav tm="0">
                                          <p:val>
                                            <p:strVal val="ppt_x"/>
                                          </p:val>
                                        </p:tav>
                                        <p:tav tm="100000">
                                          <p:val>
                                            <p:strVal val="ppt_x"/>
                                          </p:val>
                                        </p:tav>
                                      </p:tavLst>
                                    </p:anim>
                                    <p:anim calcmode="lin" valueType="num">
                                      <p:cBhvr>
                                        <p:cTn id="267" dur="1000"/>
                                        <p:tgtEl>
                                          <p:spTgt spid="93"/>
                                        </p:tgtEl>
                                        <p:attrNameLst>
                                          <p:attrName>ppt_y</p:attrName>
                                        </p:attrNameLst>
                                      </p:cBhvr>
                                      <p:tavLst>
                                        <p:tav tm="0">
                                          <p:val>
                                            <p:strVal val="ppt_y"/>
                                          </p:val>
                                        </p:tav>
                                        <p:tav tm="100000">
                                          <p:val>
                                            <p:strVal val="ppt_y+.1"/>
                                          </p:val>
                                        </p:tav>
                                      </p:tavLst>
                                    </p:anim>
                                    <p:set>
                                      <p:cBhvr>
                                        <p:cTn id="268" dur="1" fill="hold">
                                          <p:stCondLst>
                                            <p:cond delay="999"/>
                                          </p:stCondLst>
                                        </p:cTn>
                                        <p:tgtEl>
                                          <p:spTgt spid="93"/>
                                        </p:tgtEl>
                                        <p:attrNameLst>
                                          <p:attrName>style.visibility</p:attrName>
                                        </p:attrNameLst>
                                      </p:cBhvr>
                                      <p:to>
                                        <p:strVal val="hidden"/>
                                      </p:to>
                                    </p:set>
                                  </p:childTnLst>
                                  <p:subTnLst>
                                    <p:audio>
                                      <p:cMediaNode>
                                        <p:cTn display="0" masterRel="sameClick">
                                          <p:stCondLst>
                                            <p:cond evt="begin" delay="0">
                                              <p:tn val="264"/>
                                            </p:cond>
                                          </p:stCondLst>
                                          <p:endCondLst>
                                            <p:cond evt="onStopAudio" delay="0">
                                              <p:tgtEl>
                                                <p:sldTgt/>
                                              </p:tgtEl>
                                            </p:cond>
                                          </p:endCondLst>
                                        </p:cTn>
                                        <p:tgtEl>
                                          <p:sndTgt r:embed="rId3" name="chimes.wav"/>
                                        </p:tgtEl>
                                      </p:cMediaNode>
                                    </p:audio>
                                  </p:subTnLst>
                                </p:cTn>
                              </p:par>
                              <p:par>
                                <p:cTn id="269" presetID="42" presetClass="exit" presetSubtype="0" fill="hold" nodeType="withEffect">
                                  <p:stCondLst>
                                    <p:cond delay="0"/>
                                  </p:stCondLst>
                                  <p:childTnLst>
                                    <p:animEffect transition="out" filter="fade">
                                      <p:cBhvr>
                                        <p:cTn id="270" dur="1000"/>
                                        <p:tgtEl>
                                          <p:spTgt spid="94"/>
                                        </p:tgtEl>
                                      </p:cBhvr>
                                    </p:animEffect>
                                    <p:anim calcmode="lin" valueType="num">
                                      <p:cBhvr>
                                        <p:cTn id="271" dur="1000"/>
                                        <p:tgtEl>
                                          <p:spTgt spid="94"/>
                                        </p:tgtEl>
                                        <p:attrNameLst>
                                          <p:attrName>ppt_x</p:attrName>
                                        </p:attrNameLst>
                                      </p:cBhvr>
                                      <p:tavLst>
                                        <p:tav tm="0">
                                          <p:val>
                                            <p:strVal val="ppt_x"/>
                                          </p:val>
                                        </p:tav>
                                        <p:tav tm="100000">
                                          <p:val>
                                            <p:strVal val="ppt_x"/>
                                          </p:val>
                                        </p:tav>
                                      </p:tavLst>
                                    </p:anim>
                                    <p:anim calcmode="lin" valueType="num">
                                      <p:cBhvr>
                                        <p:cTn id="272" dur="1000"/>
                                        <p:tgtEl>
                                          <p:spTgt spid="94"/>
                                        </p:tgtEl>
                                        <p:attrNameLst>
                                          <p:attrName>ppt_y</p:attrName>
                                        </p:attrNameLst>
                                      </p:cBhvr>
                                      <p:tavLst>
                                        <p:tav tm="0">
                                          <p:val>
                                            <p:strVal val="ppt_y"/>
                                          </p:val>
                                        </p:tav>
                                        <p:tav tm="100000">
                                          <p:val>
                                            <p:strVal val="ppt_y+.1"/>
                                          </p:val>
                                        </p:tav>
                                      </p:tavLst>
                                    </p:anim>
                                    <p:set>
                                      <p:cBhvr>
                                        <p:cTn id="273" dur="1" fill="hold">
                                          <p:stCondLst>
                                            <p:cond delay="999"/>
                                          </p:stCondLst>
                                        </p:cTn>
                                        <p:tgtEl>
                                          <p:spTgt spid="94"/>
                                        </p:tgtEl>
                                        <p:attrNameLst>
                                          <p:attrName>style.visibility</p:attrName>
                                        </p:attrNameLst>
                                      </p:cBhvr>
                                      <p:to>
                                        <p:strVal val="hidden"/>
                                      </p:to>
                                    </p:set>
                                  </p:childTnLst>
                                  <p:subTnLst>
                                    <p:audio>
                                      <p:cMediaNode>
                                        <p:cTn display="0" masterRel="sameClick">
                                          <p:stCondLst>
                                            <p:cond evt="begin" delay="0">
                                              <p:tn val="269"/>
                                            </p:cond>
                                          </p:stCondLst>
                                          <p:endCondLst>
                                            <p:cond evt="onStopAudio" delay="0">
                                              <p:tgtEl>
                                                <p:sldTgt/>
                                              </p:tgtEl>
                                            </p:cond>
                                          </p:endCondLst>
                                        </p:cTn>
                                        <p:tgtEl>
                                          <p:sndTgt r:embed="rId3" name="chimes.wav"/>
                                        </p:tgtEl>
                                      </p:cMediaNode>
                                    </p:audio>
                                  </p:subTnLst>
                                </p:cTn>
                              </p:par>
                              <p:par>
                                <p:cTn id="274" presetID="42" presetClass="exit" presetSubtype="0" fill="hold" nodeType="withEffect">
                                  <p:stCondLst>
                                    <p:cond delay="0"/>
                                  </p:stCondLst>
                                  <p:childTnLst>
                                    <p:animEffect transition="out" filter="fade">
                                      <p:cBhvr>
                                        <p:cTn id="275" dur="1000"/>
                                        <p:tgtEl>
                                          <p:spTgt spid="95"/>
                                        </p:tgtEl>
                                      </p:cBhvr>
                                    </p:animEffect>
                                    <p:anim calcmode="lin" valueType="num">
                                      <p:cBhvr>
                                        <p:cTn id="276" dur="1000"/>
                                        <p:tgtEl>
                                          <p:spTgt spid="95"/>
                                        </p:tgtEl>
                                        <p:attrNameLst>
                                          <p:attrName>ppt_x</p:attrName>
                                        </p:attrNameLst>
                                      </p:cBhvr>
                                      <p:tavLst>
                                        <p:tav tm="0">
                                          <p:val>
                                            <p:strVal val="ppt_x"/>
                                          </p:val>
                                        </p:tav>
                                        <p:tav tm="100000">
                                          <p:val>
                                            <p:strVal val="ppt_x"/>
                                          </p:val>
                                        </p:tav>
                                      </p:tavLst>
                                    </p:anim>
                                    <p:anim calcmode="lin" valueType="num">
                                      <p:cBhvr>
                                        <p:cTn id="277" dur="1000"/>
                                        <p:tgtEl>
                                          <p:spTgt spid="95"/>
                                        </p:tgtEl>
                                        <p:attrNameLst>
                                          <p:attrName>ppt_y</p:attrName>
                                        </p:attrNameLst>
                                      </p:cBhvr>
                                      <p:tavLst>
                                        <p:tav tm="0">
                                          <p:val>
                                            <p:strVal val="ppt_y"/>
                                          </p:val>
                                        </p:tav>
                                        <p:tav tm="100000">
                                          <p:val>
                                            <p:strVal val="ppt_y+.1"/>
                                          </p:val>
                                        </p:tav>
                                      </p:tavLst>
                                    </p:anim>
                                    <p:set>
                                      <p:cBhvr>
                                        <p:cTn id="278" dur="1" fill="hold">
                                          <p:stCondLst>
                                            <p:cond delay="999"/>
                                          </p:stCondLst>
                                        </p:cTn>
                                        <p:tgtEl>
                                          <p:spTgt spid="95"/>
                                        </p:tgtEl>
                                        <p:attrNameLst>
                                          <p:attrName>style.visibility</p:attrName>
                                        </p:attrNameLst>
                                      </p:cBhvr>
                                      <p:to>
                                        <p:strVal val="hidden"/>
                                      </p:to>
                                    </p:set>
                                  </p:childTnLst>
                                  <p:subTnLst>
                                    <p:audio>
                                      <p:cMediaNode>
                                        <p:cTn display="0" masterRel="sameClick">
                                          <p:stCondLst>
                                            <p:cond evt="begin" delay="0">
                                              <p:tn val="274"/>
                                            </p:cond>
                                          </p:stCondLst>
                                          <p:endCondLst>
                                            <p:cond evt="onStopAudio" delay="0">
                                              <p:tgtEl>
                                                <p:sldTgt/>
                                              </p:tgtEl>
                                            </p:cond>
                                          </p:endCondLst>
                                        </p:cTn>
                                        <p:tgtEl>
                                          <p:sndTgt r:embed="rId3" name="chimes.wav"/>
                                        </p:tgtEl>
                                      </p:cMediaNode>
                                    </p:audio>
                                  </p:subTnLst>
                                </p:cTn>
                              </p:par>
                            </p:childTnLst>
                          </p:cTn>
                        </p:par>
                      </p:childTnLst>
                    </p:cTn>
                  </p:par>
                  <p:par>
                    <p:cTn id="279" fill="hold">
                      <p:stCondLst>
                        <p:cond delay="indefinite"/>
                      </p:stCondLst>
                      <p:childTnLst>
                        <p:par>
                          <p:cTn id="280" fill="hold">
                            <p:stCondLst>
                              <p:cond delay="0"/>
                            </p:stCondLst>
                            <p:childTnLst>
                              <p:par>
                                <p:cTn id="281" presetID="42" presetClass="exit" presetSubtype="0" fill="hold" nodeType="clickEffect">
                                  <p:stCondLst>
                                    <p:cond delay="0"/>
                                  </p:stCondLst>
                                  <p:childTnLst>
                                    <p:animEffect transition="out" filter="fade">
                                      <p:cBhvr>
                                        <p:cTn id="282" dur="1000"/>
                                        <p:tgtEl>
                                          <p:spTgt spid="97"/>
                                        </p:tgtEl>
                                      </p:cBhvr>
                                    </p:animEffect>
                                    <p:anim calcmode="lin" valueType="num">
                                      <p:cBhvr>
                                        <p:cTn id="283" dur="1000"/>
                                        <p:tgtEl>
                                          <p:spTgt spid="97"/>
                                        </p:tgtEl>
                                        <p:attrNameLst>
                                          <p:attrName>ppt_x</p:attrName>
                                        </p:attrNameLst>
                                      </p:cBhvr>
                                      <p:tavLst>
                                        <p:tav tm="0">
                                          <p:val>
                                            <p:strVal val="ppt_x"/>
                                          </p:val>
                                        </p:tav>
                                        <p:tav tm="100000">
                                          <p:val>
                                            <p:strVal val="ppt_x"/>
                                          </p:val>
                                        </p:tav>
                                      </p:tavLst>
                                    </p:anim>
                                    <p:anim calcmode="lin" valueType="num">
                                      <p:cBhvr>
                                        <p:cTn id="284" dur="1000"/>
                                        <p:tgtEl>
                                          <p:spTgt spid="97"/>
                                        </p:tgtEl>
                                        <p:attrNameLst>
                                          <p:attrName>ppt_y</p:attrName>
                                        </p:attrNameLst>
                                      </p:cBhvr>
                                      <p:tavLst>
                                        <p:tav tm="0">
                                          <p:val>
                                            <p:strVal val="ppt_y"/>
                                          </p:val>
                                        </p:tav>
                                        <p:tav tm="100000">
                                          <p:val>
                                            <p:strVal val="ppt_y+.1"/>
                                          </p:val>
                                        </p:tav>
                                      </p:tavLst>
                                    </p:anim>
                                    <p:set>
                                      <p:cBhvr>
                                        <p:cTn id="285" dur="1" fill="hold">
                                          <p:stCondLst>
                                            <p:cond delay="999"/>
                                          </p:stCondLst>
                                        </p:cTn>
                                        <p:tgtEl>
                                          <p:spTgt spid="97"/>
                                        </p:tgtEl>
                                        <p:attrNameLst>
                                          <p:attrName>style.visibility</p:attrName>
                                        </p:attrNameLst>
                                      </p:cBhvr>
                                      <p:to>
                                        <p:strVal val="hidden"/>
                                      </p:to>
                                    </p:set>
                                  </p:childTnLst>
                                  <p:subTnLst>
                                    <p:audio>
                                      <p:cMediaNode>
                                        <p:cTn display="0" masterRel="sameClick">
                                          <p:stCondLst>
                                            <p:cond evt="begin" delay="0">
                                              <p:tn val="281"/>
                                            </p:cond>
                                          </p:stCondLst>
                                          <p:endCondLst>
                                            <p:cond evt="onStopAudio" delay="0">
                                              <p:tgtEl>
                                                <p:sldTgt/>
                                              </p:tgtEl>
                                            </p:cond>
                                          </p:endCondLst>
                                        </p:cTn>
                                        <p:tgtEl>
                                          <p:sndTgt r:embed="rId3" name="chimes.wav"/>
                                        </p:tgtEl>
                                      </p:cMediaNode>
                                    </p:audio>
                                  </p:subTnLst>
                                </p:cTn>
                              </p:par>
                            </p:childTnLst>
                          </p:cTn>
                        </p:par>
                      </p:childTnLst>
                    </p:cTn>
                  </p:par>
                  <p:par>
                    <p:cTn id="286" fill="hold">
                      <p:stCondLst>
                        <p:cond delay="indefinite"/>
                      </p:stCondLst>
                      <p:childTnLst>
                        <p:par>
                          <p:cTn id="287" fill="hold">
                            <p:stCondLst>
                              <p:cond delay="0"/>
                            </p:stCondLst>
                            <p:childTnLst>
                              <p:par>
                                <p:cTn id="288" presetID="42" presetClass="exit" presetSubtype="0" fill="hold" nodeType="clickEffect">
                                  <p:stCondLst>
                                    <p:cond delay="0"/>
                                  </p:stCondLst>
                                  <p:childTnLst>
                                    <p:animEffect transition="out" filter="fade">
                                      <p:cBhvr>
                                        <p:cTn id="289" dur="1000"/>
                                        <p:tgtEl>
                                          <p:spTgt spid="98"/>
                                        </p:tgtEl>
                                      </p:cBhvr>
                                    </p:animEffect>
                                    <p:anim calcmode="lin" valueType="num">
                                      <p:cBhvr>
                                        <p:cTn id="290" dur="1000"/>
                                        <p:tgtEl>
                                          <p:spTgt spid="98"/>
                                        </p:tgtEl>
                                        <p:attrNameLst>
                                          <p:attrName>ppt_x</p:attrName>
                                        </p:attrNameLst>
                                      </p:cBhvr>
                                      <p:tavLst>
                                        <p:tav tm="0">
                                          <p:val>
                                            <p:strVal val="ppt_x"/>
                                          </p:val>
                                        </p:tav>
                                        <p:tav tm="100000">
                                          <p:val>
                                            <p:strVal val="ppt_x"/>
                                          </p:val>
                                        </p:tav>
                                      </p:tavLst>
                                    </p:anim>
                                    <p:anim calcmode="lin" valueType="num">
                                      <p:cBhvr>
                                        <p:cTn id="291" dur="1000"/>
                                        <p:tgtEl>
                                          <p:spTgt spid="98"/>
                                        </p:tgtEl>
                                        <p:attrNameLst>
                                          <p:attrName>ppt_y</p:attrName>
                                        </p:attrNameLst>
                                      </p:cBhvr>
                                      <p:tavLst>
                                        <p:tav tm="0">
                                          <p:val>
                                            <p:strVal val="ppt_y"/>
                                          </p:val>
                                        </p:tav>
                                        <p:tav tm="100000">
                                          <p:val>
                                            <p:strVal val="ppt_y+.1"/>
                                          </p:val>
                                        </p:tav>
                                      </p:tavLst>
                                    </p:anim>
                                    <p:set>
                                      <p:cBhvr>
                                        <p:cTn id="292" dur="1" fill="hold">
                                          <p:stCondLst>
                                            <p:cond delay="999"/>
                                          </p:stCondLst>
                                        </p:cTn>
                                        <p:tgtEl>
                                          <p:spTgt spid="98"/>
                                        </p:tgtEl>
                                        <p:attrNameLst>
                                          <p:attrName>style.visibility</p:attrName>
                                        </p:attrNameLst>
                                      </p:cBhvr>
                                      <p:to>
                                        <p:strVal val="hidden"/>
                                      </p:to>
                                    </p:set>
                                  </p:childTnLst>
                                  <p:subTnLst>
                                    <p:audio>
                                      <p:cMediaNode>
                                        <p:cTn display="0" masterRel="sameClick">
                                          <p:stCondLst>
                                            <p:cond evt="begin" delay="0">
                                              <p:tn val="288"/>
                                            </p:cond>
                                          </p:stCondLst>
                                          <p:endCondLst>
                                            <p:cond evt="onStopAudio" delay="0">
                                              <p:tgtEl>
                                                <p:sldTgt/>
                                              </p:tgtEl>
                                            </p:cond>
                                          </p:endCondLst>
                                        </p:cTn>
                                        <p:tgtEl>
                                          <p:sndTgt r:embed="rId3" name="chimes.wav"/>
                                        </p:tgtEl>
                                      </p:cMediaNode>
                                    </p:audio>
                                  </p:subTnLst>
                                </p:cTn>
                              </p:par>
                            </p:childTnLst>
                          </p:cTn>
                        </p:par>
                      </p:childTnLst>
                    </p:cTn>
                  </p:par>
                  <p:par>
                    <p:cTn id="293" fill="hold">
                      <p:stCondLst>
                        <p:cond delay="indefinite"/>
                      </p:stCondLst>
                      <p:childTnLst>
                        <p:par>
                          <p:cTn id="294" fill="hold">
                            <p:stCondLst>
                              <p:cond delay="0"/>
                            </p:stCondLst>
                            <p:childTnLst>
                              <p:par>
                                <p:cTn id="295" presetID="42" presetClass="exit" presetSubtype="0" fill="hold" nodeType="clickEffect">
                                  <p:stCondLst>
                                    <p:cond delay="0"/>
                                  </p:stCondLst>
                                  <p:childTnLst>
                                    <p:animEffect transition="out" filter="fade">
                                      <p:cBhvr>
                                        <p:cTn id="296" dur="1000"/>
                                        <p:tgtEl>
                                          <p:spTgt spid="99"/>
                                        </p:tgtEl>
                                      </p:cBhvr>
                                    </p:animEffect>
                                    <p:anim calcmode="lin" valueType="num">
                                      <p:cBhvr>
                                        <p:cTn id="297" dur="1000"/>
                                        <p:tgtEl>
                                          <p:spTgt spid="99"/>
                                        </p:tgtEl>
                                        <p:attrNameLst>
                                          <p:attrName>ppt_x</p:attrName>
                                        </p:attrNameLst>
                                      </p:cBhvr>
                                      <p:tavLst>
                                        <p:tav tm="0">
                                          <p:val>
                                            <p:strVal val="ppt_x"/>
                                          </p:val>
                                        </p:tav>
                                        <p:tav tm="100000">
                                          <p:val>
                                            <p:strVal val="ppt_x"/>
                                          </p:val>
                                        </p:tav>
                                      </p:tavLst>
                                    </p:anim>
                                    <p:anim calcmode="lin" valueType="num">
                                      <p:cBhvr>
                                        <p:cTn id="298" dur="1000"/>
                                        <p:tgtEl>
                                          <p:spTgt spid="99"/>
                                        </p:tgtEl>
                                        <p:attrNameLst>
                                          <p:attrName>ppt_y</p:attrName>
                                        </p:attrNameLst>
                                      </p:cBhvr>
                                      <p:tavLst>
                                        <p:tav tm="0">
                                          <p:val>
                                            <p:strVal val="ppt_y"/>
                                          </p:val>
                                        </p:tav>
                                        <p:tav tm="100000">
                                          <p:val>
                                            <p:strVal val="ppt_y+.1"/>
                                          </p:val>
                                        </p:tav>
                                      </p:tavLst>
                                    </p:anim>
                                    <p:set>
                                      <p:cBhvr>
                                        <p:cTn id="299" dur="1" fill="hold">
                                          <p:stCondLst>
                                            <p:cond delay="999"/>
                                          </p:stCondLst>
                                        </p:cTn>
                                        <p:tgtEl>
                                          <p:spTgt spid="99"/>
                                        </p:tgtEl>
                                        <p:attrNameLst>
                                          <p:attrName>style.visibility</p:attrName>
                                        </p:attrNameLst>
                                      </p:cBhvr>
                                      <p:to>
                                        <p:strVal val="hidden"/>
                                      </p:to>
                                    </p:set>
                                  </p:childTnLst>
                                  <p:subTnLst>
                                    <p:audio>
                                      <p:cMediaNode>
                                        <p:cTn display="0" masterRel="sameClick">
                                          <p:stCondLst>
                                            <p:cond evt="begin" delay="0">
                                              <p:tn val="295"/>
                                            </p:cond>
                                          </p:stCondLst>
                                          <p:endCondLst>
                                            <p:cond evt="onStopAudio" delay="0">
                                              <p:tgtEl>
                                                <p:sldTgt/>
                                              </p:tgtEl>
                                            </p:cond>
                                          </p:endCondLst>
                                        </p:cTn>
                                        <p:tgtEl>
                                          <p:sndTgt r:embed="rId3" name="chimes.wav"/>
                                        </p:tgtEl>
                                      </p:cMediaNode>
                                    </p:audio>
                                  </p:subTnLst>
                                </p:cTn>
                              </p:par>
                              <p:par>
                                <p:cTn id="300" presetID="42" presetClass="exit" presetSubtype="0" fill="hold" nodeType="withEffect">
                                  <p:stCondLst>
                                    <p:cond delay="0"/>
                                  </p:stCondLst>
                                  <p:childTnLst>
                                    <p:animEffect transition="out" filter="fade">
                                      <p:cBhvr>
                                        <p:cTn id="301" dur="1000"/>
                                        <p:tgtEl>
                                          <p:spTgt spid="100"/>
                                        </p:tgtEl>
                                      </p:cBhvr>
                                    </p:animEffect>
                                    <p:anim calcmode="lin" valueType="num">
                                      <p:cBhvr>
                                        <p:cTn id="302" dur="1000"/>
                                        <p:tgtEl>
                                          <p:spTgt spid="100"/>
                                        </p:tgtEl>
                                        <p:attrNameLst>
                                          <p:attrName>ppt_x</p:attrName>
                                        </p:attrNameLst>
                                      </p:cBhvr>
                                      <p:tavLst>
                                        <p:tav tm="0">
                                          <p:val>
                                            <p:strVal val="ppt_x"/>
                                          </p:val>
                                        </p:tav>
                                        <p:tav tm="100000">
                                          <p:val>
                                            <p:strVal val="ppt_x"/>
                                          </p:val>
                                        </p:tav>
                                      </p:tavLst>
                                    </p:anim>
                                    <p:anim calcmode="lin" valueType="num">
                                      <p:cBhvr>
                                        <p:cTn id="303" dur="1000"/>
                                        <p:tgtEl>
                                          <p:spTgt spid="100"/>
                                        </p:tgtEl>
                                        <p:attrNameLst>
                                          <p:attrName>ppt_y</p:attrName>
                                        </p:attrNameLst>
                                      </p:cBhvr>
                                      <p:tavLst>
                                        <p:tav tm="0">
                                          <p:val>
                                            <p:strVal val="ppt_y"/>
                                          </p:val>
                                        </p:tav>
                                        <p:tav tm="100000">
                                          <p:val>
                                            <p:strVal val="ppt_y+.1"/>
                                          </p:val>
                                        </p:tav>
                                      </p:tavLst>
                                    </p:anim>
                                    <p:set>
                                      <p:cBhvr>
                                        <p:cTn id="304" dur="1" fill="hold">
                                          <p:stCondLst>
                                            <p:cond delay="999"/>
                                          </p:stCondLst>
                                        </p:cTn>
                                        <p:tgtEl>
                                          <p:spTgt spid="100"/>
                                        </p:tgtEl>
                                        <p:attrNameLst>
                                          <p:attrName>style.visibility</p:attrName>
                                        </p:attrNameLst>
                                      </p:cBhvr>
                                      <p:to>
                                        <p:strVal val="hidden"/>
                                      </p:to>
                                    </p:set>
                                  </p:childTnLst>
                                  <p:subTnLst>
                                    <p:audio>
                                      <p:cMediaNode>
                                        <p:cTn display="0" masterRel="sameClick">
                                          <p:stCondLst>
                                            <p:cond evt="begin" delay="0">
                                              <p:tn val="300"/>
                                            </p:cond>
                                          </p:stCondLst>
                                          <p:endCondLst>
                                            <p:cond evt="onStopAudio" delay="0">
                                              <p:tgtEl>
                                                <p:sldTgt/>
                                              </p:tgtEl>
                                            </p:cond>
                                          </p:endCondLst>
                                        </p:cTn>
                                        <p:tgtEl>
                                          <p:sndTgt r:embed="rId3" name="chimes.wav"/>
                                        </p:tgtEl>
                                      </p:cMediaNode>
                                    </p:audio>
                                  </p:subTnLst>
                                </p:cTn>
                              </p:par>
                              <p:par>
                                <p:cTn id="305" presetID="42" presetClass="exit" presetSubtype="0" fill="hold" nodeType="withEffect">
                                  <p:stCondLst>
                                    <p:cond delay="0"/>
                                  </p:stCondLst>
                                  <p:childTnLst>
                                    <p:animEffect transition="out" filter="fade">
                                      <p:cBhvr>
                                        <p:cTn id="306" dur="1000"/>
                                        <p:tgtEl>
                                          <p:spTgt spid="101"/>
                                        </p:tgtEl>
                                      </p:cBhvr>
                                    </p:animEffect>
                                    <p:anim calcmode="lin" valueType="num">
                                      <p:cBhvr>
                                        <p:cTn id="307" dur="1000"/>
                                        <p:tgtEl>
                                          <p:spTgt spid="101"/>
                                        </p:tgtEl>
                                        <p:attrNameLst>
                                          <p:attrName>ppt_x</p:attrName>
                                        </p:attrNameLst>
                                      </p:cBhvr>
                                      <p:tavLst>
                                        <p:tav tm="0">
                                          <p:val>
                                            <p:strVal val="ppt_x"/>
                                          </p:val>
                                        </p:tav>
                                        <p:tav tm="100000">
                                          <p:val>
                                            <p:strVal val="ppt_x"/>
                                          </p:val>
                                        </p:tav>
                                      </p:tavLst>
                                    </p:anim>
                                    <p:anim calcmode="lin" valueType="num">
                                      <p:cBhvr>
                                        <p:cTn id="308" dur="1000"/>
                                        <p:tgtEl>
                                          <p:spTgt spid="101"/>
                                        </p:tgtEl>
                                        <p:attrNameLst>
                                          <p:attrName>ppt_y</p:attrName>
                                        </p:attrNameLst>
                                      </p:cBhvr>
                                      <p:tavLst>
                                        <p:tav tm="0">
                                          <p:val>
                                            <p:strVal val="ppt_y"/>
                                          </p:val>
                                        </p:tav>
                                        <p:tav tm="100000">
                                          <p:val>
                                            <p:strVal val="ppt_y+.1"/>
                                          </p:val>
                                        </p:tav>
                                      </p:tavLst>
                                    </p:anim>
                                    <p:set>
                                      <p:cBhvr>
                                        <p:cTn id="309" dur="1" fill="hold">
                                          <p:stCondLst>
                                            <p:cond delay="999"/>
                                          </p:stCondLst>
                                        </p:cTn>
                                        <p:tgtEl>
                                          <p:spTgt spid="101"/>
                                        </p:tgtEl>
                                        <p:attrNameLst>
                                          <p:attrName>style.visibility</p:attrName>
                                        </p:attrNameLst>
                                      </p:cBhvr>
                                      <p:to>
                                        <p:strVal val="hidden"/>
                                      </p:to>
                                    </p:set>
                                  </p:childTnLst>
                                  <p:subTnLst>
                                    <p:audio>
                                      <p:cMediaNode>
                                        <p:cTn display="0" masterRel="sameClick">
                                          <p:stCondLst>
                                            <p:cond evt="begin" delay="0">
                                              <p:tn val="305"/>
                                            </p:cond>
                                          </p:stCondLst>
                                          <p:endCondLst>
                                            <p:cond evt="onStopAudio" delay="0">
                                              <p:tgtEl>
                                                <p:sldTgt/>
                                              </p:tgtEl>
                                            </p:cond>
                                          </p:endCondLst>
                                        </p:cTn>
                                        <p:tgtEl>
                                          <p:sndTgt r:embed="rId3" name="chimes.wav"/>
                                        </p:tgtEl>
                                      </p:cMediaNode>
                                    </p:audio>
                                  </p:subTnLst>
                                </p:cTn>
                              </p:par>
                              <p:par>
                                <p:cTn id="310" presetID="42" presetClass="exit" presetSubtype="0" fill="hold" nodeType="withEffect">
                                  <p:stCondLst>
                                    <p:cond delay="0"/>
                                  </p:stCondLst>
                                  <p:childTnLst>
                                    <p:animEffect transition="out" filter="fade">
                                      <p:cBhvr>
                                        <p:cTn id="311" dur="1000"/>
                                        <p:tgtEl>
                                          <p:spTgt spid="102"/>
                                        </p:tgtEl>
                                      </p:cBhvr>
                                    </p:animEffect>
                                    <p:anim calcmode="lin" valueType="num">
                                      <p:cBhvr>
                                        <p:cTn id="312" dur="1000"/>
                                        <p:tgtEl>
                                          <p:spTgt spid="102"/>
                                        </p:tgtEl>
                                        <p:attrNameLst>
                                          <p:attrName>ppt_x</p:attrName>
                                        </p:attrNameLst>
                                      </p:cBhvr>
                                      <p:tavLst>
                                        <p:tav tm="0">
                                          <p:val>
                                            <p:strVal val="ppt_x"/>
                                          </p:val>
                                        </p:tav>
                                        <p:tav tm="100000">
                                          <p:val>
                                            <p:strVal val="ppt_x"/>
                                          </p:val>
                                        </p:tav>
                                      </p:tavLst>
                                    </p:anim>
                                    <p:anim calcmode="lin" valueType="num">
                                      <p:cBhvr>
                                        <p:cTn id="313" dur="1000"/>
                                        <p:tgtEl>
                                          <p:spTgt spid="102"/>
                                        </p:tgtEl>
                                        <p:attrNameLst>
                                          <p:attrName>ppt_y</p:attrName>
                                        </p:attrNameLst>
                                      </p:cBhvr>
                                      <p:tavLst>
                                        <p:tav tm="0">
                                          <p:val>
                                            <p:strVal val="ppt_y"/>
                                          </p:val>
                                        </p:tav>
                                        <p:tav tm="100000">
                                          <p:val>
                                            <p:strVal val="ppt_y+.1"/>
                                          </p:val>
                                        </p:tav>
                                      </p:tavLst>
                                    </p:anim>
                                    <p:set>
                                      <p:cBhvr>
                                        <p:cTn id="314" dur="1" fill="hold">
                                          <p:stCondLst>
                                            <p:cond delay="999"/>
                                          </p:stCondLst>
                                        </p:cTn>
                                        <p:tgtEl>
                                          <p:spTgt spid="102"/>
                                        </p:tgtEl>
                                        <p:attrNameLst>
                                          <p:attrName>style.visibility</p:attrName>
                                        </p:attrNameLst>
                                      </p:cBhvr>
                                      <p:to>
                                        <p:strVal val="hidden"/>
                                      </p:to>
                                    </p:set>
                                  </p:childTnLst>
                                  <p:subTnLst>
                                    <p:audio>
                                      <p:cMediaNode>
                                        <p:cTn display="0" masterRel="sameClick">
                                          <p:stCondLst>
                                            <p:cond evt="begin" delay="0">
                                              <p:tn val="310"/>
                                            </p:cond>
                                          </p:stCondLst>
                                          <p:endCondLst>
                                            <p:cond evt="onStopAudio" delay="0">
                                              <p:tgtEl>
                                                <p:sldTgt/>
                                              </p:tgtEl>
                                            </p:cond>
                                          </p:endCondLst>
                                        </p:cTn>
                                        <p:tgtEl>
                                          <p:sndTgt r:embed="rId3" name="chimes.wav"/>
                                        </p:tgtEl>
                                      </p:cMediaNode>
                                    </p:audio>
                                  </p:subTnLst>
                                </p:cTn>
                              </p:par>
                              <p:par>
                                <p:cTn id="315" presetID="42" presetClass="exit" presetSubtype="0" fill="hold" nodeType="withEffect">
                                  <p:stCondLst>
                                    <p:cond delay="0"/>
                                  </p:stCondLst>
                                  <p:childTnLst>
                                    <p:animEffect transition="out" filter="fade">
                                      <p:cBhvr>
                                        <p:cTn id="316" dur="1000"/>
                                        <p:tgtEl>
                                          <p:spTgt spid="103"/>
                                        </p:tgtEl>
                                      </p:cBhvr>
                                    </p:animEffect>
                                    <p:anim calcmode="lin" valueType="num">
                                      <p:cBhvr>
                                        <p:cTn id="317" dur="1000"/>
                                        <p:tgtEl>
                                          <p:spTgt spid="103"/>
                                        </p:tgtEl>
                                        <p:attrNameLst>
                                          <p:attrName>ppt_x</p:attrName>
                                        </p:attrNameLst>
                                      </p:cBhvr>
                                      <p:tavLst>
                                        <p:tav tm="0">
                                          <p:val>
                                            <p:strVal val="ppt_x"/>
                                          </p:val>
                                        </p:tav>
                                        <p:tav tm="100000">
                                          <p:val>
                                            <p:strVal val="ppt_x"/>
                                          </p:val>
                                        </p:tav>
                                      </p:tavLst>
                                    </p:anim>
                                    <p:anim calcmode="lin" valueType="num">
                                      <p:cBhvr>
                                        <p:cTn id="318" dur="1000"/>
                                        <p:tgtEl>
                                          <p:spTgt spid="103"/>
                                        </p:tgtEl>
                                        <p:attrNameLst>
                                          <p:attrName>ppt_y</p:attrName>
                                        </p:attrNameLst>
                                      </p:cBhvr>
                                      <p:tavLst>
                                        <p:tav tm="0">
                                          <p:val>
                                            <p:strVal val="ppt_y"/>
                                          </p:val>
                                        </p:tav>
                                        <p:tav tm="100000">
                                          <p:val>
                                            <p:strVal val="ppt_y+.1"/>
                                          </p:val>
                                        </p:tav>
                                      </p:tavLst>
                                    </p:anim>
                                    <p:set>
                                      <p:cBhvr>
                                        <p:cTn id="319"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315"/>
                                            </p:cond>
                                          </p:stCondLst>
                                          <p:endCondLst>
                                            <p:cond evt="onStopAudio" delay="0">
                                              <p:tgtEl>
                                                <p:sldTgt/>
                                              </p:tgtEl>
                                            </p:cond>
                                          </p:endCondLst>
                                        </p:cTn>
                                        <p:tgtEl>
                                          <p:sndTgt r:embed="rId3" name="chimes.wav"/>
                                        </p:tgtEl>
                                      </p:cMediaNode>
                                    </p:audio>
                                  </p:subTnLst>
                                </p:cTn>
                              </p:par>
                            </p:childTnLst>
                          </p:cTn>
                        </p:par>
                      </p:childTnLst>
                    </p:cTn>
                  </p:par>
                  <p:par>
                    <p:cTn id="320" fill="hold">
                      <p:stCondLst>
                        <p:cond delay="indefinite"/>
                      </p:stCondLst>
                      <p:childTnLst>
                        <p:par>
                          <p:cTn id="321" fill="hold">
                            <p:stCondLst>
                              <p:cond delay="0"/>
                            </p:stCondLst>
                            <p:childTnLst>
                              <p:par>
                                <p:cTn id="322" presetID="42" presetClass="exit" presetSubtype="0" fill="hold" nodeType="clickEffect">
                                  <p:stCondLst>
                                    <p:cond delay="0"/>
                                  </p:stCondLst>
                                  <p:childTnLst>
                                    <p:animEffect transition="out" filter="fade">
                                      <p:cBhvr>
                                        <p:cTn id="323" dur="1000"/>
                                        <p:tgtEl>
                                          <p:spTgt spid="104"/>
                                        </p:tgtEl>
                                      </p:cBhvr>
                                    </p:animEffect>
                                    <p:anim calcmode="lin" valueType="num">
                                      <p:cBhvr>
                                        <p:cTn id="324" dur="1000"/>
                                        <p:tgtEl>
                                          <p:spTgt spid="104"/>
                                        </p:tgtEl>
                                        <p:attrNameLst>
                                          <p:attrName>ppt_x</p:attrName>
                                        </p:attrNameLst>
                                      </p:cBhvr>
                                      <p:tavLst>
                                        <p:tav tm="0">
                                          <p:val>
                                            <p:strVal val="ppt_x"/>
                                          </p:val>
                                        </p:tav>
                                        <p:tav tm="100000">
                                          <p:val>
                                            <p:strVal val="ppt_x"/>
                                          </p:val>
                                        </p:tav>
                                      </p:tavLst>
                                    </p:anim>
                                    <p:anim calcmode="lin" valueType="num">
                                      <p:cBhvr>
                                        <p:cTn id="325" dur="1000"/>
                                        <p:tgtEl>
                                          <p:spTgt spid="104"/>
                                        </p:tgtEl>
                                        <p:attrNameLst>
                                          <p:attrName>ppt_y</p:attrName>
                                        </p:attrNameLst>
                                      </p:cBhvr>
                                      <p:tavLst>
                                        <p:tav tm="0">
                                          <p:val>
                                            <p:strVal val="ppt_y"/>
                                          </p:val>
                                        </p:tav>
                                        <p:tav tm="100000">
                                          <p:val>
                                            <p:strVal val="ppt_y+.1"/>
                                          </p:val>
                                        </p:tav>
                                      </p:tavLst>
                                    </p:anim>
                                    <p:set>
                                      <p:cBhvr>
                                        <p:cTn id="32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322"/>
                                            </p:cond>
                                          </p:stCondLst>
                                          <p:endCondLst>
                                            <p:cond evt="onStopAudio" delay="0">
                                              <p:tgtEl>
                                                <p:sldTgt/>
                                              </p:tgtEl>
                                            </p:cond>
                                          </p:endCondLst>
                                        </p:cTn>
                                        <p:tgtEl>
                                          <p:sndTgt r:embed="rId3" name="chimes.wav"/>
                                        </p:tgtEl>
                                      </p:cMediaNode>
                                    </p:audio>
                                  </p:subTnLst>
                                </p:cTn>
                              </p:par>
                            </p:childTnLst>
                          </p:cTn>
                        </p:par>
                      </p:childTnLst>
                    </p:cTn>
                  </p:par>
                  <p:par>
                    <p:cTn id="327" fill="hold">
                      <p:stCondLst>
                        <p:cond delay="indefinite"/>
                      </p:stCondLst>
                      <p:childTnLst>
                        <p:par>
                          <p:cTn id="328" fill="hold">
                            <p:stCondLst>
                              <p:cond delay="0"/>
                            </p:stCondLst>
                            <p:childTnLst>
                              <p:par>
                                <p:cTn id="329" presetID="42" presetClass="exit" presetSubtype="0" fill="hold" nodeType="clickEffect">
                                  <p:stCondLst>
                                    <p:cond delay="0"/>
                                  </p:stCondLst>
                                  <p:childTnLst>
                                    <p:animEffect transition="out" filter="fade">
                                      <p:cBhvr>
                                        <p:cTn id="330" dur="1000"/>
                                        <p:tgtEl>
                                          <p:spTgt spid="105"/>
                                        </p:tgtEl>
                                      </p:cBhvr>
                                    </p:animEffect>
                                    <p:anim calcmode="lin" valueType="num">
                                      <p:cBhvr>
                                        <p:cTn id="331" dur="1000"/>
                                        <p:tgtEl>
                                          <p:spTgt spid="105"/>
                                        </p:tgtEl>
                                        <p:attrNameLst>
                                          <p:attrName>ppt_x</p:attrName>
                                        </p:attrNameLst>
                                      </p:cBhvr>
                                      <p:tavLst>
                                        <p:tav tm="0">
                                          <p:val>
                                            <p:strVal val="ppt_x"/>
                                          </p:val>
                                        </p:tav>
                                        <p:tav tm="100000">
                                          <p:val>
                                            <p:strVal val="ppt_x"/>
                                          </p:val>
                                        </p:tav>
                                      </p:tavLst>
                                    </p:anim>
                                    <p:anim calcmode="lin" valueType="num">
                                      <p:cBhvr>
                                        <p:cTn id="332" dur="1000"/>
                                        <p:tgtEl>
                                          <p:spTgt spid="105"/>
                                        </p:tgtEl>
                                        <p:attrNameLst>
                                          <p:attrName>ppt_y</p:attrName>
                                        </p:attrNameLst>
                                      </p:cBhvr>
                                      <p:tavLst>
                                        <p:tav tm="0">
                                          <p:val>
                                            <p:strVal val="ppt_y"/>
                                          </p:val>
                                        </p:tav>
                                        <p:tav tm="100000">
                                          <p:val>
                                            <p:strVal val="ppt_y+.1"/>
                                          </p:val>
                                        </p:tav>
                                      </p:tavLst>
                                    </p:anim>
                                    <p:set>
                                      <p:cBhvr>
                                        <p:cTn id="333"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329"/>
                                            </p:cond>
                                          </p:stCondLst>
                                          <p:endCondLst>
                                            <p:cond evt="onStopAudio" delay="0">
                                              <p:tgtEl>
                                                <p:sldTgt/>
                                              </p:tgtEl>
                                            </p:cond>
                                          </p:endCondLst>
                                        </p:cTn>
                                        <p:tgtEl>
                                          <p:sndTgt r:embed="rId3" name="chimes.wav"/>
                                        </p:tgtEl>
                                      </p:cMediaNode>
                                    </p:audio>
                                  </p:subTnLst>
                                </p:cTn>
                              </p:par>
                            </p:childTnLst>
                          </p:cTn>
                        </p:par>
                      </p:childTnLst>
                    </p:cTn>
                  </p:par>
                  <p:par>
                    <p:cTn id="334" fill="hold">
                      <p:stCondLst>
                        <p:cond delay="indefinite"/>
                      </p:stCondLst>
                      <p:childTnLst>
                        <p:par>
                          <p:cTn id="335" fill="hold">
                            <p:stCondLst>
                              <p:cond delay="0"/>
                            </p:stCondLst>
                            <p:childTnLst>
                              <p:par>
                                <p:cTn id="336" presetID="42" presetClass="exit" presetSubtype="0" fill="hold" nodeType="clickEffect">
                                  <p:stCondLst>
                                    <p:cond delay="0"/>
                                  </p:stCondLst>
                                  <p:childTnLst>
                                    <p:animEffect transition="out" filter="fade">
                                      <p:cBhvr>
                                        <p:cTn id="337" dur="1000"/>
                                        <p:tgtEl>
                                          <p:spTgt spid="106"/>
                                        </p:tgtEl>
                                      </p:cBhvr>
                                    </p:animEffect>
                                    <p:anim calcmode="lin" valueType="num">
                                      <p:cBhvr>
                                        <p:cTn id="338" dur="1000"/>
                                        <p:tgtEl>
                                          <p:spTgt spid="106"/>
                                        </p:tgtEl>
                                        <p:attrNameLst>
                                          <p:attrName>ppt_x</p:attrName>
                                        </p:attrNameLst>
                                      </p:cBhvr>
                                      <p:tavLst>
                                        <p:tav tm="0">
                                          <p:val>
                                            <p:strVal val="ppt_x"/>
                                          </p:val>
                                        </p:tav>
                                        <p:tav tm="100000">
                                          <p:val>
                                            <p:strVal val="ppt_x"/>
                                          </p:val>
                                        </p:tav>
                                      </p:tavLst>
                                    </p:anim>
                                    <p:anim calcmode="lin" valueType="num">
                                      <p:cBhvr>
                                        <p:cTn id="339" dur="1000"/>
                                        <p:tgtEl>
                                          <p:spTgt spid="106"/>
                                        </p:tgtEl>
                                        <p:attrNameLst>
                                          <p:attrName>ppt_y</p:attrName>
                                        </p:attrNameLst>
                                      </p:cBhvr>
                                      <p:tavLst>
                                        <p:tav tm="0">
                                          <p:val>
                                            <p:strVal val="ppt_y"/>
                                          </p:val>
                                        </p:tav>
                                        <p:tav tm="100000">
                                          <p:val>
                                            <p:strVal val="ppt_y+.1"/>
                                          </p:val>
                                        </p:tav>
                                      </p:tavLst>
                                    </p:anim>
                                    <p:set>
                                      <p:cBhvr>
                                        <p:cTn id="340"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336"/>
                                            </p:cond>
                                          </p:stCondLst>
                                          <p:endCondLst>
                                            <p:cond evt="onStopAudio" delay="0">
                                              <p:tgtEl>
                                                <p:sldTgt/>
                                              </p:tgtEl>
                                            </p:cond>
                                          </p:endCondLst>
                                        </p:cTn>
                                        <p:tgtEl>
                                          <p:sndTgt r:embed="rId3" name="chimes.wav"/>
                                        </p:tgtEl>
                                      </p:cMediaNode>
                                    </p:audio>
                                  </p:subTnLst>
                                </p:cTn>
                              </p:par>
                              <p:par>
                                <p:cTn id="341" presetID="42" presetClass="exit" presetSubtype="0" fill="hold" nodeType="withEffect">
                                  <p:stCondLst>
                                    <p:cond delay="0"/>
                                  </p:stCondLst>
                                  <p:childTnLst>
                                    <p:animEffect transition="out" filter="fade">
                                      <p:cBhvr>
                                        <p:cTn id="342" dur="1000"/>
                                        <p:tgtEl>
                                          <p:spTgt spid="107"/>
                                        </p:tgtEl>
                                      </p:cBhvr>
                                    </p:animEffect>
                                    <p:anim calcmode="lin" valueType="num">
                                      <p:cBhvr>
                                        <p:cTn id="343" dur="1000"/>
                                        <p:tgtEl>
                                          <p:spTgt spid="107"/>
                                        </p:tgtEl>
                                        <p:attrNameLst>
                                          <p:attrName>ppt_x</p:attrName>
                                        </p:attrNameLst>
                                      </p:cBhvr>
                                      <p:tavLst>
                                        <p:tav tm="0">
                                          <p:val>
                                            <p:strVal val="ppt_x"/>
                                          </p:val>
                                        </p:tav>
                                        <p:tav tm="100000">
                                          <p:val>
                                            <p:strVal val="ppt_x"/>
                                          </p:val>
                                        </p:tav>
                                      </p:tavLst>
                                    </p:anim>
                                    <p:anim calcmode="lin" valueType="num">
                                      <p:cBhvr>
                                        <p:cTn id="344" dur="1000"/>
                                        <p:tgtEl>
                                          <p:spTgt spid="107"/>
                                        </p:tgtEl>
                                        <p:attrNameLst>
                                          <p:attrName>ppt_y</p:attrName>
                                        </p:attrNameLst>
                                      </p:cBhvr>
                                      <p:tavLst>
                                        <p:tav tm="0">
                                          <p:val>
                                            <p:strVal val="ppt_y"/>
                                          </p:val>
                                        </p:tav>
                                        <p:tav tm="100000">
                                          <p:val>
                                            <p:strVal val="ppt_y+.1"/>
                                          </p:val>
                                        </p:tav>
                                      </p:tavLst>
                                    </p:anim>
                                    <p:set>
                                      <p:cBhvr>
                                        <p:cTn id="345"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341"/>
                                            </p:cond>
                                          </p:stCondLst>
                                          <p:endCondLst>
                                            <p:cond evt="onStopAudio" delay="0">
                                              <p:tgtEl>
                                                <p:sldTgt/>
                                              </p:tgtEl>
                                            </p:cond>
                                          </p:endCondLst>
                                        </p:cTn>
                                        <p:tgtEl>
                                          <p:sndTgt r:embed="rId3" name="chimes.wav"/>
                                        </p:tgtEl>
                                      </p:cMediaNode>
                                    </p:audio>
                                  </p:subTnLst>
                                </p:cTn>
                              </p:par>
                              <p:par>
                                <p:cTn id="346" presetID="42" presetClass="exit" presetSubtype="0" fill="hold" nodeType="withEffect">
                                  <p:stCondLst>
                                    <p:cond delay="0"/>
                                  </p:stCondLst>
                                  <p:childTnLst>
                                    <p:animEffect transition="out" filter="fade">
                                      <p:cBhvr>
                                        <p:cTn id="347" dur="1000"/>
                                        <p:tgtEl>
                                          <p:spTgt spid="108"/>
                                        </p:tgtEl>
                                      </p:cBhvr>
                                    </p:animEffect>
                                    <p:anim calcmode="lin" valueType="num">
                                      <p:cBhvr>
                                        <p:cTn id="348" dur="1000"/>
                                        <p:tgtEl>
                                          <p:spTgt spid="108"/>
                                        </p:tgtEl>
                                        <p:attrNameLst>
                                          <p:attrName>ppt_x</p:attrName>
                                        </p:attrNameLst>
                                      </p:cBhvr>
                                      <p:tavLst>
                                        <p:tav tm="0">
                                          <p:val>
                                            <p:strVal val="ppt_x"/>
                                          </p:val>
                                        </p:tav>
                                        <p:tav tm="100000">
                                          <p:val>
                                            <p:strVal val="ppt_x"/>
                                          </p:val>
                                        </p:tav>
                                      </p:tavLst>
                                    </p:anim>
                                    <p:anim calcmode="lin" valueType="num">
                                      <p:cBhvr>
                                        <p:cTn id="349" dur="1000"/>
                                        <p:tgtEl>
                                          <p:spTgt spid="108"/>
                                        </p:tgtEl>
                                        <p:attrNameLst>
                                          <p:attrName>ppt_y</p:attrName>
                                        </p:attrNameLst>
                                      </p:cBhvr>
                                      <p:tavLst>
                                        <p:tav tm="0">
                                          <p:val>
                                            <p:strVal val="ppt_y"/>
                                          </p:val>
                                        </p:tav>
                                        <p:tav tm="100000">
                                          <p:val>
                                            <p:strVal val="ppt_y+.1"/>
                                          </p:val>
                                        </p:tav>
                                      </p:tavLst>
                                    </p:anim>
                                    <p:set>
                                      <p:cBhvr>
                                        <p:cTn id="350" dur="1" fill="hold">
                                          <p:stCondLst>
                                            <p:cond delay="999"/>
                                          </p:stCondLst>
                                        </p:cTn>
                                        <p:tgtEl>
                                          <p:spTgt spid="108"/>
                                        </p:tgtEl>
                                        <p:attrNameLst>
                                          <p:attrName>style.visibility</p:attrName>
                                        </p:attrNameLst>
                                      </p:cBhvr>
                                      <p:to>
                                        <p:strVal val="hidden"/>
                                      </p:to>
                                    </p:set>
                                  </p:childTnLst>
                                  <p:subTnLst>
                                    <p:audio>
                                      <p:cMediaNode>
                                        <p:cTn display="0" masterRel="sameClick">
                                          <p:stCondLst>
                                            <p:cond evt="begin" delay="0">
                                              <p:tn val="346"/>
                                            </p:cond>
                                          </p:stCondLst>
                                          <p:endCondLst>
                                            <p:cond evt="onStopAudio" delay="0">
                                              <p:tgtEl>
                                                <p:sldTgt/>
                                              </p:tgtEl>
                                            </p:cond>
                                          </p:endCondLst>
                                        </p:cTn>
                                        <p:tgtEl>
                                          <p:sndTgt r:embed="rId3" name="chimes.wav"/>
                                        </p:tgtEl>
                                      </p:cMediaNode>
                                    </p:audio>
                                  </p:subTnLst>
                                </p:cTn>
                              </p:par>
                              <p:par>
                                <p:cTn id="351" presetID="42" presetClass="exit" presetSubtype="0" fill="hold" nodeType="withEffect">
                                  <p:stCondLst>
                                    <p:cond delay="0"/>
                                  </p:stCondLst>
                                  <p:childTnLst>
                                    <p:animEffect transition="out" filter="fade">
                                      <p:cBhvr>
                                        <p:cTn id="352" dur="1000"/>
                                        <p:tgtEl>
                                          <p:spTgt spid="109"/>
                                        </p:tgtEl>
                                      </p:cBhvr>
                                    </p:animEffect>
                                    <p:anim calcmode="lin" valueType="num">
                                      <p:cBhvr>
                                        <p:cTn id="353" dur="1000"/>
                                        <p:tgtEl>
                                          <p:spTgt spid="109"/>
                                        </p:tgtEl>
                                        <p:attrNameLst>
                                          <p:attrName>ppt_x</p:attrName>
                                        </p:attrNameLst>
                                      </p:cBhvr>
                                      <p:tavLst>
                                        <p:tav tm="0">
                                          <p:val>
                                            <p:strVal val="ppt_x"/>
                                          </p:val>
                                        </p:tav>
                                        <p:tav tm="100000">
                                          <p:val>
                                            <p:strVal val="ppt_x"/>
                                          </p:val>
                                        </p:tav>
                                      </p:tavLst>
                                    </p:anim>
                                    <p:anim calcmode="lin" valueType="num">
                                      <p:cBhvr>
                                        <p:cTn id="354" dur="1000"/>
                                        <p:tgtEl>
                                          <p:spTgt spid="109"/>
                                        </p:tgtEl>
                                        <p:attrNameLst>
                                          <p:attrName>ppt_y</p:attrName>
                                        </p:attrNameLst>
                                      </p:cBhvr>
                                      <p:tavLst>
                                        <p:tav tm="0">
                                          <p:val>
                                            <p:strVal val="ppt_y"/>
                                          </p:val>
                                        </p:tav>
                                        <p:tav tm="100000">
                                          <p:val>
                                            <p:strVal val="ppt_y+.1"/>
                                          </p:val>
                                        </p:tav>
                                      </p:tavLst>
                                    </p:anim>
                                    <p:set>
                                      <p:cBhvr>
                                        <p:cTn id="355" dur="1" fill="hold">
                                          <p:stCondLst>
                                            <p:cond delay="999"/>
                                          </p:stCondLst>
                                        </p:cTn>
                                        <p:tgtEl>
                                          <p:spTgt spid="109"/>
                                        </p:tgtEl>
                                        <p:attrNameLst>
                                          <p:attrName>style.visibility</p:attrName>
                                        </p:attrNameLst>
                                      </p:cBhvr>
                                      <p:to>
                                        <p:strVal val="hidden"/>
                                      </p:to>
                                    </p:set>
                                  </p:childTnLst>
                                  <p:subTnLst>
                                    <p:audio>
                                      <p:cMediaNode>
                                        <p:cTn display="0" masterRel="sameClick">
                                          <p:stCondLst>
                                            <p:cond evt="begin" delay="0">
                                              <p:tn val="351"/>
                                            </p:cond>
                                          </p:stCondLst>
                                          <p:endCondLst>
                                            <p:cond evt="onStopAudio" delay="0">
                                              <p:tgtEl>
                                                <p:sldTgt/>
                                              </p:tgtEl>
                                            </p:cond>
                                          </p:endCondLst>
                                        </p:cTn>
                                        <p:tgtEl>
                                          <p:sndTgt r:embed="rId3" name="chimes.wav"/>
                                        </p:tgtEl>
                                      </p:cMediaNode>
                                    </p:audio>
                                  </p:subTnLst>
                                </p:cTn>
                              </p:par>
                              <p:par>
                                <p:cTn id="356" presetID="42" presetClass="exit" presetSubtype="0" fill="hold" nodeType="withEffect">
                                  <p:stCondLst>
                                    <p:cond delay="0"/>
                                  </p:stCondLst>
                                  <p:childTnLst>
                                    <p:animEffect transition="out" filter="fade">
                                      <p:cBhvr>
                                        <p:cTn id="357" dur="1000"/>
                                        <p:tgtEl>
                                          <p:spTgt spid="110"/>
                                        </p:tgtEl>
                                      </p:cBhvr>
                                    </p:animEffect>
                                    <p:anim calcmode="lin" valueType="num">
                                      <p:cBhvr>
                                        <p:cTn id="358" dur="1000"/>
                                        <p:tgtEl>
                                          <p:spTgt spid="110"/>
                                        </p:tgtEl>
                                        <p:attrNameLst>
                                          <p:attrName>ppt_x</p:attrName>
                                        </p:attrNameLst>
                                      </p:cBhvr>
                                      <p:tavLst>
                                        <p:tav tm="0">
                                          <p:val>
                                            <p:strVal val="ppt_x"/>
                                          </p:val>
                                        </p:tav>
                                        <p:tav tm="100000">
                                          <p:val>
                                            <p:strVal val="ppt_x"/>
                                          </p:val>
                                        </p:tav>
                                      </p:tavLst>
                                    </p:anim>
                                    <p:anim calcmode="lin" valueType="num">
                                      <p:cBhvr>
                                        <p:cTn id="359" dur="1000"/>
                                        <p:tgtEl>
                                          <p:spTgt spid="110"/>
                                        </p:tgtEl>
                                        <p:attrNameLst>
                                          <p:attrName>ppt_y</p:attrName>
                                        </p:attrNameLst>
                                      </p:cBhvr>
                                      <p:tavLst>
                                        <p:tav tm="0">
                                          <p:val>
                                            <p:strVal val="ppt_y"/>
                                          </p:val>
                                        </p:tav>
                                        <p:tav tm="100000">
                                          <p:val>
                                            <p:strVal val="ppt_y+.1"/>
                                          </p:val>
                                        </p:tav>
                                      </p:tavLst>
                                    </p:anim>
                                    <p:set>
                                      <p:cBhvr>
                                        <p:cTn id="360" dur="1" fill="hold">
                                          <p:stCondLst>
                                            <p:cond delay="999"/>
                                          </p:stCondLst>
                                        </p:cTn>
                                        <p:tgtEl>
                                          <p:spTgt spid="110"/>
                                        </p:tgtEl>
                                        <p:attrNameLst>
                                          <p:attrName>style.visibility</p:attrName>
                                        </p:attrNameLst>
                                      </p:cBhvr>
                                      <p:to>
                                        <p:strVal val="hidden"/>
                                      </p:to>
                                    </p:set>
                                  </p:childTnLst>
                                  <p:subTnLst>
                                    <p:audio>
                                      <p:cMediaNode>
                                        <p:cTn display="0" masterRel="sameClick">
                                          <p:stCondLst>
                                            <p:cond evt="begin" delay="0">
                                              <p:tn val="356"/>
                                            </p:cond>
                                          </p:stCondLst>
                                          <p:endCondLst>
                                            <p:cond evt="onStopAudio" delay="0">
                                              <p:tgtEl>
                                                <p:sldTgt/>
                                              </p:tgtEl>
                                            </p:cond>
                                          </p:endCondLst>
                                        </p:cTn>
                                        <p:tgtEl>
                                          <p:sndTgt r:embed="rId3" name="chimes.wav"/>
                                        </p:tgtEl>
                                      </p:cMediaNode>
                                    </p:audio>
                                  </p:subTnLst>
                                </p:cTn>
                              </p:par>
                            </p:childTnLst>
                          </p:cTn>
                        </p:par>
                      </p:childTnLst>
                    </p:cTn>
                  </p:par>
                  <p:par>
                    <p:cTn id="361" fill="hold">
                      <p:stCondLst>
                        <p:cond delay="indefinite"/>
                      </p:stCondLst>
                      <p:childTnLst>
                        <p:par>
                          <p:cTn id="362" fill="hold">
                            <p:stCondLst>
                              <p:cond delay="0"/>
                            </p:stCondLst>
                            <p:childTnLst>
                              <p:par>
                                <p:cTn id="363" presetID="42" presetClass="exit" presetSubtype="0" fill="hold" nodeType="clickEffect">
                                  <p:stCondLst>
                                    <p:cond delay="0"/>
                                  </p:stCondLst>
                                  <p:childTnLst>
                                    <p:animEffect transition="out" filter="fade">
                                      <p:cBhvr>
                                        <p:cTn id="364" dur="1000"/>
                                        <p:tgtEl>
                                          <p:spTgt spid="111"/>
                                        </p:tgtEl>
                                      </p:cBhvr>
                                    </p:animEffect>
                                    <p:anim calcmode="lin" valueType="num">
                                      <p:cBhvr>
                                        <p:cTn id="365" dur="1000"/>
                                        <p:tgtEl>
                                          <p:spTgt spid="111"/>
                                        </p:tgtEl>
                                        <p:attrNameLst>
                                          <p:attrName>ppt_x</p:attrName>
                                        </p:attrNameLst>
                                      </p:cBhvr>
                                      <p:tavLst>
                                        <p:tav tm="0">
                                          <p:val>
                                            <p:strVal val="ppt_x"/>
                                          </p:val>
                                        </p:tav>
                                        <p:tav tm="100000">
                                          <p:val>
                                            <p:strVal val="ppt_x"/>
                                          </p:val>
                                        </p:tav>
                                      </p:tavLst>
                                    </p:anim>
                                    <p:anim calcmode="lin" valueType="num">
                                      <p:cBhvr>
                                        <p:cTn id="366" dur="1000"/>
                                        <p:tgtEl>
                                          <p:spTgt spid="111"/>
                                        </p:tgtEl>
                                        <p:attrNameLst>
                                          <p:attrName>ppt_y</p:attrName>
                                        </p:attrNameLst>
                                      </p:cBhvr>
                                      <p:tavLst>
                                        <p:tav tm="0">
                                          <p:val>
                                            <p:strVal val="ppt_y"/>
                                          </p:val>
                                        </p:tav>
                                        <p:tav tm="100000">
                                          <p:val>
                                            <p:strVal val="ppt_y+.1"/>
                                          </p:val>
                                        </p:tav>
                                      </p:tavLst>
                                    </p:anim>
                                    <p:set>
                                      <p:cBhvr>
                                        <p:cTn id="367" dur="1" fill="hold">
                                          <p:stCondLst>
                                            <p:cond delay="999"/>
                                          </p:stCondLst>
                                        </p:cTn>
                                        <p:tgtEl>
                                          <p:spTgt spid="111"/>
                                        </p:tgtEl>
                                        <p:attrNameLst>
                                          <p:attrName>style.visibility</p:attrName>
                                        </p:attrNameLst>
                                      </p:cBhvr>
                                      <p:to>
                                        <p:strVal val="hidden"/>
                                      </p:to>
                                    </p:set>
                                  </p:childTnLst>
                                  <p:subTnLst>
                                    <p:audio>
                                      <p:cMediaNode>
                                        <p:cTn display="0" masterRel="sameClick">
                                          <p:stCondLst>
                                            <p:cond evt="begin" delay="0">
                                              <p:tn val="363"/>
                                            </p:cond>
                                          </p:stCondLst>
                                          <p:endCondLst>
                                            <p:cond evt="onStopAudio" delay="0">
                                              <p:tgtEl>
                                                <p:sldTgt/>
                                              </p:tgtEl>
                                            </p:cond>
                                          </p:endCondLst>
                                        </p:cTn>
                                        <p:tgtEl>
                                          <p:sndTgt r:embed="rId3" name="chimes.wav"/>
                                        </p:tgtEl>
                                      </p:cMediaNode>
                                    </p:audio>
                                  </p:subTnLst>
                                </p:cTn>
                              </p:par>
                            </p:childTnLst>
                          </p:cTn>
                        </p:par>
                      </p:childTnLst>
                    </p:cTn>
                  </p:par>
                  <p:par>
                    <p:cTn id="368" fill="hold">
                      <p:stCondLst>
                        <p:cond delay="indefinite"/>
                      </p:stCondLst>
                      <p:childTnLst>
                        <p:par>
                          <p:cTn id="369" fill="hold">
                            <p:stCondLst>
                              <p:cond delay="0"/>
                            </p:stCondLst>
                            <p:childTnLst>
                              <p:par>
                                <p:cTn id="370" presetID="42" presetClass="exit" presetSubtype="0" fill="hold" nodeType="clickEffect">
                                  <p:stCondLst>
                                    <p:cond delay="0"/>
                                  </p:stCondLst>
                                  <p:childTnLst>
                                    <p:animEffect transition="out" filter="fade">
                                      <p:cBhvr>
                                        <p:cTn id="371" dur="1000"/>
                                        <p:tgtEl>
                                          <p:spTgt spid="112"/>
                                        </p:tgtEl>
                                      </p:cBhvr>
                                    </p:animEffect>
                                    <p:anim calcmode="lin" valueType="num">
                                      <p:cBhvr>
                                        <p:cTn id="372" dur="1000"/>
                                        <p:tgtEl>
                                          <p:spTgt spid="112"/>
                                        </p:tgtEl>
                                        <p:attrNameLst>
                                          <p:attrName>ppt_x</p:attrName>
                                        </p:attrNameLst>
                                      </p:cBhvr>
                                      <p:tavLst>
                                        <p:tav tm="0">
                                          <p:val>
                                            <p:strVal val="ppt_x"/>
                                          </p:val>
                                        </p:tav>
                                        <p:tav tm="100000">
                                          <p:val>
                                            <p:strVal val="ppt_x"/>
                                          </p:val>
                                        </p:tav>
                                      </p:tavLst>
                                    </p:anim>
                                    <p:anim calcmode="lin" valueType="num">
                                      <p:cBhvr>
                                        <p:cTn id="373" dur="1000"/>
                                        <p:tgtEl>
                                          <p:spTgt spid="112"/>
                                        </p:tgtEl>
                                        <p:attrNameLst>
                                          <p:attrName>ppt_y</p:attrName>
                                        </p:attrNameLst>
                                      </p:cBhvr>
                                      <p:tavLst>
                                        <p:tav tm="0">
                                          <p:val>
                                            <p:strVal val="ppt_y"/>
                                          </p:val>
                                        </p:tav>
                                        <p:tav tm="100000">
                                          <p:val>
                                            <p:strVal val="ppt_y+.1"/>
                                          </p:val>
                                        </p:tav>
                                      </p:tavLst>
                                    </p:anim>
                                    <p:set>
                                      <p:cBhvr>
                                        <p:cTn id="374" dur="1" fill="hold">
                                          <p:stCondLst>
                                            <p:cond delay="999"/>
                                          </p:stCondLst>
                                        </p:cTn>
                                        <p:tgtEl>
                                          <p:spTgt spid="112"/>
                                        </p:tgtEl>
                                        <p:attrNameLst>
                                          <p:attrName>style.visibility</p:attrName>
                                        </p:attrNameLst>
                                      </p:cBhvr>
                                      <p:to>
                                        <p:strVal val="hidden"/>
                                      </p:to>
                                    </p:set>
                                  </p:childTnLst>
                                  <p:subTnLst>
                                    <p:audio>
                                      <p:cMediaNode>
                                        <p:cTn display="0" masterRel="sameClick">
                                          <p:stCondLst>
                                            <p:cond evt="begin" delay="0">
                                              <p:tn val="370"/>
                                            </p:cond>
                                          </p:stCondLst>
                                          <p:endCondLst>
                                            <p:cond evt="onStopAudio" delay="0">
                                              <p:tgtEl>
                                                <p:sldTgt/>
                                              </p:tgtEl>
                                            </p:cond>
                                          </p:endCondLst>
                                        </p:cTn>
                                        <p:tgtEl>
                                          <p:sndTgt r:embed="rId3" name="chimes.wav"/>
                                        </p:tgtEl>
                                      </p:cMediaNode>
                                    </p:audio>
                                  </p:subTnLst>
                                </p:cTn>
                              </p:par>
                            </p:childTnLst>
                          </p:cTn>
                        </p:par>
                      </p:childTnLst>
                    </p:cTn>
                  </p:par>
                  <p:par>
                    <p:cTn id="375" fill="hold">
                      <p:stCondLst>
                        <p:cond delay="indefinite"/>
                      </p:stCondLst>
                      <p:childTnLst>
                        <p:par>
                          <p:cTn id="376" fill="hold">
                            <p:stCondLst>
                              <p:cond delay="0"/>
                            </p:stCondLst>
                            <p:childTnLst>
                              <p:par>
                                <p:cTn id="377" presetID="42" presetClass="exit" presetSubtype="0" fill="hold" nodeType="clickEffect">
                                  <p:stCondLst>
                                    <p:cond delay="0"/>
                                  </p:stCondLst>
                                  <p:childTnLst>
                                    <p:animEffect transition="out" filter="fade">
                                      <p:cBhvr>
                                        <p:cTn id="378" dur="1000"/>
                                        <p:tgtEl>
                                          <p:spTgt spid="113"/>
                                        </p:tgtEl>
                                      </p:cBhvr>
                                    </p:animEffect>
                                    <p:anim calcmode="lin" valueType="num">
                                      <p:cBhvr>
                                        <p:cTn id="379" dur="1000"/>
                                        <p:tgtEl>
                                          <p:spTgt spid="113"/>
                                        </p:tgtEl>
                                        <p:attrNameLst>
                                          <p:attrName>ppt_x</p:attrName>
                                        </p:attrNameLst>
                                      </p:cBhvr>
                                      <p:tavLst>
                                        <p:tav tm="0">
                                          <p:val>
                                            <p:strVal val="ppt_x"/>
                                          </p:val>
                                        </p:tav>
                                        <p:tav tm="100000">
                                          <p:val>
                                            <p:strVal val="ppt_x"/>
                                          </p:val>
                                        </p:tav>
                                      </p:tavLst>
                                    </p:anim>
                                    <p:anim calcmode="lin" valueType="num">
                                      <p:cBhvr>
                                        <p:cTn id="380" dur="1000"/>
                                        <p:tgtEl>
                                          <p:spTgt spid="113"/>
                                        </p:tgtEl>
                                        <p:attrNameLst>
                                          <p:attrName>ppt_y</p:attrName>
                                        </p:attrNameLst>
                                      </p:cBhvr>
                                      <p:tavLst>
                                        <p:tav tm="0">
                                          <p:val>
                                            <p:strVal val="ppt_y"/>
                                          </p:val>
                                        </p:tav>
                                        <p:tav tm="100000">
                                          <p:val>
                                            <p:strVal val="ppt_y+.1"/>
                                          </p:val>
                                        </p:tav>
                                      </p:tavLst>
                                    </p:anim>
                                    <p:set>
                                      <p:cBhvr>
                                        <p:cTn id="381" dur="1" fill="hold">
                                          <p:stCondLst>
                                            <p:cond delay="999"/>
                                          </p:stCondLst>
                                        </p:cTn>
                                        <p:tgtEl>
                                          <p:spTgt spid="113"/>
                                        </p:tgtEl>
                                        <p:attrNameLst>
                                          <p:attrName>style.visibility</p:attrName>
                                        </p:attrNameLst>
                                      </p:cBhvr>
                                      <p:to>
                                        <p:strVal val="hidden"/>
                                      </p:to>
                                    </p:set>
                                  </p:childTnLst>
                                  <p:subTnLst>
                                    <p:audio>
                                      <p:cMediaNode>
                                        <p:cTn display="0" masterRel="sameClick">
                                          <p:stCondLst>
                                            <p:cond evt="begin" delay="0">
                                              <p:tn val="377"/>
                                            </p:cond>
                                          </p:stCondLst>
                                          <p:endCondLst>
                                            <p:cond evt="onStopAudio" delay="0">
                                              <p:tgtEl>
                                                <p:sldTgt/>
                                              </p:tgtEl>
                                            </p:cond>
                                          </p:endCondLst>
                                        </p:cTn>
                                        <p:tgtEl>
                                          <p:sndTgt r:embed="rId3" name="chimes.wav"/>
                                        </p:tgtEl>
                                      </p:cMediaNode>
                                    </p:audio>
                                  </p:subTnLst>
                                </p:cTn>
                              </p:par>
                              <p:par>
                                <p:cTn id="382" presetID="42" presetClass="exit" presetSubtype="0" fill="hold" nodeType="withEffect">
                                  <p:stCondLst>
                                    <p:cond delay="0"/>
                                  </p:stCondLst>
                                  <p:childTnLst>
                                    <p:animEffect transition="out" filter="fade">
                                      <p:cBhvr>
                                        <p:cTn id="383" dur="1000"/>
                                        <p:tgtEl>
                                          <p:spTgt spid="114"/>
                                        </p:tgtEl>
                                      </p:cBhvr>
                                    </p:animEffect>
                                    <p:anim calcmode="lin" valueType="num">
                                      <p:cBhvr>
                                        <p:cTn id="384" dur="1000"/>
                                        <p:tgtEl>
                                          <p:spTgt spid="114"/>
                                        </p:tgtEl>
                                        <p:attrNameLst>
                                          <p:attrName>ppt_x</p:attrName>
                                        </p:attrNameLst>
                                      </p:cBhvr>
                                      <p:tavLst>
                                        <p:tav tm="0">
                                          <p:val>
                                            <p:strVal val="ppt_x"/>
                                          </p:val>
                                        </p:tav>
                                        <p:tav tm="100000">
                                          <p:val>
                                            <p:strVal val="ppt_x"/>
                                          </p:val>
                                        </p:tav>
                                      </p:tavLst>
                                    </p:anim>
                                    <p:anim calcmode="lin" valueType="num">
                                      <p:cBhvr>
                                        <p:cTn id="385" dur="1000"/>
                                        <p:tgtEl>
                                          <p:spTgt spid="114"/>
                                        </p:tgtEl>
                                        <p:attrNameLst>
                                          <p:attrName>ppt_y</p:attrName>
                                        </p:attrNameLst>
                                      </p:cBhvr>
                                      <p:tavLst>
                                        <p:tav tm="0">
                                          <p:val>
                                            <p:strVal val="ppt_y"/>
                                          </p:val>
                                        </p:tav>
                                        <p:tav tm="100000">
                                          <p:val>
                                            <p:strVal val="ppt_y+.1"/>
                                          </p:val>
                                        </p:tav>
                                      </p:tavLst>
                                    </p:anim>
                                    <p:set>
                                      <p:cBhvr>
                                        <p:cTn id="386" dur="1" fill="hold">
                                          <p:stCondLst>
                                            <p:cond delay="999"/>
                                          </p:stCondLst>
                                        </p:cTn>
                                        <p:tgtEl>
                                          <p:spTgt spid="114"/>
                                        </p:tgtEl>
                                        <p:attrNameLst>
                                          <p:attrName>style.visibility</p:attrName>
                                        </p:attrNameLst>
                                      </p:cBhvr>
                                      <p:to>
                                        <p:strVal val="hidden"/>
                                      </p:to>
                                    </p:set>
                                  </p:childTnLst>
                                  <p:subTnLst>
                                    <p:audio>
                                      <p:cMediaNode>
                                        <p:cTn display="0" masterRel="sameClick">
                                          <p:stCondLst>
                                            <p:cond evt="begin" delay="0">
                                              <p:tn val="382"/>
                                            </p:cond>
                                          </p:stCondLst>
                                          <p:endCondLst>
                                            <p:cond evt="onStopAudio" delay="0">
                                              <p:tgtEl>
                                                <p:sldTgt/>
                                              </p:tgtEl>
                                            </p:cond>
                                          </p:endCondLst>
                                        </p:cTn>
                                        <p:tgtEl>
                                          <p:sndTgt r:embed="rId3" name="chimes.wav"/>
                                        </p:tgtEl>
                                      </p:cMediaNode>
                                    </p:audio>
                                  </p:subTnLst>
                                </p:cTn>
                              </p:par>
                              <p:par>
                                <p:cTn id="387" presetID="42" presetClass="exit" presetSubtype="0" fill="hold" nodeType="withEffect">
                                  <p:stCondLst>
                                    <p:cond delay="0"/>
                                  </p:stCondLst>
                                  <p:childTnLst>
                                    <p:animEffect transition="out" filter="fade">
                                      <p:cBhvr>
                                        <p:cTn id="388" dur="1000"/>
                                        <p:tgtEl>
                                          <p:spTgt spid="115"/>
                                        </p:tgtEl>
                                      </p:cBhvr>
                                    </p:animEffect>
                                    <p:anim calcmode="lin" valueType="num">
                                      <p:cBhvr>
                                        <p:cTn id="389" dur="1000"/>
                                        <p:tgtEl>
                                          <p:spTgt spid="115"/>
                                        </p:tgtEl>
                                        <p:attrNameLst>
                                          <p:attrName>ppt_x</p:attrName>
                                        </p:attrNameLst>
                                      </p:cBhvr>
                                      <p:tavLst>
                                        <p:tav tm="0">
                                          <p:val>
                                            <p:strVal val="ppt_x"/>
                                          </p:val>
                                        </p:tav>
                                        <p:tav tm="100000">
                                          <p:val>
                                            <p:strVal val="ppt_x"/>
                                          </p:val>
                                        </p:tav>
                                      </p:tavLst>
                                    </p:anim>
                                    <p:anim calcmode="lin" valueType="num">
                                      <p:cBhvr>
                                        <p:cTn id="390" dur="1000"/>
                                        <p:tgtEl>
                                          <p:spTgt spid="115"/>
                                        </p:tgtEl>
                                        <p:attrNameLst>
                                          <p:attrName>ppt_y</p:attrName>
                                        </p:attrNameLst>
                                      </p:cBhvr>
                                      <p:tavLst>
                                        <p:tav tm="0">
                                          <p:val>
                                            <p:strVal val="ppt_y"/>
                                          </p:val>
                                        </p:tav>
                                        <p:tav tm="100000">
                                          <p:val>
                                            <p:strVal val="ppt_y+.1"/>
                                          </p:val>
                                        </p:tav>
                                      </p:tavLst>
                                    </p:anim>
                                    <p:set>
                                      <p:cBhvr>
                                        <p:cTn id="391" dur="1" fill="hold">
                                          <p:stCondLst>
                                            <p:cond delay="999"/>
                                          </p:stCondLst>
                                        </p:cTn>
                                        <p:tgtEl>
                                          <p:spTgt spid="115"/>
                                        </p:tgtEl>
                                        <p:attrNameLst>
                                          <p:attrName>style.visibility</p:attrName>
                                        </p:attrNameLst>
                                      </p:cBhvr>
                                      <p:to>
                                        <p:strVal val="hidden"/>
                                      </p:to>
                                    </p:set>
                                  </p:childTnLst>
                                  <p:subTnLst>
                                    <p:audio>
                                      <p:cMediaNode>
                                        <p:cTn display="0" masterRel="sameClick">
                                          <p:stCondLst>
                                            <p:cond evt="begin" delay="0">
                                              <p:tn val="387"/>
                                            </p:cond>
                                          </p:stCondLst>
                                          <p:endCondLst>
                                            <p:cond evt="onStopAudio" delay="0">
                                              <p:tgtEl>
                                                <p:sldTgt/>
                                              </p:tgtEl>
                                            </p:cond>
                                          </p:endCondLst>
                                        </p:cTn>
                                        <p:tgtEl>
                                          <p:sndTgt r:embed="rId3" name="chimes.wav"/>
                                        </p:tgtEl>
                                      </p:cMediaNode>
                                    </p:audio>
                                  </p:subTnLst>
                                </p:cTn>
                              </p:par>
                              <p:par>
                                <p:cTn id="392" presetID="42" presetClass="exit" presetSubtype="0" fill="hold" nodeType="withEffect">
                                  <p:stCondLst>
                                    <p:cond delay="0"/>
                                  </p:stCondLst>
                                  <p:childTnLst>
                                    <p:animEffect transition="out" filter="fade">
                                      <p:cBhvr>
                                        <p:cTn id="393" dur="1000"/>
                                        <p:tgtEl>
                                          <p:spTgt spid="116"/>
                                        </p:tgtEl>
                                      </p:cBhvr>
                                    </p:animEffect>
                                    <p:anim calcmode="lin" valueType="num">
                                      <p:cBhvr>
                                        <p:cTn id="394" dur="1000"/>
                                        <p:tgtEl>
                                          <p:spTgt spid="116"/>
                                        </p:tgtEl>
                                        <p:attrNameLst>
                                          <p:attrName>ppt_x</p:attrName>
                                        </p:attrNameLst>
                                      </p:cBhvr>
                                      <p:tavLst>
                                        <p:tav tm="0">
                                          <p:val>
                                            <p:strVal val="ppt_x"/>
                                          </p:val>
                                        </p:tav>
                                        <p:tav tm="100000">
                                          <p:val>
                                            <p:strVal val="ppt_x"/>
                                          </p:val>
                                        </p:tav>
                                      </p:tavLst>
                                    </p:anim>
                                    <p:anim calcmode="lin" valueType="num">
                                      <p:cBhvr>
                                        <p:cTn id="395" dur="1000"/>
                                        <p:tgtEl>
                                          <p:spTgt spid="116"/>
                                        </p:tgtEl>
                                        <p:attrNameLst>
                                          <p:attrName>ppt_y</p:attrName>
                                        </p:attrNameLst>
                                      </p:cBhvr>
                                      <p:tavLst>
                                        <p:tav tm="0">
                                          <p:val>
                                            <p:strVal val="ppt_y"/>
                                          </p:val>
                                        </p:tav>
                                        <p:tav tm="100000">
                                          <p:val>
                                            <p:strVal val="ppt_y+.1"/>
                                          </p:val>
                                        </p:tav>
                                      </p:tavLst>
                                    </p:anim>
                                    <p:set>
                                      <p:cBhvr>
                                        <p:cTn id="396" dur="1" fill="hold">
                                          <p:stCondLst>
                                            <p:cond delay="999"/>
                                          </p:stCondLst>
                                        </p:cTn>
                                        <p:tgtEl>
                                          <p:spTgt spid="116"/>
                                        </p:tgtEl>
                                        <p:attrNameLst>
                                          <p:attrName>style.visibility</p:attrName>
                                        </p:attrNameLst>
                                      </p:cBhvr>
                                      <p:to>
                                        <p:strVal val="hidden"/>
                                      </p:to>
                                    </p:set>
                                  </p:childTnLst>
                                  <p:subTnLst>
                                    <p:audio>
                                      <p:cMediaNode>
                                        <p:cTn display="0" masterRel="sameClick">
                                          <p:stCondLst>
                                            <p:cond evt="begin" delay="0">
                                              <p:tn val="392"/>
                                            </p:cond>
                                          </p:stCondLst>
                                          <p:endCondLst>
                                            <p:cond evt="onStopAudio" delay="0">
                                              <p:tgtEl>
                                                <p:sldTgt/>
                                              </p:tgtEl>
                                            </p:cond>
                                          </p:endCondLst>
                                        </p:cTn>
                                        <p:tgtEl>
                                          <p:sndTgt r:embed="rId3" name="chimes.wav"/>
                                        </p:tgtEl>
                                      </p:cMediaNode>
                                    </p:audio>
                                  </p:subTnLst>
                                </p:cTn>
                              </p:par>
                              <p:par>
                                <p:cTn id="397" presetID="42" presetClass="exit" presetSubtype="0" fill="hold" nodeType="withEffect">
                                  <p:stCondLst>
                                    <p:cond delay="0"/>
                                  </p:stCondLst>
                                  <p:childTnLst>
                                    <p:animEffect transition="out" filter="fade">
                                      <p:cBhvr>
                                        <p:cTn id="398" dur="1000"/>
                                        <p:tgtEl>
                                          <p:spTgt spid="117"/>
                                        </p:tgtEl>
                                      </p:cBhvr>
                                    </p:animEffect>
                                    <p:anim calcmode="lin" valueType="num">
                                      <p:cBhvr>
                                        <p:cTn id="399" dur="1000"/>
                                        <p:tgtEl>
                                          <p:spTgt spid="117"/>
                                        </p:tgtEl>
                                        <p:attrNameLst>
                                          <p:attrName>ppt_x</p:attrName>
                                        </p:attrNameLst>
                                      </p:cBhvr>
                                      <p:tavLst>
                                        <p:tav tm="0">
                                          <p:val>
                                            <p:strVal val="ppt_x"/>
                                          </p:val>
                                        </p:tav>
                                        <p:tav tm="100000">
                                          <p:val>
                                            <p:strVal val="ppt_x"/>
                                          </p:val>
                                        </p:tav>
                                      </p:tavLst>
                                    </p:anim>
                                    <p:anim calcmode="lin" valueType="num">
                                      <p:cBhvr>
                                        <p:cTn id="400" dur="1000"/>
                                        <p:tgtEl>
                                          <p:spTgt spid="117"/>
                                        </p:tgtEl>
                                        <p:attrNameLst>
                                          <p:attrName>ppt_y</p:attrName>
                                        </p:attrNameLst>
                                      </p:cBhvr>
                                      <p:tavLst>
                                        <p:tav tm="0">
                                          <p:val>
                                            <p:strVal val="ppt_y"/>
                                          </p:val>
                                        </p:tav>
                                        <p:tav tm="100000">
                                          <p:val>
                                            <p:strVal val="ppt_y+.1"/>
                                          </p:val>
                                        </p:tav>
                                      </p:tavLst>
                                    </p:anim>
                                    <p:set>
                                      <p:cBhvr>
                                        <p:cTn id="401" dur="1" fill="hold">
                                          <p:stCondLst>
                                            <p:cond delay="999"/>
                                          </p:stCondLst>
                                        </p:cTn>
                                        <p:tgtEl>
                                          <p:spTgt spid="117"/>
                                        </p:tgtEl>
                                        <p:attrNameLst>
                                          <p:attrName>style.visibility</p:attrName>
                                        </p:attrNameLst>
                                      </p:cBhvr>
                                      <p:to>
                                        <p:strVal val="hidden"/>
                                      </p:to>
                                    </p:set>
                                  </p:childTnLst>
                                  <p:subTnLst>
                                    <p:audio>
                                      <p:cMediaNode>
                                        <p:cTn display="0" masterRel="sameClick">
                                          <p:stCondLst>
                                            <p:cond evt="begin" delay="0">
                                              <p:tn val="397"/>
                                            </p:cond>
                                          </p:stCondLst>
                                          <p:endCondLst>
                                            <p:cond evt="onStopAudio" delay="0">
                                              <p:tgtEl>
                                                <p:sldTgt/>
                                              </p:tgtEl>
                                            </p:cond>
                                          </p:endCondLst>
                                        </p:cTn>
                                        <p:tgtEl>
                                          <p:sndTgt r:embed="rId3" name="chimes.wav"/>
                                        </p:tgtEl>
                                      </p:cMediaNode>
                                    </p:audio>
                                  </p:subTnLst>
                                </p:cTn>
                              </p:par>
                            </p:childTnLst>
                          </p:cTn>
                        </p:par>
                      </p:childTnLst>
                    </p:cTn>
                  </p:par>
                  <p:par>
                    <p:cTn id="402" fill="hold">
                      <p:stCondLst>
                        <p:cond delay="indefinite"/>
                      </p:stCondLst>
                      <p:childTnLst>
                        <p:par>
                          <p:cTn id="403" fill="hold">
                            <p:stCondLst>
                              <p:cond delay="0"/>
                            </p:stCondLst>
                            <p:childTnLst>
                              <p:par>
                                <p:cTn id="404" presetID="42" presetClass="exit" presetSubtype="0" fill="hold" nodeType="clickEffect">
                                  <p:stCondLst>
                                    <p:cond delay="0"/>
                                  </p:stCondLst>
                                  <p:childTnLst>
                                    <p:animEffect transition="out" filter="fade">
                                      <p:cBhvr>
                                        <p:cTn id="405" dur="1000"/>
                                        <p:tgtEl>
                                          <p:spTgt spid="118"/>
                                        </p:tgtEl>
                                      </p:cBhvr>
                                    </p:animEffect>
                                    <p:anim calcmode="lin" valueType="num">
                                      <p:cBhvr>
                                        <p:cTn id="406" dur="1000"/>
                                        <p:tgtEl>
                                          <p:spTgt spid="118"/>
                                        </p:tgtEl>
                                        <p:attrNameLst>
                                          <p:attrName>ppt_x</p:attrName>
                                        </p:attrNameLst>
                                      </p:cBhvr>
                                      <p:tavLst>
                                        <p:tav tm="0">
                                          <p:val>
                                            <p:strVal val="ppt_x"/>
                                          </p:val>
                                        </p:tav>
                                        <p:tav tm="100000">
                                          <p:val>
                                            <p:strVal val="ppt_x"/>
                                          </p:val>
                                        </p:tav>
                                      </p:tavLst>
                                    </p:anim>
                                    <p:anim calcmode="lin" valueType="num">
                                      <p:cBhvr>
                                        <p:cTn id="407" dur="1000"/>
                                        <p:tgtEl>
                                          <p:spTgt spid="118"/>
                                        </p:tgtEl>
                                        <p:attrNameLst>
                                          <p:attrName>ppt_y</p:attrName>
                                        </p:attrNameLst>
                                      </p:cBhvr>
                                      <p:tavLst>
                                        <p:tav tm="0">
                                          <p:val>
                                            <p:strVal val="ppt_y"/>
                                          </p:val>
                                        </p:tav>
                                        <p:tav tm="100000">
                                          <p:val>
                                            <p:strVal val="ppt_y+.1"/>
                                          </p:val>
                                        </p:tav>
                                      </p:tavLst>
                                    </p:anim>
                                    <p:set>
                                      <p:cBhvr>
                                        <p:cTn id="408" dur="1" fill="hold">
                                          <p:stCondLst>
                                            <p:cond delay="999"/>
                                          </p:stCondLst>
                                        </p:cTn>
                                        <p:tgtEl>
                                          <p:spTgt spid="118"/>
                                        </p:tgtEl>
                                        <p:attrNameLst>
                                          <p:attrName>style.visibility</p:attrName>
                                        </p:attrNameLst>
                                      </p:cBhvr>
                                      <p:to>
                                        <p:strVal val="hidden"/>
                                      </p:to>
                                    </p:set>
                                  </p:childTnLst>
                                  <p:subTnLst>
                                    <p:audio>
                                      <p:cMediaNode>
                                        <p:cTn display="0" masterRel="sameClick">
                                          <p:stCondLst>
                                            <p:cond evt="begin" delay="0">
                                              <p:tn val="404"/>
                                            </p:cond>
                                          </p:stCondLst>
                                          <p:endCondLst>
                                            <p:cond evt="onStopAudio" delay="0">
                                              <p:tgtEl>
                                                <p:sldTgt/>
                                              </p:tgtEl>
                                            </p:cond>
                                          </p:endCondLst>
                                        </p:cTn>
                                        <p:tgtEl>
                                          <p:sndTgt r:embed="rId3" name="chimes.wav"/>
                                        </p:tgtEl>
                                      </p:cMediaNode>
                                    </p:audio>
                                  </p:subTnLst>
                                </p:cTn>
                              </p:par>
                            </p:childTnLst>
                          </p:cTn>
                        </p:par>
                      </p:childTnLst>
                    </p:cTn>
                  </p:par>
                  <p:par>
                    <p:cTn id="409" fill="hold">
                      <p:stCondLst>
                        <p:cond delay="indefinite"/>
                      </p:stCondLst>
                      <p:childTnLst>
                        <p:par>
                          <p:cTn id="410" fill="hold">
                            <p:stCondLst>
                              <p:cond delay="0"/>
                            </p:stCondLst>
                            <p:childTnLst>
                              <p:par>
                                <p:cTn id="411" presetID="42" presetClass="exit" presetSubtype="0" fill="hold" nodeType="clickEffect">
                                  <p:stCondLst>
                                    <p:cond delay="0"/>
                                  </p:stCondLst>
                                  <p:childTnLst>
                                    <p:animEffect transition="out" filter="fade">
                                      <p:cBhvr>
                                        <p:cTn id="412" dur="1000"/>
                                        <p:tgtEl>
                                          <p:spTgt spid="119"/>
                                        </p:tgtEl>
                                      </p:cBhvr>
                                    </p:animEffect>
                                    <p:anim calcmode="lin" valueType="num">
                                      <p:cBhvr>
                                        <p:cTn id="413" dur="1000"/>
                                        <p:tgtEl>
                                          <p:spTgt spid="119"/>
                                        </p:tgtEl>
                                        <p:attrNameLst>
                                          <p:attrName>ppt_x</p:attrName>
                                        </p:attrNameLst>
                                      </p:cBhvr>
                                      <p:tavLst>
                                        <p:tav tm="0">
                                          <p:val>
                                            <p:strVal val="ppt_x"/>
                                          </p:val>
                                        </p:tav>
                                        <p:tav tm="100000">
                                          <p:val>
                                            <p:strVal val="ppt_x"/>
                                          </p:val>
                                        </p:tav>
                                      </p:tavLst>
                                    </p:anim>
                                    <p:anim calcmode="lin" valueType="num">
                                      <p:cBhvr>
                                        <p:cTn id="414" dur="1000"/>
                                        <p:tgtEl>
                                          <p:spTgt spid="119"/>
                                        </p:tgtEl>
                                        <p:attrNameLst>
                                          <p:attrName>ppt_y</p:attrName>
                                        </p:attrNameLst>
                                      </p:cBhvr>
                                      <p:tavLst>
                                        <p:tav tm="0">
                                          <p:val>
                                            <p:strVal val="ppt_y"/>
                                          </p:val>
                                        </p:tav>
                                        <p:tav tm="100000">
                                          <p:val>
                                            <p:strVal val="ppt_y+.1"/>
                                          </p:val>
                                        </p:tav>
                                      </p:tavLst>
                                    </p:anim>
                                    <p:set>
                                      <p:cBhvr>
                                        <p:cTn id="415" dur="1" fill="hold">
                                          <p:stCondLst>
                                            <p:cond delay="999"/>
                                          </p:stCondLst>
                                        </p:cTn>
                                        <p:tgtEl>
                                          <p:spTgt spid="119"/>
                                        </p:tgtEl>
                                        <p:attrNameLst>
                                          <p:attrName>style.visibility</p:attrName>
                                        </p:attrNameLst>
                                      </p:cBhvr>
                                      <p:to>
                                        <p:strVal val="hidden"/>
                                      </p:to>
                                    </p:set>
                                  </p:childTnLst>
                                  <p:subTnLst>
                                    <p:audio>
                                      <p:cMediaNode>
                                        <p:cTn display="0" masterRel="sameClick">
                                          <p:stCondLst>
                                            <p:cond evt="begin" delay="0">
                                              <p:tn val="411"/>
                                            </p:cond>
                                          </p:stCondLst>
                                          <p:endCondLst>
                                            <p:cond evt="onStopAudio" delay="0">
                                              <p:tgtEl>
                                                <p:sldTgt/>
                                              </p:tgtEl>
                                            </p:cond>
                                          </p:endCondLst>
                                        </p:cTn>
                                        <p:tgtEl>
                                          <p:sndTgt r:embed="rId3" name="chimes.wav"/>
                                        </p:tgtEl>
                                      </p:cMediaNode>
                                    </p:audio>
                                  </p:subTnLst>
                                </p:cTn>
                              </p:par>
                            </p:childTnLst>
                          </p:cTn>
                        </p:par>
                      </p:childTnLst>
                    </p:cTn>
                  </p:par>
                  <p:par>
                    <p:cTn id="416" fill="hold">
                      <p:stCondLst>
                        <p:cond delay="indefinite"/>
                      </p:stCondLst>
                      <p:childTnLst>
                        <p:par>
                          <p:cTn id="417" fill="hold">
                            <p:stCondLst>
                              <p:cond delay="0"/>
                            </p:stCondLst>
                            <p:childTnLst>
                              <p:par>
                                <p:cTn id="418" presetID="42" presetClass="exit" presetSubtype="0" fill="hold" nodeType="clickEffect">
                                  <p:stCondLst>
                                    <p:cond delay="0"/>
                                  </p:stCondLst>
                                  <p:childTnLst>
                                    <p:animEffect transition="out" filter="fade">
                                      <p:cBhvr>
                                        <p:cTn id="419" dur="1000"/>
                                        <p:tgtEl>
                                          <p:spTgt spid="120"/>
                                        </p:tgtEl>
                                      </p:cBhvr>
                                    </p:animEffect>
                                    <p:anim calcmode="lin" valueType="num">
                                      <p:cBhvr>
                                        <p:cTn id="420" dur="1000"/>
                                        <p:tgtEl>
                                          <p:spTgt spid="120"/>
                                        </p:tgtEl>
                                        <p:attrNameLst>
                                          <p:attrName>ppt_x</p:attrName>
                                        </p:attrNameLst>
                                      </p:cBhvr>
                                      <p:tavLst>
                                        <p:tav tm="0">
                                          <p:val>
                                            <p:strVal val="ppt_x"/>
                                          </p:val>
                                        </p:tav>
                                        <p:tav tm="100000">
                                          <p:val>
                                            <p:strVal val="ppt_x"/>
                                          </p:val>
                                        </p:tav>
                                      </p:tavLst>
                                    </p:anim>
                                    <p:anim calcmode="lin" valueType="num">
                                      <p:cBhvr>
                                        <p:cTn id="421" dur="1000"/>
                                        <p:tgtEl>
                                          <p:spTgt spid="120"/>
                                        </p:tgtEl>
                                        <p:attrNameLst>
                                          <p:attrName>ppt_y</p:attrName>
                                        </p:attrNameLst>
                                      </p:cBhvr>
                                      <p:tavLst>
                                        <p:tav tm="0">
                                          <p:val>
                                            <p:strVal val="ppt_y"/>
                                          </p:val>
                                        </p:tav>
                                        <p:tav tm="100000">
                                          <p:val>
                                            <p:strVal val="ppt_y+.1"/>
                                          </p:val>
                                        </p:tav>
                                      </p:tavLst>
                                    </p:anim>
                                    <p:set>
                                      <p:cBhvr>
                                        <p:cTn id="422" dur="1" fill="hold">
                                          <p:stCondLst>
                                            <p:cond delay="999"/>
                                          </p:stCondLst>
                                        </p:cTn>
                                        <p:tgtEl>
                                          <p:spTgt spid="120"/>
                                        </p:tgtEl>
                                        <p:attrNameLst>
                                          <p:attrName>style.visibility</p:attrName>
                                        </p:attrNameLst>
                                      </p:cBhvr>
                                      <p:to>
                                        <p:strVal val="hidden"/>
                                      </p:to>
                                    </p:set>
                                  </p:childTnLst>
                                  <p:subTnLst>
                                    <p:audio>
                                      <p:cMediaNode>
                                        <p:cTn display="0" masterRel="sameClick">
                                          <p:stCondLst>
                                            <p:cond evt="begin" delay="0">
                                              <p:tn val="418"/>
                                            </p:cond>
                                          </p:stCondLst>
                                          <p:endCondLst>
                                            <p:cond evt="onStopAudio" delay="0">
                                              <p:tgtEl>
                                                <p:sldTgt/>
                                              </p:tgtEl>
                                            </p:cond>
                                          </p:endCondLst>
                                        </p:cTn>
                                        <p:tgtEl>
                                          <p:sndTgt r:embed="rId3" name="chimes.wav"/>
                                        </p:tgtEl>
                                      </p:cMediaNode>
                                    </p:audio>
                                  </p:subTnLst>
                                </p:cTn>
                              </p:par>
                              <p:par>
                                <p:cTn id="423" presetID="42" presetClass="exit" presetSubtype="0" fill="hold" nodeType="withEffect">
                                  <p:stCondLst>
                                    <p:cond delay="0"/>
                                  </p:stCondLst>
                                  <p:childTnLst>
                                    <p:animEffect transition="out" filter="fade">
                                      <p:cBhvr>
                                        <p:cTn id="424" dur="1000"/>
                                        <p:tgtEl>
                                          <p:spTgt spid="121"/>
                                        </p:tgtEl>
                                      </p:cBhvr>
                                    </p:animEffect>
                                    <p:anim calcmode="lin" valueType="num">
                                      <p:cBhvr>
                                        <p:cTn id="425" dur="1000"/>
                                        <p:tgtEl>
                                          <p:spTgt spid="121"/>
                                        </p:tgtEl>
                                        <p:attrNameLst>
                                          <p:attrName>ppt_x</p:attrName>
                                        </p:attrNameLst>
                                      </p:cBhvr>
                                      <p:tavLst>
                                        <p:tav tm="0">
                                          <p:val>
                                            <p:strVal val="ppt_x"/>
                                          </p:val>
                                        </p:tav>
                                        <p:tav tm="100000">
                                          <p:val>
                                            <p:strVal val="ppt_x"/>
                                          </p:val>
                                        </p:tav>
                                      </p:tavLst>
                                    </p:anim>
                                    <p:anim calcmode="lin" valueType="num">
                                      <p:cBhvr>
                                        <p:cTn id="426" dur="1000"/>
                                        <p:tgtEl>
                                          <p:spTgt spid="121"/>
                                        </p:tgtEl>
                                        <p:attrNameLst>
                                          <p:attrName>ppt_y</p:attrName>
                                        </p:attrNameLst>
                                      </p:cBhvr>
                                      <p:tavLst>
                                        <p:tav tm="0">
                                          <p:val>
                                            <p:strVal val="ppt_y"/>
                                          </p:val>
                                        </p:tav>
                                        <p:tav tm="100000">
                                          <p:val>
                                            <p:strVal val="ppt_y+.1"/>
                                          </p:val>
                                        </p:tav>
                                      </p:tavLst>
                                    </p:anim>
                                    <p:set>
                                      <p:cBhvr>
                                        <p:cTn id="427" dur="1" fill="hold">
                                          <p:stCondLst>
                                            <p:cond delay="999"/>
                                          </p:stCondLst>
                                        </p:cTn>
                                        <p:tgtEl>
                                          <p:spTgt spid="121"/>
                                        </p:tgtEl>
                                        <p:attrNameLst>
                                          <p:attrName>style.visibility</p:attrName>
                                        </p:attrNameLst>
                                      </p:cBhvr>
                                      <p:to>
                                        <p:strVal val="hidden"/>
                                      </p:to>
                                    </p:set>
                                  </p:childTnLst>
                                  <p:subTnLst>
                                    <p:audio>
                                      <p:cMediaNode>
                                        <p:cTn display="0" masterRel="sameClick">
                                          <p:stCondLst>
                                            <p:cond evt="begin" delay="0">
                                              <p:tn val="423"/>
                                            </p:cond>
                                          </p:stCondLst>
                                          <p:endCondLst>
                                            <p:cond evt="onStopAudio" delay="0">
                                              <p:tgtEl>
                                                <p:sldTgt/>
                                              </p:tgtEl>
                                            </p:cond>
                                          </p:endCondLst>
                                        </p:cTn>
                                        <p:tgtEl>
                                          <p:sndTgt r:embed="rId3" name="chimes.wav"/>
                                        </p:tgtEl>
                                      </p:cMediaNode>
                                    </p:audio>
                                  </p:subTnLst>
                                </p:cTn>
                              </p:par>
                              <p:par>
                                <p:cTn id="428" presetID="42" presetClass="exit" presetSubtype="0" fill="hold" nodeType="withEffect">
                                  <p:stCondLst>
                                    <p:cond delay="0"/>
                                  </p:stCondLst>
                                  <p:childTnLst>
                                    <p:animEffect transition="out" filter="fade">
                                      <p:cBhvr>
                                        <p:cTn id="429" dur="1000"/>
                                        <p:tgtEl>
                                          <p:spTgt spid="122"/>
                                        </p:tgtEl>
                                      </p:cBhvr>
                                    </p:animEffect>
                                    <p:anim calcmode="lin" valueType="num">
                                      <p:cBhvr>
                                        <p:cTn id="430" dur="1000"/>
                                        <p:tgtEl>
                                          <p:spTgt spid="122"/>
                                        </p:tgtEl>
                                        <p:attrNameLst>
                                          <p:attrName>ppt_x</p:attrName>
                                        </p:attrNameLst>
                                      </p:cBhvr>
                                      <p:tavLst>
                                        <p:tav tm="0">
                                          <p:val>
                                            <p:strVal val="ppt_x"/>
                                          </p:val>
                                        </p:tav>
                                        <p:tav tm="100000">
                                          <p:val>
                                            <p:strVal val="ppt_x"/>
                                          </p:val>
                                        </p:tav>
                                      </p:tavLst>
                                    </p:anim>
                                    <p:anim calcmode="lin" valueType="num">
                                      <p:cBhvr>
                                        <p:cTn id="431" dur="1000"/>
                                        <p:tgtEl>
                                          <p:spTgt spid="122"/>
                                        </p:tgtEl>
                                        <p:attrNameLst>
                                          <p:attrName>ppt_y</p:attrName>
                                        </p:attrNameLst>
                                      </p:cBhvr>
                                      <p:tavLst>
                                        <p:tav tm="0">
                                          <p:val>
                                            <p:strVal val="ppt_y"/>
                                          </p:val>
                                        </p:tav>
                                        <p:tav tm="100000">
                                          <p:val>
                                            <p:strVal val="ppt_y+.1"/>
                                          </p:val>
                                        </p:tav>
                                      </p:tavLst>
                                    </p:anim>
                                    <p:set>
                                      <p:cBhvr>
                                        <p:cTn id="432" dur="1" fill="hold">
                                          <p:stCondLst>
                                            <p:cond delay="999"/>
                                          </p:stCondLst>
                                        </p:cTn>
                                        <p:tgtEl>
                                          <p:spTgt spid="122"/>
                                        </p:tgtEl>
                                        <p:attrNameLst>
                                          <p:attrName>style.visibility</p:attrName>
                                        </p:attrNameLst>
                                      </p:cBhvr>
                                      <p:to>
                                        <p:strVal val="hidden"/>
                                      </p:to>
                                    </p:set>
                                  </p:childTnLst>
                                  <p:subTnLst>
                                    <p:audio>
                                      <p:cMediaNode>
                                        <p:cTn display="0" masterRel="sameClick">
                                          <p:stCondLst>
                                            <p:cond evt="begin" delay="0">
                                              <p:tn val="428"/>
                                            </p:cond>
                                          </p:stCondLst>
                                          <p:endCondLst>
                                            <p:cond evt="onStopAudio" delay="0">
                                              <p:tgtEl>
                                                <p:sldTgt/>
                                              </p:tgtEl>
                                            </p:cond>
                                          </p:endCondLst>
                                        </p:cTn>
                                        <p:tgtEl>
                                          <p:sndTgt r:embed="rId3" name="chimes.wav"/>
                                        </p:tgtEl>
                                      </p:cMediaNode>
                                    </p:audio>
                                  </p:subTnLst>
                                </p:cTn>
                              </p:par>
                              <p:par>
                                <p:cTn id="433" presetID="42" presetClass="exit" presetSubtype="0" fill="hold" nodeType="withEffect">
                                  <p:stCondLst>
                                    <p:cond delay="0"/>
                                  </p:stCondLst>
                                  <p:childTnLst>
                                    <p:animEffect transition="out" filter="fade">
                                      <p:cBhvr>
                                        <p:cTn id="434" dur="1000"/>
                                        <p:tgtEl>
                                          <p:spTgt spid="123"/>
                                        </p:tgtEl>
                                      </p:cBhvr>
                                    </p:animEffect>
                                    <p:anim calcmode="lin" valueType="num">
                                      <p:cBhvr>
                                        <p:cTn id="435" dur="1000"/>
                                        <p:tgtEl>
                                          <p:spTgt spid="123"/>
                                        </p:tgtEl>
                                        <p:attrNameLst>
                                          <p:attrName>ppt_x</p:attrName>
                                        </p:attrNameLst>
                                      </p:cBhvr>
                                      <p:tavLst>
                                        <p:tav tm="0">
                                          <p:val>
                                            <p:strVal val="ppt_x"/>
                                          </p:val>
                                        </p:tav>
                                        <p:tav tm="100000">
                                          <p:val>
                                            <p:strVal val="ppt_x"/>
                                          </p:val>
                                        </p:tav>
                                      </p:tavLst>
                                    </p:anim>
                                    <p:anim calcmode="lin" valueType="num">
                                      <p:cBhvr>
                                        <p:cTn id="436" dur="1000"/>
                                        <p:tgtEl>
                                          <p:spTgt spid="123"/>
                                        </p:tgtEl>
                                        <p:attrNameLst>
                                          <p:attrName>ppt_y</p:attrName>
                                        </p:attrNameLst>
                                      </p:cBhvr>
                                      <p:tavLst>
                                        <p:tav tm="0">
                                          <p:val>
                                            <p:strVal val="ppt_y"/>
                                          </p:val>
                                        </p:tav>
                                        <p:tav tm="100000">
                                          <p:val>
                                            <p:strVal val="ppt_y+.1"/>
                                          </p:val>
                                        </p:tav>
                                      </p:tavLst>
                                    </p:anim>
                                    <p:set>
                                      <p:cBhvr>
                                        <p:cTn id="437" dur="1" fill="hold">
                                          <p:stCondLst>
                                            <p:cond delay="999"/>
                                          </p:stCondLst>
                                        </p:cTn>
                                        <p:tgtEl>
                                          <p:spTgt spid="123"/>
                                        </p:tgtEl>
                                        <p:attrNameLst>
                                          <p:attrName>style.visibility</p:attrName>
                                        </p:attrNameLst>
                                      </p:cBhvr>
                                      <p:to>
                                        <p:strVal val="hidden"/>
                                      </p:to>
                                    </p:set>
                                  </p:childTnLst>
                                  <p:subTnLst>
                                    <p:audio>
                                      <p:cMediaNode>
                                        <p:cTn display="0" masterRel="sameClick">
                                          <p:stCondLst>
                                            <p:cond evt="begin" delay="0">
                                              <p:tn val="433"/>
                                            </p:cond>
                                          </p:stCondLst>
                                          <p:endCondLst>
                                            <p:cond evt="onStopAudio" delay="0">
                                              <p:tgtEl>
                                                <p:sldTgt/>
                                              </p:tgtEl>
                                            </p:cond>
                                          </p:endCondLst>
                                        </p:cTn>
                                        <p:tgtEl>
                                          <p:sndTgt r:embed="rId3" name="chimes.wav"/>
                                        </p:tgtEl>
                                      </p:cMediaNode>
                                    </p:audio>
                                  </p:subTnLst>
                                </p:cTn>
                              </p:par>
                              <p:par>
                                <p:cTn id="438" presetID="42" presetClass="exit" presetSubtype="0" fill="hold" nodeType="withEffect">
                                  <p:stCondLst>
                                    <p:cond delay="0"/>
                                  </p:stCondLst>
                                  <p:childTnLst>
                                    <p:animEffect transition="out" filter="fade">
                                      <p:cBhvr>
                                        <p:cTn id="439" dur="1000"/>
                                        <p:tgtEl>
                                          <p:spTgt spid="124"/>
                                        </p:tgtEl>
                                      </p:cBhvr>
                                    </p:animEffect>
                                    <p:anim calcmode="lin" valueType="num">
                                      <p:cBhvr>
                                        <p:cTn id="440" dur="1000"/>
                                        <p:tgtEl>
                                          <p:spTgt spid="124"/>
                                        </p:tgtEl>
                                        <p:attrNameLst>
                                          <p:attrName>ppt_x</p:attrName>
                                        </p:attrNameLst>
                                      </p:cBhvr>
                                      <p:tavLst>
                                        <p:tav tm="0">
                                          <p:val>
                                            <p:strVal val="ppt_x"/>
                                          </p:val>
                                        </p:tav>
                                        <p:tav tm="100000">
                                          <p:val>
                                            <p:strVal val="ppt_x"/>
                                          </p:val>
                                        </p:tav>
                                      </p:tavLst>
                                    </p:anim>
                                    <p:anim calcmode="lin" valueType="num">
                                      <p:cBhvr>
                                        <p:cTn id="441" dur="1000"/>
                                        <p:tgtEl>
                                          <p:spTgt spid="124"/>
                                        </p:tgtEl>
                                        <p:attrNameLst>
                                          <p:attrName>ppt_y</p:attrName>
                                        </p:attrNameLst>
                                      </p:cBhvr>
                                      <p:tavLst>
                                        <p:tav tm="0">
                                          <p:val>
                                            <p:strVal val="ppt_y"/>
                                          </p:val>
                                        </p:tav>
                                        <p:tav tm="100000">
                                          <p:val>
                                            <p:strVal val="ppt_y+.1"/>
                                          </p:val>
                                        </p:tav>
                                      </p:tavLst>
                                    </p:anim>
                                    <p:set>
                                      <p:cBhvr>
                                        <p:cTn id="442" dur="1" fill="hold">
                                          <p:stCondLst>
                                            <p:cond delay="999"/>
                                          </p:stCondLst>
                                        </p:cTn>
                                        <p:tgtEl>
                                          <p:spTgt spid="124"/>
                                        </p:tgtEl>
                                        <p:attrNameLst>
                                          <p:attrName>style.visibility</p:attrName>
                                        </p:attrNameLst>
                                      </p:cBhvr>
                                      <p:to>
                                        <p:strVal val="hidden"/>
                                      </p:to>
                                    </p:set>
                                  </p:childTnLst>
                                  <p:subTnLst>
                                    <p:audio>
                                      <p:cMediaNode>
                                        <p:cTn display="0" masterRel="sameClick">
                                          <p:stCondLst>
                                            <p:cond evt="begin" delay="0">
                                              <p:tn val="438"/>
                                            </p:cond>
                                          </p:stCondLst>
                                          <p:endCondLst>
                                            <p:cond evt="onStopAudio" delay="0">
                                              <p:tgtEl>
                                                <p:sldTgt/>
                                              </p:tgtEl>
                                            </p:cond>
                                          </p:endCondLst>
                                        </p:cTn>
                                        <p:tgtEl>
                                          <p:sndTgt r:embed="rId3" name="chimes.wav"/>
                                        </p:tgtEl>
                                      </p:cMediaNode>
                                    </p:audio>
                                  </p:subTnLst>
                                </p:cTn>
                              </p:par>
                            </p:childTnLst>
                          </p:cTn>
                        </p:par>
                      </p:childTnLst>
                    </p:cTn>
                  </p:par>
                  <p:par>
                    <p:cTn id="443" fill="hold">
                      <p:stCondLst>
                        <p:cond delay="indefinite"/>
                      </p:stCondLst>
                      <p:childTnLst>
                        <p:par>
                          <p:cTn id="444" fill="hold">
                            <p:stCondLst>
                              <p:cond delay="0"/>
                            </p:stCondLst>
                            <p:childTnLst>
                              <p:par>
                                <p:cTn id="445" presetID="42" presetClass="exit" presetSubtype="0" fill="hold" nodeType="clickEffect">
                                  <p:stCondLst>
                                    <p:cond delay="0"/>
                                  </p:stCondLst>
                                  <p:childTnLst>
                                    <p:animEffect transition="out" filter="fade">
                                      <p:cBhvr>
                                        <p:cTn id="446" dur="1000"/>
                                        <p:tgtEl>
                                          <p:spTgt spid="125"/>
                                        </p:tgtEl>
                                      </p:cBhvr>
                                    </p:animEffect>
                                    <p:anim calcmode="lin" valueType="num">
                                      <p:cBhvr>
                                        <p:cTn id="447" dur="1000"/>
                                        <p:tgtEl>
                                          <p:spTgt spid="125"/>
                                        </p:tgtEl>
                                        <p:attrNameLst>
                                          <p:attrName>ppt_x</p:attrName>
                                        </p:attrNameLst>
                                      </p:cBhvr>
                                      <p:tavLst>
                                        <p:tav tm="0">
                                          <p:val>
                                            <p:strVal val="ppt_x"/>
                                          </p:val>
                                        </p:tav>
                                        <p:tav tm="100000">
                                          <p:val>
                                            <p:strVal val="ppt_x"/>
                                          </p:val>
                                        </p:tav>
                                      </p:tavLst>
                                    </p:anim>
                                    <p:anim calcmode="lin" valueType="num">
                                      <p:cBhvr>
                                        <p:cTn id="448" dur="1000"/>
                                        <p:tgtEl>
                                          <p:spTgt spid="125"/>
                                        </p:tgtEl>
                                        <p:attrNameLst>
                                          <p:attrName>ppt_y</p:attrName>
                                        </p:attrNameLst>
                                      </p:cBhvr>
                                      <p:tavLst>
                                        <p:tav tm="0">
                                          <p:val>
                                            <p:strVal val="ppt_y"/>
                                          </p:val>
                                        </p:tav>
                                        <p:tav tm="100000">
                                          <p:val>
                                            <p:strVal val="ppt_y+.1"/>
                                          </p:val>
                                        </p:tav>
                                      </p:tavLst>
                                    </p:anim>
                                    <p:set>
                                      <p:cBhvr>
                                        <p:cTn id="449" dur="1" fill="hold">
                                          <p:stCondLst>
                                            <p:cond delay="999"/>
                                          </p:stCondLst>
                                        </p:cTn>
                                        <p:tgtEl>
                                          <p:spTgt spid="125"/>
                                        </p:tgtEl>
                                        <p:attrNameLst>
                                          <p:attrName>style.visibility</p:attrName>
                                        </p:attrNameLst>
                                      </p:cBhvr>
                                      <p:to>
                                        <p:strVal val="hidden"/>
                                      </p:to>
                                    </p:set>
                                  </p:childTnLst>
                                  <p:subTnLst>
                                    <p:audio>
                                      <p:cMediaNode>
                                        <p:cTn display="0" masterRel="sameClick">
                                          <p:stCondLst>
                                            <p:cond evt="begin" delay="0">
                                              <p:tn val="445"/>
                                            </p:cond>
                                          </p:stCondLst>
                                          <p:endCondLst>
                                            <p:cond evt="onStopAudio" delay="0">
                                              <p:tgtEl>
                                                <p:sldTgt/>
                                              </p:tgtEl>
                                            </p:cond>
                                          </p:endCondLst>
                                        </p:cTn>
                                        <p:tgtEl>
                                          <p:sndTgt r:embed="rId3" name="chimes.wav"/>
                                        </p:tgtEl>
                                      </p:cMediaNode>
                                    </p:audio>
                                  </p:subTnLst>
                                </p:cTn>
                              </p:par>
                            </p:childTnLst>
                          </p:cTn>
                        </p:par>
                      </p:childTnLst>
                    </p:cTn>
                  </p:par>
                  <p:par>
                    <p:cTn id="450" fill="hold">
                      <p:stCondLst>
                        <p:cond delay="indefinite"/>
                      </p:stCondLst>
                      <p:childTnLst>
                        <p:par>
                          <p:cTn id="451" fill="hold">
                            <p:stCondLst>
                              <p:cond delay="0"/>
                            </p:stCondLst>
                            <p:childTnLst>
                              <p:par>
                                <p:cTn id="452" presetID="42" presetClass="exit" presetSubtype="0" fill="hold" nodeType="clickEffect">
                                  <p:stCondLst>
                                    <p:cond delay="0"/>
                                  </p:stCondLst>
                                  <p:childTnLst>
                                    <p:animEffect transition="out" filter="fade">
                                      <p:cBhvr>
                                        <p:cTn id="453" dur="1000"/>
                                        <p:tgtEl>
                                          <p:spTgt spid="126"/>
                                        </p:tgtEl>
                                      </p:cBhvr>
                                    </p:animEffect>
                                    <p:anim calcmode="lin" valueType="num">
                                      <p:cBhvr>
                                        <p:cTn id="454" dur="1000"/>
                                        <p:tgtEl>
                                          <p:spTgt spid="126"/>
                                        </p:tgtEl>
                                        <p:attrNameLst>
                                          <p:attrName>ppt_x</p:attrName>
                                        </p:attrNameLst>
                                      </p:cBhvr>
                                      <p:tavLst>
                                        <p:tav tm="0">
                                          <p:val>
                                            <p:strVal val="ppt_x"/>
                                          </p:val>
                                        </p:tav>
                                        <p:tav tm="100000">
                                          <p:val>
                                            <p:strVal val="ppt_x"/>
                                          </p:val>
                                        </p:tav>
                                      </p:tavLst>
                                    </p:anim>
                                    <p:anim calcmode="lin" valueType="num">
                                      <p:cBhvr>
                                        <p:cTn id="455" dur="1000"/>
                                        <p:tgtEl>
                                          <p:spTgt spid="126"/>
                                        </p:tgtEl>
                                        <p:attrNameLst>
                                          <p:attrName>ppt_y</p:attrName>
                                        </p:attrNameLst>
                                      </p:cBhvr>
                                      <p:tavLst>
                                        <p:tav tm="0">
                                          <p:val>
                                            <p:strVal val="ppt_y"/>
                                          </p:val>
                                        </p:tav>
                                        <p:tav tm="100000">
                                          <p:val>
                                            <p:strVal val="ppt_y+.1"/>
                                          </p:val>
                                        </p:tav>
                                      </p:tavLst>
                                    </p:anim>
                                    <p:set>
                                      <p:cBhvr>
                                        <p:cTn id="456" dur="1" fill="hold">
                                          <p:stCondLst>
                                            <p:cond delay="999"/>
                                          </p:stCondLst>
                                        </p:cTn>
                                        <p:tgtEl>
                                          <p:spTgt spid="126"/>
                                        </p:tgtEl>
                                        <p:attrNameLst>
                                          <p:attrName>style.visibility</p:attrName>
                                        </p:attrNameLst>
                                      </p:cBhvr>
                                      <p:to>
                                        <p:strVal val="hidden"/>
                                      </p:to>
                                    </p:set>
                                  </p:childTnLst>
                                  <p:subTnLst>
                                    <p:audio>
                                      <p:cMediaNode>
                                        <p:cTn display="0" masterRel="sameClick">
                                          <p:stCondLst>
                                            <p:cond evt="begin" delay="0">
                                              <p:tn val="452"/>
                                            </p:cond>
                                          </p:stCondLst>
                                          <p:endCondLst>
                                            <p:cond evt="onStopAudio" delay="0">
                                              <p:tgtEl>
                                                <p:sldTgt/>
                                              </p:tgtEl>
                                            </p:cond>
                                          </p:endCondLst>
                                        </p:cTn>
                                        <p:tgtEl>
                                          <p:sndTgt r:embed="rId3" name="chimes.wav"/>
                                        </p:tgtEl>
                                      </p:cMediaNode>
                                    </p:audio>
                                  </p:subTnLst>
                                </p:cTn>
                              </p:par>
                            </p:childTnLst>
                          </p:cTn>
                        </p:par>
                      </p:childTnLst>
                    </p:cTn>
                  </p:par>
                  <p:par>
                    <p:cTn id="457" fill="hold">
                      <p:stCondLst>
                        <p:cond delay="indefinite"/>
                      </p:stCondLst>
                      <p:childTnLst>
                        <p:par>
                          <p:cTn id="458" fill="hold">
                            <p:stCondLst>
                              <p:cond delay="0"/>
                            </p:stCondLst>
                            <p:childTnLst>
                              <p:par>
                                <p:cTn id="459" presetID="42" presetClass="exit" presetSubtype="0" fill="hold" nodeType="clickEffect">
                                  <p:stCondLst>
                                    <p:cond delay="0"/>
                                  </p:stCondLst>
                                  <p:childTnLst>
                                    <p:animEffect transition="out" filter="fade">
                                      <p:cBhvr>
                                        <p:cTn id="460" dur="1000"/>
                                        <p:tgtEl>
                                          <p:spTgt spid="127"/>
                                        </p:tgtEl>
                                      </p:cBhvr>
                                    </p:animEffect>
                                    <p:anim calcmode="lin" valueType="num">
                                      <p:cBhvr>
                                        <p:cTn id="461" dur="1000"/>
                                        <p:tgtEl>
                                          <p:spTgt spid="127"/>
                                        </p:tgtEl>
                                        <p:attrNameLst>
                                          <p:attrName>ppt_x</p:attrName>
                                        </p:attrNameLst>
                                      </p:cBhvr>
                                      <p:tavLst>
                                        <p:tav tm="0">
                                          <p:val>
                                            <p:strVal val="ppt_x"/>
                                          </p:val>
                                        </p:tav>
                                        <p:tav tm="100000">
                                          <p:val>
                                            <p:strVal val="ppt_x"/>
                                          </p:val>
                                        </p:tav>
                                      </p:tavLst>
                                    </p:anim>
                                    <p:anim calcmode="lin" valueType="num">
                                      <p:cBhvr>
                                        <p:cTn id="462" dur="1000"/>
                                        <p:tgtEl>
                                          <p:spTgt spid="127"/>
                                        </p:tgtEl>
                                        <p:attrNameLst>
                                          <p:attrName>ppt_y</p:attrName>
                                        </p:attrNameLst>
                                      </p:cBhvr>
                                      <p:tavLst>
                                        <p:tav tm="0">
                                          <p:val>
                                            <p:strVal val="ppt_y"/>
                                          </p:val>
                                        </p:tav>
                                        <p:tav tm="100000">
                                          <p:val>
                                            <p:strVal val="ppt_y+.1"/>
                                          </p:val>
                                        </p:tav>
                                      </p:tavLst>
                                    </p:anim>
                                    <p:set>
                                      <p:cBhvr>
                                        <p:cTn id="463" dur="1" fill="hold">
                                          <p:stCondLst>
                                            <p:cond delay="999"/>
                                          </p:stCondLst>
                                        </p:cTn>
                                        <p:tgtEl>
                                          <p:spTgt spid="127"/>
                                        </p:tgtEl>
                                        <p:attrNameLst>
                                          <p:attrName>style.visibility</p:attrName>
                                        </p:attrNameLst>
                                      </p:cBhvr>
                                      <p:to>
                                        <p:strVal val="hidden"/>
                                      </p:to>
                                    </p:set>
                                  </p:childTnLst>
                                  <p:subTnLst>
                                    <p:audio>
                                      <p:cMediaNode>
                                        <p:cTn display="0" masterRel="sameClick">
                                          <p:stCondLst>
                                            <p:cond evt="begin" delay="0">
                                              <p:tn val="459"/>
                                            </p:cond>
                                          </p:stCondLst>
                                          <p:endCondLst>
                                            <p:cond evt="onStopAudio" delay="0">
                                              <p:tgtEl>
                                                <p:sldTgt/>
                                              </p:tgtEl>
                                            </p:cond>
                                          </p:endCondLst>
                                        </p:cTn>
                                        <p:tgtEl>
                                          <p:sndTgt r:embed="rId3" name="chimes.wav"/>
                                        </p:tgtEl>
                                      </p:cMediaNode>
                                    </p:audio>
                                  </p:subTnLst>
                                </p:cTn>
                              </p:par>
                              <p:par>
                                <p:cTn id="464" presetID="42" presetClass="exit" presetSubtype="0" fill="hold" nodeType="withEffect">
                                  <p:stCondLst>
                                    <p:cond delay="0"/>
                                  </p:stCondLst>
                                  <p:childTnLst>
                                    <p:animEffect transition="out" filter="fade">
                                      <p:cBhvr>
                                        <p:cTn id="465" dur="1000"/>
                                        <p:tgtEl>
                                          <p:spTgt spid="128"/>
                                        </p:tgtEl>
                                      </p:cBhvr>
                                    </p:animEffect>
                                    <p:anim calcmode="lin" valueType="num">
                                      <p:cBhvr>
                                        <p:cTn id="466" dur="1000"/>
                                        <p:tgtEl>
                                          <p:spTgt spid="128"/>
                                        </p:tgtEl>
                                        <p:attrNameLst>
                                          <p:attrName>ppt_x</p:attrName>
                                        </p:attrNameLst>
                                      </p:cBhvr>
                                      <p:tavLst>
                                        <p:tav tm="0">
                                          <p:val>
                                            <p:strVal val="ppt_x"/>
                                          </p:val>
                                        </p:tav>
                                        <p:tav tm="100000">
                                          <p:val>
                                            <p:strVal val="ppt_x"/>
                                          </p:val>
                                        </p:tav>
                                      </p:tavLst>
                                    </p:anim>
                                    <p:anim calcmode="lin" valueType="num">
                                      <p:cBhvr>
                                        <p:cTn id="467" dur="1000"/>
                                        <p:tgtEl>
                                          <p:spTgt spid="128"/>
                                        </p:tgtEl>
                                        <p:attrNameLst>
                                          <p:attrName>ppt_y</p:attrName>
                                        </p:attrNameLst>
                                      </p:cBhvr>
                                      <p:tavLst>
                                        <p:tav tm="0">
                                          <p:val>
                                            <p:strVal val="ppt_y"/>
                                          </p:val>
                                        </p:tav>
                                        <p:tav tm="100000">
                                          <p:val>
                                            <p:strVal val="ppt_y+.1"/>
                                          </p:val>
                                        </p:tav>
                                      </p:tavLst>
                                    </p:anim>
                                    <p:set>
                                      <p:cBhvr>
                                        <p:cTn id="468" dur="1" fill="hold">
                                          <p:stCondLst>
                                            <p:cond delay="999"/>
                                          </p:stCondLst>
                                        </p:cTn>
                                        <p:tgtEl>
                                          <p:spTgt spid="128"/>
                                        </p:tgtEl>
                                        <p:attrNameLst>
                                          <p:attrName>style.visibility</p:attrName>
                                        </p:attrNameLst>
                                      </p:cBhvr>
                                      <p:to>
                                        <p:strVal val="hidden"/>
                                      </p:to>
                                    </p:set>
                                  </p:childTnLst>
                                  <p:subTnLst>
                                    <p:audio>
                                      <p:cMediaNode>
                                        <p:cTn display="0" masterRel="sameClick">
                                          <p:stCondLst>
                                            <p:cond evt="begin" delay="0">
                                              <p:tn val="464"/>
                                            </p:cond>
                                          </p:stCondLst>
                                          <p:endCondLst>
                                            <p:cond evt="onStopAudio" delay="0">
                                              <p:tgtEl>
                                                <p:sldTgt/>
                                              </p:tgtEl>
                                            </p:cond>
                                          </p:endCondLst>
                                        </p:cTn>
                                        <p:tgtEl>
                                          <p:sndTgt r:embed="rId3" name="chimes.wav"/>
                                        </p:tgtEl>
                                      </p:cMediaNode>
                                    </p:audio>
                                  </p:subTnLst>
                                </p:cTn>
                              </p:par>
                              <p:par>
                                <p:cTn id="469" presetID="42" presetClass="exit" presetSubtype="0" fill="hold" nodeType="withEffect">
                                  <p:stCondLst>
                                    <p:cond delay="0"/>
                                  </p:stCondLst>
                                  <p:childTnLst>
                                    <p:animEffect transition="out" filter="fade">
                                      <p:cBhvr>
                                        <p:cTn id="470" dur="1000"/>
                                        <p:tgtEl>
                                          <p:spTgt spid="129"/>
                                        </p:tgtEl>
                                      </p:cBhvr>
                                    </p:animEffect>
                                    <p:anim calcmode="lin" valueType="num">
                                      <p:cBhvr>
                                        <p:cTn id="471" dur="1000"/>
                                        <p:tgtEl>
                                          <p:spTgt spid="129"/>
                                        </p:tgtEl>
                                        <p:attrNameLst>
                                          <p:attrName>ppt_x</p:attrName>
                                        </p:attrNameLst>
                                      </p:cBhvr>
                                      <p:tavLst>
                                        <p:tav tm="0">
                                          <p:val>
                                            <p:strVal val="ppt_x"/>
                                          </p:val>
                                        </p:tav>
                                        <p:tav tm="100000">
                                          <p:val>
                                            <p:strVal val="ppt_x"/>
                                          </p:val>
                                        </p:tav>
                                      </p:tavLst>
                                    </p:anim>
                                    <p:anim calcmode="lin" valueType="num">
                                      <p:cBhvr>
                                        <p:cTn id="472" dur="1000"/>
                                        <p:tgtEl>
                                          <p:spTgt spid="129"/>
                                        </p:tgtEl>
                                        <p:attrNameLst>
                                          <p:attrName>ppt_y</p:attrName>
                                        </p:attrNameLst>
                                      </p:cBhvr>
                                      <p:tavLst>
                                        <p:tav tm="0">
                                          <p:val>
                                            <p:strVal val="ppt_y"/>
                                          </p:val>
                                        </p:tav>
                                        <p:tav tm="100000">
                                          <p:val>
                                            <p:strVal val="ppt_y+.1"/>
                                          </p:val>
                                        </p:tav>
                                      </p:tavLst>
                                    </p:anim>
                                    <p:set>
                                      <p:cBhvr>
                                        <p:cTn id="473" dur="1" fill="hold">
                                          <p:stCondLst>
                                            <p:cond delay="999"/>
                                          </p:stCondLst>
                                        </p:cTn>
                                        <p:tgtEl>
                                          <p:spTgt spid="129"/>
                                        </p:tgtEl>
                                        <p:attrNameLst>
                                          <p:attrName>style.visibility</p:attrName>
                                        </p:attrNameLst>
                                      </p:cBhvr>
                                      <p:to>
                                        <p:strVal val="hidden"/>
                                      </p:to>
                                    </p:set>
                                  </p:childTnLst>
                                  <p:subTnLst>
                                    <p:audio>
                                      <p:cMediaNode>
                                        <p:cTn display="0" masterRel="sameClick">
                                          <p:stCondLst>
                                            <p:cond evt="begin" delay="0">
                                              <p:tn val="469"/>
                                            </p:cond>
                                          </p:stCondLst>
                                          <p:endCondLst>
                                            <p:cond evt="onStopAudio" delay="0">
                                              <p:tgtEl>
                                                <p:sldTgt/>
                                              </p:tgtEl>
                                            </p:cond>
                                          </p:endCondLst>
                                        </p:cTn>
                                        <p:tgtEl>
                                          <p:sndTgt r:embed="rId3" name="chimes.wav"/>
                                        </p:tgtEl>
                                      </p:cMediaNode>
                                    </p:audio>
                                  </p:subTnLst>
                                </p:cTn>
                              </p:par>
                              <p:par>
                                <p:cTn id="474" presetID="42" presetClass="exit" presetSubtype="0" fill="hold" nodeType="withEffect">
                                  <p:stCondLst>
                                    <p:cond delay="0"/>
                                  </p:stCondLst>
                                  <p:childTnLst>
                                    <p:animEffect transition="out" filter="fade">
                                      <p:cBhvr>
                                        <p:cTn id="475" dur="1000"/>
                                        <p:tgtEl>
                                          <p:spTgt spid="130"/>
                                        </p:tgtEl>
                                      </p:cBhvr>
                                    </p:animEffect>
                                    <p:anim calcmode="lin" valueType="num">
                                      <p:cBhvr>
                                        <p:cTn id="476" dur="1000"/>
                                        <p:tgtEl>
                                          <p:spTgt spid="130"/>
                                        </p:tgtEl>
                                        <p:attrNameLst>
                                          <p:attrName>ppt_x</p:attrName>
                                        </p:attrNameLst>
                                      </p:cBhvr>
                                      <p:tavLst>
                                        <p:tav tm="0">
                                          <p:val>
                                            <p:strVal val="ppt_x"/>
                                          </p:val>
                                        </p:tav>
                                        <p:tav tm="100000">
                                          <p:val>
                                            <p:strVal val="ppt_x"/>
                                          </p:val>
                                        </p:tav>
                                      </p:tavLst>
                                    </p:anim>
                                    <p:anim calcmode="lin" valueType="num">
                                      <p:cBhvr>
                                        <p:cTn id="477" dur="1000"/>
                                        <p:tgtEl>
                                          <p:spTgt spid="130"/>
                                        </p:tgtEl>
                                        <p:attrNameLst>
                                          <p:attrName>ppt_y</p:attrName>
                                        </p:attrNameLst>
                                      </p:cBhvr>
                                      <p:tavLst>
                                        <p:tav tm="0">
                                          <p:val>
                                            <p:strVal val="ppt_y"/>
                                          </p:val>
                                        </p:tav>
                                        <p:tav tm="100000">
                                          <p:val>
                                            <p:strVal val="ppt_y+.1"/>
                                          </p:val>
                                        </p:tav>
                                      </p:tavLst>
                                    </p:anim>
                                    <p:set>
                                      <p:cBhvr>
                                        <p:cTn id="478" dur="1" fill="hold">
                                          <p:stCondLst>
                                            <p:cond delay="999"/>
                                          </p:stCondLst>
                                        </p:cTn>
                                        <p:tgtEl>
                                          <p:spTgt spid="130"/>
                                        </p:tgtEl>
                                        <p:attrNameLst>
                                          <p:attrName>style.visibility</p:attrName>
                                        </p:attrNameLst>
                                      </p:cBhvr>
                                      <p:to>
                                        <p:strVal val="hidden"/>
                                      </p:to>
                                    </p:set>
                                  </p:childTnLst>
                                  <p:subTnLst>
                                    <p:audio>
                                      <p:cMediaNode>
                                        <p:cTn display="0" masterRel="sameClick">
                                          <p:stCondLst>
                                            <p:cond evt="begin" delay="0">
                                              <p:tn val="474"/>
                                            </p:cond>
                                          </p:stCondLst>
                                          <p:endCondLst>
                                            <p:cond evt="onStopAudio" delay="0">
                                              <p:tgtEl>
                                                <p:sldTgt/>
                                              </p:tgtEl>
                                            </p:cond>
                                          </p:endCondLst>
                                        </p:cTn>
                                        <p:tgtEl>
                                          <p:sndTgt r:embed="rId3" name="chimes.wav"/>
                                        </p:tgtEl>
                                      </p:cMediaNode>
                                    </p:audio>
                                  </p:subTnLst>
                                </p:cTn>
                              </p:par>
                              <p:par>
                                <p:cTn id="479" presetID="42" presetClass="exit" presetSubtype="0" fill="hold" nodeType="withEffect">
                                  <p:stCondLst>
                                    <p:cond delay="0"/>
                                  </p:stCondLst>
                                  <p:childTnLst>
                                    <p:animEffect transition="out" filter="fade">
                                      <p:cBhvr>
                                        <p:cTn id="480" dur="1000"/>
                                        <p:tgtEl>
                                          <p:spTgt spid="131"/>
                                        </p:tgtEl>
                                      </p:cBhvr>
                                    </p:animEffect>
                                    <p:anim calcmode="lin" valueType="num">
                                      <p:cBhvr>
                                        <p:cTn id="481" dur="1000"/>
                                        <p:tgtEl>
                                          <p:spTgt spid="131"/>
                                        </p:tgtEl>
                                        <p:attrNameLst>
                                          <p:attrName>ppt_x</p:attrName>
                                        </p:attrNameLst>
                                      </p:cBhvr>
                                      <p:tavLst>
                                        <p:tav tm="0">
                                          <p:val>
                                            <p:strVal val="ppt_x"/>
                                          </p:val>
                                        </p:tav>
                                        <p:tav tm="100000">
                                          <p:val>
                                            <p:strVal val="ppt_x"/>
                                          </p:val>
                                        </p:tav>
                                      </p:tavLst>
                                    </p:anim>
                                    <p:anim calcmode="lin" valueType="num">
                                      <p:cBhvr>
                                        <p:cTn id="482" dur="1000"/>
                                        <p:tgtEl>
                                          <p:spTgt spid="131"/>
                                        </p:tgtEl>
                                        <p:attrNameLst>
                                          <p:attrName>ppt_y</p:attrName>
                                        </p:attrNameLst>
                                      </p:cBhvr>
                                      <p:tavLst>
                                        <p:tav tm="0">
                                          <p:val>
                                            <p:strVal val="ppt_y"/>
                                          </p:val>
                                        </p:tav>
                                        <p:tav tm="100000">
                                          <p:val>
                                            <p:strVal val="ppt_y+.1"/>
                                          </p:val>
                                        </p:tav>
                                      </p:tavLst>
                                    </p:anim>
                                    <p:set>
                                      <p:cBhvr>
                                        <p:cTn id="483" dur="1" fill="hold">
                                          <p:stCondLst>
                                            <p:cond delay="999"/>
                                          </p:stCondLst>
                                        </p:cTn>
                                        <p:tgtEl>
                                          <p:spTgt spid="131"/>
                                        </p:tgtEl>
                                        <p:attrNameLst>
                                          <p:attrName>style.visibility</p:attrName>
                                        </p:attrNameLst>
                                      </p:cBhvr>
                                      <p:to>
                                        <p:strVal val="hidden"/>
                                      </p:to>
                                    </p:set>
                                  </p:childTnLst>
                                  <p:subTnLst>
                                    <p:audio>
                                      <p:cMediaNode>
                                        <p:cTn display="0" masterRel="sameClick">
                                          <p:stCondLst>
                                            <p:cond evt="begin" delay="0">
                                              <p:tn val="479"/>
                                            </p:cond>
                                          </p:stCondLst>
                                          <p:endCondLst>
                                            <p:cond evt="onStopAudio" delay="0">
                                              <p:tgtEl>
                                                <p:sldTgt/>
                                              </p:tgtEl>
                                            </p:cond>
                                          </p:endCondLst>
                                        </p:cTn>
                                        <p:tgtEl>
                                          <p:sndTgt r:embed="rId3" name="chimes.wav"/>
                                        </p:tgtEl>
                                      </p:cMediaNode>
                                    </p:audio>
                                  </p:subTnLst>
                                </p:cTn>
                              </p:par>
                            </p:childTnLst>
                          </p:cTn>
                        </p:par>
                      </p:childTnLst>
                    </p:cTn>
                  </p:par>
                  <p:par>
                    <p:cTn id="484" fill="hold">
                      <p:stCondLst>
                        <p:cond delay="indefinite"/>
                      </p:stCondLst>
                      <p:childTnLst>
                        <p:par>
                          <p:cTn id="485" fill="hold">
                            <p:stCondLst>
                              <p:cond delay="0"/>
                            </p:stCondLst>
                            <p:childTnLst>
                              <p:par>
                                <p:cTn id="486" presetID="42" presetClass="exit" presetSubtype="0" fill="hold" nodeType="clickEffect">
                                  <p:stCondLst>
                                    <p:cond delay="0"/>
                                  </p:stCondLst>
                                  <p:childTnLst>
                                    <p:animEffect transition="out" filter="fade">
                                      <p:cBhvr>
                                        <p:cTn id="487" dur="1000"/>
                                        <p:tgtEl>
                                          <p:spTgt spid="132"/>
                                        </p:tgtEl>
                                      </p:cBhvr>
                                    </p:animEffect>
                                    <p:anim calcmode="lin" valueType="num">
                                      <p:cBhvr>
                                        <p:cTn id="488" dur="1000"/>
                                        <p:tgtEl>
                                          <p:spTgt spid="132"/>
                                        </p:tgtEl>
                                        <p:attrNameLst>
                                          <p:attrName>ppt_x</p:attrName>
                                        </p:attrNameLst>
                                      </p:cBhvr>
                                      <p:tavLst>
                                        <p:tav tm="0">
                                          <p:val>
                                            <p:strVal val="ppt_x"/>
                                          </p:val>
                                        </p:tav>
                                        <p:tav tm="100000">
                                          <p:val>
                                            <p:strVal val="ppt_x"/>
                                          </p:val>
                                        </p:tav>
                                      </p:tavLst>
                                    </p:anim>
                                    <p:anim calcmode="lin" valueType="num">
                                      <p:cBhvr>
                                        <p:cTn id="489" dur="1000"/>
                                        <p:tgtEl>
                                          <p:spTgt spid="132"/>
                                        </p:tgtEl>
                                        <p:attrNameLst>
                                          <p:attrName>ppt_y</p:attrName>
                                        </p:attrNameLst>
                                      </p:cBhvr>
                                      <p:tavLst>
                                        <p:tav tm="0">
                                          <p:val>
                                            <p:strVal val="ppt_y"/>
                                          </p:val>
                                        </p:tav>
                                        <p:tav tm="100000">
                                          <p:val>
                                            <p:strVal val="ppt_y+.1"/>
                                          </p:val>
                                        </p:tav>
                                      </p:tavLst>
                                    </p:anim>
                                    <p:set>
                                      <p:cBhvr>
                                        <p:cTn id="490" dur="1" fill="hold">
                                          <p:stCondLst>
                                            <p:cond delay="999"/>
                                          </p:stCondLst>
                                        </p:cTn>
                                        <p:tgtEl>
                                          <p:spTgt spid="132"/>
                                        </p:tgtEl>
                                        <p:attrNameLst>
                                          <p:attrName>style.visibility</p:attrName>
                                        </p:attrNameLst>
                                      </p:cBhvr>
                                      <p:to>
                                        <p:strVal val="hidden"/>
                                      </p:to>
                                    </p:set>
                                  </p:childTnLst>
                                  <p:subTnLst>
                                    <p:audio>
                                      <p:cMediaNode>
                                        <p:cTn display="0" masterRel="sameClick">
                                          <p:stCondLst>
                                            <p:cond evt="begin" delay="0">
                                              <p:tn val="486"/>
                                            </p:cond>
                                          </p:stCondLst>
                                          <p:endCondLst>
                                            <p:cond evt="onStopAudio" delay="0">
                                              <p:tgtEl>
                                                <p:sldTgt/>
                                              </p:tgtEl>
                                            </p:cond>
                                          </p:endCondLst>
                                        </p:cTn>
                                        <p:tgtEl>
                                          <p:sndTgt r:embed="rId3" name="chimes.wav"/>
                                        </p:tgtEl>
                                      </p:cMediaNode>
                                    </p:audio>
                                  </p:subTnLst>
                                </p:cTn>
                              </p:par>
                            </p:childTnLst>
                          </p:cTn>
                        </p:par>
                      </p:childTnLst>
                    </p:cTn>
                  </p:par>
                  <p:par>
                    <p:cTn id="491" fill="hold">
                      <p:stCondLst>
                        <p:cond delay="indefinite"/>
                      </p:stCondLst>
                      <p:childTnLst>
                        <p:par>
                          <p:cTn id="492" fill="hold">
                            <p:stCondLst>
                              <p:cond delay="0"/>
                            </p:stCondLst>
                            <p:childTnLst>
                              <p:par>
                                <p:cTn id="493" presetID="42" presetClass="exit" presetSubtype="0" fill="hold" nodeType="clickEffect">
                                  <p:stCondLst>
                                    <p:cond delay="0"/>
                                  </p:stCondLst>
                                  <p:childTnLst>
                                    <p:animEffect transition="out" filter="fade">
                                      <p:cBhvr>
                                        <p:cTn id="494" dur="1000"/>
                                        <p:tgtEl>
                                          <p:spTgt spid="133"/>
                                        </p:tgtEl>
                                      </p:cBhvr>
                                    </p:animEffect>
                                    <p:anim calcmode="lin" valueType="num">
                                      <p:cBhvr>
                                        <p:cTn id="495" dur="1000"/>
                                        <p:tgtEl>
                                          <p:spTgt spid="133"/>
                                        </p:tgtEl>
                                        <p:attrNameLst>
                                          <p:attrName>ppt_x</p:attrName>
                                        </p:attrNameLst>
                                      </p:cBhvr>
                                      <p:tavLst>
                                        <p:tav tm="0">
                                          <p:val>
                                            <p:strVal val="ppt_x"/>
                                          </p:val>
                                        </p:tav>
                                        <p:tav tm="100000">
                                          <p:val>
                                            <p:strVal val="ppt_x"/>
                                          </p:val>
                                        </p:tav>
                                      </p:tavLst>
                                    </p:anim>
                                    <p:anim calcmode="lin" valueType="num">
                                      <p:cBhvr>
                                        <p:cTn id="496" dur="1000"/>
                                        <p:tgtEl>
                                          <p:spTgt spid="133"/>
                                        </p:tgtEl>
                                        <p:attrNameLst>
                                          <p:attrName>ppt_y</p:attrName>
                                        </p:attrNameLst>
                                      </p:cBhvr>
                                      <p:tavLst>
                                        <p:tav tm="0">
                                          <p:val>
                                            <p:strVal val="ppt_y"/>
                                          </p:val>
                                        </p:tav>
                                        <p:tav tm="100000">
                                          <p:val>
                                            <p:strVal val="ppt_y+.1"/>
                                          </p:val>
                                        </p:tav>
                                      </p:tavLst>
                                    </p:anim>
                                    <p:set>
                                      <p:cBhvr>
                                        <p:cTn id="497" dur="1" fill="hold">
                                          <p:stCondLst>
                                            <p:cond delay="999"/>
                                          </p:stCondLst>
                                        </p:cTn>
                                        <p:tgtEl>
                                          <p:spTgt spid="133"/>
                                        </p:tgtEl>
                                        <p:attrNameLst>
                                          <p:attrName>style.visibility</p:attrName>
                                        </p:attrNameLst>
                                      </p:cBhvr>
                                      <p:to>
                                        <p:strVal val="hidden"/>
                                      </p:to>
                                    </p:set>
                                  </p:childTnLst>
                                  <p:subTnLst>
                                    <p:audio>
                                      <p:cMediaNode>
                                        <p:cTn display="0" masterRel="sameClick">
                                          <p:stCondLst>
                                            <p:cond evt="begin" delay="0">
                                              <p:tn val="493"/>
                                            </p:cond>
                                          </p:stCondLst>
                                          <p:endCondLst>
                                            <p:cond evt="onStopAudio" delay="0">
                                              <p:tgtEl>
                                                <p:sldTgt/>
                                              </p:tgtEl>
                                            </p:cond>
                                          </p:endCondLst>
                                        </p:cTn>
                                        <p:tgtEl>
                                          <p:sndTgt r:embed="rId3" name="chimes.wav"/>
                                        </p:tgtEl>
                                      </p:cMediaNode>
                                    </p:audio>
                                  </p:subTnLst>
                                </p:cTn>
                              </p:par>
                            </p:childTnLst>
                          </p:cTn>
                        </p:par>
                      </p:childTnLst>
                    </p:cTn>
                  </p:par>
                  <p:par>
                    <p:cTn id="498" fill="hold">
                      <p:stCondLst>
                        <p:cond delay="indefinite"/>
                      </p:stCondLst>
                      <p:childTnLst>
                        <p:par>
                          <p:cTn id="499" fill="hold">
                            <p:stCondLst>
                              <p:cond delay="0"/>
                            </p:stCondLst>
                            <p:childTnLst>
                              <p:par>
                                <p:cTn id="500" presetID="42" presetClass="exit" presetSubtype="0" fill="hold" nodeType="clickEffect">
                                  <p:stCondLst>
                                    <p:cond delay="0"/>
                                  </p:stCondLst>
                                  <p:childTnLst>
                                    <p:animEffect transition="out" filter="fade">
                                      <p:cBhvr>
                                        <p:cTn id="501" dur="1000"/>
                                        <p:tgtEl>
                                          <p:spTgt spid="134"/>
                                        </p:tgtEl>
                                      </p:cBhvr>
                                    </p:animEffect>
                                    <p:anim calcmode="lin" valueType="num">
                                      <p:cBhvr>
                                        <p:cTn id="502" dur="1000"/>
                                        <p:tgtEl>
                                          <p:spTgt spid="134"/>
                                        </p:tgtEl>
                                        <p:attrNameLst>
                                          <p:attrName>ppt_x</p:attrName>
                                        </p:attrNameLst>
                                      </p:cBhvr>
                                      <p:tavLst>
                                        <p:tav tm="0">
                                          <p:val>
                                            <p:strVal val="ppt_x"/>
                                          </p:val>
                                        </p:tav>
                                        <p:tav tm="100000">
                                          <p:val>
                                            <p:strVal val="ppt_x"/>
                                          </p:val>
                                        </p:tav>
                                      </p:tavLst>
                                    </p:anim>
                                    <p:anim calcmode="lin" valueType="num">
                                      <p:cBhvr>
                                        <p:cTn id="503" dur="1000"/>
                                        <p:tgtEl>
                                          <p:spTgt spid="134"/>
                                        </p:tgtEl>
                                        <p:attrNameLst>
                                          <p:attrName>ppt_y</p:attrName>
                                        </p:attrNameLst>
                                      </p:cBhvr>
                                      <p:tavLst>
                                        <p:tav tm="0">
                                          <p:val>
                                            <p:strVal val="ppt_y"/>
                                          </p:val>
                                        </p:tav>
                                        <p:tav tm="100000">
                                          <p:val>
                                            <p:strVal val="ppt_y+.1"/>
                                          </p:val>
                                        </p:tav>
                                      </p:tavLst>
                                    </p:anim>
                                    <p:set>
                                      <p:cBhvr>
                                        <p:cTn id="504" dur="1" fill="hold">
                                          <p:stCondLst>
                                            <p:cond delay="999"/>
                                          </p:stCondLst>
                                        </p:cTn>
                                        <p:tgtEl>
                                          <p:spTgt spid="134"/>
                                        </p:tgtEl>
                                        <p:attrNameLst>
                                          <p:attrName>style.visibility</p:attrName>
                                        </p:attrNameLst>
                                      </p:cBhvr>
                                      <p:to>
                                        <p:strVal val="hidden"/>
                                      </p:to>
                                    </p:set>
                                  </p:childTnLst>
                                  <p:subTnLst>
                                    <p:audio>
                                      <p:cMediaNode>
                                        <p:cTn display="0" masterRel="sameClick">
                                          <p:stCondLst>
                                            <p:cond evt="begin" delay="0">
                                              <p:tn val="500"/>
                                            </p:cond>
                                          </p:stCondLst>
                                          <p:endCondLst>
                                            <p:cond evt="onStopAudio" delay="0">
                                              <p:tgtEl>
                                                <p:sldTgt/>
                                              </p:tgtEl>
                                            </p:cond>
                                          </p:endCondLst>
                                        </p:cTn>
                                        <p:tgtEl>
                                          <p:sndTgt r:embed="rId3" name="chimes.wav"/>
                                        </p:tgtEl>
                                      </p:cMediaNode>
                                    </p:audio>
                                  </p:subTnLst>
                                </p:cTn>
                              </p:par>
                              <p:par>
                                <p:cTn id="505" presetID="42" presetClass="exit" presetSubtype="0" fill="hold" nodeType="withEffect">
                                  <p:stCondLst>
                                    <p:cond delay="0"/>
                                  </p:stCondLst>
                                  <p:childTnLst>
                                    <p:animEffect transition="out" filter="fade">
                                      <p:cBhvr>
                                        <p:cTn id="506" dur="1000"/>
                                        <p:tgtEl>
                                          <p:spTgt spid="135"/>
                                        </p:tgtEl>
                                      </p:cBhvr>
                                    </p:animEffect>
                                    <p:anim calcmode="lin" valueType="num">
                                      <p:cBhvr>
                                        <p:cTn id="507" dur="1000"/>
                                        <p:tgtEl>
                                          <p:spTgt spid="135"/>
                                        </p:tgtEl>
                                        <p:attrNameLst>
                                          <p:attrName>ppt_x</p:attrName>
                                        </p:attrNameLst>
                                      </p:cBhvr>
                                      <p:tavLst>
                                        <p:tav tm="0">
                                          <p:val>
                                            <p:strVal val="ppt_x"/>
                                          </p:val>
                                        </p:tav>
                                        <p:tav tm="100000">
                                          <p:val>
                                            <p:strVal val="ppt_x"/>
                                          </p:val>
                                        </p:tav>
                                      </p:tavLst>
                                    </p:anim>
                                    <p:anim calcmode="lin" valueType="num">
                                      <p:cBhvr>
                                        <p:cTn id="508" dur="1000"/>
                                        <p:tgtEl>
                                          <p:spTgt spid="135"/>
                                        </p:tgtEl>
                                        <p:attrNameLst>
                                          <p:attrName>ppt_y</p:attrName>
                                        </p:attrNameLst>
                                      </p:cBhvr>
                                      <p:tavLst>
                                        <p:tav tm="0">
                                          <p:val>
                                            <p:strVal val="ppt_y"/>
                                          </p:val>
                                        </p:tav>
                                        <p:tav tm="100000">
                                          <p:val>
                                            <p:strVal val="ppt_y+.1"/>
                                          </p:val>
                                        </p:tav>
                                      </p:tavLst>
                                    </p:anim>
                                    <p:set>
                                      <p:cBhvr>
                                        <p:cTn id="509" dur="1" fill="hold">
                                          <p:stCondLst>
                                            <p:cond delay="999"/>
                                          </p:stCondLst>
                                        </p:cTn>
                                        <p:tgtEl>
                                          <p:spTgt spid="135"/>
                                        </p:tgtEl>
                                        <p:attrNameLst>
                                          <p:attrName>style.visibility</p:attrName>
                                        </p:attrNameLst>
                                      </p:cBhvr>
                                      <p:to>
                                        <p:strVal val="hidden"/>
                                      </p:to>
                                    </p:set>
                                  </p:childTnLst>
                                  <p:subTnLst>
                                    <p:audio>
                                      <p:cMediaNode>
                                        <p:cTn display="0" masterRel="sameClick">
                                          <p:stCondLst>
                                            <p:cond evt="begin" delay="0">
                                              <p:tn val="505"/>
                                            </p:cond>
                                          </p:stCondLst>
                                          <p:endCondLst>
                                            <p:cond evt="onStopAudio" delay="0">
                                              <p:tgtEl>
                                                <p:sldTgt/>
                                              </p:tgtEl>
                                            </p:cond>
                                          </p:endCondLst>
                                        </p:cTn>
                                        <p:tgtEl>
                                          <p:sndTgt r:embed="rId3" name="chimes.wav"/>
                                        </p:tgtEl>
                                      </p:cMediaNode>
                                    </p:audio>
                                  </p:subTnLst>
                                </p:cTn>
                              </p:par>
                              <p:par>
                                <p:cTn id="510" presetID="42" presetClass="exit" presetSubtype="0" fill="hold" nodeType="withEffect">
                                  <p:stCondLst>
                                    <p:cond delay="0"/>
                                  </p:stCondLst>
                                  <p:childTnLst>
                                    <p:animEffect transition="out" filter="fade">
                                      <p:cBhvr>
                                        <p:cTn id="511" dur="1000"/>
                                        <p:tgtEl>
                                          <p:spTgt spid="136"/>
                                        </p:tgtEl>
                                      </p:cBhvr>
                                    </p:animEffect>
                                    <p:anim calcmode="lin" valueType="num">
                                      <p:cBhvr>
                                        <p:cTn id="512" dur="1000"/>
                                        <p:tgtEl>
                                          <p:spTgt spid="136"/>
                                        </p:tgtEl>
                                        <p:attrNameLst>
                                          <p:attrName>ppt_x</p:attrName>
                                        </p:attrNameLst>
                                      </p:cBhvr>
                                      <p:tavLst>
                                        <p:tav tm="0">
                                          <p:val>
                                            <p:strVal val="ppt_x"/>
                                          </p:val>
                                        </p:tav>
                                        <p:tav tm="100000">
                                          <p:val>
                                            <p:strVal val="ppt_x"/>
                                          </p:val>
                                        </p:tav>
                                      </p:tavLst>
                                    </p:anim>
                                    <p:anim calcmode="lin" valueType="num">
                                      <p:cBhvr>
                                        <p:cTn id="513" dur="1000"/>
                                        <p:tgtEl>
                                          <p:spTgt spid="136"/>
                                        </p:tgtEl>
                                        <p:attrNameLst>
                                          <p:attrName>ppt_y</p:attrName>
                                        </p:attrNameLst>
                                      </p:cBhvr>
                                      <p:tavLst>
                                        <p:tav tm="0">
                                          <p:val>
                                            <p:strVal val="ppt_y"/>
                                          </p:val>
                                        </p:tav>
                                        <p:tav tm="100000">
                                          <p:val>
                                            <p:strVal val="ppt_y+.1"/>
                                          </p:val>
                                        </p:tav>
                                      </p:tavLst>
                                    </p:anim>
                                    <p:set>
                                      <p:cBhvr>
                                        <p:cTn id="514" dur="1" fill="hold">
                                          <p:stCondLst>
                                            <p:cond delay="999"/>
                                          </p:stCondLst>
                                        </p:cTn>
                                        <p:tgtEl>
                                          <p:spTgt spid="136"/>
                                        </p:tgtEl>
                                        <p:attrNameLst>
                                          <p:attrName>style.visibility</p:attrName>
                                        </p:attrNameLst>
                                      </p:cBhvr>
                                      <p:to>
                                        <p:strVal val="hidden"/>
                                      </p:to>
                                    </p:set>
                                  </p:childTnLst>
                                  <p:subTnLst>
                                    <p:audio>
                                      <p:cMediaNode>
                                        <p:cTn display="0" masterRel="sameClick">
                                          <p:stCondLst>
                                            <p:cond evt="begin" delay="0">
                                              <p:tn val="510"/>
                                            </p:cond>
                                          </p:stCondLst>
                                          <p:endCondLst>
                                            <p:cond evt="onStopAudio" delay="0">
                                              <p:tgtEl>
                                                <p:sldTgt/>
                                              </p:tgtEl>
                                            </p:cond>
                                          </p:endCondLst>
                                        </p:cTn>
                                        <p:tgtEl>
                                          <p:sndTgt r:embed="rId3" name="chimes.wav"/>
                                        </p:tgtEl>
                                      </p:cMediaNode>
                                    </p:audio>
                                  </p:subTnLst>
                                </p:cTn>
                              </p:par>
                              <p:par>
                                <p:cTn id="515" presetID="42" presetClass="exit" presetSubtype="0" fill="hold" nodeType="withEffect">
                                  <p:stCondLst>
                                    <p:cond delay="0"/>
                                  </p:stCondLst>
                                  <p:childTnLst>
                                    <p:animEffect transition="out" filter="fade">
                                      <p:cBhvr>
                                        <p:cTn id="516" dur="1000"/>
                                        <p:tgtEl>
                                          <p:spTgt spid="137"/>
                                        </p:tgtEl>
                                      </p:cBhvr>
                                    </p:animEffect>
                                    <p:anim calcmode="lin" valueType="num">
                                      <p:cBhvr>
                                        <p:cTn id="517" dur="1000"/>
                                        <p:tgtEl>
                                          <p:spTgt spid="137"/>
                                        </p:tgtEl>
                                        <p:attrNameLst>
                                          <p:attrName>ppt_x</p:attrName>
                                        </p:attrNameLst>
                                      </p:cBhvr>
                                      <p:tavLst>
                                        <p:tav tm="0">
                                          <p:val>
                                            <p:strVal val="ppt_x"/>
                                          </p:val>
                                        </p:tav>
                                        <p:tav tm="100000">
                                          <p:val>
                                            <p:strVal val="ppt_x"/>
                                          </p:val>
                                        </p:tav>
                                      </p:tavLst>
                                    </p:anim>
                                    <p:anim calcmode="lin" valueType="num">
                                      <p:cBhvr>
                                        <p:cTn id="518" dur="1000"/>
                                        <p:tgtEl>
                                          <p:spTgt spid="137"/>
                                        </p:tgtEl>
                                        <p:attrNameLst>
                                          <p:attrName>ppt_y</p:attrName>
                                        </p:attrNameLst>
                                      </p:cBhvr>
                                      <p:tavLst>
                                        <p:tav tm="0">
                                          <p:val>
                                            <p:strVal val="ppt_y"/>
                                          </p:val>
                                        </p:tav>
                                        <p:tav tm="100000">
                                          <p:val>
                                            <p:strVal val="ppt_y+.1"/>
                                          </p:val>
                                        </p:tav>
                                      </p:tavLst>
                                    </p:anim>
                                    <p:set>
                                      <p:cBhvr>
                                        <p:cTn id="519" dur="1" fill="hold">
                                          <p:stCondLst>
                                            <p:cond delay="999"/>
                                          </p:stCondLst>
                                        </p:cTn>
                                        <p:tgtEl>
                                          <p:spTgt spid="137"/>
                                        </p:tgtEl>
                                        <p:attrNameLst>
                                          <p:attrName>style.visibility</p:attrName>
                                        </p:attrNameLst>
                                      </p:cBhvr>
                                      <p:to>
                                        <p:strVal val="hidden"/>
                                      </p:to>
                                    </p:set>
                                  </p:childTnLst>
                                  <p:subTnLst>
                                    <p:audio>
                                      <p:cMediaNode>
                                        <p:cTn display="0" masterRel="sameClick">
                                          <p:stCondLst>
                                            <p:cond evt="begin" delay="0">
                                              <p:tn val="515"/>
                                            </p:cond>
                                          </p:stCondLst>
                                          <p:endCondLst>
                                            <p:cond evt="onStopAudio" delay="0">
                                              <p:tgtEl>
                                                <p:sldTgt/>
                                              </p:tgtEl>
                                            </p:cond>
                                          </p:endCondLst>
                                        </p:cTn>
                                        <p:tgtEl>
                                          <p:sndTgt r:embed="rId3" name="chimes.wav"/>
                                        </p:tgtEl>
                                      </p:cMediaNode>
                                    </p:audio>
                                  </p:subTnLst>
                                </p:cTn>
                              </p:par>
                              <p:par>
                                <p:cTn id="520" presetID="42" presetClass="exit" presetSubtype="0" fill="hold" nodeType="withEffect">
                                  <p:stCondLst>
                                    <p:cond delay="0"/>
                                  </p:stCondLst>
                                  <p:childTnLst>
                                    <p:animEffect transition="out" filter="fade">
                                      <p:cBhvr>
                                        <p:cTn id="521" dur="1000"/>
                                        <p:tgtEl>
                                          <p:spTgt spid="138"/>
                                        </p:tgtEl>
                                      </p:cBhvr>
                                    </p:animEffect>
                                    <p:anim calcmode="lin" valueType="num">
                                      <p:cBhvr>
                                        <p:cTn id="522" dur="1000"/>
                                        <p:tgtEl>
                                          <p:spTgt spid="138"/>
                                        </p:tgtEl>
                                        <p:attrNameLst>
                                          <p:attrName>ppt_x</p:attrName>
                                        </p:attrNameLst>
                                      </p:cBhvr>
                                      <p:tavLst>
                                        <p:tav tm="0">
                                          <p:val>
                                            <p:strVal val="ppt_x"/>
                                          </p:val>
                                        </p:tav>
                                        <p:tav tm="100000">
                                          <p:val>
                                            <p:strVal val="ppt_x"/>
                                          </p:val>
                                        </p:tav>
                                      </p:tavLst>
                                    </p:anim>
                                    <p:anim calcmode="lin" valueType="num">
                                      <p:cBhvr>
                                        <p:cTn id="523" dur="1000"/>
                                        <p:tgtEl>
                                          <p:spTgt spid="138"/>
                                        </p:tgtEl>
                                        <p:attrNameLst>
                                          <p:attrName>ppt_y</p:attrName>
                                        </p:attrNameLst>
                                      </p:cBhvr>
                                      <p:tavLst>
                                        <p:tav tm="0">
                                          <p:val>
                                            <p:strVal val="ppt_y"/>
                                          </p:val>
                                        </p:tav>
                                        <p:tav tm="100000">
                                          <p:val>
                                            <p:strVal val="ppt_y+.1"/>
                                          </p:val>
                                        </p:tav>
                                      </p:tavLst>
                                    </p:anim>
                                    <p:set>
                                      <p:cBhvr>
                                        <p:cTn id="524" dur="1" fill="hold">
                                          <p:stCondLst>
                                            <p:cond delay="999"/>
                                          </p:stCondLst>
                                        </p:cTn>
                                        <p:tgtEl>
                                          <p:spTgt spid="138"/>
                                        </p:tgtEl>
                                        <p:attrNameLst>
                                          <p:attrName>style.visibility</p:attrName>
                                        </p:attrNameLst>
                                      </p:cBhvr>
                                      <p:to>
                                        <p:strVal val="hidden"/>
                                      </p:to>
                                    </p:set>
                                  </p:childTnLst>
                                  <p:subTnLst>
                                    <p:audio>
                                      <p:cMediaNode>
                                        <p:cTn display="0" masterRel="sameClick">
                                          <p:stCondLst>
                                            <p:cond evt="begin" delay="0">
                                              <p:tn val="520"/>
                                            </p:cond>
                                          </p:stCondLst>
                                          <p:endCondLst>
                                            <p:cond evt="onStopAudio" delay="0">
                                              <p:tgtEl>
                                                <p:sldTgt/>
                                              </p:tgtEl>
                                            </p:cond>
                                          </p:endCondLst>
                                        </p:cTn>
                                        <p:tgtEl>
                                          <p:sndTgt r:embed="rId3" name="chimes.wav"/>
                                        </p:tgtEl>
                                      </p:cMediaNode>
                                    </p:audio>
                                  </p:subTnLst>
                                </p:cTn>
                              </p:par>
                            </p:childTnLst>
                          </p:cTn>
                        </p:par>
                      </p:childTnLst>
                    </p:cTn>
                  </p:par>
                  <p:par>
                    <p:cTn id="525" fill="hold">
                      <p:stCondLst>
                        <p:cond delay="indefinite"/>
                      </p:stCondLst>
                      <p:childTnLst>
                        <p:par>
                          <p:cTn id="526" fill="hold">
                            <p:stCondLst>
                              <p:cond delay="0"/>
                            </p:stCondLst>
                            <p:childTnLst>
                              <p:par>
                                <p:cTn id="527" presetID="42" presetClass="exit" presetSubtype="0" fill="hold" nodeType="clickEffect">
                                  <p:stCondLst>
                                    <p:cond delay="0"/>
                                  </p:stCondLst>
                                  <p:childTnLst>
                                    <p:animEffect transition="out" filter="fade">
                                      <p:cBhvr>
                                        <p:cTn id="528" dur="1000"/>
                                        <p:tgtEl>
                                          <p:spTgt spid="139"/>
                                        </p:tgtEl>
                                      </p:cBhvr>
                                    </p:animEffect>
                                    <p:anim calcmode="lin" valueType="num">
                                      <p:cBhvr>
                                        <p:cTn id="529" dur="1000"/>
                                        <p:tgtEl>
                                          <p:spTgt spid="139"/>
                                        </p:tgtEl>
                                        <p:attrNameLst>
                                          <p:attrName>ppt_x</p:attrName>
                                        </p:attrNameLst>
                                      </p:cBhvr>
                                      <p:tavLst>
                                        <p:tav tm="0">
                                          <p:val>
                                            <p:strVal val="ppt_x"/>
                                          </p:val>
                                        </p:tav>
                                        <p:tav tm="100000">
                                          <p:val>
                                            <p:strVal val="ppt_x"/>
                                          </p:val>
                                        </p:tav>
                                      </p:tavLst>
                                    </p:anim>
                                    <p:anim calcmode="lin" valueType="num">
                                      <p:cBhvr>
                                        <p:cTn id="530" dur="1000"/>
                                        <p:tgtEl>
                                          <p:spTgt spid="139"/>
                                        </p:tgtEl>
                                        <p:attrNameLst>
                                          <p:attrName>ppt_y</p:attrName>
                                        </p:attrNameLst>
                                      </p:cBhvr>
                                      <p:tavLst>
                                        <p:tav tm="0">
                                          <p:val>
                                            <p:strVal val="ppt_y"/>
                                          </p:val>
                                        </p:tav>
                                        <p:tav tm="100000">
                                          <p:val>
                                            <p:strVal val="ppt_y+.1"/>
                                          </p:val>
                                        </p:tav>
                                      </p:tavLst>
                                    </p:anim>
                                    <p:set>
                                      <p:cBhvr>
                                        <p:cTn id="531" dur="1" fill="hold">
                                          <p:stCondLst>
                                            <p:cond delay="999"/>
                                          </p:stCondLst>
                                        </p:cTn>
                                        <p:tgtEl>
                                          <p:spTgt spid="139"/>
                                        </p:tgtEl>
                                        <p:attrNameLst>
                                          <p:attrName>style.visibility</p:attrName>
                                        </p:attrNameLst>
                                      </p:cBhvr>
                                      <p:to>
                                        <p:strVal val="hidden"/>
                                      </p:to>
                                    </p:set>
                                  </p:childTnLst>
                                  <p:subTnLst>
                                    <p:audio>
                                      <p:cMediaNode>
                                        <p:cTn display="0" masterRel="sameClick">
                                          <p:stCondLst>
                                            <p:cond evt="begin" delay="0">
                                              <p:tn val="527"/>
                                            </p:cond>
                                          </p:stCondLst>
                                          <p:endCondLst>
                                            <p:cond evt="onStopAudio" delay="0">
                                              <p:tgtEl>
                                                <p:sldTgt/>
                                              </p:tgtEl>
                                            </p:cond>
                                          </p:endCondLst>
                                        </p:cTn>
                                        <p:tgtEl>
                                          <p:sndTgt r:embed="rId3" name="chimes.wav"/>
                                        </p:tgtEl>
                                      </p:cMediaNode>
                                    </p:audio>
                                  </p:subTnLst>
                                </p:cTn>
                              </p:par>
                            </p:childTnLst>
                          </p:cTn>
                        </p:par>
                      </p:childTnLst>
                    </p:cTn>
                  </p:par>
                  <p:par>
                    <p:cTn id="532" fill="hold">
                      <p:stCondLst>
                        <p:cond delay="indefinite"/>
                      </p:stCondLst>
                      <p:childTnLst>
                        <p:par>
                          <p:cTn id="533" fill="hold">
                            <p:stCondLst>
                              <p:cond delay="0"/>
                            </p:stCondLst>
                            <p:childTnLst>
                              <p:par>
                                <p:cTn id="534" presetID="42" presetClass="exit" presetSubtype="0" fill="hold" nodeType="clickEffect">
                                  <p:stCondLst>
                                    <p:cond delay="0"/>
                                  </p:stCondLst>
                                  <p:childTnLst>
                                    <p:animEffect transition="out" filter="fade">
                                      <p:cBhvr>
                                        <p:cTn id="535" dur="1000"/>
                                        <p:tgtEl>
                                          <p:spTgt spid="140"/>
                                        </p:tgtEl>
                                      </p:cBhvr>
                                    </p:animEffect>
                                    <p:anim calcmode="lin" valueType="num">
                                      <p:cBhvr>
                                        <p:cTn id="536" dur="1000"/>
                                        <p:tgtEl>
                                          <p:spTgt spid="140"/>
                                        </p:tgtEl>
                                        <p:attrNameLst>
                                          <p:attrName>ppt_x</p:attrName>
                                        </p:attrNameLst>
                                      </p:cBhvr>
                                      <p:tavLst>
                                        <p:tav tm="0">
                                          <p:val>
                                            <p:strVal val="ppt_x"/>
                                          </p:val>
                                        </p:tav>
                                        <p:tav tm="100000">
                                          <p:val>
                                            <p:strVal val="ppt_x"/>
                                          </p:val>
                                        </p:tav>
                                      </p:tavLst>
                                    </p:anim>
                                    <p:anim calcmode="lin" valueType="num">
                                      <p:cBhvr>
                                        <p:cTn id="537" dur="1000"/>
                                        <p:tgtEl>
                                          <p:spTgt spid="140"/>
                                        </p:tgtEl>
                                        <p:attrNameLst>
                                          <p:attrName>ppt_y</p:attrName>
                                        </p:attrNameLst>
                                      </p:cBhvr>
                                      <p:tavLst>
                                        <p:tav tm="0">
                                          <p:val>
                                            <p:strVal val="ppt_y"/>
                                          </p:val>
                                        </p:tav>
                                        <p:tav tm="100000">
                                          <p:val>
                                            <p:strVal val="ppt_y+.1"/>
                                          </p:val>
                                        </p:tav>
                                      </p:tavLst>
                                    </p:anim>
                                    <p:set>
                                      <p:cBhvr>
                                        <p:cTn id="538" dur="1" fill="hold">
                                          <p:stCondLst>
                                            <p:cond delay="999"/>
                                          </p:stCondLst>
                                        </p:cTn>
                                        <p:tgtEl>
                                          <p:spTgt spid="140"/>
                                        </p:tgtEl>
                                        <p:attrNameLst>
                                          <p:attrName>style.visibility</p:attrName>
                                        </p:attrNameLst>
                                      </p:cBhvr>
                                      <p:to>
                                        <p:strVal val="hidden"/>
                                      </p:to>
                                    </p:set>
                                  </p:childTnLst>
                                  <p:subTnLst>
                                    <p:audio>
                                      <p:cMediaNode>
                                        <p:cTn display="0" masterRel="sameClick">
                                          <p:stCondLst>
                                            <p:cond evt="begin" delay="0">
                                              <p:tn val="534"/>
                                            </p:cond>
                                          </p:stCondLst>
                                          <p:endCondLst>
                                            <p:cond evt="onStopAudio" delay="0">
                                              <p:tgtEl>
                                                <p:sldTgt/>
                                              </p:tgtEl>
                                            </p:cond>
                                          </p:endCondLst>
                                        </p:cTn>
                                        <p:tgtEl>
                                          <p:sndTgt r:embed="rId3" name="chimes.wav"/>
                                        </p:tgtEl>
                                      </p:cMediaNode>
                                    </p:audio>
                                  </p:subTnLst>
                                </p:cTn>
                              </p:par>
                            </p:childTnLst>
                          </p:cTn>
                        </p:par>
                      </p:childTnLst>
                    </p:cTn>
                  </p:par>
                  <p:par>
                    <p:cTn id="539" fill="hold">
                      <p:stCondLst>
                        <p:cond delay="indefinite"/>
                      </p:stCondLst>
                      <p:childTnLst>
                        <p:par>
                          <p:cTn id="540" fill="hold">
                            <p:stCondLst>
                              <p:cond delay="0"/>
                            </p:stCondLst>
                            <p:childTnLst>
                              <p:par>
                                <p:cTn id="541" presetID="42" presetClass="exit" presetSubtype="0" fill="hold" nodeType="clickEffect">
                                  <p:stCondLst>
                                    <p:cond delay="0"/>
                                  </p:stCondLst>
                                  <p:childTnLst>
                                    <p:animEffect transition="out" filter="fade">
                                      <p:cBhvr>
                                        <p:cTn id="542" dur="1000"/>
                                        <p:tgtEl>
                                          <p:spTgt spid="141"/>
                                        </p:tgtEl>
                                      </p:cBhvr>
                                    </p:animEffect>
                                    <p:anim calcmode="lin" valueType="num">
                                      <p:cBhvr>
                                        <p:cTn id="543" dur="1000"/>
                                        <p:tgtEl>
                                          <p:spTgt spid="141"/>
                                        </p:tgtEl>
                                        <p:attrNameLst>
                                          <p:attrName>ppt_x</p:attrName>
                                        </p:attrNameLst>
                                      </p:cBhvr>
                                      <p:tavLst>
                                        <p:tav tm="0">
                                          <p:val>
                                            <p:strVal val="ppt_x"/>
                                          </p:val>
                                        </p:tav>
                                        <p:tav tm="100000">
                                          <p:val>
                                            <p:strVal val="ppt_x"/>
                                          </p:val>
                                        </p:tav>
                                      </p:tavLst>
                                    </p:anim>
                                    <p:anim calcmode="lin" valueType="num">
                                      <p:cBhvr>
                                        <p:cTn id="544" dur="1000"/>
                                        <p:tgtEl>
                                          <p:spTgt spid="141"/>
                                        </p:tgtEl>
                                        <p:attrNameLst>
                                          <p:attrName>ppt_y</p:attrName>
                                        </p:attrNameLst>
                                      </p:cBhvr>
                                      <p:tavLst>
                                        <p:tav tm="0">
                                          <p:val>
                                            <p:strVal val="ppt_y"/>
                                          </p:val>
                                        </p:tav>
                                        <p:tav tm="100000">
                                          <p:val>
                                            <p:strVal val="ppt_y+.1"/>
                                          </p:val>
                                        </p:tav>
                                      </p:tavLst>
                                    </p:anim>
                                    <p:set>
                                      <p:cBhvr>
                                        <p:cTn id="545" dur="1" fill="hold">
                                          <p:stCondLst>
                                            <p:cond delay="999"/>
                                          </p:stCondLst>
                                        </p:cTn>
                                        <p:tgtEl>
                                          <p:spTgt spid="141"/>
                                        </p:tgtEl>
                                        <p:attrNameLst>
                                          <p:attrName>style.visibility</p:attrName>
                                        </p:attrNameLst>
                                      </p:cBhvr>
                                      <p:to>
                                        <p:strVal val="hidden"/>
                                      </p:to>
                                    </p:set>
                                  </p:childTnLst>
                                  <p:subTnLst>
                                    <p:audio>
                                      <p:cMediaNode>
                                        <p:cTn display="0" masterRel="sameClick">
                                          <p:stCondLst>
                                            <p:cond evt="begin" delay="0">
                                              <p:tn val="541"/>
                                            </p:cond>
                                          </p:stCondLst>
                                          <p:endCondLst>
                                            <p:cond evt="onStopAudio" delay="0">
                                              <p:tgtEl>
                                                <p:sldTgt/>
                                              </p:tgtEl>
                                            </p:cond>
                                          </p:endCondLst>
                                        </p:cTn>
                                        <p:tgtEl>
                                          <p:sndTgt r:embed="rId3" name="chimes.wav"/>
                                        </p:tgtEl>
                                      </p:cMediaNode>
                                    </p:audio>
                                  </p:subTnLst>
                                </p:cTn>
                              </p:par>
                              <p:par>
                                <p:cTn id="546" presetID="42" presetClass="exit" presetSubtype="0" fill="hold" nodeType="withEffect">
                                  <p:stCondLst>
                                    <p:cond delay="0"/>
                                  </p:stCondLst>
                                  <p:childTnLst>
                                    <p:animEffect transition="out" filter="fade">
                                      <p:cBhvr>
                                        <p:cTn id="547" dur="1000"/>
                                        <p:tgtEl>
                                          <p:spTgt spid="142"/>
                                        </p:tgtEl>
                                      </p:cBhvr>
                                    </p:animEffect>
                                    <p:anim calcmode="lin" valueType="num">
                                      <p:cBhvr>
                                        <p:cTn id="548" dur="1000"/>
                                        <p:tgtEl>
                                          <p:spTgt spid="142"/>
                                        </p:tgtEl>
                                        <p:attrNameLst>
                                          <p:attrName>ppt_x</p:attrName>
                                        </p:attrNameLst>
                                      </p:cBhvr>
                                      <p:tavLst>
                                        <p:tav tm="0">
                                          <p:val>
                                            <p:strVal val="ppt_x"/>
                                          </p:val>
                                        </p:tav>
                                        <p:tav tm="100000">
                                          <p:val>
                                            <p:strVal val="ppt_x"/>
                                          </p:val>
                                        </p:tav>
                                      </p:tavLst>
                                    </p:anim>
                                    <p:anim calcmode="lin" valueType="num">
                                      <p:cBhvr>
                                        <p:cTn id="549" dur="1000"/>
                                        <p:tgtEl>
                                          <p:spTgt spid="142"/>
                                        </p:tgtEl>
                                        <p:attrNameLst>
                                          <p:attrName>ppt_y</p:attrName>
                                        </p:attrNameLst>
                                      </p:cBhvr>
                                      <p:tavLst>
                                        <p:tav tm="0">
                                          <p:val>
                                            <p:strVal val="ppt_y"/>
                                          </p:val>
                                        </p:tav>
                                        <p:tav tm="100000">
                                          <p:val>
                                            <p:strVal val="ppt_y+.1"/>
                                          </p:val>
                                        </p:tav>
                                      </p:tavLst>
                                    </p:anim>
                                    <p:set>
                                      <p:cBhvr>
                                        <p:cTn id="550" dur="1" fill="hold">
                                          <p:stCondLst>
                                            <p:cond delay="999"/>
                                          </p:stCondLst>
                                        </p:cTn>
                                        <p:tgtEl>
                                          <p:spTgt spid="142"/>
                                        </p:tgtEl>
                                        <p:attrNameLst>
                                          <p:attrName>style.visibility</p:attrName>
                                        </p:attrNameLst>
                                      </p:cBhvr>
                                      <p:to>
                                        <p:strVal val="hidden"/>
                                      </p:to>
                                    </p:set>
                                  </p:childTnLst>
                                  <p:subTnLst>
                                    <p:audio>
                                      <p:cMediaNode>
                                        <p:cTn display="0" masterRel="sameClick">
                                          <p:stCondLst>
                                            <p:cond evt="begin" delay="0">
                                              <p:tn val="546"/>
                                            </p:cond>
                                          </p:stCondLst>
                                          <p:endCondLst>
                                            <p:cond evt="onStopAudio" delay="0">
                                              <p:tgtEl>
                                                <p:sldTgt/>
                                              </p:tgtEl>
                                            </p:cond>
                                          </p:endCondLst>
                                        </p:cTn>
                                        <p:tgtEl>
                                          <p:sndTgt r:embed="rId3" name="chimes.wav"/>
                                        </p:tgtEl>
                                      </p:cMediaNode>
                                    </p:audio>
                                  </p:subTnLst>
                                </p:cTn>
                              </p:par>
                              <p:par>
                                <p:cTn id="551" presetID="42" presetClass="exit" presetSubtype="0" fill="hold" nodeType="withEffect">
                                  <p:stCondLst>
                                    <p:cond delay="0"/>
                                  </p:stCondLst>
                                  <p:childTnLst>
                                    <p:animEffect transition="out" filter="fade">
                                      <p:cBhvr>
                                        <p:cTn id="552" dur="1000"/>
                                        <p:tgtEl>
                                          <p:spTgt spid="143"/>
                                        </p:tgtEl>
                                      </p:cBhvr>
                                    </p:animEffect>
                                    <p:anim calcmode="lin" valueType="num">
                                      <p:cBhvr>
                                        <p:cTn id="553" dur="1000"/>
                                        <p:tgtEl>
                                          <p:spTgt spid="143"/>
                                        </p:tgtEl>
                                        <p:attrNameLst>
                                          <p:attrName>ppt_x</p:attrName>
                                        </p:attrNameLst>
                                      </p:cBhvr>
                                      <p:tavLst>
                                        <p:tav tm="0">
                                          <p:val>
                                            <p:strVal val="ppt_x"/>
                                          </p:val>
                                        </p:tav>
                                        <p:tav tm="100000">
                                          <p:val>
                                            <p:strVal val="ppt_x"/>
                                          </p:val>
                                        </p:tav>
                                      </p:tavLst>
                                    </p:anim>
                                    <p:anim calcmode="lin" valueType="num">
                                      <p:cBhvr>
                                        <p:cTn id="554" dur="1000"/>
                                        <p:tgtEl>
                                          <p:spTgt spid="143"/>
                                        </p:tgtEl>
                                        <p:attrNameLst>
                                          <p:attrName>ppt_y</p:attrName>
                                        </p:attrNameLst>
                                      </p:cBhvr>
                                      <p:tavLst>
                                        <p:tav tm="0">
                                          <p:val>
                                            <p:strVal val="ppt_y"/>
                                          </p:val>
                                        </p:tav>
                                        <p:tav tm="100000">
                                          <p:val>
                                            <p:strVal val="ppt_y+.1"/>
                                          </p:val>
                                        </p:tav>
                                      </p:tavLst>
                                    </p:anim>
                                    <p:set>
                                      <p:cBhvr>
                                        <p:cTn id="555" dur="1" fill="hold">
                                          <p:stCondLst>
                                            <p:cond delay="999"/>
                                          </p:stCondLst>
                                        </p:cTn>
                                        <p:tgtEl>
                                          <p:spTgt spid="143"/>
                                        </p:tgtEl>
                                        <p:attrNameLst>
                                          <p:attrName>style.visibility</p:attrName>
                                        </p:attrNameLst>
                                      </p:cBhvr>
                                      <p:to>
                                        <p:strVal val="hidden"/>
                                      </p:to>
                                    </p:set>
                                  </p:childTnLst>
                                  <p:subTnLst>
                                    <p:audio>
                                      <p:cMediaNode>
                                        <p:cTn display="0" masterRel="sameClick">
                                          <p:stCondLst>
                                            <p:cond evt="begin" delay="0">
                                              <p:tn val="551"/>
                                            </p:cond>
                                          </p:stCondLst>
                                          <p:endCondLst>
                                            <p:cond evt="onStopAudio" delay="0">
                                              <p:tgtEl>
                                                <p:sldTgt/>
                                              </p:tgtEl>
                                            </p:cond>
                                          </p:endCondLst>
                                        </p:cTn>
                                        <p:tgtEl>
                                          <p:sndTgt r:embed="rId3" name="chimes.wav"/>
                                        </p:tgtEl>
                                      </p:cMediaNode>
                                    </p:audio>
                                  </p:subTnLst>
                                </p:cTn>
                              </p:par>
                              <p:par>
                                <p:cTn id="556" presetID="42" presetClass="exit" presetSubtype="0" fill="hold" nodeType="withEffect">
                                  <p:stCondLst>
                                    <p:cond delay="0"/>
                                  </p:stCondLst>
                                  <p:childTnLst>
                                    <p:animEffect transition="out" filter="fade">
                                      <p:cBhvr>
                                        <p:cTn id="557" dur="1000"/>
                                        <p:tgtEl>
                                          <p:spTgt spid="144"/>
                                        </p:tgtEl>
                                      </p:cBhvr>
                                    </p:animEffect>
                                    <p:anim calcmode="lin" valueType="num">
                                      <p:cBhvr>
                                        <p:cTn id="558" dur="1000"/>
                                        <p:tgtEl>
                                          <p:spTgt spid="144"/>
                                        </p:tgtEl>
                                        <p:attrNameLst>
                                          <p:attrName>ppt_x</p:attrName>
                                        </p:attrNameLst>
                                      </p:cBhvr>
                                      <p:tavLst>
                                        <p:tav tm="0">
                                          <p:val>
                                            <p:strVal val="ppt_x"/>
                                          </p:val>
                                        </p:tav>
                                        <p:tav tm="100000">
                                          <p:val>
                                            <p:strVal val="ppt_x"/>
                                          </p:val>
                                        </p:tav>
                                      </p:tavLst>
                                    </p:anim>
                                    <p:anim calcmode="lin" valueType="num">
                                      <p:cBhvr>
                                        <p:cTn id="559" dur="1000"/>
                                        <p:tgtEl>
                                          <p:spTgt spid="144"/>
                                        </p:tgtEl>
                                        <p:attrNameLst>
                                          <p:attrName>ppt_y</p:attrName>
                                        </p:attrNameLst>
                                      </p:cBhvr>
                                      <p:tavLst>
                                        <p:tav tm="0">
                                          <p:val>
                                            <p:strVal val="ppt_y"/>
                                          </p:val>
                                        </p:tav>
                                        <p:tav tm="100000">
                                          <p:val>
                                            <p:strVal val="ppt_y+.1"/>
                                          </p:val>
                                        </p:tav>
                                      </p:tavLst>
                                    </p:anim>
                                    <p:set>
                                      <p:cBhvr>
                                        <p:cTn id="560" dur="1" fill="hold">
                                          <p:stCondLst>
                                            <p:cond delay="999"/>
                                          </p:stCondLst>
                                        </p:cTn>
                                        <p:tgtEl>
                                          <p:spTgt spid="144"/>
                                        </p:tgtEl>
                                        <p:attrNameLst>
                                          <p:attrName>style.visibility</p:attrName>
                                        </p:attrNameLst>
                                      </p:cBhvr>
                                      <p:to>
                                        <p:strVal val="hidden"/>
                                      </p:to>
                                    </p:set>
                                  </p:childTnLst>
                                  <p:subTnLst>
                                    <p:audio>
                                      <p:cMediaNode>
                                        <p:cTn display="0" masterRel="sameClick">
                                          <p:stCondLst>
                                            <p:cond evt="begin" delay="0">
                                              <p:tn val="556"/>
                                            </p:cond>
                                          </p:stCondLst>
                                          <p:endCondLst>
                                            <p:cond evt="onStopAudio" delay="0">
                                              <p:tgtEl>
                                                <p:sldTgt/>
                                              </p:tgtEl>
                                            </p:cond>
                                          </p:endCondLst>
                                        </p:cTn>
                                        <p:tgtEl>
                                          <p:sndTgt r:embed="rId3" name="chimes.wav"/>
                                        </p:tgtEl>
                                      </p:cMediaNode>
                                    </p:audio>
                                  </p:subTnLst>
                                </p:cTn>
                              </p:par>
                              <p:par>
                                <p:cTn id="561" presetID="42" presetClass="exit" presetSubtype="0" fill="hold" nodeType="withEffect">
                                  <p:stCondLst>
                                    <p:cond delay="0"/>
                                  </p:stCondLst>
                                  <p:childTnLst>
                                    <p:animEffect transition="out" filter="fade">
                                      <p:cBhvr>
                                        <p:cTn id="562" dur="1000"/>
                                        <p:tgtEl>
                                          <p:spTgt spid="145"/>
                                        </p:tgtEl>
                                      </p:cBhvr>
                                    </p:animEffect>
                                    <p:anim calcmode="lin" valueType="num">
                                      <p:cBhvr>
                                        <p:cTn id="563" dur="1000"/>
                                        <p:tgtEl>
                                          <p:spTgt spid="145"/>
                                        </p:tgtEl>
                                        <p:attrNameLst>
                                          <p:attrName>ppt_x</p:attrName>
                                        </p:attrNameLst>
                                      </p:cBhvr>
                                      <p:tavLst>
                                        <p:tav tm="0">
                                          <p:val>
                                            <p:strVal val="ppt_x"/>
                                          </p:val>
                                        </p:tav>
                                        <p:tav tm="100000">
                                          <p:val>
                                            <p:strVal val="ppt_x"/>
                                          </p:val>
                                        </p:tav>
                                      </p:tavLst>
                                    </p:anim>
                                    <p:anim calcmode="lin" valueType="num">
                                      <p:cBhvr>
                                        <p:cTn id="564" dur="1000"/>
                                        <p:tgtEl>
                                          <p:spTgt spid="145"/>
                                        </p:tgtEl>
                                        <p:attrNameLst>
                                          <p:attrName>ppt_y</p:attrName>
                                        </p:attrNameLst>
                                      </p:cBhvr>
                                      <p:tavLst>
                                        <p:tav tm="0">
                                          <p:val>
                                            <p:strVal val="ppt_y"/>
                                          </p:val>
                                        </p:tav>
                                        <p:tav tm="100000">
                                          <p:val>
                                            <p:strVal val="ppt_y+.1"/>
                                          </p:val>
                                        </p:tav>
                                      </p:tavLst>
                                    </p:anim>
                                    <p:set>
                                      <p:cBhvr>
                                        <p:cTn id="565" dur="1" fill="hold">
                                          <p:stCondLst>
                                            <p:cond delay="999"/>
                                          </p:stCondLst>
                                        </p:cTn>
                                        <p:tgtEl>
                                          <p:spTgt spid="145"/>
                                        </p:tgtEl>
                                        <p:attrNameLst>
                                          <p:attrName>style.visibility</p:attrName>
                                        </p:attrNameLst>
                                      </p:cBhvr>
                                      <p:to>
                                        <p:strVal val="hidden"/>
                                      </p:to>
                                    </p:set>
                                  </p:childTnLst>
                                  <p:subTnLst>
                                    <p:audio>
                                      <p:cMediaNode>
                                        <p:cTn display="0" masterRel="sameClick">
                                          <p:stCondLst>
                                            <p:cond evt="begin" delay="0">
                                              <p:tn val="561"/>
                                            </p:cond>
                                          </p:stCondLst>
                                          <p:endCondLst>
                                            <p:cond evt="onStopAudio" delay="0">
                                              <p:tgtEl>
                                                <p:sldTgt/>
                                              </p:tgtEl>
                                            </p:cond>
                                          </p:endCondLst>
                                        </p:cTn>
                                        <p:tgtEl>
                                          <p:sndTgt r:embed="rId3" name="chimes.wav"/>
                                        </p:tgtEl>
                                      </p:cMediaNode>
                                    </p:audio>
                                  </p:subTnLst>
                                </p:cTn>
                              </p:par>
                            </p:childTnLst>
                          </p:cTn>
                        </p:par>
                      </p:childTnLst>
                    </p:cTn>
                  </p:par>
                  <p:par>
                    <p:cTn id="566" fill="hold">
                      <p:stCondLst>
                        <p:cond delay="indefinite"/>
                      </p:stCondLst>
                      <p:childTnLst>
                        <p:par>
                          <p:cTn id="567" fill="hold">
                            <p:stCondLst>
                              <p:cond delay="0"/>
                            </p:stCondLst>
                            <p:childTnLst>
                              <p:par>
                                <p:cTn id="568" presetID="42" presetClass="exit" presetSubtype="0" fill="hold" nodeType="clickEffect">
                                  <p:stCondLst>
                                    <p:cond delay="0"/>
                                  </p:stCondLst>
                                  <p:childTnLst>
                                    <p:animEffect transition="out" filter="fade">
                                      <p:cBhvr>
                                        <p:cTn id="569" dur="1000"/>
                                        <p:tgtEl>
                                          <p:spTgt spid="146"/>
                                        </p:tgtEl>
                                      </p:cBhvr>
                                    </p:animEffect>
                                    <p:anim calcmode="lin" valueType="num">
                                      <p:cBhvr>
                                        <p:cTn id="570" dur="1000"/>
                                        <p:tgtEl>
                                          <p:spTgt spid="146"/>
                                        </p:tgtEl>
                                        <p:attrNameLst>
                                          <p:attrName>ppt_x</p:attrName>
                                        </p:attrNameLst>
                                      </p:cBhvr>
                                      <p:tavLst>
                                        <p:tav tm="0">
                                          <p:val>
                                            <p:strVal val="ppt_x"/>
                                          </p:val>
                                        </p:tav>
                                        <p:tav tm="100000">
                                          <p:val>
                                            <p:strVal val="ppt_x"/>
                                          </p:val>
                                        </p:tav>
                                      </p:tavLst>
                                    </p:anim>
                                    <p:anim calcmode="lin" valueType="num">
                                      <p:cBhvr>
                                        <p:cTn id="571" dur="1000"/>
                                        <p:tgtEl>
                                          <p:spTgt spid="146"/>
                                        </p:tgtEl>
                                        <p:attrNameLst>
                                          <p:attrName>ppt_y</p:attrName>
                                        </p:attrNameLst>
                                      </p:cBhvr>
                                      <p:tavLst>
                                        <p:tav tm="0">
                                          <p:val>
                                            <p:strVal val="ppt_y"/>
                                          </p:val>
                                        </p:tav>
                                        <p:tav tm="100000">
                                          <p:val>
                                            <p:strVal val="ppt_y+.1"/>
                                          </p:val>
                                        </p:tav>
                                      </p:tavLst>
                                    </p:anim>
                                    <p:set>
                                      <p:cBhvr>
                                        <p:cTn id="572" dur="1" fill="hold">
                                          <p:stCondLst>
                                            <p:cond delay="999"/>
                                          </p:stCondLst>
                                        </p:cTn>
                                        <p:tgtEl>
                                          <p:spTgt spid="146"/>
                                        </p:tgtEl>
                                        <p:attrNameLst>
                                          <p:attrName>style.visibility</p:attrName>
                                        </p:attrNameLst>
                                      </p:cBhvr>
                                      <p:to>
                                        <p:strVal val="hidden"/>
                                      </p:to>
                                    </p:set>
                                  </p:childTnLst>
                                  <p:subTnLst>
                                    <p:audio>
                                      <p:cMediaNode>
                                        <p:cTn display="0" masterRel="sameClick">
                                          <p:stCondLst>
                                            <p:cond evt="begin" delay="0">
                                              <p:tn val="568"/>
                                            </p:cond>
                                          </p:stCondLst>
                                          <p:endCondLst>
                                            <p:cond evt="onStopAudio" delay="0">
                                              <p:tgtEl>
                                                <p:sldTgt/>
                                              </p:tgtEl>
                                            </p:cond>
                                          </p:endCondLst>
                                        </p:cTn>
                                        <p:tgtEl>
                                          <p:sndTgt r:embed="rId3" name="chimes.wav"/>
                                        </p:tgtEl>
                                      </p:cMediaNode>
                                    </p:audio>
                                  </p:subTnLst>
                                </p:cTn>
                              </p:par>
                            </p:childTnLst>
                          </p:cTn>
                        </p:par>
                      </p:childTnLst>
                    </p:cTn>
                  </p:par>
                  <p:par>
                    <p:cTn id="573" fill="hold">
                      <p:stCondLst>
                        <p:cond delay="indefinite"/>
                      </p:stCondLst>
                      <p:childTnLst>
                        <p:par>
                          <p:cTn id="574" fill="hold">
                            <p:stCondLst>
                              <p:cond delay="0"/>
                            </p:stCondLst>
                            <p:childTnLst>
                              <p:par>
                                <p:cTn id="575" presetID="42" presetClass="exit" presetSubtype="0" fill="hold" nodeType="clickEffect">
                                  <p:stCondLst>
                                    <p:cond delay="0"/>
                                  </p:stCondLst>
                                  <p:childTnLst>
                                    <p:animEffect transition="out" filter="fade">
                                      <p:cBhvr>
                                        <p:cTn id="576" dur="1000"/>
                                        <p:tgtEl>
                                          <p:spTgt spid="147"/>
                                        </p:tgtEl>
                                      </p:cBhvr>
                                    </p:animEffect>
                                    <p:anim calcmode="lin" valueType="num">
                                      <p:cBhvr>
                                        <p:cTn id="577" dur="1000"/>
                                        <p:tgtEl>
                                          <p:spTgt spid="147"/>
                                        </p:tgtEl>
                                        <p:attrNameLst>
                                          <p:attrName>ppt_x</p:attrName>
                                        </p:attrNameLst>
                                      </p:cBhvr>
                                      <p:tavLst>
                                        <p:tav tm="0">
                                          <p:val>
                                            <p:strVal val="ppt_x"/>
                                          </p:val>
                                        </p:tav>
                                        <p:tav tm="100000">
                                          <p:val>
                                            <p:strVal val="ppt_x"/>
                                          </p:val>
                                        </p:tav>
                                      </p:tavLst>
                                    </p:anim>
                                    <p:anim calcmode="lin" valueType="num">
                                      <p:cBhvr>
                                        <p:cTn id="578" dur="1000"/>
                                        <p:tgtEl>
                                          <p:spTgt spid="147"/>
                                        </p:tgtEl>
                                        <p:attrNameLst>
                                          <p:attrName>ppt_y</p:attrName>
                                        </p:attrNameLst>
                                      </p:cBhvr>
                                      <p:tavLst>
                                        <p:tav tm="0">
                                          <p:val>
                                            <p:strVal val="ppt_y"/>
                                          </p:val>
                                        </p:tav>
                                        <p:tav tm="100000">
                                          <p:val>
                                            <p:strVal val="ppt_y+.1"/>
                                          </p:val>
                                        </p:tav>
                                      </p:tavLst>
                                    </p:anim>
                                    <p:set>
                                      <p:cBhvr>
                                        <p:cTn id="579" dur="1" fill="hold">
                                          <p:stCondLst>
                                            <p:cond delay="999"/>
                                          </p:stCondLst>
                                        </p:cTn>
                                        <p:tgtEl>
                                          <p:spTgt spid="147"/>
                                        </p:tgtEl>
                                        <p:attrNameLst>
                                          <p:attrName>style.visibility</p:attrName>
                                        </p:attrNameLst>
                                      </p:cBhvr>
                                      <p:to>
                                        <p:strVal val="hidden"/>
                                      </p:to>
                                    </p:set>
                                  </p:childTnLst>
                                  <p:subTnLst>
                                    <p:audio>
                                      <p:cMediaNode>
                                        <p:cTn display="0" masterRel="sameClick">
                                          <p:stCondLst>
                                            <p:cond evt="begin" delay="0">
                                              <p:tn val="575"/>
                                            </p:cond>
                                          </p:stCondLst>
                                          <p:endCondLst>
                                            <p:cond evt="onStopAudio" delay="0">
                                              <p:tgtEl>
                                                <p:sldTgt/>
                                              </p:tgtEl>
                                            </p:cond>
                                          </p:endCondLst>
                                        </p:cTn>
                                        <p:tgtEl>
                                          <p:sndTgt r:embed="rId3" name="chimes.wav"/>
                                        </p:tgtEl>
                                      </p:cMediaNode>
                                    </p:audio>
                                  </p:subTnLst>
                                </p:cTn>
                              </p:par>
                            </p:childTnLst>
                          </p:cTn>
                        </p:par>
                      </p:childTnLst>
                    </p:cTn>
                  </p:par>
                  <p:par>
                    <p:cTn id="580" fill="hold">
                      <p:stCondLst>
                        <p:cond delay="indefinite"/>
                      </p:stCondLst>
                      <p:childTnLst>
                        <p:par>
                          <p:cTn id="581" fill="hold">
                            <p:stCondLst>
                              <p:cond delay="0"/>
                            </p:stCondLst>
                            <p:childTnLst>
                              <p:par>
                                <p:cTn id="582" presetID="42" presetClass="exit" presetSubtype="0" fill="hold" nodeType="clickEffect">
                                  <p:stCondLst>
                                    <p:cond delay="0"/>
                                  </p:stCondLst>
                                  <p:childTnLst>
                                    <p:animEffect transition="out" filter="fade">
                                      <p:cBhvr>
                                        <p:cTn id="583" dur="1000"/>
                                        <p:tgtEl>
                                          <p:spTgt spid="148"/>
                                        </p:tgtEl>
                                      </p:cBhvr>
                                    </p:animEffect>
                                    <p:anim calcmode="lin" valueType="num">
                                      <p:cBhvr>
                                        <p:cTn id="584" dur="1000"/>
                                        <p:tgtEl>
                                          <p:spTgt spid="148"/>
                                        </p:tgtEl>
                                        <p:attrNameLst>
                                          <p:attrName>ppt_x</p:attrName>
                                        </p:attrNameLst>
                                      </p:cBhvr>
                                      <p:tavLst>
                                        <p:tav tm="0">
                                          <p:val>
                                            <p:strVal val="ppt_x"/>
                                          </p:val>
                                        </p:tav>
                                        <p:tav tm="100000">
                                          <p:val>
                                            <p:strVal val="ppt_x"/>
                                          </p:val>
                                        </p:tav>
                                      </p:tavLst>
                                    </p:anim>
                                    <p:anim calcmode="lin" valueType="num">
                                      <p:cBhvr>
                                        <p:cTn id="585" dur="1000"/>
                                        <p:tgtEl>
                                          <p:spTgt spid="148"/>
                                        </p:tgtEl>
                                        <p:attrNameLst>
                                          <p:attrName>ppt_y</p:attrName>
                                        </p:attrNameLst>
                                      </p:cBhvr>
                                      <p:tavLst>
                                        <p:tav tm="0">
                                          <p:val>
                                            <p:strVal val="ppt_y"/>
                                          </p:val>
                                        </p:tav>
                                        <p:tav tm="100000">
                                          <p:val>
                                            <p:strVal val="ppt_y+.1"/>
                                          </p:val>
                                        </p:tav>
                                      </p:tavLst>
                                    </p:anim>
                                    <p:set>
                                      <p:cBhvr>
                                        <p:cTn id="586" dur="1" fill="hold">
                                          <p:stCondLst>
                                            <p:cond delay="999"/>
                                          </p:stCondLst>
                                        </p:cTn>
                                        <p:tgtEl>
                                          <p:spTgt spid="148"/>
                                        </p:tgtEl>
                                        <p:attrNameLst>
                                          <p:attrName>style.visibility</p:attrName>
                                        </p:attrNameLst>
                                      </p:cBhvr>
                                      <p:to>
                                        <p:strVal val="hidden"/>
                                      </p:to>
                                    </p:set>
                                  </p:childTnLst>
                                  <p:subTnLst>
                                    <p:audio>
                                      <p:cMediaNode>
                                        <p:cTn display="0" masterRel="sameClick">
                                          <p:stCondLst>
                                            <p:cond evt="begin" delay="0">
                                              <p:tn val="582"/>
                                            </p:cond>
                                          </p:stCondLst>
                                          <p:endCondLst>
                                            <p:cond evt="onStopAudio" delay="0">
                                              <p:tgtEl>
                                                <p:sldTgt/>
                                              </p:tgtEl>
                                            </p:cond>
                                          </p:endCondLst>
                                        </p:cTn>
                                        <p:tgtEl>
                                          <p:sndTgt r:embed="rId3" name="chimes.wav"/>
                                        </p:tgtEl>
                                      </p:cMediaNode>
                                    </p:audio>
                                  </p:subTnLst>
                                </p:cTn>
                              </p:par>
                              <p:par>
                                <p:cTn id="587" presetID="42" presetClass="exit" presetSubtype="0" fill="hold" nodeType="withEffect">
                                  <p:stCondLst>
                                    <p:cond delay="0"/>
                                  </p:stCondLst>
                                  <p:childTnLst>
                                    <p:animEffect transition="out" filter="fade">
                                      <p:cBhvr>
                                        <p:cTn id="588" dur="1000"/>
                                        <p:tgtEl>
                                          <p:spTgt spid="149"/>
                                        </p:tgtEl>
                                      </p:cBhvr>
                                    </p:animEffect>
                                    <p:anim calcmode="lin" valueType="num">
                                      <p:cBhvr>
                                        <p:cTn id="589" dur="1000"/>
                                        <p:tgtEl>
                                          <p:spTgt spid="149"/>
                                        </p:tgtEl>
                                        <p:attrNameLst>
                                          <p:attrName>ppt_x</p:attrName>
                                        </p:attrNameLst>
                                      </p:cBhvr>
                                      <p:tavLst>
                                        <p:tav tm="0">
                                          <p:val>
                                            <p:strVal val="ppt_x"/>
                                          </p:val>
                                        </p:tav>
                                        <p:tav tm="100000">
                                          <p:val>
                                            <p:strVal val="ppt_x"/>
                                          </p:val>
                                        </p:tav>
                                      </p:tavLst>
                                    </p:anim>
                                    <p:anim calcmode="lin" valueType="num">
                                      <p:cBhvr>
                                        <p:cTn id="590" dur="1000"/>
                                        <p:tgtEl>
                                          <p:spTgt spid="149"/>
                                        </p:tgtEl>
                                        <p:attrNameLst>
                                          <p:attrName>ppt_y</p:attrName>
                                        </p:attrNameLst>
                                      </p:cBhvr>
                                      <p:tavLst>
                                        <p:tav tm="0">
                                          <p:val>
                                            <p:strVal val="ppt_y"/>
                                          </p:val>
                                        </p:tav>
                                        <p:tav tm="100000">
                                          <p:val>
                                            <p:strVal val="ppt_y+.1"/>
                                          </p:val>
                                        </p:tav>
                                      </p:tavLst>
                                    </p:anim>
                                    <p:set>
                                      <p:cBhvr>
                                        <p:cTn id="591" dur="1" fill="hold">
                                          <p:stCondLst>
                                            <p:cond delay="999"/>
                                          </p:stCondLst>
                                        </p:cTn>
                                        <p:tgtEl>
                                          <p:spTgt spid="149"/>
                                        </p:tgtEl>
                                        <p:attrNameLst>
                                          <p:attrName>style.visibility</p:attrName>
                                        </p:attrNameLst>
                                      </p:cBhvr>
                                      <p:to>
                                        <p:strVal val="hidden"/>
                                      </p:to>
                                    </p:set>
                                  </p:childTnLst>
                                  <p:subTnLst>
                                    <p:audio>
                                      <p:cMediaNode>
                                        <p:cTn display="0" masterRel="sameClick">
                                          <p:stCondLst>
                                            <p:cond evt="begin" delay="0">
                                              <p:tn val="587"/>
                                            </p:cond>
                                          </p:stCondLst>
                                          <p:endCondLst>
                                            <p:cond evt="onStopAudio" delay="0">
                                              <p:tgtEl>
                                                <p:sldTgt/>
                                              </p:tgtEl>
                                            </p:cond>
                                          </p:endCondLst>
                                        </p:cTn>
                                        <p:tgtEl>
                                          <p:sndTgt r:embed="rId3" name="chimes.wav"/>
                                        </p:tgtEl>
                                      </p:cMediaNode>
                                    </p:audio>
                                  </p:subTnLst>
                                </p:cTn>
                              </p:par>
                              <p:par>
                                <p:cTn id="592" presetID="42" presetClass="exit" presetSubtype="0" fill="hold" nodeType="withEffect">
                                  <p:stCondLst>
                                    <p:cond delay="0"/>
                                  </p:stCondLst>
                                  <p:childTnLst>
                                    <p:animEffect transition="out" filter="fade">
                                      <p:cBhvr>
                                        <p:cTn id="593" dur="1000"/>
                                        <p:tgtEl>
                                          <p:spTgt spid="150"/>
                                        </p:tgtEl>
                                      </p:cBhvr>
                                    </p:animEffect>
                                    <p:anim calcmode="lin" valueType="num">
                                      <p:cBhvr>
                                        <p:cTn id="594" dur="1000"/>
                                        <p:tgtEl>
                                          <p:spTgt spid="150"/>
                                        </p:tgtEl>
                                        <p:attrNameLst>
                                          <p:attrName>ppt_x</p:attrName>
                                        </p:attrNameLst>
                                      </p:cBhvr>
                                      <p:tavLst>
                                        <p:tav tm="0">
                                          <p:val>
                                            <p:strVal val="ppt_x"/>
                                          </p:val>
                                        </p:tav>
                                        <p:tav tm="100000">
                                          <p:val>
                                            <p:strVal val="ppt_x"/>
                                          </p:val>
                                        </p:tav>
                                      </p:tavLst>
                                    </p:anim>
                                    <p:anim calcmode="lin" valueType="num">
                                      <p:cBhvr>
                                        <p:cTn id="595" dur="1000"/>
                                        <p:tgtEl>
                                          <p:spTgt spid="150"/>
                                        </p:tgtEl>
                                        <p:attrNameLst>
                                          <p:attrName>ppt_y</p:attrName>
                                        </p:attrNameLst>
                                      </p:cBhvr>
                                      <p:tavLst>
                                        <p:tav tm="0">
                                          <p:val>
                                            <p:strVal val="ppt_y"/>
                                          </p:val>
                                        </p:tav>
                                        <p:tav tm="100000">
                                          <p:val>
                                            <p:strVal val="ppt_y+.1"/>
                                          </p:val>
                                        </p:tav>
                                      </p:tavLst>
                                    </p:anim>
                                    <p:set>
                                      <p:cBhvr>
                                        <p:cTn id="596" dur="1" fill="hold">
                                          <p:stCondLst>
                                            <p:cond delay="999"/>
                                          </p:stCondLst>
                                        </p:cTn>
                                        <p:tgtEl>
                                          <p:spTgt spid="150"/>
                                        </p:tgtEl>
                                        <p:attrNameLst>
                                          <p:attrName>style.visibility</p:attrName>
                                        </p:attrNameLst>
                                      </p:cBhvr>
                                      <p:to>
                                        <p:strVal val="hidden"/>
                                      </p:to>
                                    </p:set>
                                  </p:childTnLst>
                                  <p:subTnLst>
                                    <p:audio>
                                      <p:cMediaNode>
                                        <p:cTn display="0" masterRel="sameClick">
                                          <p:stCondLst>
                                            <p:cond evt="begin" delay="0">
                                              <p:tn val="592"/>
                                            </p:cond>
                                          </p:stCondLst>
                                          <p:endCondLst>
                                            <p:cond evt="onStopAudio" delay="0">
                                              <p:tgtEl>
                                                <p:sldTgt/>
                                              </p:tgtEl>
                                            </p:cond>
                                          </p:endCondLst>
                                        </p:cTn>
                                        <p:tgtEl>
                                          <p:sndTgt r:embed="rId3" name="chimes.wav"/>
                                        </p:tgtEl>
                                      </p:cMediaNode>
                                    </p:audio>
                                  </p:subTnLst>
                                </p:cTn>
                              </p:par>
                              <p:par>
                                <p:cTn id="597" presetID="42" presetClass="exit" presetSubtype="0" fill="hold" nodeType="withEffect">
                                  <p:stCondLst>
                                    <p:cond delay="0"/>
                                  </p:stCondLst>
                                  <p:childTnLst>
                                    <p:animEffect transition="out" filter="fade">
                                      <p:cBhvr>
                                        <p:cTn id="598" dur="1000"/>
                                        <p:tgtEl>
                                          <p:spTgt spid="151"/>
                                        </p:tgtEl>
                                      </p:cBhvr>
                                    </p:animEffect>
                                    <p:anim calcmode="lin" valueType="num">
                                      <p:cBhvr>
                                        <p:cTn id="599" dur="1000"/>
                                        <p:tgtEl>
                                          <p:spTgt spid="151"/>
                                        </p:tgtEl>
                                        <p:attrNameLst>
                                          <p:attrName>ppt_x</p:attrName>
                                        </p:attrNameLst>
                                      </p:cBhvr>
                                      <p:tavLst>
                                        <p:tav tm="0">
                                          <p:val>
                                            <p:strVal val="ppt_x"/>
                                          </p:val>
                                        </p:tav>
                                        <p:tav tm="100000">
                                          <p:val>
                                            <p:strVal val="ppt_x"/>
                                          </p:val>
                                        </p:tav>
                                      </p:tavLst>
                                    </p:anim>
                                    <p:anim calcmode="lin" valueType="num">
                                      <p:cBhvr>
                                        <p:cTn id="600" dur="1000"/>
                                        <p:tgtEl>
                                          <p:spTgt spid="151"/>
                                        </p:tgtEl>
                                        <p:attrNameLst>
                                          <p:attrName>ppt_y</p:attrName>
                                        </p:attrNameLst>
                                      </p:cBhvr>
                                      <p:tavLst>
                                        <p:tav tm="0">
                                          <p:val>
                                            <p:strVal val="ppt_y"/>
                                          </p:val>
                                        </p:tav>
                                        <p:tav tm="100000">
                                          <p:val>
                                            <p:strVal val="ppt_y+.1"/>
                                          </p:val>
                                        </p:tav>
                                      </p:tavLst>
                                    </p:anim>
                                    <p:set>
                                      <p:cBhvr>
                                        <p:cTn id="601" dur="1" fill="hold">
                                          <p:stCondLst>
                                            <p:cond delay="999"/>
                                          </p:stCondLst>
                                        </p:cTn>
                                        <p:tgtEl>
                                          <p:spTgt spid="151"/>
                                        </p:tgtEl>
                                        <p:attrNameLst>
                                          <p:attrName>style.visibility</p:attrName>
                                        </p:attrNameLst>
                                      </p:cBhvr>
                                      <p:to>
                                        <p:strVal val="hidden"/>
                                      </p:to>
                                    </p:set>
                                  </p:childTnLst>
                                  <p:subTnLst>
                                    <p:audio>
                                      <p:cMediaNode>
                                        <p:cTn display="0" masterRel="sameClick">
                                          <p:stCondLst>
                                            <p:cond evt="begin" delay="0">
                                              <p:tn val="597"/>
                                            </p:cond>
                                          </p:stCondLst>
                                          <p:endCondLst>
                                            <p:cond evt="onStopAudio" delay="0">
                                              <p:tgtEl>
                                                <p:sldTgt/>
                                              </p:tgtEl>
                                            </p:cond>
                                          </p:endCondLst>
                                        </p:cTn>
                                        <p:tgtEl>
                                          <p:sndTgt r:embed="rId3" name="chimes.wav"/>
                                        </p:tgtEl>
                                      </p:cMediaNode>
                                    </p:audio>
                                  </p:subTnLst>
                                </p:cTn>
                              </p:par>
                              <p:par>
                                <p:cTn id="602" presetID="42" presetClass="exit" presetSubtype="0" fill="hold" nodeType="withEffect">
                                  <p:stCondLst>
                                    <p:cond delay="0"/>
                                  </p:stCondLst>
                                  <p:childTnLst>
                                    <p:animEffect transition="out" filter="fade">
                                      <p:cBhvr>
                                        <p:cTn id="603" dur="1000"/>
                                        <p:tgtEl>
                                          <p:spTgt spid="152"/>
                                        </p:tgtEl>
                                      </p:cBhvr>
                                    </p:animEffect>
                                    <p:anim calcmode="lin" valueType="num">
                                      <p:cBhvr>
                                        <p:cTn id="604" dur="1000"/>
                                        <p:tgtEl>
                                          <p:spTgt spid="152"/>
                                        </p:tgtEl>
                                        <p:attrNameLst>
                                          <p:attrName>ppt_x</p:attrName>
                                        </p:attrNameLst>
                                      </p:cBhvr>
                                      <p:tavLst>
                                        <p:tav tm="0">
                                          <p:val>
                                            <p:strVal val="ppt_x"/>
                                          </p:val>
                                        </p:tav>
                                        <p:tav tm="100000">
                                          <p:val>
                                            <p:strVal val="ppt_x"/>
                                          </p:val>
                                        </p:tav>
                                      </p:tavLst>
                                    </p:anim>
                                    <p:anim calcmode="lin" valueType="num">
                                      <p:cBhvr>
                                        <p:cTn id="605" dur="1000"/>
                                        <p:tgtEl>
                                          <p:spTgt spid="152"/>
                                        </p:tgtEl>
                                        <p:attrNameLst>
                                          <p:attrName>ppt_y</p:attrName>
                                        </p:attrNameLst>
                                      </p:cBhvr>
                                      <p:tavLst>
                                        <p:tav tm="0">
                                          <p:val>
                                            <p:strVal val="ppt_y"/>
                                          </p:val>
                                        </p:tav>
                                        <p:tav tm="100000">
                                          <p:val>
                                            <p:strVal val="ppt_y+.1"/>
                                          </p:val>
                                        </p:tav>
                                      </p:tavLst>
                                    </p:anim>
                                    <p:set>
                                      <p:cBhvr>
                                        <p:cTn id="606" dur="1" fill="hold">
                                          <p:stCondLst>
                                            <p:cond delay="999"/>
                                          </p:stCondLst>
                                        </p:cTn>
                                        <p:tgtEl>
                                          <p:spTgt spid="152"/>
                                        </p:tgtEl>
                                        <p:attrNameLst>
                                          <p:attrName>style.visibility</p:attrName>
                                        </p:attrNameLst>
                                      </p:cBhvr>
                                      <p:to>
                                        <p:strVal val="hidden"/>
                                      </p:to>
                                    </p:set>
                                  </p:childTnLst>
                                  <p:subTnLst>
                                    <p:audio>
                                      <p:cMediaNode>
                                        <p:cTn display="0" masterRel="sameClick">
                                          <p:stCondLst>
                                            <p:cond evt="begin" delay="0">
                                              <p:tn val="602"/>
                                            </p:cond>
                                          </p:stCondLst>
                                          <p:endCondLst>
                                            <p:cond evt="onStopAudio" delay="0">
                                              <p:tgtEl>
                                                <p:sldTgt/>
                                              </p:tgtEl>
                                            </p:cond>
                                          </p:endCondLst>
                                        </p:cTn>
                                        <p:tgtEl>
                                          <p:sndTgt r:embed="rId3" name="chimes.wav"/>
                                        </p:tgtEl>
                                      </p:cMediaNode>
                                    </p:audio>
                                  </p:subTnLst>
                                </p:cTn>
                              </p:par>
                            </p:childTnLst>
                          </p:cTn>
                        </p:par>
                      </p:childTnLst>
                    </p:cTn>
                  </p:par>
                  <p:par>
                    <p:cTn id="607" fill="hold">
                      <p:stCondLst>
                        <p:cond delay="indefinite"/>
                      </p:stCondLst>
                      <p:childTnLst>
                        <p:par>
                          <p:cTn id="608" fill="hold">
                            <p:stCondLst>
                              <p:cond delay="0"/>
                            </p:stCondLst>
                            <p:childTnLst>
                              <p:par>
                                <p:cTn id="609" presetID="42" presetClass="exit" presetSubtype="0" fill="hold" nodeType="clickEffect">
                                  <p:stCondLst>
                                    <p:cond delay="0"/>
                                  </p:stCondLst>
                                  <p:childTnLst>
                                    <p:animEffect transition="out" filter="fade">
                                      <p:cBhvr>
                                        <p:cTn id="610" dur="1000"/>
                                        <p:tgtEl>
                                          <p:spTgt spid="153"/>
                                        </p:tgtEl>
                                      </p:cBhvr>
                                    </p:animEffect>
                                    <p:anim calcmode="lin" valueType="num">
                                      <p:cBhvr>
                                        <p:cTn id="611" dur="1000"/>
                                        <p:tgtEl>
                                          <p:spTgt spid="153"/>
                                        </p:tgtEl>
                                        <p:attrNameLst>
                                          <p:attrName>ppt_x</p:attrName>
                                        </p:attrNameLst>
                                      </p:cBhvr>
                                      <p:tavLst>
                                        <p:tav tm="0">
                                          <p:val>
                                            <p:strVal val="ppt_x"/>
                                          </p:val>
                                        </p:tav>
                                        <p:tav tm="100000">
                                          <p:val>
                                            <p:strVal val="ppt_x"/>
                                          </p:val>
                                        </p:tav>
                                      </p:tavLst>
                                    </p:anim>
                                    <p:anim calcmode="lin" valueType="num">
                                      <p:cBhvr>
                                        <p:cTn id="612" dur="1000"/>
                                        <p:tgtEl>
                                          <p:spTgt spid="153"/>
                                        </p:tgtEl>
                                        <p:attrNameLst>
                                          <p:attrName>ppt_y</p:attrName>
                                        </p:attrNameLst>
                                      </p:cBhvr>
                                      <p:tavLst>
                                        <p:tav tm="0">
                                          <p:val>
                                            <p:strVal val="ppt_y"/>
                                          </p:val>
                                        </p:tav>
                                        <p:tav tm="100000">
                                          <p:val>
                                            <p:strVal val="ppt_y+.1"/>
                                          </p:val>
                                        </p:tav>
                                      </p:tavLst>
                                    </p:anim>
                                    <p:set>
                                      <p:cBhvr>
                                        <p:cTn id="613" dur="1" fill="hold">
                                          <p:stCondLst>
                                            <p:cond delay="999"/>
                                          </p:stCondLst>
                                        </p:cTn>
                                        <p:tgtEl>
                                          <p:spTgt spid="153"/>
                                        </p:tgtEl>
                                        <p:attrNameLst>
                                          <p:attrName>style.visibility</p:attrName>
                                        </p:attrNameLst>
                                      </p:cBhvr>
                                      <p:to>
                                        <p:strVal val="hidden"/>
                                      </p:to>
                                    </p:set>
                                  </p:childTnLst>
                                  <p:subTnLst>
                                    <p:audio>
                                      <p:cMediaNode>
                                        <p:cTn display="0" masterRel="sameClick">
                                          <p:stCondLst>
                                            <p:cond evt="begin" delay="0">
                                              <p:tn val="609"/>
                                            </p:cond>
                                          </p:stCondLst>
                                          <p:endCondLst>
                                            <p:cond evt="onStopAudio" delay="0">
                                              <p:tgtEl>
                                                <p:sldTgt/>
                                              </p:tgtEl>
                                            </p:cond>
                                          </p:endCondLst>
                                        </p:cTn>
                                        <p:tgtEl>
                                          <p:sndTgt r:embed="rId3" name="chimes.wav"/>
                                        </p:tgtEl>
                                      </p:cMediaNode>
                                    </p:audio>
                                  </p:subTnLst>
                                </p:cTn>
                              </p:par>
                            </p:childTnLst>
                          </p:cTn>
                        </p:par>
                      </p:childTnLst>
                    </p:cTn>
                  </p:par>
                  <p:par>
                    <p:cTn id="614" fill="hold">
                      <p:stCondLst>
                        <p:cond delay="indefinite"/>
                      </p:stCondLst>
                      <p:childTnLst>
                        <p:par>
                          <p:cTn id="615" fill="hold">
                            <p:stCondLst>
                              <p:cond delay="0"/>
                            </p:stCondLst>
                            <p:childTnLst>
                              <p:par>
                                <p:cTn id="616" presetID="42" presetClass="exit" presetSubtype="0" fill="hold" nodeType="clickEffect">
                                  <p:stCondLst>
                                    <p:cond delay="0"/>
                                  </p:stCondLst>
                                  <p:childTnLst>
                                    <p:animEffect transition="out" filter="fade">
                                      <p:cBhvr>
                                        <p:cTn id="617" dur="1000"/>
                                        <p:tgtEl>
                                          <p:spTgt spid="154"/>
                                        </p:tgtEl>
                                      </p:cBhvr>
                                    </p:animEffect>
                                    <p:anim calcmode="lin" valueType="num">
                                      <p:cBhvr>
                                        <p:cTn id="618" dur="1000"/>
                                        <p:tgtEl>
                                          <p:spTgt spid="154"/>
                                        </p:tgtEl>
                                        <p:attrNameLst>
                                          <p:attrName>ppt_x</p:attrName>
                                        </p:attrNameLst>
                                      </p:cBhvr>
                                      <p:tavLst>
                                        <p:tav tm="0">
                                          <p:val>
                                            <p:strVal val="ppt_x"/>
                                          </p:val>
                                        </p:tav>
                                        <p:tav tm="100000">
                                          <p:val>
                                            <p:strVal val="ppt_x"/>
                                          </p:val>
                                        </p:tav>
                                      </p:tavLst>
                                    </p:anim>
                                    <p:anim calcmode="lin" valueType="num">
                                      <p:cBhvr>
                                        <p:cTn id="619" dur="1000"/>
                                        <p:tgtEl>
                                          <p:spTgt spid="154"/>
                                        </p:tgtEl>
                                        <p:attrNameLst>
                                          <p:attrName>ppt_y</p:attrName>
                                        </p:attrNameLst>
                                      </p:cBhvr>
                                      <p:tavLst>
                                        <p:tav tm="0">
                                          <p:val>
                                            <p:strVal val="ppt_y"/>
                                          </p:val>
                                        </p:tav>
                                        <p:tav tm="100000">
                                          <p:val>
                                            <p:strVal val="ppt_y+.1"/>
                                          </p:val>
                                        </p:tav>
                                      </p:tavLst>
                                    </p:anim>
                                    <p:set>
                                      <p:cBhvr>
                                        <p:cTn id="620" dur="1" fill="hold">
                                          <p:stCondLst>
                                            <p:cond delay="999"/>
                                          </p:stCondLst>
                                        </p:cTn>
                                        <p:tgtEl>
                                          <p:spTgt spid="154"/>
                                        </p:tgtEl>
                                        <p:attrNameLst>
                                          <p:attrName>style.visibility</p:attrName>
                                        </p:attrNameLst>
                                      </p:cBhvr>
                                      <p:to>
                                        <p:strVal val="hidden"/>
                                      </p:to>
                                    </p:set>
                                  </p:childTnLst>
                                  <p:subTnLst>
                                    <p:audio>
                                      <p:cMediaNode>
                                        <p:cTn display="0" masterRel="sameClick">
                                          <p:stCondLst>
                                            <p:cond evt="begin" delay="0">
                                              <p:tn val="616"/>
                                            </p:cond>
                                          </p:stCondLst>
                                          <p:endCondLst>
                                            <p:cond evt="onStopAudio" delay="0">
                                              <p:tgtEl>
                                                <p:sldTgt/>
                                              </p:tgtEl>
                                            </p:cond>
                                          </p:endCondLst>
                                        </p:cTn>
                                        <p:tgtEl>
                                          <p:sndTgt r:embed="rId3" name="chimes.wav"/>
                                        </p:tgtEl>
                                      </p:cMediaNode>
                                    </p:audio>
                                  </p:subTnLst>
                                </p:cTn>
                              </p:par>
                            </p:childTnLst>
                          </p:cTn>
                        </p:par>
                      </p:childTnLst>
                    </p:cTn>
                  </p:par>
                  <p:par>
                    <p:cTn id="621" fill="hold">
                      <p:stCondLst>
                        <p:cond delay="indefinite"/>
                      </p:stCondLst>
                      <p:childTnLst>
                        <p:par>
                          <p:cTn id="622" fill="hold">
                            <p:stCondLst>
                              <p:cond delay="0"/>
                            </p:stCondLst>
                            <p:childTnLst>
                              <p:par>
                                <p:cTn id="623" presetID="42" presetClass="exit" presetSubtype="0" fill="hold" nodeType="clickEffect">
                                  <p:stCondLst>
                                    <p:cond delay="0"/>
                                  </p:stCondLst>
                                  <p:childTnLst>
                                    <p:animEffect transition="out" filter="fade">
                                      <p:cBhvr>
                                        <p:cTn id="624" dur="1000"/>
                                        <p:tgtEl>
                                          <p:spTgt spid="155"/>
                                        </p:tgtEl>
                                      </p:cBhvr>
                                    </p:animEffect>
                                    <p:anim calcmode="lin" valueType="num">
                                      <p:cBhvr>
                                        <p:cTn id="625" dur="1000"/>
                                        <p:tgtEl>
                                          <p:spTgt spid="155"/>
                                        </p:tgtEl>
                                        <p:attrNameLst>
                                          <p:attrName>ppt_x</p:attrName>
                                        </p:attrNameLst>
                                      </p:cBhvr>
                                      <p:tavLst>
                                        <p:tav tm="0">
                                          <p:val>
                                            <p:strVal val="ppt_x"/>
                                          </p:val>
                                        </p:tav>
                                        <p:tav tm="100000">
                                          <p:val>
                                            <p:strVal val="ppt_x"/>
                                          </p:val>
                                        </p:tav>
                                      </p:tavLst>
                                    </p:anim>
                                    <p:anim calcmode="lin" valueType="num">
                                      <p:cBhvr>
                                        <p:cTn id="626" dur="1000"/>
                                        <p:tgtEl>
                                          <p:spTgt spid="155"/>
                                        </p:tgtEl>
                                        <p:attrNameLst>
                                          <p:attrName>ppt_y</p:attrName>
                                        </p:attrNameLst>
                                      </p:cBhvr>
                                      <p:tavLst>
                                        <p:tav tm="0">
                                          <p:val>
                                            <p:strVal val="ppt_y"/>
                                          </p:val>
                                        </p:tav>
                                        <p:tav tm="100000">
                                          <p:val>
                                            <p:strVal val="ppt_y+.1"/>
                                          </p:val>
                                        </p:tav>
                                      </p:tavLst>
                                    </p:anim>
                                    <p:set>
                                      <p:cBhvr>
                                        <p:cTn id="627" dur="1" fill="hold">
                                          <p:stCondLst>
                                            <p:cond delay="999"/>
                                          </p:stCondLst>
                                        </p:cTn>
                                        <p:tgtEl>
                                          <p:spTgt spid="155"/>
                                        </p:tgtEl>
                                        <p:attrNameLst>
                                          <p:attrName>style.visibility</p:attrName>
                                        </p:attrNameLst>
                                      </p:cBhvr>
                                      <p:to>
                                        <p:strVal val="hidden"/>
                                      </p:to>
                                    </p:set>
                                  </p:childTnLst>
                                  <p:subTnLst>
                                    <p:audio>
                                      <p:cMediaNode>
                                        <p:cTn display="0" masterRel="sameClick">
                                          <p:stCondLst>
                                            <p:cond evt="begin" delay="0">
                                              <p:tn val="623"/>
                                            </p:cond>
                                          </p:stCondLst>
                                          <p:endCondLst>
                                            <p:cond evt="onStopAudio" delay="0">
                                              <p:tgtEl>
                                                <p:sldTgt/>
                                              </p:tgtEl>
                                            </p:cond>
                                          </p:endCondLst>
                                        </p:cTn>
                                        <p:tgtEl>
                                          <p:sndTgt r:embed="rId3" name="chimes.wav"/>
                                        </p:tgtEl>
                                      </p:cMediaNode>
                                    </p:audio>
                                  </p:subTnLst>
                                </p:cTn>
                              </p:par>
                              <p:par>
                                <p:cTn id="628" presetID="42" presetClass="exit" presetSubtype="0" fill="hold" nodeType="withEffect">
                                  <p:stCondLst>
                                    <p:cond delay="0"/>
                                  </p:stCondLst>
                                  <p:childTnLst>
                                    <p:animEffect transition="out" filter="fade">
                                      <p:cBhvr>
                                        <p:cTn id="629" dur="1000"/>
                                        <p:tgtEl>
                                          <p:spTgt spid="156"/>
                                        </p:tgtEl>
                                      </p:cBhvr>
                                    </p:animEffect>
                                    <p:anim calcmode="lin" valueType="num">
                                      <p:cBhvr>
                                        <p:cTn id="630" dur="1000"/>
                                        <p:tgtEl>
                                          <p:spTgt spid="156"/>
                                        </p:tgtEl>
                                        <p:attrNameLst>
                                          <p:attrName>ppt_x</p:attrName>
                                        </p:attrNameLst>
                                      </p:cBhvr>
                                      <p:tavLst>
                                        <p:tav tm="0">
                                          <p:val>
                                            <p:strVal val="ppt_x"/>
                                          </p:val>
                                        </p:tav>
                                        <p:tav tm="100000">
                                          <p:val>
                                            <p:strVal val="ppt_x"/>
                                          </p:val>
                                        </p:tav>
                                      </p:tavLst>
                                    </p:anim>
                                    <p:anim calcmode="lin" valueType="num">
                                      <p:cBhvr>
                                        <p:cTn id="631" dur="1000"/>
                                        <p:tgtEl>
                                          <p:spTgt spid="156"/>
                                        </p:tgtEl>
                                        <p:attrNameLst>
                                          <p:attrName>ppt_y</p:attrName>
                                        </p:attrNameLst>
                                      </p:cBhvr>
                                      <p:tavLst>
                                        <p:tav tm="0">
                                          <p:val>
                                            <p:strVal val="ppt_y"/>
                                          </p:val>
                                        </p:tav>
                                        <p:tav tm="100000">
                                          <p:val>
                                            <p:strVal val="ppt_y+.1"/>
                                          </p:val>
                                        </p:tav>
                                      </p:tavLst>
                                    </p:anim>
                                    <p:set>
                                      <p:cBhvr>
                                        <p:cTn id="632" dur="1" fill="hold">
                                          <p:stCondLst>
                                            <p:cond delay="999"/>
                                          </p:stCondLst>
                                        </p:cTn>
                                        <p:tgtEl>
                                          <p:spTgt spid="156"/>
                                        </p:tgtEl>
                                        <p:attrNameLst>
                                          <p:attrName>style.visibility</p:attrName>
                                        </p:attrNameLst>
                                      </p:cBhvr>
                                      <p:to>
                                        <p:strVal val="hidden"/>
                                      </p:to>
                                    </p:set>
                                  </p:childTnLst>
                                  <p:subTnLst>
                                    <p:audio>
                                      <p:cMediaNode>
                                        <p:cTn display="0" masterRel="sameClick">
                                          <p:stCondLst>
                                            <p:cond evt="begin" delay="0">
                                              <p:tn val="628"/>
                                            </p:cond>
                                          </p:stCondLst>
                                          <p:endCondLst>
                                            <p:cond evt="onStopAudio" delay="0">
                                              <p:tgtEl>
                                                <p:sldTgt/>
                                              </p:tgtEl>
                                            </p:cond>
                                          </p:endCondLst>
                                        </p:cTn>
                                        <p:tgtEl>
                                          <p:sndTgt r:embed="rId3" name="chimes.wav"/>
                                        </p:tgtEl>
                                      </p:cMediaNode>
                                    </p:audio>
                                  </p:subTnLst>
                                </p:cTn>
                              </p:par>
                              <p:par>
                                <p:cTn id="633" presetID="42" presetClass="exit" presetSubtype="0" fill="hold" nodeType="withEffect">
                                  <p:stCondLst>
                                    <p:cond delay="0"/>
                                  </p:stCondLst>
                                  <p:childTnLst>
                                    <p:animEffect transition="out" filter="fade">
                                      <p:cBhvr>
                                        <p:cTn id="634" dur="1000"/>
                                        <p:tgtEl>
                                          <p:spTgt spid="157"/>
                                        </p:tgtEl>
                                      </p:cBhvr>
                                    </p:animEffect>
                                    <p:anim calcmode="lin" valueType="num">
                                      <p:cBhvr>
                                        <p:cTn id="635" dur="1000"/>
                                        <p:tgtEl>
                                          <p:spTgt spid="157"/>
                                        </p:tgtEl>
                                        <p:attrNameLst>
                                          <p:attrName>ppt_x</p:attrName>
                                        </p:attrNameLst>
                                      </p:cBhvr>
                                      <p:tavLst>
                                        <p:tav tm="0">
                                          <p:val>
                                            <p:strVal val="ppt_x"/>
                                          </p:val>
                                        </p:tav>
                                        <p:tav tm="100000">
                                          <p:val>
                                            <p:strVal val="ppt_x"/>
                                          </p:val>
                                        </p:tav>
                                      </p:tavLst>
                                    </p:anim>
                                    <p:anim calcmode="lin" valueType="num">
                                      <p:cBhvr>
                                        <p:cTn id="636" dur="1000"/>
                                        <p:tgtEl>
                                          <p:spTgt spid="157"/>
                                        </p:tgtEl>
                                        <p:attrNameLst>
                                          <p:attrName>ppt_y</p:attrName>
                                        </p:attrNameLst>
                                      </p:cBhvr>
                                      <p:tavLst>
                                        <p:tav tm="0">
                                          <p:val>
                                            <p:strVal val="ppt_y"/>
                                          </p:val>
                                        </p:tav>
                                        <p:tav tm="100000">
                                          <p:val>
                                            <p:strVal val="ppt_y+.1"/>
                                          </p:val>
                                        </p:tav>
                                      </p:tavLst>
                                    </p:anim>
                                    <p:set>
                                      <p:cBhvr>
                                        <p:cTn id="637" dur="1" fill="hold">
                                          <p:stCondLst>
                                            <p:cond delay="999"/>
                                          </p:stCondLst>
                                        </p:cTn>
                                        <p:tgtEl>
                                          <p:spTgt spid="157"/>
                                        </p:tgtEl>
                                        <p:attrNameLst>
                                          <p:attrName>style.visibility</p:attrName>
                                        </p:attrNameLst>
                                      </p:cBhvr>
                                      <p:to>
                                        <p:strVal val="hidden"/>
                                      </p:to>
                                    </p:set>
                                  </p:childTnLst>
                                  <p:subTnLst>
                                    <p:audio>
                                      <p:cMediaNode>
                                        <p:cTn display="0" masterRel="sameClick">
                                          <p:stCondLst>
                                            <p:cond evt="begin" delay="0">
                                              <p:tn val="633"/>
                                            </p:cond>
                                          </p:stCondLst>
                                          <p:endCondLst>
                                            <p:cond evt="onStopAudio" delay="0">
                                              <p:tgtEl>
                                                <p:sldTgt/>
                                              </p:tgtEl>
                                            </p:cond>
                                          </p:endCondLst>
                                        </p:cTn>
                                        <p:tgtEl>
                                          <p:sndTgt r:embed="rId3" name="chimes.wav"/>
                                        </p:tgtEl>
                                      </p:cMediaNode>
                                    </p:audio>
                                  </p:subTnLst>
                                </p:cTn>
                              </p:par>
                              <p:par>
                                <p:cTn id="638" presetID="42" presetClass="exit" presetSubtype="0" fill="hold" nodeType="withEffect">
                                  <p:stCondLst>
                                    <p:cond delay="0"/>
                                  </p:stCondLst>
                                  <p:childTnLst>
                                    <p:animEffect transition="out" filter="fade">
                                      <p:cBhvr>
                                        <p:cTn id="639" dur="1000"/>
                                        <p:tgtEl>
                                          <p:spTgt spid="158"/>
                                        </p:tgtEl>
                                      </p:cBhvr>
                                    </p:animEffect>
                                    <p:anim calcmode="lin" valueType="num">
                                      <p:cBhvr>
                                        <p:cTn id="640" dur="1000"/>
                                        <p:tgtEl>
                                          <p:spTgt spid="158"/>
                                        </p:tgtEl>
                                        <p:attrNameLst>
                                          <p:attrName>ppt_x</p:attrName>
                                        </p:attrNameLst>
                                      </p:cBhvr>
                                      <p:tavLst>
                                        <p:tav tm="0">
                                          <p:val>
                                            <p:strVal val="ppt_x"/>
                                          </p:val>
                                        </p:tav>
                                        <p:tav tm="100000">
                                          <p:val>
                                            <p:strVal val="ppt_x"/>
                                          </p:val>
                                        </p:tav>
                                      </p:tavLst>
                                    </p:anim>
                                    <p:anim calcmode="lin" valueType="num">
                                      <p:cBhvr>
                                        <p:cTn id="641" dur="1000"/>
                                        <p:tgtEl>
                                          <p:spTgt spid="158"/>
                                        </p:tgtEl>
                                        <p:attrNameLst>
                                          <p:attrName>ppt_y</p:attrName>
                                        </p:attrNameLst>
                                      </p:cBhvr>
                                      <p:tavLst>
                                        <p:tav tm="0">
                                          <p:val>
                                            <p:strVal val="ppt_y"/>
                                          </p:val>
                                        </p:tav>
                                        <p:tav tm="100000">
                                          <p:val>
                                            <p:strVal val="ppt_y+.1"/>
                                          </p:val>
                                        </p:tav>
                                      </p:tavLst>
                                    </p:anim>
                                    <p:set>
                                      <p:cBhvr>
                                        <p:cTn id="642" dur="1" fill="hold">
                                          <p:stCondLst>
                                            <p:cond delay="999"/>
                                          </p:stCondLst>
                                        </p:cTn>
                                        <p:tgtEl>
                                          <p:spTgt spid="158"/>
                                        </p:tgtEl>
                                        <p:attrNameLst>
                                          <p:attrName>style.visibility</p:attrName>
                                        </p:attrNameLst>
                                      </p:cBhvr>
                                      <p:to>
                                        <p:strVal val="hidden"/>
                                      </p:to>
                                    </p:set>
                                  </p:childTnLst>
                                  <p:subTnLst>
                                    <p:audio>
                                      <p:cMediaNode>
                                        <p:cTn display="0" masterRel="sameClick">
                                          <p:stCondLst>
                                            <p:cond evt="begin" delay="0">
                                              <p:tn val="638"/>
                                            </p:cond>
                                          </p:stCondLst>
                                          <p:endCondLst>
                                            <p:cond evt="onStopAudio" delay="0">
                                              <p:tgtEl>
                                                <p:sldTgt/>
                                              </p:tgtEl>
                                            </p:cond>
                                          </p:endCondLst>
                                        </p:cTn>
                                        <p:tgtEl>
                                          <p:sndTgt r:embed="rId3" name="chimes.wav"/>
                                        </p:tgtEl>
                                      </p:cMediaNode>
                                    </p:audio>
                                  </p:subTnLst>
                                </p:cTn>
                              </p:par>
                              <p:par>
                                <p:cTn id="643" presetID="42" presetClass="exit" presetSubtype="0" fill="hold" nodeType="withEffect">
                                  <p:stCondLst>
                                    <p:cond delay="0"/>
                                  </p:stCondLst>
                                  <p:childTnLst>
                                    <p:animEffect transition="out" filter="fade">
                                      <p:cBhvr>
                                        <p:cTn id="644" dur="1000"/>
                                        <p:tgtEl>
                                          <p:spTgt spid="159"/>
                                        </p:tgtEl>
                                      </p:cBhvr>
                                    </p:animEffect>
                                    <p:anim calcmode="lin" valueType="num">
                                      <p:cBhvr>
                                        <p:cTn id="645" dur="1000"/>
                                        <p:tgtEl>
                                          <p:spTgt spid="159"/>
                                        </p:tgtEl>
                                        <p:attrNameLst>
                                          <p:attrName>ppt_x</p:attrName>
                                        </p:attrNameLst>
                                      </p:cBhvr>
                                      <p:tavLst>
                                        <p:tav tm="0">
                                          <p:val>
                                            <p:strVal val="ppt_x"/>
                                          </p:val>
                                        </p:tav>
                                        <p:tav tm="100000">
                                          <p:val>
                                            <p:strVal val="ppt_x"/>
                                          </p:val>
                                        </p:tav>
                                      </p:tavLst>
                                    </p:anim>
                                    <p:anim calcmode="lin" valueType="num">
                                      <p:cBhvr>
                                        <p:cTn id="646" dur="1000"/>
                                        <p:tgtEl>
                                          <p:spTgt spid="159"/>
                                        </p:tgtEl>
                                        <p:attrNameLst>
                                          <p:attrName>ppt_y</p:attrName>
                                        </p:attrNameLst>
                                      </p:cBhvr>
                                      <p:tavLst>
                                        <p:tav tm="0">
                                          <p:val>
                                            <p:strVal val="ppt_y"/>
                                          </p:val>
                                        </p:tav>
                                        <p:tav tm="100000">
                                          <p:val>
                                            <p:strVal val="ppt_y+.1"/>
                                          </p:val>
                                        </p:tav>
                                      </p:tavLst>
                                    </p:anim>
                                    <p:set>
                                      <p:cBhvr>
                                        <p:cTn id="647" dur="1" fill="hold">
                                          <p:stCondLst>
                                            <p:cond delay="999"/>
                                          </p:stCondLst>
                                        </p:cTn>
                                        <p:tgtEl>
                                          <p:spTgt spid="159"/>
                                        </p:tgtEl>
                                        <p:attrNameLst>
                                          <p:attrName>style.visibility</p:attrName>
                                        </p:attrNameLst>
                                      </p:cBhvr>
                                      <p:to>
                                        <p:strVal val="hidden"/>
                                      </p:to>
                                    </p:set>
                                  </p:childTnLst>
                                  <p:subTnLst>
                                    <p:audio>
                                      <p:cMediaNode>
                                        <p:cTn display="0" masterRel="sameClick">
                                          <p:stCondLst>
                                            <p:cond evt="begin" delay="0">
                                              <p:tn val="643"/>
                                            </p:cond>
                                          </p:stCondLst>
                                          <p:endCondLst>
                                            <p:cond evt="onStopAudio" delay="0">
                                              <p:tgtEl>
                                                <p:sldTgt/>
                                              </p:tgtEl>
                                            </p:cond>
                                          </p:endCondLst>
                                        </p:cTn>
                                        <p:tgtEl>
                                          <p:sndTgt r:embed="rId3" name="chimes.wav"/>
                                        </p:tgtEl>
                                      </p:cMediaNode>
                                    </p:audio>
                                  </p:subTnLst>
                                </p:cTn>
                              </p:par>
                            </p:childTnLst>
                          </p:cTn>
                        </p:par>
                      </p:childTnLst>
                    </p:cTn>
                  </p:par>
                  <p:par>
                    <p:cTn id="648" fill="hold">
                      <p:stCondLst>
                        <p:cond delay="indefinite"/>
                      </p:stCondLst>
                      <p:childTnLst>
                        <p:par>
                          <p:cTn id="649" fill="hold">
                            <p:stCondLst>
                              <p:cond delay="0"/>
                            </p:stCondLst>
                            <p:childTnLst>
                              <p:par>
                                <p:cTn id="650" presetID="42" presetClass="exit" presetSubtype="0" fill="hold" nodeType="clickEffect">
                                  <p:stCondLst>
                                    <p:cond delay="0"/>
                                  </p:stCondLst>
                                  <p:childTnLst>
                                    <p:animEffect transition="out" filter="fade">
                                      <p:cBhvr>
                                        <p:cTn id="651" dur="1000"/>
                                        <p:tgtEl>
                                          <p:spTgt spid="160"/>
                                        </p:tgtEl>
                                      </p:cBhvr>
                                    </p:animEffect>
                                    <p:anim calcmode="lin" valueType="num">
                                      <p:cBhvr>
                                        <p:cTn id="652" dur="1000"/>
                                        <p:tgtEl>
                                          <p:spTgt spid="160"/>
                                        </p:tgtEl>
                                        <p:attrNameLst>
                                          <p:attrName>ppt_x</p:attrName>
                                        </p:attrNameLst>
                                      </p:cBhvr>
                                      <p:tavLst>
                                        <p:tav tm="0">
                                          <p:val>
                                            <p:strVal val="ppt_x"/>
                                          </p:val>
                                        </p:tav>
                                        <p:tav tm="100000">
                                          <p:val>
                                            <p:strVal val="ppt_x"/>
                                          </p:val>
                                        </p:tav>
                                      </p:tavLst>
                                    </p:anim>
                                    <p:anim calcmode="lin" valueType="num">
                                      <p:cBhvr>
                                        <p:cTn id="653" dur="1000"/>
                                        <p:tgtEl>
                                          <p:spTgt spid="160"/>
                                        </p:tgtEl>
                                        <p:attrNameLst>
                                          <p:attrName>ppt_y</p:attrName>
                                        </p:attrNameLst>
                                      </p:cBhvr>
                                      <p:tavLst>
                                        <p:tav tm="0">
                                          <p:val>
                                            <p:strVal val="ppt_y"/>
                                          </p:val>
                                        </p:tav>
                                        <p:tav tm="100000">
                                          <p:val>
                                            <p:strVal val="ppt_y+.1"/>
                                          </p:val>
                                        </p:tav>
                                      </p:tavLst>
                                    </p:anim>
                                    <p:set>
                                      <p:cBhvr>
                                        <p:cTn id="654" dur="1" fill="hold">
                                          <p:stCondLst>
                                            <p:cond delay="999"/>
                                          </p:stCondLst>
                                        </p:cTn>
                                        <p:tgtEl>
                                          <p:spTgt spid="160"/>
                                        </p:tgtEl>
                                        <p:attrNameLst>
                                          <p:attrName>style.visibility</p:attrName>
                                        </p:attrNameLst>
                                      </p:cBhvr>
                                      <p:to>
                                        <p:strVal val="hidden"/>
                                      </p:to>
                                    </p:set>
                                  </p:childTnLst>
                                  <p:subTnLst>
                                    <p:audio>
                                      <p:cMediaNode>
                                        <p:cTn display="0" masterRel="sameClick">
                                          <p:stCondLst>
                                            <p:cond evt="begin" delay="0">
                                              <p:tn val="650"/>
                                            </p:cond>
                                          </p:stCondLst>
                                          <p:endCondLst>
                                            <p:cond evt="onStopAudio" delay="0">
                                              <p:tgtEl>
                                                <p:sldTgt/>
                                              </p:tgtEl>
                                            </p:cond>
                                          </p:endCondLst>
                                        </p:cTn>
                                        <p:tgtEl>
                                          <p:sndTgt r:embed="rId3" name="chimes.wav"/>
                                        </p:tgtEl>
                                      </p:cMediaNode>
                                    </p:audio>
                                  </p:subTnLst>
                                </p:cTn>
                              </p:par>
                            </p:childTnLst>
                          </p:cTn>
                        </p:par>
                      </p:childTnLst>
                    </p:cTn>
                  </p:par>
                  <p:par>
                    <p:cTn id="655" fill="hold">
                      <p:stCondLst>
                        <p:cond delay="indefinite"/>
                      </p:stCondLst>
                      <p:childTnLst>
                        <p:par>
                          <p:cTn id="656" fill="hold">
                            <p:stCondLst>
                              <p:cond delay="0"/>
                            </p:stCondLst>
                            <p:childTnLst>
                              <p:par>
                                <p:cTn id="657" presetID="42" presetClass="exit" presetSubtype="0" fill="hold" nodeType="clickEffect">
                                  <p:stCondLst>
                                    <p:cond delay="0"/>
                                  </p:stCondLst>
                                  <p:childTnLst>
                                    <p:animEffect transition="out" filter="fade">
                                      <p:cBhvr>
                                        <p:cTn id="658" dur="1000"/>
                                        <p:tgtEl>
                                          <p:spTgt spid="161"/>
                                        </p:tgtEl>
                                      </p:cBhvr>
                                    </p:animEffect>
                                    <p:anim calcmode="lin" valueType="num">
                                      <p:cBhvr>
                                        <p:cTn id="659" dur="1000"/>
                                        <p:tgtEl>
                                          <p:spTgt spid="161"/>
                                        </p:tgtEl>
                                        <p:attrNameLst>
                                          <p:attrName>ppt_x</p:attrName>
                                        </p:attrNameLst>
                                      </p:cBhvr>
                                      <p:tavLst>
                                        <p:tav tm="0">
                                          <p:val>
                                            <p:strVal val="ppt_x"/>
                                          </p:val>
                                        </p:tav>
                                        <p:tav tm="100000">
                                          <p:val>
                                            <p:strVal val="ppt_x"/>
                                          </p:val>
                                        </p:tav>
                                      </p:tavLst>
                                    </p:anim>
                                    <p:anim calcmode="lin" valueType="num">
                                      <p:cBhvr>
                                        <p:cTn id="660" dur="1000"/>
                                        <p:tgtEl>
                                          <p:spTgt spid="161"/>
                                        </p:tgtEl>
                                        <p:attrNameLst>
                                          <p:attrName>ppt_y</p:attrName>
                                        </p:attrNameLst>
                                      </p:cBhvr>
                                      <p:tavLst>
                                        <p:tav tm="0">
                                          <p:val>
                                            <p:strVal val="ppt_y"/>
                                          </p:val>
                                        </p:tav>
                                        <p:tav tm="100000">
                                          <p:val>
                                            <p:strVal val="ppt_y+.1"/>
                                          </p:val>
                                        </p:tav>
                                      </p:tavLst>
                                    </p:anim>
                                    <p:set>
                                      <p:cBhvr>
                                        <p:cTn id="661" dur="1" fill="hold">
                                          <p:stCondLst>
                                            <p:cond delay="999"/>
                                          </p:stCondLst>
                                        </p:cTn>
                                        <p:tgtEl>
                                          <p:spTgt spid="161"/>
                                        </p:tgtEl>
                                        <p:attrNameLst>
                                          <p:attrName>style.visibility</p:attrName>
                                        </p:attrNameLst>
                                      </p:cBhvr>
                                      <p:to>
                                        <p:strVal val="hidden"/>
                                      </p:to>
                                    </p:set>
                                  </p:childTnLst>
                                  <p:subTnLst>
                                    <p:audio>
                                      <p:cMediaNode>
                                        <p:cTn display="0" masterRel="sameClick">
                                          <p:stCondLst>
                                            <p:cond evt="begin" delay="0">
                                              <p:tn val="657"/>
                                            </p:cond>
                                          </p:stCondLst>
                                          <p:endCondLst>
                                            <p:cond evt="onStopAudio" delay="0">
                                              <p:tgtEl>
                                                <p:sldTgt/>
                                              </p:tgtEl>
                                            </p:cond>
                                          </p:endCondLst>
                                        </p:cTn>
                                        <p:tgtEl>
                                          <p:sndTgt r:embed="rId3" name="chimes.wav"/>
                                        </p:tgtEl>
                                      </p:cMediaNode>
                                    </p:audio>
                                  </p:subTnLst>
                                </p:cTn>
                              </p:par>
                            </p:childTnLst>
                          </p:cTn>
                        </p:par>
                      </p:childTnLst>
                    </p:cTn>
                  </p:par>
                  <p:par>
                    <p:cTn id="662" fill="hold">
                      <p:stCondLst>
                        <p:cond delay="indefinite"/>
                      </p:stCondLst>
                      <p:childTnLst>
                        <p:par>
                          <p:cTn id="663" fill="hold">
                            <p:stCondLst>
                              <p:cond delay="0"/>
                            </p:stCondLst>
                            <p:childTnLst>
                              <p:par>
                                <p:cTn id="664" presetID="42" presetClass="exit" presetSubtype="0" fill="hold" nodeType="clickEffect">
                                  <p:stCondLst>
                                    <p:cond delay="0"/>
                                  </p:stCondLst>
                                  <p:childTnLst>
                                    <p:animEffect transition="out" filter="fade">
                                      <p:cBhvr>
                                        <p:cTn id="665" dur="1000"/>
                                        <p:tgtEl>
                                          <p:spTgt spid="162"/>
                                        </p:tgtEl>
                                      </p:cBhvr>
                                    </p:animEffect>
                                    <p:anim calcmode="lin" valueType="num">
                                      <p:cBhvr>
                                        <p:cTn id="666" dur="1000"/>
                                        <p:tgtEl>
                                          <p:spTgt spid="162"/>
                                        </p:tgtEl>
                                        <p:attrNameLst>
                                          <p:attrName>ppt_x</p:attrName>
                                        </p:attrNameLst>
                                      </p:cBhvr>
                                      <p:tavLst>
                                        <p:tav tm="0">
                                          <p:val>
                                            <p:strVal val="ppt_x"/>
                                          </p:val>
                                        </p:tav>
                                        <p:tav tm="100000">
                                          <p:val>
                                            <p:strVal val="ppt_x"/>
                                          </p:val>
                                        </p:tav>
                                      </p:tavLst>
                                    </p:anim>
                                    <p:anim calcmode="lin" valueType="num">
                                      <p:cBhvr>
                                        <p:cTn id="667" dur="1000"/>
                                        <p:tgtEl>
                                          <p:spTgt spid="162"/>
                                        </p:tgtEl>
                                        <p:attrNameLst>
                                          <p:attrName>ppt_y</p:attrName>
                                        </p:attrNameLst>
                                      </p:cBhvr>
                                      <p:tavLst>
                                        <p:tav tm="0">
                                          <p:val>
                                            <p:strVal val="ppt_y"/>
                                          </p:val>
                                        </p:tav>
                                        <p:tav tm="100000">
                                          <p:val>
                                            <p:strVal val="ppt_y+.1"/>
                                          </p:val>
                                        </p:tav>
                                      </p:tavLst>
                                    </p:anim>
                                    <p:set>
                                      <p:cBhvr>
                                        <p:cTn id="668" dur="1" fill="hold">
                                          <p:stCondLst>
                                            <p:cond delay="999"/>
                                          </p:stCondLst>
                                        </p:cTn>
                                        <p:tgtEl>
                                          <p:spTgt spid="162"/>
                                        </p:tgtEl>
                                        <p:attrNameLst>
                                          <p:attrName>style.visibility</p:attrName>
                                        </p:attrNameLst>
                                      </p:cBhvr>
                                      <p:to>
                                        <p:strVal val="hidden"/>
                                      </p:to>
                                    </p:set>
                                  </p:childTnLst>
                                  <p:subTnLst>
                                    <p:audio>
                                      <p:cMediaNode>
                                        <p:cTn display="0" masterRel="sameClick">
                                          <p:stCondLst>
                                            <p:cond evt="begin" delay="0">
                                              <p:tn val="664"/>
                                            </p:cond>
                                          </p:stCondLst>
                                          <p:endCondLst>
                                            <p:cond evt="onStopAudio" delay="0">
                                              <p:tgtEl>
                                                <p:sldTgt/>
                                              </p:tgtEl>
                                            </p:cond>
                                          </p:endCondLst>
                                        </p:cTn>
                                        <p:tgtEl>
                                          <p:sndTgt r:embed="rId3" name="chimes.wav"/>
                                        </p:tgtEl>
                                      </p:cMediaNode>
                                    </p:audio>
                                  </p:subTnLst>
                                </p:cTn>
                              </p:par>
                              <p:par>
                                <p:cTn id="669" presetID="42" presetClass="exit" presetSubtype="0" fill="hold" nodeType="withEffect">
                                  <p:stCondLst>
                                    <p:cond delay="0"/>
                                  </p:stCondLst>
                                  <p:childTnLst>
                                    <p:animEffect transition="out" filter="fade">
                                      <p:cBhvr>
                                        <p:cTn id="670" dur="1000"/>
                                        <p:tgtEl>
                                          <p:spTgt spid="163"/>
                                        </p:tgtEl>
                                      </p:cBhvr>
                                    </p:animEffect>
                                    <p:anim calcmode="lin" valueType="num">
                                      <p:cBhvr>
                                        <p:cTn id="671" dur="1000"/>
                                        <p:tgtEl>
                                          <p:spTgt spid="163"/>
                                        </p:tgtEl>
                                        <p:attrNameLst>
                                          <p:attrName>ppt_x</p:attrName>
                                        </p:attrNameLst>
                                      </p:cBhvr>
                                      <p:tavLst>
                                        <p:tav tm="0">
                                          <p:val>
                                            <p:strVal val="ppt_x"/>
                                          </p:val>
                                        </p:tav>
                                        <p:tav tm="100000">
                                          <p:val>
                                            <p:strVal val="ppt_x"/>
                                          </p:val>
                                        </p:tav>
                                      </p:tavLst>
                                    </p:anim>
                                    <p:anim calcmode="lin" valueType="num">
                                      <p:cBhvr>
                                        <p:cTn id="672" dur="1000"/>
                                        <p:tgtEl>
                                          <p:spTgt spid="163"/>
                                        </p:tgtEl>
                                        <p:attrNameLst>
                                          <p:attrName>ppt_y</p:attrName>
                                        </p:attrNameLst>
                                      </p:cBhvr>
                                      <p:tavLst>
                                        <p:tav tm="0">
                                          <p:val>
                                            <p:strVal val="ppt_y"/>
                                          </p:val>
                                        </p:tav>
                                        <p:tav tm="100000">
                                          <p:val>
                                            <p:strVal val="ppt_y+.1"/>
                                          </p:val>
                                        </p:tav>
                                      </p:tavLst>
                                    </p:anim>
                                    <p:set>
                                      <p:cBhvr>
                                        <p:cTn id="673" dur="1" fill="hold">
                                          <p:stCondLst>
                                            <p:cond delay="999"/>
                                          </p:stCondLst>
                                        </p:cTn>
                                        <p:tgtEl>
                                          <p:spTgt spid="163"/>
                                        </p:tgtEl>
                                        <p:attrNameLst>
                                          <p:attrName>style.visibility</p:attrName>
                                        </p:attrNameLst>
                                      </p:cBhvr>
                                      <p:to>
                                        <p:strVal val="hidden"/>
                                      </p:to>
                                    </p:set>
                                  </p:childTnLst>
                                  <p:subTnLst>
                                    <p:audio>
                                      <p:cMediaNode>
                                        <p:cTn display="0" masterRel="sameClick">
                                          <p:stCondLst>
                                            <p:cond evt="begin" delay="0">
                                              <p:tn val="669"/>
                                            </p:cond>
                                          </p:stCondLst>
                                          <p:endCondLst>
                                            <p:cond evt="onStopAudio" delay="0">
                                              <p:tgtEl>
                                                <p:sldTgt/>
                                              </p:tgtEl>
                                            </p:cond>
                                          </p:endCondLst>
                                        </p:cTn>
                                        <p:tgtEl>
                                          <p:sndTgt r:embed="rId3" name="chimes.wav"/>
                                        </p:tgtEl>
                                      </p:cMediaNode>
                                    </p:audio>
                                  </p:subTnLst>
                                </p:cTn>
                              </p:par>
                              <p:par>
                                <p:cTn id="674" presetID="42" presetClass="exit" presetSubtype="0" fill="hold" nodeType="withEffect">
                                  <p:stCondLst>
                                    <p:cond delay="0"/>
                                  </p:stCondLst>
                                  <p:childTnLst>
                                    <p:animEffect transition="out" filter="fade">
                                      <p:cBhvr>
                                        <p:cTn id="675" dur="1000"/>
                                        <p:tgtEl>
                                          <p:spTgt spid="164"/>
                                        </p:tgtEl>
                                      </p:cBhvr>
                                    </p:animEffect>
                                    <p:anim calcmode="lin" valueType="num">
                                      <p:cBhvr>
                                        <p:cTn id="676" dur="1000"/>
                                        <p:tgtEl>
                                          <p:spTgt spid="164"/>
                                        </p:tgtEl>
                                        <p:attrNameLst>
                                          <p:attrName>ppt_x</p:attrName>
                                        </p:attrNameLst>
                                      </p:cBhvr>
                                      <p:tavLst>
                                        <p:tav tm="0">
                                          <p:val>
                                            <p:strVal val="ppt_x"/>
                                          </p:val>
                                        </p:tav>
                                        <p:tav tm="100000">
                                          <p:val>
                                            <p:strVal val="ppt_x"/>
                                          </p:val>
                                        </p:tav>
                                      </p:tavLst>
                                    </p:anim>
                                    <p:anim calcmode="lin" valueType="num">
                                      <p:cBhvr>
                                        <p:cTn id="677" dur="1000"/>
                                        <p:tgtEl>
                                          <p:spTgt spid="164"/>
                                        </p:tgtEl>
                                        <p:attrNameLst>
                                          <p:attrName>ppt_y</p:attrName>
                                        </p:attrNameLst>
                                      </p:cBhvr>
                                      <p:tavLst>
                                        <p:tav tm="0">
                                          <p:val>
                                            <p:strVal val="ppt_y"/>
                                          </p:val>
                                        </p:tav>
                                        <p:tav tm="100000">
                                          <p:val>
                                            <p:strVal val="ppt_y+.1"/>
                                          </p:val>
                                        </p:tav>
                                      </p:tavLst>
                                    </p:anim>
                                    <p:set>
                                      <p:cBhvr>
                                        <p:cTn id="678" dur="1" fill="hold">
                                          <p:stCondLst>
                                            <p:cond delay="999"/>
                                          </p:stCondLst>
                                        </p:cTn>
                                        <p:tgtEl>
                                          <p:spTgt spid="164"/>
                                        </p:tgtEl>
                                        <p:attrNameLst>
                                          <p:attrName>style.visibility</p:attrName>
                                        </p:attrNameLst>
                                      </p:cBhvr>
                                      <p:to>
                                        <p:strVal val="hidden"/>
                                      </p:to>
                                    </p:set>
                                  </p:childTnLst>
                                  <p:subTnLst>
                                    <p:audio>
                                      <p:cMediaNode>
                                        <p:cTn display="0" masterRel="sameClick">
                                          <p:stCondLst>
                                            <p:cond evt="begin" delay="0">
                                              <p:tn val="674"/>
                                            </p:cond>
                                          </p:stCondLst>
                                          <p:endCondLst>
                                            <p:cond evt="onStopAudio" delay="0">
                                              <p:tgtEl>
                                                <p:sldTgt/>
                                              </p:tgtEl>
                                            </p:cond>
                                          </p:endCondLst>
                                        </p:cTn>
                                        <p:tgtEl>
                                          <p:sndTgt r:embed="rId3" name="chimes.wav"/>
                                        </p:tgtEl>
                                      </p:cMediaNode>
                                    </p:audio>
                                  </p:subTnLst>
                                </p:cTn>
                              </p:par>
                              <p:par>
                                <p:cTn id="679" presetID="42" presetClass="exit" presetSubtype="0" fill="hold" nodeType="withEffect">
                                  <p:stCondLst>
                                    <p:cond delay="0"/>
                                  </p:stCondLst>
                                  <p:childTnLst>
                                    <p:animEffect transition="out" filter="fade">
                                      <p:cBhvr>
                                        <p:cTn id="680" dur="1000"/>
                                        <p:tgtEl>
                                          <p:spTgt spid="165"/>
                                        </p:tgtEl>
                                      </p:cBhvr>
                                    </p:animEffect>
                                    <p:anim calcmode="lin" valueType="num">
                                      <p:cBhvr>
                                        <p:cTn id="681" dur="1000"/>
                                        <p:tgtEl>
                                          <p:spTgt spid="165"/>
                                        </p:tgtEl>
                                        <p:attrNameLst>
                                          <p:attrName>ppt_x</p:attrName>
                                        </p:attrNameLst>
                                      </p:cBhvr>
                                      <p:tavLst>
                                        <p:tav tm="0">
                                          <p:val>
                                            <p:strVal val="ppt_x"/>
                                          </p:val>
                                        </p:tav>
                                        <p:tav tm="100000">
                                          <p:val>
                                            <p:strVal val="ppt_x"/>
                                          </p:val>
                                        </p:tav>
                                      </p:tavLst>
                                    </p:anim>
                                    <p:anim calcmode="lin" valueType="num">
                                      <p:cBhvr>
                                        <p:cTn id="682" dur="1000"/>
                                        <p:tgtEl>
                                          <p:spTgt spid="165"/>
                                        </p:tgtEl>
                                        <p:attrNameLst>
                                          <p:attrName>ppt_y</p:attrName>
                                        </p:attrNameLst>
                                      </p:cBhvr>
                                      <p:tavLst>
                                        <p:tav tm="0">
                                          <p:val>
                                            <p:strVal val="ppt_y"/>
                                          </p:val>
                                        </p:tav>
                                        <p:tav tm="100000">
                                          <p:val>
                                            <p:strVal val="ppt_y+.1"/>
                                          </p:val>
                                        </p:tav>
                                      </p:tavLst>
                                    </p:anim>
                                    <p:set>
                                      <p:cBhvr>
                                        <p:cTn id="683" dur="1" fill="hold">
                                          <p:stCondLst>
                                            <p:cond delay="999"/>
                                          </p:stCondLst>
                                        </p:cTn>
                                        <p:tgtEl>
                                          <p:spTgt spid="165"/>
                                        </p:tgtEl>
                                        <p:attrNameLst>
                                          <p:attrName>style.visibility</p:attrName>
                                        </p:attrNameLst>
                                      </p:cBhvr>
                                      <p:to>
                                        <p:strVal val="hidden"/>
                                      </p:to>
                                    </p:set>
                                  </p:childTnLst>
                                  <p:subTnLst>
                                    <p:audio>
                                      <p:cMediaNode>
                                        <p:cTn display="0" masterRel="sameClick">
                                          <p:stCondLst>
                                            <p:cond evt="begin" delay="0">
                                              <p:tn val="679"/>
                                            </p:cond>
                                          </p:stCondLst>
                                          <p:endCondLst>
                                            <p:cond evt="onStopAudio" delay="0">
                                              <p:tgtEl>
                                                <p:sldTgt/>
                                              </p:tgtEl>
                                            </p:cond>
                                          </p:endCondLst>
                                        </p:cTn>
                                        <p:tgtEl>
                                          <p:sndTgt r:embed="rId3" name="chimes.wav"/>
                                        </p:tgtEl>
                                      </p:cMediaNode>
                                    </p:audio>
                                  </p:subTnLst>
                                </p:cTn>
                              </p:par>
                              <p:par>
                                <p:cTn id="684" presetID="42" presetClass="exit" presetSubtype="0" fill="hold" nodeType="withEffect">
                                  <p:stCondLst>
                                    <p:cond delay="0"/>
                                  </p:stCondLst>
                                  <p:childTnLst>
                                    <p:animEffect transition="out" filter="fade">
                                      <p:cBhvr>
                                        <p:cTn id="685" dur="1000"/>
                                        <p:tgtEl>
                                          <p:spTgt spid="166"/>
                                        </p:tgtEl>
                                      </p:cBhvr>
                                    </p:animEffect>
                                    <p:anim calcmode="lin" valueType="num">
                                      <p:cBhvr>
                                        <p:cTn id="686" dur="1000"/>
                                        <p:tgtEl>
                                          <p:spTgt spid="166"/>
                                        </p:tgtEl>
                                        <p:attrNameLst>
                                          <p:attrName>ppt_x</p:attrName>
                                        </p:attrNameLst>
                                      </p:cBhvr>
                                      <p:tavLst>
                                        <p:tav tm="0">
                                          <p:val>
                                            <p:strVal val="ppt_x"/>
                                          </p:val>
                                        </p:tav>
                                        <p:tav tm="100000">
                                          <p:val>
                                            <p:strVal val="ppt_x"/>
                                          </p:val>
                                        </p:tav>
                                      </p:tavLst>
                                    </p:anim>
                                    <p:anim calcmode="lin" valueType="num">
                                      <p:cBhvr>
                                        <p:cTn id="687" dur="1000"/>
                                        <p:tgtEl>
                                          <p:spTgt spid="166"/>
                                        </p:tgtEl>
                                        <p:attrNameLst>
                                          <p:attrName>ppt_y</p:attrName>
                                        </p:attrNameLst>
                                      </p:cBhvr>
                                      <p:tavLst>
                                        <p:tav tm="0">
                                          <p:val>
                                            <p:strVal val="ppt_y"/>
                                          </p:val>
                                        </p:tav>
                                        <p:tav tm="100000">
                                          <p:val>
                                            <p:strVal val="ppt_y+.1"/>
                                          </p:val>
                                        </p:tav>
                                      </p:tavLst>
                                    </p:anim>
                                    <p:set>
                                      <p:cBhvr>
                                        <p:cTn id="688" dur="1" fill="hold">
                                          <p:stCondLst>
                                            <p:cond delay="999"/>
                                          </p:stCondLst>
                                        </p:cTn>
                                        <p:tgtEl>
                                          <p:spTgt spid="166"/>
                                        </p:tgtEl>
                                        <p:attrNameLst>
                                          <p:attrName>style.visibility</p:attrName>
                                        </p:attrNameLst>
                                      </p:cBhvr>
                                      <p:to>
                                        <p:strVal val="hidden"/>
                                      </p:to>
                                    </p:set>
                                  </p:childTnLst>
                                  <p:subTnLst>
                                    <p:audio>
                                      <p:cMediaNode>
                                        <p:cTn display="0" masterRel="sameClick">
                                          <p:stCondLst>
                                            <p:cond evt="begin" delay="0">
                                              <p:tn val="684"/>
                                            </p:cond>
                                          </p:stCondLst>
                                          <p:endCondLst>
                                            <p:cond evt="onStopAudio" delay="0">
                                              <p:tgtEl>
                                                <p:sldTgt/>
                                              </p:tgtEl>
                                            </p:cond>
                                          </p:endCondLst>
                                        </p:cTn>
                                        <p:tgtEl>
                                          <p:sndTgt r:embed="rId3" name="chimes.wav"/>
                                        </p:tgtEl>
                                      </p:cMediaNode>
                                    </p:audio>
                                  </p:subTnLst>
                                </p:cTn>
                              </p:par>
                            </p:childTnLst>
                          </p:cTn>
                        </p:par>
                      </p:childTnLst>
                    </p:cTn>
                  </p:par>
                  <p:par>
                    <p:cTn id="689" fill="hold">
                      <p:stCondLst>
                        <p:cond delay="indefinite"/>
                      </p:stCondLst>
                      <p:childTnLst>
                        <p:par>
                          <p:cTn id="690" fill="hold">
                            <p:stCondLst>
                              <p:cond delay="0"/>
                            </p:stCondLst>
                            <p:childTnLst>
                              <p:par>
                                <p:cTn id="691" presetID="42" presetClass="exit" presetSubtype="0" fill="hold" nodeType="clickEffect">
                                  <p:stCondLst>
                                    <p:cond delay="0"/>
                                  </p:stCondLst>
                                  <p:childTnLst>
                                    <p:animEffect transition="out" filter="fade">
                                      <p:cBhvr>
                                        <p:cTn id="692" dur="1000"/>
                                        <p:tgtEl>
                                          <p:spTgt spid="167"/>
                                        </p:tgtEl>
                                      </p:cBhvr>
                                    </p:animEffect>
                                    <p:anim calcmode="lin" valueType="num">
                                      <p:cBhvr>
                                        <p:cTn id="693" dur="1000"/>
                                        <p:tgtEl>
                                          <p:spTgt spid="167"/>
                                        </p:tgtEl>
                                        <p:attrNameLst>
                                          <p:attrName>ppt_x</p:attrName>
                                        </p:attrNameLst>
                                      </p:cBhvr>
                                      <p:tavLst>
                                        <p:tav tm="0">
                                          <p:val>
                                            <p:strVal val="ppt_x"/>
                                          </p:val>
                                        </p:tav>
                                        <p:tav tm="100000">
                                          <p:val>
                                            <p:strVal val="ppt_x"/>
                                          </p:val>
                                        </p:tav>
                                      </p:tavLst>
                                    </p:anim>
                                    <p:anim calcmode="lin" valueType="num">
                                      <p:cBhvr>
                                        <p:cTn id="694" dur="1000"/>
                                        <p:tgtEl>
                                          <p:spTgt spid="167"/>
                                        </p:tgtEl>
                                        <p:attrNameLst>
                                          <p:attrName>ppt_y</p:attrName>
                                        </p:attrNameLst>
                                      </p:cBhvr>
                                      <p:tavLst>
                                        <p:tav tm="0">
                                          <p:val>
                                            <p:strVal val="ppt_y"/>
                                          </p:val>
                                        </p:tav>
                                        <p:tav tm="100000">
                                          <p:val>
                                            <p:strVal val="ppt_y+.1"/>
                                          </p:val>
                                        </p:tav>
                                      </p:tavLst>
                                    </p:anim>
                                    <p:set>
                                      <p:cBhvr>
                                        <p:cTn id="695" dur="1" fill="hold">
                                          <p:stCondLst>
                                            <p:cond delay="999"/>
                                          </p:stCondLst>
                                        </p:cTn>
                                        <p:tgtEl>
                                          <p:spTgt spid="167"/>
                                        </p:tgtEl>
                                        <p:attrNameLst>
                                          <p:attrName>style.visibility</p:attrName>
                                        </p:attrNameLst>
                                      </p:cBhvr>
                                      <p:to>
                                        <p:strVal val="hidden"/>
                                      </p:to>
                                    </p:set>
                                  </p:childTnLst>
                                  <p:subTnLst>
                                    <p:audio>
                                      <p:cMediaNode>
                                        <p:cTn display="0" masterRel="sameClick">
                                          <p:stCondLst>
                                            <p:cond evt="begin" delay="0">
                                              <p:tn val="691"/>
                                            </p:cond>
                                          </p:stCondLst>
                                          <p:endCondLst>
                                            <p:cond evt="onStopAudio" delay="0">
                                              <p:tgtEl>
                                                <p:sldTgt/>
                                              </p:tgtEl>
                                            </p:cond>
                                          </p:endCondLst>
                                        </p:cTn>
                                        <p:tgtEl>
                                          <p:sndTgt r:embed="rId3" name="chimes.wav"/>
                                        </p:tgtEl>
                                      </p:cMediaNode>
                                    </p:audio>
                                  </p:subTnLst>
                                </p:cTn>
                              </p:par>
                            </p:childTnLst>
                          </p:cTn>
                        </p:par>
                      </p:childTnLst>
                    </p:cTn>
                  </p:par>
                  <p:par>
                    <p:cTn id="696" fill="hold">
                      <p:stCondLst>
                        <p:cond delay="indefinite"/>
                      </p:stCondLst>
                      <p:childTnLst>
                        <p:par>
                          <p:cTn id="697" fill="hold">
                            <p:stCondLst>
                              <p:cond delay="0"/>
                            </p:stCondLst>
                            <p:childTnLst>
                              <p:par>
                                <p:cTn id="698" presetID="42" presetClass="exit" presetSubtype="0" fill="hold" nodeType="clickEffect">
                                  <p:stCondLst>
                                    <p:cond delay="0"/>
                                  </p:stCondLst>
                                  <p:childTnLst>
                                    <p:animEffect transition="out" filter="fade">
                                      <p:cBhvr>
                                        <p:cTn id="699" dur="1000"/>
                                        <p:tgtEl>
                                          <p:spTgt spid="168"/>
                                        </p:tgtEl>
                                      </p:cBhvr>
                                    </p:animEffect>
                                    <p:anim calcmode="lin" valueType="num">
                                      <p:cBhvr>
                                        <p:cTn id="700" dur="1000"/>
                                        <p:tgtEl>
                                          <p:spTgt spid="168"/>
                                        </p:tgtEl>
                                        <p:attrNameLst>
                                          <p:attrName>ppt_x</p:attrName>
                                        </p:attrNameLst>
                                      </p:cBhvr>
                                      <p:tavLst>
                                        <p:tav tm="0">
                                          <p:val>
                                            <p:strVal val="ppt_x"/>
                                          </p:val>
                                        </p:tav>
                                        <p:tav tm="100000">
                                          <p:val>
                                            <p:strVal val="ppt_x"/>
                                          </p:val>
                                        </p:tav>
                                      </p:tavLst>
                                    </p:anim>
                                    <p:anim calcmode="lin" valueType="num">
                                      <p:cBhvr>
                                        <p:cTn id="701" dur="1000"/>
                                        <p:tgtEl>
                                          <p:spTgt spid="168"/>
                                        </p:tgtEl>
                                        <p:attrNameLst>
                                          <p:attrName>ppt_y</p:attrName>
                                        </p:attrNameLst>
                                      </p:cBhvr>
                                      <p:tavLst>
                                        <p:tav tm="0">
                                          <p:val>
                                            <p:strVal val="ppt_y"/>
                                          </p:val>
                                        </p:tav>
                                        <p:tav tm="100000">
                                          <p:val>
                                            <p:strVal val="ppt_y+.1"/>
                                          </p:val>
                                        </p:tav>
                                      </p:tavLst>
                                    </p:anim>
                                    <p:set>
                                      <p:cBhvr>
                                        <p:cTn id="702" dur="1" fill="hold">
                                          <p:stCondLst>
                                            <p:cond delay="999"/>
                                          </p:stCondLst>
                                        </p:cTn>
                                        <p:tgtEl>
                                          <p:spTgt spid="168"/>
                                        </p:tgtEl>
                                        <p:attrNameLst>
                                          <p:attrName>style.visibility</p:attrName>
                                        </p:attrNameLst>
                                      </p:cBhvr>
                                      <p:to>
                                        <p:strVal val="hidden"/>
                                      </p:to>
                                    </p:set>
                                  </p:childTnLst>
                                  <p:subTnLst>
                                    <p:audio>
                                      <p:cMediaNode>
                                        <p:cTn display="0" masterRel="sameClick">
                                          <p:stCondLst>
                                            <p:cond evt="begin" delay="0">
                                              <p:tn val="698"/>
                                            </p:cond>
                                          </p:stCondLst>
                                          <p:endCondLst>
                                            <p:cond evt="onStopAudio" delay="0">
                                              <p:tgtEl>
                                                <p:sldTgt/>
                                              </p:tgtEl>
                                            </p:cond>
                                          </p:endCondLst>
                                        </p:cTn>
                                        <p:tgtEl>
                                          <p:sndTgt r:embed="rId3" name="chimes.wav"/>
                                        </p:tgtEl>
                                      </p:cMediaNode>
                                    </p:audio>
                                  </p:subTnLst>
                                </p:cTn>
                              </p:par>
                            </p:childTnLst>
                          </p:cTn>
                        </p:par>
                      </p:childTnLst>
                    </p:cTn>
                  </p:par>
                  <p:par>
                    <p:cTn id="703" fill="hold">
                      <p:stCondLst>
                        <p:cond delay="indefinite"/>
                      </p:stCondLst>
                      <p:childTnLst>
                        <p:par>
                          <p:cTn id="704" fill="hold">
                            <p:stCondLst>
                              <p:cond delay="0"/>
                            </p:stCondLst>
                            <p:childTnLst>
                              <p:par>
                                <p:cTn id="705" presetID="42" presetClass="exit" presetSubtype="0" fill="hold" nodeType="clickEffect">
                                  <p:stCondLst>
                                    <p:cond delay="0"/>
                                  </p:stCondLst>
                                  <p:childTnLst>
                                    <p:animEffect transition="out" filter="fade">
                                      <p:cBhvr>
                                        <p:cTn id="706" dur="1000"/>
                                        <p:tgtEl>
                                          <p:spTgt spid="169"/>
                                        </p:tgtEl>
                                      </p:cBhvr>
                                    </p:animEffect>
                                    <p:anim calcmode="lin" valueType="num">
                                      <p:cBhvr>
                                        <p:cTn id="707" dur="1000"/>
                                        <p:tgtEl>
                                          <p:spTgt spid="169"/>
                                        </p:tgtEl>
                                        <p:attrNameLst>
                                          <p:attrName>ppt_x</p:attrName>
                                        </p:attrNameLst>
                                      </p:cBhvr>
                                      <p:tavLst>
                                        <p:tav tm="0">
                                          <p:val>
                                            <p:strVal val="ppt_x"/>
                                          </p:val>
                                        </p:tav>
                                        <p:tav tm="100000">
                                          <p:val>
                                            <p:strVal val="ppt_x"/>
                                          </p:val>
                                        </p:tav>
                                      </p:tavLst>
                                    </p:anim>
                                    <p:anim calcmode="lin" valueType="num">
                                      <p:cBhvr>
                                        <p:cTn id="708" dur="1000"/>
                                        <p:tgtEl>
                                          <p:spTgt spid="169"/>
                                        </p:tgtEl>
                                        <p:attrNameLst>
                                          <p:attrName>ppt_y</p:attrName>
                                        </p:attrNameLst>
                                      </p:cBhvr>
                                      <p:tavLst>
                                        <p:tav tm="0">
                                          <p:val>
                                            <p:strVal val="ppt_y"/>
                                          </p:val>
                                        </p:tav>
                                        <p:tav tm="100000">
                                          <p:val>
                                            <p:strVal val="ppt_y+.1"/>
                                          </p:val>
                                        </p:tav>
                                      </p:tavLst>
                                    </p:anim>
                                    <p:set>
                                      <p:cBhvr>
                                        <p:cTn id="709" dur="1" fill="hold">
                                          <p:stCondLst>
                                            <p:cond delay="999"/>
                                          </p:stCondLst>
                                        </p:cTn>
                                        <p:tgtEl>
                                          <p:spTgt spid="169"/>
                                        </p:tgtEl>
                                        <p:attrNameLst>
                                          <p:attrName>style.visibility</p:attrName>
                                        </p:attrNameLst>
                                      </p:cBhvr>
                                      <p:to>
                                        <p:strVal val="hidden"/>
                                      </p:to>
                                    </p:set>
                                  </p:childTnLst>
                                  <p:subTnLst>
                                    <p:audio>
                                      <p:cMediaNode>
                                        <p:cTn display="0" masterRel="sameClick">
                                          <p:stCondLst>
                                            <p:cond evt="begin" delay="0">
                                              <p:tn val="705"/>
                                            </p:cond>
                                          </p:stCondLst>
                                          <p:endCondLst>
                                            <p:cond evt="onStopAudio" delay="0">
                                              <p:tgtEl>
                                                <p:sldTgt/>
                                              </p:tgtEl>
                                            </p:cond>
                                          </p:endCondLst>
                                        </p:cTn>
                                        <p:tgtEl>
                                          <p:sndTgt r:embed="rId3" name="chimes.wav"/>
                                        </p:tgtEl>
                                      </p:cMediaNode>
                                    </p:audio>
                                  </p:subTnLst>
                                </p:cTn>
                              </p:par>
                              <p:par>
                                <p:cTn id="710" presetID="42" presetClass="exit" presetSubtype="0" fill="hold" nodeType="withEffect">
                                  <p:stCondLst>
                                    <p:cond delay="0"/>
                                  </p:stCondLst>
                                  <p:childTnLst>
                                    <p:animEffect transition="out" filter="fade">
                                      <p:cBhvr>
                                        <p:cTn id="711" dur="1000"/>
                                        <p:tgtEl>
                                          <p:spTgt spid="170"/>
                                        </p:tgtEl>
                                      </p:cBhvr>
                                    </p:animEffect>
                                    <p:anim calcmode="lin" valueType="num">
                                      <p:cBhvr>
                                        <p:cTn id="712" dur="1000"/>
                                        <p:tgtEl>
                                          <p:spTgt spid="170"/>
                                        </p:tgtEl>
                                        <p:attrNameLst>
                                          <p:attrName>ppt_x</p:attrName>
                                        </p:attrNameLst>
                                      </p:cBhvr>
                                      <p:tavLst>
                                        <p:tav tm="0">
                                          <p:val>
                                            <p:strVal val="ppt_x"/>
                                          </p:val>
                                        </p:tav>
                                        <p:tav tm="100000">
                                          <p:val>
                                            <p:strVal val="ppt_x"/>
                                          </p:val>
                                        </p:tav>
                                      </p:tavLst>
                                    </p:anim>
                                    <p:anim calcmode="lin" valueType="num">
                                      <p:cBhvr>
                                        <p:cTn id="713" dur="1000"/>
                                        <p:tgtEl>
                                          <p:spTgt spid="170"/>
                                        </p:tgtEl>
                                        <p:attrNameLst>
                                          <p:attrName>ppt_y</p:attrName>
                                        </p:attrNameLst>
                                      </p:cBhvr>
                                      <p:tavLst>
                                        <p:tav tm="0">
                                          <p:val>
                                            <p:strVal val="ppt_y"/>
                                          </p:val>
                                        </p:tav>
                                        <p:tav tm="100000">
                                          <p:val>
                                            <p:strVal val="ppt_y+.1"/>
                                          </p:val>
                                        </p:tav>
                                      </p:tavLst>
                                    </p:anim>
                                    <p:set>
                                      <p:cBhvr>
                                        <p:cTn id="714" dur="1" fill="hold">
                                          <p:stCondLst>
                                            <p:cond delay="999"/>
                                          </p:stCondLst>
                                        </p:cTn>
                                        <p:tgtEl>
                                          <p:spTgt spid="170"/>
                                        </p:tgtEl>
                                        <p:attrNameLst>
                                          <p:attrName>style.visibility</p:attrName>
                                        </p:attrNameLst>
                                      </p:cBhvr>
                                      <p:to>
                                        <p:strVal val="hidden"/>
                                      </p:to>
                                    </p:set>
                                  </p:childTnLst>
                                  <p:subTnLst>
                                    <p:audio>
                                      <p:cMediaNode>
                                        <p:cTn display="0" masterRel="sameClick">
                                          <p:stCondLst>
                                            <p:cond evt="begin" delay="0">
                                              <p:tn val="710"/>
                                            </p:cond>
                                          </p:stCondLst>
                                          <p:endCondLst>
                                            <p:cond evt="onStopAudio" delay="0">
                                              <p:tgtEl>
                                                <p:sldTgt/>
                                              </p:tgtEl>
                                            </p:cond>
                                          </p:endCondLst>
                                        </p:cTn>
                                        <p:tgtEl>
                                          <p:sndTgt r:embed="rId3" name="chimes.wav"/>
                                        </p:tgtEl>
                                      </p:cMediaNode>
                                    </p:audio>
                                  </p:subTnLst>
                                </p:cTn>
                              </p:par>
                              <p:par>
                                <p:cTn id="715" presetID="42" presetClass="exit" presetSubtype="0" fill="hold" nodeType="withEffect">
                                  <p:stCondLst>
                                    <p:cond delay="0"/>
                                  </p:stCondLst>
                                  <p:childTnLst>
                                    <p:animEffect transition="out" filter="fade">
                                      <p:cBhvr>
                                        <p:cTn id="716" dur="1000"/>
                                        <p:tgtEl>
                                          <p:spTgt spid="171"/>
                                        </p:tgtEl>
                                      </p:cBhvr>
                                    </p:animEffect>
                                    <p:anim calcmode="lin" valueType="num">
                                      <p:cBhvr>
                                        <p:cTn id="717" dur="1000"/>
                                        <p:tgtEl>
                                          <p:spTgt spid="171"/>
                                        </p:tgtEl>
                                        <p:attrNameLst>
                                          <p:attrName>ppt_x</p:attrName>
                                        </p:attrNameLst>
                                      </p:cBhvr>
                                      <p:tavLst>
                                        <p:tav tm="0">
                                          <p:val>
                                            <p:strVal val="ppt_x"/>
                                          </p:val>
                                        </p:tav>
                                        <p:tav tm="100000">
                                          <p:val>
                                            <p:strVal val="ppt_x"/>
                                          </p:val>
                                        </p:tav>
                                      </p:tavLst>
                                    </p:anim>
                                    <p:anim calcmode="lin" valueType="num">
                                      <p:cBhvr>
                                        <p:cTn id="718" dur="1000"/>
                                        <p:tgtEl>
                                          <p:spTgt spid="171"/>
                                        </p:tgtEl>
                                        <p:attrNameLst>
                                          <p:attrName>ppt_y</p:attrName>
                                        </p:attrNameLst>
                                      </p:cBhvr>
                                      <p:tavLst>
                                        <p:tav tm="0">
                                          <p:val>
                                            <p:strVal val="ppt_y"/>
                                          </p:val>
                                        </p:tav>
                                        <p:tav tm="100000">
                                          <p:val>
                                            <p:strVal val="ppt_y+.1"/>
                                          </p:val>
                                        </p:tav>
                                      </p:tavLst>
                                    </p:anim>
                                    <p:set>
                                      <p:cBhvr>
                                        <p:cTn id="719" dur="1" fill="hold">
                                          <p:stCondLst>
                                            <p:cond delay="999"/>
                                          </p:stCondLst>
                                        </p:cTn>
                                        <p:tgtEl>
                                          <p:spTgt spid="171"/>
                                        </p:tgtEl>
                                        <p:attrNameLst>
                                          <p:attrName>style.visibility</p:attrName>
                                        </p:attrNameLst>
                                      </p:cBhvr>
                                      <p:to>
                                        <p:strVal val="hidden"/>
                                      </p:to>
                                    </p:set>
                                  </p:childTnLst>
                                  <p:subTnLst>
                                    <p:audio>
                                      <p:cMediaNode>
                                        <p:cTn display="0" masterRel="sameClick">
                                          <p:stCondLst>
                                            <p:cond evt="begin" delay="0">
                                              <p:tn val="715"/>
                                            </p:cond>
                                          </p:stCondLst>
                                          <p:endCondLst>
                                            <p:cond evt="onStopAudio" delay="0">
                                              <p:tgtEl>
                                                <p:sldTgt/>
                                              </p:tgtEl>
                                            </p:cond>
                                          </p:endCondLst>
                                        </p:cTn>
                                        <p:tgtEl>
                                          <p:sndTgt r:embed="rId3" name="chimes.wav"/>
                                        </p:tgtEl>
                                      </p:cMediaNode>
                                    </p:audio>
                                  </p:subTnLst>
                                </p:cTn>
                              </p:par>
                              <p:par>
                                <p:cTn id="720" presetID="42" presetClass="exit" presetSubtype="0" fill="hold" nodeType="withEffect">
                                  <p:stCondLst>
                                    <p:cond delay="0"/>
                                  </p:stCondLst>
                                  <p:childTnLst>
                                    <p:animEffect transition="out" filter="fade">
                                      <p:cBhvr>
                                        <p:cTn id="721" dur="1000"/>
                                        <p:tgtEl>
                                          <p:spTgt spid="172"/>
                                        </p:tgtEl>
                                      </p:cBhvr>
                                    </p:animEffect>
                                    <p:anim calcmode="lin" valueType="num">
                                      <p:cBhvr>
                                        <p:cTn id="722" dur="1000"/>
                                        <p:tgtEl>
                                          <p:spTgt spid="172"/>
                                        </p:tgtEl>
                                        <p:attrNameLst>
                                          <p:attrName>ppt_x</p:attrName>
                                        </p:attrNameLst>
                                      </p:cBhvr>
                                      <p:tavLst>
                                        <p:tav tm="0">
                                          <p:val>
                                            <p:strVal val="ppt_x"/>
                                          </p:val>
                                        </p:tav>
                                        <p:tav tm="100000">
                                          <p:val>
                                            <p:strVal val="ppt_x"/>
                                          </p:val>
                                        </p:tav>
                                      </p:tavLst>
                                    </p:anim>
                                    <p:anim calcmode="lin" valueType="num">
                                      <p:cBhvr>
                                        <p:cTn id="723" dur="1000"/>
                                        <p:tgtEl>
                                          <p:spTgt spid="172"/>
                                        </p:tgtEl>
                                        <p:attrNameLst>
                                          <p:attrName>ppt_y</p:attrName>
                                        </p:attrNameLst>
                                      </p:cBhvr>
                                      <p:tavLst>
                                        <p:tav tm="0">
                                          <p:val>
                                            <p:strVal val="ppt_y"/>
                                          </p:val>
                                        </p:tav>
                                        <p:tav tm="100000">
                                          <p:val>
                                            <p:strVal val="ppt_y+.1"/>
                                          </p:val>
                                        </p:tav>
                                      </p:tavLst>
                                    </p:anim>
                                    <p:set>
                                      <p:cBhvr>
                                        <p:cTn id="724" dur="1" fill="hold">
                                          <p:stCondLst>
                                            <p:cond delay="999"/>
                                          </p:stCondLst>
                                        </p:cTn>
                                        <p:tgtEl>
                                          <p:spTgt spid="172"/>
                                        </p:tgtEl>
                                        <p:attrNameLst>
                                          <p:attrName>style.visibility</p:attrName>
                                        </p:attrNameLst>
                                      </p:cBhvr>
                                      <p:to>
                                        <p:strVal val="hidden"/>
                                      </p:to>
                                    </p:set>
                                  </p:childTnLst>
                                  <p:subTnLst>
                                    <p:audio>
                                      <p:cMediaNode>
                                        <p:cTn display="0" masterRel="sameClick">
                                          <p:stCondLst>
                                            <p:cond evt="begin" delay="0">
                                              <p:tn val="720"/>
                                            </p:cond>
                                          </p:stCondLst>
                                          <p:endCondLst>
                                            <p:cond evt="onStopAudio" delay="0">
                                              <p:tgtEl>
                                                <p:sldTgt/>
                                              </p:tgtEl>
                                            </p:cond>
                                          </p:endCondLst>
                                        </p:cTn>
                                        <p:tgtEl>
                                          <p:sndTgt r:embed="rId3" name="chimes.wav"/>
                                        </p:tgtEl>
                                      </p:cMediaNode>
                                    </p:audio>
                                  </p:subTnLst>
                                </p:cTn>
                              </p:par>
                              <p:par>
                                <p:cTn id="725" presetID="42" presetClass="exit" presetSubtype="0" fill="hold" nodeType="withEffect">
                                  <p:stCondLst>
                                    <p:cond delay="0"/>
                                  </p:stCondLst>
                                  <p:childTnLst>
                                    <p:animEffect transition="out" filter="fade">
                                      <p:cBhvr>
                                        <p:cTn id="726" dur="1000"/>
                                        <p:tgtEl>
                                          <p:spTgt spid="173"/>
                                        </p:tgtEl>
                                      </p:cBhvr>
                                    </p:animEffect>
                                    <p:anim calcmode="lin" valueType="num">
                                      <p:cBhvr>
                                        <p:cTn id="727" dur="1000"/>
                                        <p:tgtEl>
                                          <p:spTgt spid="173"/>
                                        </p:tgtEl>
                                        <p:attrNameLst>
                                          <p:attrName>ppt_x</p:attrName>
                                        </p:attrNameLst>
                                      </p:cBhvr>
                                      <p:tavLst>
                                        <p:tav tm="0">
                                          <p:val>
                                            <p:strVal val="ppt_x"/>
                                          </p:val>
                                        </p:tav>
                                        <p:tav tm="100000">
                                          <p:val>
                                            <p:strVal val="ppt_x"/>
                                          </p:val>
                                        </p:tav>
                                      </p:tavLst>
                                    </p:anim>
                                    <p:anim calcmode="lin" valueType="num">
                                      <p:cBhvr>
                                        <p:cTn id="728" dur="1000"/>
                                        <p:tgtEl>
                                          <p:spTgt spid="173"/>
                                        </p:tgtEl>
                                        <p:attrNameLst>
                                          <p:attrName>ppt_y</p:attrName>
                                        </p:attrNameLst>
                                      </p:cBhvr>
                                      <p:tavLst>
                                        <p:tav tm="0">
                                          <p:val>
                                            <p:strVal val="ppt_y"/>
                                          </p:val>
                                        </p:tav>
                                        <p:tav tm="100000">
                                          <p:val>
                                            <p:strVal val="ppt_y+.1"/>
                                          </p:val>
                                        </p:tav>
                                      </p:tavLst>
                                    </p:anim>
                                    <p:set>
                                      <p:cBhvr>
                                        <p:cTn id="729" dur="1" fill="hold">
                                          <p:stCondLst>
                                            <p:cond delay="999"/>
                                          </p:stCondLst>
                                        </p:cTn>
                                        <p:tgtEl>
                                          <p:spTgt spid="173"/>
                                        </p:tgtEl>
                                        <p:attrNameLst>
                                          <p:attrName>style.visibility</p:attrName>
                                        </p:attrNameLst>
                                      </p:cBhvr>
                                      <p:to>
                                        <p:strVal val="hidden"/>
                                      </p:to>
                                    </p:set>
                                  </p:childTnLst>
                                  <p:subTnLst>
                                    <p:audio>
                                      <p:cMediaNode>
                                        <p:cTn display="0" masterRel="sameClick">
                                          <p:stCondLst>
                                            <p:cond evt="begin" delay="0">
                                              <p:tn val="725"/>
                                            </p:cond>
                                          </p:stCondLst>
                                          <p:endCondLst>
                                            <p:cond evt="onStopAudio" delay="0">
                                              <p:tgtEl>
                                                <p:sldTgt/>
                                              </p:tgtEl>
                                            </p:cond>
                                          </p:endCondLst>
                                        </p:cTn>
                                        <p:tgtEl>
                                          <p:sndTgt r:embed="rId3" name="chimes.wav"/>
                                        </p:tgtEl>
                                      </p:cMediaNode>
                                    </p:audio>
                                  </p:subTnLst>
                                </p:cTn>
                              </p:par>
                            </p:childTnLst>
                          </p:cTn>
                        </p:par>
                      </p:childTnLst>
                    </p:cTn>
                  </p:par>
                  <p:par>
                    <p:cTn id="730" fill="hold">
                      <p:stCondLst>
                        <p:cond delay="indefinite"/>
                      </p:stCondLst>
                      <p:childTnLst>
                        <p:par>
                          <p:cTn id="731" fill="hold">
                            <p:stCondLst>
                              <p:cond delay="0"/>
                            </p:stCondLst>
                            <p:childTnLst>
                              <p:par>
                                <p:cTn id="732" presetID="42" presetClass="exit" presetSubtype="0" fill="hold" nodeType="clickEffect">
                                  <p:stCondLst>
                                    <p:cond delay="0"/>
                                  </p:stCondLst>
                                  <p:childTnLst>
                                    <p:animEffect transition="out" filter="fade">
                                      <p:cBhvr>
                                        <p:cTn id="733" dur="1000"/>
                                        <p:tgtEl>
                                          <p:spTgt spid="174"/>
                                        </p:tgtEl>
                                      </p:cBhvr>
                                    </p:animEffect>
                                    <p:anim calcmode="lin" valueType="num">
                                      <p:cBhvr>
                                        <p:cTn id="734" dur="1000"/>
                                        <p:tgtEl>
                                          <p:spTgt spid="174"/>
                                        </p:tgtEl>
                                        <p:attrNameLst>
                                          <p:attrName>ppt_x</p:attrName>
                                        </p:attrNameLst>
                                      </p:cBhvr>
                                      <p:tavLst>
                                        <p:tav tm="0">
                                          <p:val>
                                            <p:strVal val="ppt_x"/>
                                          </p:val>
                                        </p:tav>
                                        <p:tav tm="100000">
                                          <p:val>
                                            <p:strVal val="ppt_x"/>
                                          </p:val>
                                        </p:tav>
                                      </p:tavLst>
                                    </p:anim>
                                    <p:anim calcmode="lin" valueType="num">
                                      <p:cBhvr>
                                        <p:cTn id="735" dur="1000"/>
                                        <p:tgtEl>
                                          <p:spTgt spid="174"/>
                                        </p:tgtEl>
                                        <p:attrNameLst>
                                          <p:attrName>ppt_y</p:attrName>
                                        </p:attrNameLst>
                                      </p:cBhvr>
                                      <p:tavLst>
                                        <p:tav tm="0">
                                          <p:val>
                                            <p:strVal val="ppt_y"/>
                                          </p:val>
                                        </p:tav>
                                        <p:tav tm="100000">
                                          <p:val>
                                            <p:strVal val="ppt_y+.1"/>
                                          </p:val>
                                        </p:tav>
                                      </p:tavLst>
                                    </p:anim>
                                    <p:set>
                                      <p:cBhvr>
                                        <p:cTn id="736" dur="1" fill="hold">
                                          <p:stCondLst>
                                            <p:cond delay="999"/>
                                          </p:stCondLst>
                                        </p:cTn>
                                        <p:tgtEl>
                                          <p:spTgt spid="174"/>
                                        </p:tgtEl>
                                        <p:attrNameLst>
                                          <p:attrName>style.visibility</p:attrName>
                                        </p:attrNameLst>
                                      </p:cBhvr>
                                      <p:to>
                                        <p:strVal val="hidden"/>
                                      </p:to>
                                    </p:set>
                                  </p:childTnLst>
                                  <p:subTnLst>
                                    <p:audio>
                                      <p:cMediaNode>
                                        <p:cTn display="0" masterRel="sameClick">
                                          <p:stCondLst>
                                            <p:cond evt="begin" delay="0">
                                              <p:tn val="732"/>
                                            </p:cond>
                                          </p:stCondLst>
                                          <p:endCondLst>
                                            <p:cond evt="onStopAudio" delay="0">
                                              <p:tgtEl>
                                                <p:sldTgt/>
                                              </p:tgtEl>
                                            </p:cond>
                                          </p:endCondLst>
                                        </p:cTn>
                                        <p:tgtEl>
                                          <p:sndTgt r:embed="rId3" name="chimes.wav"/>
                                        </p:tgtEl>
                                      </p:cMediaNode>
                                    </p:audio>
                                  </p:subTnLst>
                                </p:cTn>
                              </p:par>
                            </p:childTnLst>
                          </p:cTn>
                        </p:par>
                      </p:childTnLst>
                    </p:cTn>
                  </p:par>
                  <p:par>
                    <p:cTn id="737" fill="hold">
                      <p:stCondLst>
                        <p:cond delay="indefinite"/>
                      </p:stCondLst>
                      <p:childTnLst>
                        <p:par>
                          <p:cTn id="738" fill="hold">
                            <p:stCondLst>
                              <p:cond delay="0"/>
                            </p:stCondLst>
                            <p:childTnLst>
                              <p:par>
                                <p:cTn id="739" presetID="42" presetClass="exit" presetSubtype="0" fill="hold" nodeType="clickEffect">
                                  <p:stCondLst>
                                    <p:cond delay="0"/>
                                  </p:stCondLst>
                                  <p:childTnLst>
                                    <p:animEffect transition="out" filter="fade">
                                      <p:cBhvr>
                                        <p:cTn id="740" dur="1000"/>
                                        <p:tgtEl>
                                          <p:spTgt spid="175"/>
                                        </p:tgtEl>
                                      </p:cBhvr>
                                    </p:animEffect>
                                    <p:anim calcmode="lin" valueType="num">
                                      <p:cBhvr>
                                        <p:cTn id="741" dur="1000"/>
                                        <p:tgtEl>
                                          <p:spTgt spid="175"/>
                                        </p:tgtEl>
                                        <p:attrNameLst>
                                          <p:attrName>ppt_x</p:attrName>
                                        </p:attrNameLst>
                                      </p:cBhvr>
                                      <p:tavLst>
                                        <p:tav tm="0">
                                          <p:val>
                                            <p:strVal val="ppt_x"/>
                                          </p:val>
                                        </p:tav>
                                        <p:tav tm="100000">
                                          <p:val>
                                            <p:strVal val="ppt_x"/>
                                          </p:val>
                                        </p:tav>
                                      </p:tavLst>
                                    </p:anim>
                                    <p:anim calcmode="lin" valueType="num">
                                      <p:cBhvr>
                                        <p:cTn id="742" dur="1000"/>
                                        <p:tgtEl>
                                          <p:spTgt spid="175"/>
                                        </p:tgtEl>
                                        <p:attrNameLst>
                                          <p:attrName>ppt_y</p:attrName>
                                        </p:attrNameLst>
                                      </p:cBhvr>
                                      <p:tavLst>
                                        <p:tav tm="0">
                                          <p:val>
                                            <p:strVal val="ppt_y"/>
                                          </p:val>
                                        </p:tav>
                                        <p:tav tm="100000">
                                          <p:val>
                                            <p:strVal val="ppt_y+.1"/>
                                          </p:val>
                                        </p:tav>
                                      </p:tavLst>
                                    </p:anim>
                                    <p:set>
                                      <p:cBhvr>
                                        <p:cTn id="743" dur="1" fill="hold">
                                          <p:stCondLst>
                                            <p:cond delay="999"/>
                                          </p:stCondLst>
                                        </p:cTn>
                                        <p:tgtEl>
                                          <p:spTgt spid="175"/>
                                        </p:tgtEl>
                                        <p:attrNameLst>
                                          <p:attrName>style.visibility</p:attrName>
                                        </p:attrNameLst>
                                      </p:cBhvr>
                                      <p:to>
                                        <p:strVal val="hidden"/>
                                      </p:to>
                                    </p:set>
                                  </p:childTnLst>
                                  <p:subTnLst>
                                    <p:audio>
                                      <p:cMediaNode>
                                        <p:cTn display="0" masterRel="sameClick">
                                          <p:stCondLst>
                                            <p:cond evt="begin" delay="0">
                                              <p:tn val="739"/>
                                            </p:cond>
                                          </p:stCondLst>
                                          <p:endCondLst>
                                            <p:cond evt="onStopAudio" delay="0">
                                              <p:tgtEl>
                                                <p:sldTgt/>
                                              </p:tgtEl>
                                            </p:cond>
                                          </p:endCondLst>
                                        </p:cTn>
                                        <p:tgtEl>
                                          <p:sndTgt r:embed="rId3" name="chimes.wav"/>
                                        </p:tgtEl>
                                      </p:cMediaNode>
                                    </p:audio>
                                  </p:subTnLst>
                                </p:cTn>
                              </p:par>
                            </p:childTnLst>
                          </p:cTn>
                        </p:par>
                      </p:childTnLst>
                    </p:cTn>
                  </p:par>
                  <p:par>
                    <p:cTn id="744" fill="hold">
                      <p:stCondLst>
                        <p:cond delay="indefinite"/>
                      </p:stCondLst>
                      <p:childTnLst>
                        <p:par>
                          <p:cTn id="745" fill="hold">
                            <p:stCondLst>
                              <p:cond delay="0"/>
                            </p:stCondLst>
                            <p:childTnLst>
                              <p:par>
                                <p:cTn id="746" presetID="42" presetClass="exit" presetSubtype="0" fill="hold" nodeType="clickEffect">
                                  <p:stCondLst>
                                    <p:cond delay="0"/>
                                  </p:stCondLst>
                                  <p:childTnLst>
                                    <p:animEffect transition="out" filter="fade">
                                      <p:cBhvr>
                                        <p:cTn id="747" dur="1000"/>
                                        <p:tgtEl>
                                          <p:spTgt spid="176"/>
                                        </p:tgtEl>
                                      </p:cBhvr>
                                    </p:animEffect>
                                    <p:anim calcmode="lin" valueType="num">
                                      <p:cBhvr>
                                        <p:cTn id="748" dur="1000"/>
                                        <p:tgtEl>
                                          <p:spTgt spid="176"/>
                                        </p:tgtEl>
                                        <p:attrNameLst>
                                          <p:attrName>ppt_x</p:attrName>
                                        </p:attrNameLst>
                                      </p:cBhvr>
                                      <p:tavLst>
                                        <p:tav tm="0">
                                          <p:val>
                                            <p:strVal val="ppt_x"/>
                                          </p:val>
                                        </p:tav>
                                        <p:tav tm="100000">
                                          <p:val>
                                            <p:strVal val="ppt_x"/>
                                          </p:val>
                                        </p:tav>
                                      </p:tavLst>
                                    </p:anim>
                                    <p:anim calcmode="lin" valueType="num">
                                      <p:cBhvr>
                                        <p:cTn id="749" dur="1000"/>
                                        <p:tgtEl>
                                          <p:spTgt spid="176"/>
                                        </p:tgtEl>
                                        <p:attrNameLst>
                                          <p:attrName>ppt_y</p:attrName>
                                        </p:attrNameLst>
                                      </p:cBhvr>
                                      <p:tavLst>
                                        <p:tav tm="0">
                                          <p:val>
                                            <p:strVal val="ppt_y"/>
                                          </p:val>
                                        </p:tav>
                                        <p:tav tm="100000">
                                          <p:val>
                                            <p:strVal val="ppt_y+.1"/>
                                          </p:val>
                                        </p:tav>
                                      </p:tavLst>
                                    </p:anim>
                                    <p:set>
                                      <p:cBhvr>
                                        <p:cTn id="750" dur="1" fill="hold">
                                          <p:stCondLst>
                                            <p:cond delay="999"/>
                                          </p:stCondLst>
                                        </p:cTn>
                                        <p:tgtEl>
                                          <p:spTgt spid="176"/>
                                        </p:tgtEl>
                                        <p:attrNameLst>
                                          <p:attrName>style.visibility</p:attrName>
                                        </p:attrNameLst>
                                      </p:cBhvr>
                                      <p:to>
                                        <p:strVal val="hidden"/>
                                      </p:to>
                                    </p:set>
                                  </p:childTnLst>
                                  <p:subTnLst>
                                    <p:audio>
                                      <p:cMediaNode>
                                        <p:cTn display="0" masterRel="sameClick">
                                          <p:stCondLst>
                                            <p:cond evt="begin" delay="0">
                                              <p:tn val="746"/>
                                            </p:cond>
                                          </p:stCondLst>
                                          <p:endCondLst>
                                            <p:cond evt="onStopAudio" delay="0">
                                              <p:tgtEl>
                                                <p:sldTgt/>
                                              </p:tgtEl>
                                            </p:cond>
                                          </p:endCondLst>
                                        </p:cTn>
                                        <p:tgtEl>
                                          <p:sndTgt r:embed="rId3" name="chimes.wav"/>
                                        </p:tgtEl>
                                      </p:cMediaNode>
                                    </p:audio>
                                  </p:subTnLst>
                                </p:cTn>
                              </p:par>
                              <p:par>
                                <p:cTn id="751" presetID="42" presetClass="exit" presetSubtype="0" fill="hold" nodeType="withEffect">
                                  <p:stCondLst>
                                    <p:cond delay="0"/>
                                  </p:stCondLst>
                                  <p:childTnLst>
                                    <p:animEffect transition="out" filter="fade">
                                      <p:cBhvr>
                                        <p:cTn id="752" dur="1000"/>
                                        <p:tgtEl>
                                          <p:spTgt spid="177"/>
                                        </p:tgtEl>
                                      </p:cBhvr>
                                    </p:animEffect>
                                    <p:anim calcmode="lin" valueType="num">
                                      <p:cBhvr>
                                        <p:cTn id="753" dur="1000"/>
                                        <p:tgtEl>
                                          <p:spTgt spid="177"/>
                                        </p:tgtEl>
                                        <p:attrNameLst>
                                          <p:attrName>ppt_x</p:attrName>
                                        </p:attrNameLst>
                                      </p:cBhvr>
                                      <p:tavLst>
                                        <p:tav tm="0">
                                          <p:val>
                                            <p:strVal val="ppt_x"/>
                                          </p:val>
                                        </p:tav>
                                        <p:tav tm="100000">
                                          <p:val>
                                            <p:strVal val="ppt_x"/>
                                          </p:val>
                                        </p:tav>
                                      </p:tavLst>
                                    </p:anim>
                                    <p:anim calcmode="lin" valueType="num">
                                      <p:cBhvr>
                                        <p:cTn id="754" dur="1000"/>
                                        <p:tgtEl>
                                          <p:spTgt spid="177"/>
                                        </p:tgtEl>
                                        <p:attrNameLst>
                                          <p:attrName>ppt_y</p:attrName>
                                        </p:attrNameLst>
                                      </p:cBhvr>
                                      <p:tavLst>
                                        <p:tav tm="0">
                                          <p:val>
                                            <p:strVal val="ppt_y"/>
                                          </p:val>
                                        </p:tav>
                                        <p:tav tm="100000">
                                          <p:val>
                                            <p:strVal val="ppt_y+.1"/>
                                          </p:val>
                                        </p:tav>
                                      </p:tavLst>
                                    </p:anim>
                                    <p:set>
                                      <p:cBhvr>
                                        <p:cTn id="755" dur="1" fill="hold">
                                          <p:stCondLst>
                                            <p:cond delay="999"/>
                                          </p:stCondLst>
                                        </p:cTn>
                                        <p:tgtEl>
                                          <p:spTgt spid="177"/>
                                        </p:tgtEl>
                                        <p:attrNameLst>
                                          <p:attrName>style.visibility</p:attrName>
                                        </p:attrNameLst>
                                      </p:cBhvr>
                                      <p:to>
                                        <p:strVal val="hidden"/>
                                      </p:to>
                                    </p:set>
                                  </p:childTnLst>
                                  <p:subTnLst>
                                    <p:audio>
                                      <p:cMediaNode>
                                        <p:cTn display="0" masterRel="sameClick">
                                          <p:stCondLst>
                                            <p:cond evt="begin" delay="0">
                                              <p:tn val="751"/>
                                            </p:cond>
                                          </p:stCondLst>
                                          <p:endCondLst>
                                            <p:cond evt="onStopAudio" delay="0">
                                              <p:tgtEl>
                                                <p:sldTgt/>
                                              </p:tgtEl>
                                            </p:cond>
                                          </p:endCondLst>
                                        </p:cTn>
                                        <p:tgtEl>
                                          <p:sndTgt r:embed="rId3" name="chimes.wav"/>
                                        </p:tgtEl>
                                      </p:cMediaNode>
                                    </p:audio>
                                  </p:subTnLst>
                                </p:cTn>
                              </p:par>
                              <p:par>
                                <p:cTn id="756" presetID="42" presetClass="exit" presetSubtype="0" fill="hold" nodeType="withEffect">
                                  <p:stCondLst>
                                    <p:cond delay="0"/>
                                  </p:stCondLst>
                                  <p:childTnLst>
                                    <p:animEffect transition="out" filter="fade">
                                      <p:cBhvr>
                                        <p:cTn id="757" dur="1000"/>
                                        <p:tgtEl>
                                          <p:spTgt spid="178"/>
                                        </p:tgtEl>
                                      </p:cBhvr>
                                    </p:animEffect>
                                    <p:anim calcmode="lin" valueType="num">
                                      <p:cBhvr>
                                        <p:cTn id="758" dur="1000"/>
                                        <p:tgtEl>
                                          <p:spTgt spid="178"/>
                                        </p:tgtEl>
                                        <p:attrNameLst>
                                          <p:attrName>ppt_x</p:attrName>
                                        </p:attrNameLst>
                                      </p:cBhvr>
                                      <p:tavLst>
                                        <p:tav tm="0">
                                          <p:val>
                                            <p:strVal val="ppt_x"/>
                                          </p:val>
                                        </p:tav>
                                        <p:tav tm="100000">
                                          <p:val>
                                            <p:strVal val="ppt_x"/>
                                          </p:val>
                                        </p:tav>
                                      </p:tavLst>
                                    </p:anim>
                                    <p:anim calcmode="lin" valueType="num">
                                      <p:cBhvr>
                                        <p:cTn id="759" dur="1000"/>
                                        <p:tgtEl>
                                          <p:spTgt spid="178"/>
                                        </p:tgtEl>
                                        <p:attrNameLst>
                                          <p:attrName>ppt_y</p:attrName>
                                        </p:attrNameLst>
                                      </p:cBhvr>
                                      <p:tavLst>
                                        <p:tav tm="0">
                                          <p:val>
                                            <p:strVal val="ppt_y"/>
                                          </p:val>
                                        </p:tav>
                                        <p:tav tm="100000">
                                          <p:val>
                                            <p:strVal val="ppt_y+.1"/>
                                          </p:val>
                                        </p:tav>
                                      </p:tavLst>
                                    </p:anim>
                                    <p:set>
                                      <p:cBhvr>
                                        <p:cTn id="760" dur="1" fill="hold">
                                          <p:stCondLst>
                                            <p:cond delay="999"/>
                                          </p:stCondLst>
                                        </p:cTn>
                                        <p:tgtEl>
                                          <p:spTgt spid="178"/>
                                        </p:tgtEl>
                                        <p:attrNameLst>
                                          <p:attrName>style.visibility</p:attrName>
                                        </p:attrNameLst>
                                      </p:cBhvr>
                                      <p:to>
                                        <p:strVal val="hidden"/>
                                      </p:to>
                                    </p:set>
                                  </p:childTnLst>
                                  <p:subTnLst>
                                    <p:audio>
                                      <p:cMediaNode>
                                        <p:cTn display="0" masterRel="sameClick">
                                          <p:stCondLst>
                                            <p:cond evt="begin" delay="0">
                                              <p:tn val="756"/>
                                            </p:cond>
                                          </p:stCondLst>
                                          <p:endCondLst>
                                            <p:cond evt="onStopAudio" delay="0">
                                              <p:tgtEl>
                                                <p:sldTgt/>
                                              </p:tgtEl>
                                            </p:cond>
                                          </p:endCondLst>
                                        </p:cTn>
                                        <p:tgtEl>
                                          <p:sndTgt r:embed="rId3" name="chimes.wav"/>
                                        </p:tgtEl>
                                      </p:cMediaNode>
                                    </p:audio>
                                  </p:subTnLst>
                                </p:cTn>
                              </p:par>
                              <p:par>
                                <p:cTn id="761" presetID="42" presetClass="exit" presetSubtype="0" fill="hold" nodeType="withEffect">
                                  <p:stCondLst>
                                    <p:cond delay="0"/>
                                  </p:stCondLst>
                                  <p:childTnLst>
                                    <p:animEffect transition="out" filter="fade">
                                      <p:cBhvr>
                                        <p:cTn id="762" dur="1000"/>
                                        <p:tgtEl>
                                          <p:spTgt spid="179"/>
                                        </p:tgtEl>
                                      </p:cBhvr>
                                    </p:animEffect>
                                    <p:anim calcmode="lin" valueType="num">
                                      <p:cBhvr>
                                        <p:cTn id="763" dur="1000"/>
                                        <p:tgtEl>
                                          <p:spTgt spid="179"/>
                                        </p:tgtEl>
                                        <p:attrNameLst>
                                          <p:attrName>ppt_x</p:attrName>
                                        </p:attrNameLst>
                                      </p:cBhvr>
                                      <p:tavLst>
                                        <p:tav tm="0">
                                          <p:val>
                                            <p:strVal val="ppt_x"/>
                                          </p:val>
                                        </p:tav>
                                        <p:tav tm="100000">
                                          <p:val>
                                            <p:strVal val="ppt_x"/>
                                          </p:val>
                                        </p:tav>
                                      </p:tavLst>
                                    </p:anim>
                                    <p:anim calcmode="lin" valueType="num">
                                      <p:cBhvr>
                                        <p:cTn id="764" dur="1000"/>
                                        <p:tgtEl>
                                          <p:spTgt spid="179"/>
                                        </p:tgtEl>
                                        <p:attrNameLst>
                                          <p:attrName>ppt_y</p:attrName>
                                        </p:attrNameLst>
                                      </p:cBhvr>
                                      <p:tavLst>
                                        <p:tav tm="0">
                                          <p:val>
                                            <p:strVal val="ppt_y"/>
                                          </p:val>
                                        </p:tav>
                                        <p:tav tm="100000">
                                          <p:val>
                                            <p:strVal val="ppt_y+.1"/>
                                          </p:val>
                                        </p:tav>
                                      </p:tavLst>
                                    </p:anim>
                                    <p:set>
                                      <p:cBhvr>
                                        <p:cTn id="765" dur="1" fill="hold">
                                          <p:stCondLst>
                                            <p:cond delay="999"/>
                                          </p:stCondLst>
                                        </p:cTn>
                                        <p:tgtEl>
                                          <p:spTgt spid="179"/>
                                        </p:tgtEl>
                                        <p:attrNameLst>
                                          <p:attrName>style.visibility</p:attrName>
                                        </p:attrNameLst>
                                      </p:cBhvr>
                                      <p:to>
                                        <p:strVal val="hidden"/>
                                      </p:to>
                                    </p:set>
                                  </p:childTnLst>
                                  <p:subTnLst>
                                    <p:audio>
                                      <p:cMediaNode>
                                        <p:cTn display="0" masterRel="sameClick">
                                          <p:stCondLst>
                                            <p:cond evt="begin" delay="0">
                                              <p:tn val="761"/>
                                            </p:cond>
                                          </p:stCondLst>
                                          <p:endCondLst>
                                            <p:cond evt="onStopAudio" delay="0">
                                              <p:tgtEl>
                                                <p:sldTgt/>
                                              </p:tgtEl>
                                            </p:cond>
                                          </p:endCondLst>
                                        </p:cTn>
                                        <p:tgtEl>
                                          <p:sndTgt r:embed="rId3" name="chimes.wav"/>
                                        </p:tgtEl>
                                      </p:cMediaNode>
                                    </p:audio>
                                  </p:subTnLst>
                                </p:cTn>
                              </p:par>
                              <p:par>
                                <p:cTn id="766" presetID="42" presetClass="exit" presetSubtype="0" fill="hold" nodeType="withEffect">
                                  <p:stCondLst>
                                    <p:cond delay="0"/>
                                  </p:stCondLst>
                                  <p:childTnLst>
                                    <p:animEffect transition="out" filter="fade">
                                      <p:cBhvr>
                                        <p:cTn id="767" dur="1000"/>
                                        <p:tgtEl>
                                          <p:spTgt spid="180"/>
                                        </p:tgtEl>
                                      </p:cBhvr>
                                    </p:animEffect>
                                    <p:anim calcmode="lin" valueType="num">
                                      <p:cBhvr>
                                        <p:cTn id="768" dur="1000"/>
                                        <p:tgtEl>
                                          <p:spTgt spid="180"/>
                                        </p:tgtEl>
                                        <p:attrNameLst>
                                          <p:attrName>ppt_x</p:attrName>
                                        </p:attrNameLst>
                                      </p:cBhvr>
                                      <p:tavLst>
                                        <p:tav tm="0">
                                          <p:val>
                                            <p:strVal val="ppt_x"/>
                                          </p:val>
                                        </p:tav>
                                        <p:tav tm="100000">
                                          <p:val>
                                            <p:strVal val="ppt_x"/>
                                          </p:val>
                                        </p:tav>
                                      </p:tavLst>
                                    </p:anim>
                                    <p:anim calcmode="lin" valueType="num">
                                      <p:cBhvr>
                                        <p:cTn id="769" dur="1000"/>
                                        <p:tgtEl>
                                          <p:spTgt spid="180"/>
                                        </p:tgtEl>
                                        <p:attrNameLst>
                                          <p:attrName>ppt_y</p:attrName>
                                        </p:attrNameLst>
                                      </p:cBhvr>
                                      <p:tavLst>
                                        <p:tav tm="0">
                                          <p:val>
                                            <p:strVal val="ppt_y"/>
                                          </p:val>
                                        </p:tav>
                                        <p:tav tm="100000">
                                          <p:val>
                                            <p:strVal val="ppt_y+.1"/>
                                          </p:val>
                                        </p:tav>
                                      </p:tavLst>
                                    </p:anim>
                                    <p:set>
                                      <p:cBhvr>
                                        <p:cTn id="770" dur="1" fill="hold">
                                          <p:stCondLst>
                                            <p:cond delay="999"/>
                                          </p:stCondLst>
                                        </p:cTn>
                                        <p:tgtEl>
                                          <p:spTgt spid="180"/>
                                        </p:tgtEl>
                                        <p:attrNameLst>
                                          <p:attrName>style.visibility</p:attrName>
                                        </p:attrNameLst>
                                      </p:cBhvr>
                                      <p:to>
                                        <p:strVal val="hidden"/>
                                      </p:to>
                                    </p:set>
                                  </p:childTnLst>
                                  <p:subTnLst>
                                    <p:audio>
                                      <p:cMediaNode>
                                        <p:cTn display="0" masterRel="sameClick">
                                          <p:stCondLst>
                                            <p:cond evt="begin" delay="0">
                                              <p:tn val="76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07C9B0-40C8-D078-A794-F0CB739FDC1A}"/>
              </a:ext>
            </a:extLst>
          </p:cNvPr>
          <p:cNvGrpSpPr/>
          <p:nvPr/>
        </p:nvGrpSpPr>
        <p:grpSpPr>
          <a:xfrm>
            <a:off x="1981955" y="746620"/>
            <a:ext cx="5180092" cy="1253630"/>
            <a:chOff x="1469319" y="600821"/>
            <a:chExt cx="9192937" cy="1521598"/>
          </a:xfrm>
          <a:solidFill>
            <a:srgbClr val="92D050"/>
          </a:solidFill>
        </p:grpSpPr>
        <p:grpSp>
          <p:nvGrpSpPr>
            <p:cNvPr id="3" name="Google Shape;1177;p37">
              <a:extLst>
                <a:ext uri="{FF2B5EF4-FFF2-40B4-BE49-F238E27FC236}">
                  <a16:creationId xmlns:a16="http://schemas.microsoft.com/office/drawing/2014/main"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sp>
            <p:nvSpPr>
              <p:cNvPr id="6" name="Google Shape;1179;p37">
                <a:extLst>
                  <a:ext uri="{FF2B5EF4-FFF2-40B4-BE49-F238E27FC236}">
                    <a16:creationId xmlns:a16="http://schemas.microsoft.com/office/drawing/2014/main"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sp>
            <p:nvSpPr>
              <p:cNvPr id="7" name="Google Shape;1180;p37">
                <a:extLst>
                  <a:ext uri="{FF2B5EF4-FFF2-40B4-BE49-F238E27FC236}">
                    <a16:creationId xmlns:a16="http://schemas.microsoft.com/office/drawing/2014/main"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sp>
            <p:nvSpPr>
              <p:cNvPr id="8" name="Google Shape;1179;p37">
                <a:extLst>
                  <a:ext uri="{FF2B5EF4-FFF2-40B4-BE49-F238E27FC236}">
                    <a16:creationId xmlns:a16="http://schemas.microsoft.com/office/drawing/2014/main"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sp>
            <p:nvSpPr>
              <p:cNvPr id="9" name="Google Shape;1180;p37">
                <a:extLst>
                  <a:ext uri="{FF2B5EF4-FFF2-40B4-BE49-F238E27FC236}">
                    <a16:creationId xmlns:a16="http://schemas.microsoft.com/office/drawing/2014/main"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sp>
            <p:nvSpPr>
              <p:cNvPr id="10" name="Google Shape;1179;p37">
                <a:extLst>
                  <a:ext uri="{FF2B5EF4-FFF2-40B4-BE49-F238E27FC236}">
                    <a16:creationId xmlns:a16="http://schemas.microsoft.com/office/drawing/2014/main"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sp>
            <p:nvSpPr>
              <p:cNvPr id="11" name="Google Shape;1180;p37">
                <a:extLst>
                  <a:ext uri="{FF2B5EF4-FFF2-40B4-BE49-F238E27FC236}">
                    <a16:creationId xmlns:a16="http://schemas.microsoft.com/office/drawing/2014/main"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grpSp>
        <p:sp>
          <p:nvSpPr>
            <p:cNvPr id="4" name="TextBox 3">
              <a:extLst>
                <a:ext uri="{FF2B5EF4-FFF2-40B4-BE49-F238E27FC236}">
                  <a16:creationId xmlns:a16="http://schemas.microsoft.com/office/drawing/2014/main" id="{E7CBA5FA-96EC-07A7-D9D0-D135751BCA96}"/>
                </a:ext>
              </a:extLst>
            </p:cNvPr>
            <p:cNvSpPr txBox="1"/>
            <p:nvPr/>
          </p:nvSpPr>
          <p:spPr>
            <a:xfrm>
              <a:off x="1469319" y="857307"/>
              <a:ext cx="9192937" cy="1036643"/>
            </a:xfrm>
            <a:prstGeom prst="rect">
              <a:avLst/>
            </a:prstGeom>
            <a:noFill/>
          </p:spPr>
          <p:txBody>
            <a:bodyPr wrap="square">
              <a:spAutoFit/>
            </a:bodyPr>
            <a:lstStyle/>
            <a:p>
              <a:pPr algn="ctr"/>
              <a:r>
                <a:rPr lang="en-US" sz="4950" b="1"/>
                <a:t>VẬN DỤNG</a:t>
              </a:r>
            </a:p>
          </p:txBody>
        </p:sp>
      </p:grpSp>
      <p:pic>
        <p:nvPicPr>
          <p:cNvPr id="20" name="Picture 19">
            <a:extLst>
              <a:ext uri="{FF2B5EF4-FFF2-40B4-BE49-F238E27FC236}">
                <a16:creationId xmlns:a16="http://schemas.microsoft.com/office/drawing/2014/main" id="{487EF831-6E59-406B-C18D-30FCD4152091}"/>
              </a:ext>
            </a:extLst>
          </p:cNvPr>
          <p:cNvPicPr>
            <a:picLocks noChangeAspect="1"/>
          </p:cNvPicPr>
          <p:nvPr/>
        </p:nvPicPr>
        <p:blipFill>
          <a:blip r:embed="rId3"/>
          <a:stretch>
            <a:fillRect/>
          </a:stretch>
        </p:blipFill>
        <p:spPr>
          <a:xfrm>
            <a:off x="3178969" y="2211566"/>
            <a:ext cx="2786063" cy="2786063"/>
          </a:xfrm>
          <a:prstGeom prst="rect">
            <a:avLst/>
          </a:prstGeom>
        </p:spPr>
      </p:pic>
    </p:spTree>
    <p:extLst>
      <p:ext uri="{BB962C8B-B14F-4D97-AF65-F5344CB8AC3E}">
        <p14:creationId xmlns:p14="http://schemas.microsoft.com/office/powerpoint/2010/main" val="1239186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5900" y="2805359"/>
            <a:ext cx="6172200" cy="919939"/>
          </a:xfrm>
          <a:prstGeom prst="rect">
            <a:avLst/>
          </a:prstGeom>
          <a:solidFill>
            <a:srgbClr val="FFFFFF"/>
          </a:solidFill>
          <a:ln w="28575" cap="flat" cmpd="sng" algn="ctr">
            <a:noFill/>
            <a:prstDash val="solid"/>
            <a:miter lim="800000"/>
          </a:ln>
          <a:effectLst/>
        </p:spPr>
        <p:txBody>
          <a:bodyPr lIns="91294" tIns="45647" rIns="91294" bIns="45647" rtlCol="0" anchor="ctr"/>
          <a:lstStyle/>
          <a:p>
            <a:pPr lvl="0">
              <a:buClrTx/>
              <a:defRPr/>
            </a:pPr>
            <a:r>
              <a:rPr lang="en-US" sz="3300">
                <a:latin typeface="+mj-lt"/>
                <a:ea typeface="Arial-Rounded" pitchFamily="34" charset="0"/>
                <a:cs typeface="Arial-Rounded" pitchFamily="34" charset="0"/>
              </a:rPr>
              <a:t>B. Bảo Ngọc</a:t>
            </a:r>
            <a:endParaRPr lang="vi-VN" sz="3300" dirty="0">
              <a:latin typeface="+mj-lt"/>
              <a:ea typeface="Arial-Rounded" pitchFamily="34" charset="0"/>
              <a:cs typeface="Arial-Rounded" pitchFamily="34" charset="0"/>
            </a:endParaRPr>
          </a:p>
        </p:txBody>
      </p:sp>
      <p:sp>
        <p:nvSpPr>
          <p:cNvPr id="3" name="Rectangle 2"/>
          <p:cNvSpPr/>
          <p:nvPr/>
        </p:nvSpPr>
        <p:spPr>
          <a:xfrm>
            <a:off x="1485900" y="1700382"/>
            <a:ext cx="6172200" cy="943468"/>
          </a:xfrm>
          <a:prstGeom prst="rect">
            <a:avLst/>
          </a:prstGeom>
          <a:solidFill>
            <a:srgbClr val="FFFFFF"/>
          </a:solidFill>
          <a:ln w="28575" cap="flat" cmpd="sng" algn="ctr">
            <a:noFill/>
            <a:prstDash val="solid"/>
            <a:miter lim="800000"/>
          </a:ln>
          <a:effectLst/>
        </p:spPr>
        <p:txBody>
          <a:bodyPr lIns="91294" tIns="45647" rIns="91294" bIns="45647" rtlCol="0" anchor="ctr"/>
          <a:lstStyle/>
          <a:p>
            <a:r>
              <a:rPr lang="en-US" sz="3300">
                <a:latin typeface="+mj-lt"/>
                <a:ea typeface="Arial-Rounded" pitchFamily="34" charset="0"/>
                <a:cs typeface="Arial-Rounded" pitchFamily="34" charset="0"/>
              </a:rPr>
              <a:t>A. </a:t>
            </a:r>
            <a:r>
              <a:rPr lang="en-US" sz="3300">
                <a:ea typeface="Arial-Rounded" pitchFamily="34" charset="0"/>
                <a:cs typeface="Arial-Rounded" pitchFamily="34" charset="0"/>
              </a:rPr>
              <a:t>Thuỵ Anh</a:t>
            </a:r>
            <a:endParaRPr lang="en-US" sz="33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2395" y="3086385"/>
            <a:ext cx="598573" cy="587056"/>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5301" y="1830917"/>
            <a:ext cx="605667" cy="583764"/>
          </a:xfrm>
          <a:prstGeom prst="rect">
            <a:avLst/>
          </a:prstGeom>
          <a:noFill/>
        </p:spPr>
      </p:pic>
      <p:sp>
        <p:nvSpPr>
          <p:cNvPr id="6" name="Rectangle 5"/>
          <p:cNvSpPr/>
          <p:nvPr/>
        </p:nvSpPr>
        <p:spPr>
          <a:xfrm>
            <a:off x="1485900" y="3886806"/>
            <a:ext cx="6172200" cy="917013"/>
          </a:xfrm>
          <a:prstGeom prst="rect">
            <a:avLst/>
          </a:prstGeom>
          <a:solidFill>
            <a:srgbClr val="FFFFFF"/>
          </a:solidFill>
          <a:ln w="28575" cap="flat" cmpd="sng" algn="ctr">
            <a:noFill/>
            <a:prstDash val="solid"/>
            <a:miter lim="800000"/>
          </a:ln>
          <a:effectLst/>
        </p:spPr>
        <p:txBody>
          <a:bodyPr lIns="91294" tIns="45647" rIns="91294" bIns="45647" rtlCol="0" anchor="ctr"/>
          <a:lstStyle/>
          <a:p>
            <a:r>
              <a:rPr lang="en-US" sz="3300">
                <a:latin typeface="+mj-lt"/>
                <a:ea typeface="Arial-Rounded" pitchFamily="34" charset="0"/>
                <a:cs typeface="Arial-Rounded" pitchFamily="34" charset="0"/>
              </a:rPr>
              <a:t>C. </a:t>
            </a:r>
            <a:r>
              <a:rPr lang="en-US" sz="3300">
                <a:ea typeface="Arial-Rounded" pitchFamily="34" charset="0"/>
                <a:cs typeface="Arial-Rounded" pitchFamily="34" charset="0"/>
              </a:rPr>
              <a:t>Bảo Châu</a:t>
            </a:r>
            <a:endParaRPr lang="en-US" sz="33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2395" y="4105118"/>
            <a:ext cx="605667" cy="583764"/>
          </a:xfrm>
          <a:prstGeom prst="rect">
            <a:avLst/>
          </a:prstGeom>
          <a:noFill/>
        </p:spPr>
      </p:pic>
      <p:sp>
        <p:nvSpPr>
          <p:cNvPr id="8" name="Rectangle: Rounded Corners 7"/>
          <p:cNvSpPr/>
          <p:nvPr/>
        </p:nvSpPr>
        <p:spPr>
          <a:xfrm>
            <a:off x="837819" y="546442"/>
            <a:ext cx="7468362" cy="612771"/>
          </a:xfrm>
          <a:prstGeom prst="roundRect">
            <a:avLst/>
          </a:prstGeom>
          <a:solidFill>
            <a:srgbClr val="FFFFFF"/>
          </a:solidFill>
        </p:spPr>
        <p:txBody>
          <a:bodyPr wrap="square" lIns="91294" tIns="45647" rIns="91294" bIns="45647">
            <a:spAutoFit/>
          </a:bodyPr>
          <a:lstStyle/>
          <a:p>
            <a:pPr algn="ctr"/>
            <a:r>
              <a:rPr lang="en-US" sz="3000" b="1">
                <a:latin typeface="+mn-lt"/>
                <a:ea typeface="Arial-Rounded" pitchFamily="34" charset="0"/>
                <a:cs typeface="Arial-Rounded" pitchFamily="34" charset="0"/>
              </a:rPr>
              <a:t>Tác giả của bài thơ </a:t>
            </a:r>
            <a:r>
              <a:rPr lang="en-US" sz="3000" b="1" i="1">
                <a:latin typeface="+mn-lt"/>
                <a:ea typeface="Arial-Rounded" pitchFamily="34" charset="0"/>
                <a:cs typeface="Arial-Rounded" pitchFamily="34" charset="0"/>
              </a:rPr>
              <a:t>Vẽ màu </a:t>
            </a:r>
            <a:r>
              <a:rPr lang="en-US" sz="3000" b="1">
                <a:latin typeface="+mn-lt"/>
                <a:ea typeface="Arial-Rounded" pitchFamily="34" charset="0"/>
                <a:cs typeface="Arial-Rounded" pitchFamily="34" charset="0"/>
              </a:rPr>
              <a:t>là:</a:t>
            </a:r>
            <a:endParaRPr lang="en-US" sz="3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5900" y="3874221"/>
            <a:ext cx="6172200" cy="919939"/>
          </a:xfrm>
          <a:prstGeom prst="rect">
            <a:avLst/>
          </a:prstGeom>
          <a:solidFill>
            <a:srgbClr val="FFFFFF"/>
          </a:solidFill>
          <a:ln w="28575" cap="flat" cmpd="sng" algn="ctr">
            <a:noFill/>
            <a:prstDash val="solid"/>
            <a:miter lim="800000"/>
          </a:ln>
          <a:effectLst/>
        </p:spPr>
        <p:txBody>
          <a:bodyPr lIns="91294" tIns="45647" rIns="91294" bIns="45647" rtlCol="0" anchor="ctr"/>
          <a:lstStyle/>
          <a:p>
            <a:pPr lvl="0">
              <a:buClrTx/>
              <a:defRPr/>
            </a:pPr>
            <a:r>
              <a:rPr lang="en-US" sz="3300">
                <a:latin typeface="+mj-lt"/>
                <a:ea typeface="Arial-Rounded" pitchFamily="34" charset="0"/>
                <a:cs typeface="Arial-Rounded" pitchFamily="34" charset="0"/>
              </a:rPr>
              <a:t>C. Màu cam</a:t>
            </a:r>
            <a:endParaRPr lang="vi-VN" sz="3300" dirty="0">
              <a:latin typeface="+mj-lt"/>
              <a:ea typeface="Arial-Rounded" pitchFamily="34" charset="0"/>
              <a:cs typeface="Arial-Rounded" pitchFamily="34" charset="0"/>
            </a:endParaRPr>
          </a:p>
        </p:txBody>
      </p:sp>
      <p:sp>
        <p:nvSpPr>
          <p:cNvPr id="3" name="Rectangle 2"/>
          <p:cNvSpPr/>
          <p:nvPr/>
        </p:nvSpPr>
        <p:spPr>
          <a:xfrm>
            <a:off x="1485900" y="2738231"/>
            <a:ext cx="6172200" cy="943468"/>
          </a:xfrm>
          <a:prstGeom prst="rect">
            <a:avLst/>
          </a:prstGeom>
          <a:solidFill>
            <a:srgbClr val="FFFFFF"/>
          </a:solidFill>
          <a:ln w="28575" cap="flat" cmpd="sng" algn="ctr">
            <a:noFill/>
            <a:prstDash val="solid"/>
            <a:miter lim="800000"/>
          </a:ln>
          <a:effectLst/>
        </p:spPr>
        <p:txBody>
          <a:bodyPr lIns="91294" tIns="45647" rIns="91294" bIns="45647" rtlCol="0" anchor="ctr"/>
          <a:lstStyle/>
          <a:p>
            <a:r>
              <a:rPr lang="en-US" sz="3300">
                <a:latin typeface="+mj-lt"/>
                <a:ea typeface="Arial-Rounded" pitchFamily="34" charset="0"/>
                <a:cs typeface="Arial-Rounded" pitchFamily="34" charset="0"/>
              </a:rPr>
              <a:t>B. </a:t>
            </a:r>
            <a:r>
              <a:rPr lang="en-US" sz="3300">
                <a:ea typeface="Arial-Rounded" pitchFamily="34" charset="0"/>
                <a:cs typeface="Arial-Rounded" pitchFamily="34" charset="0"/>
              </a:rPr>
              <a:t>Màu đỏ</a:t>
            </a:r>
            <a:endParaRPr lang="en-US" sz="33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4994" y="4040662"/>
            <a:ext cx="598573" cy="587056"/>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1835" y="2930753"/>
            <a:ext cx="605667" cy="583764"/>
          </a:xfrm>
          <a:prstGeom prst="rect">
            <a:avLst/>
          </a:prstGeom>
          <a:noFill/>
        </p:spPr>
      </p:pic>
      <p:sp>
        <p:nvSpPr>
          <p:cNvPr id="6" name="Rectangle 5"/>
          <p:cNvSpPr/>
          <p:nvPr/>
        </p:nvSpPr>
        <p:spPr>
          <a:xfrm>
            <a:off x="1485900" y="1627022"/>
            <a:ext cx="6172200" cy="917013"/>
          </a:xfrm>
          <a:prstGeom prst="rect">
            <a:avLst/>
          </a:prstGeom>
          <a:solidFill>
            <a:srgbClr val="FFFFFF"/>
          </a:solidFill>
          <a:ln w="28575" cap="flat" cmpd="sng" algn="ctr">
            <a:noFill/>
            <a:prstDash val="solid"/>
            <a:miter lim="800000"/>
          </a:ln>
          <a:effectLst/>
        </p:spPr>
        <p:txBody>
          <a:bodyPr lIns="91294" tIns="45647" rIns="91294" bIns="45647" rtlCol="0" anchor="ctr"/>
          <a:lstStyle/>
          <a:p>
            <a:r>
              <a:rPr lang="en-US" sz="3300">
                <a:latin typeface="+mj-lt"/>
                <a:ea typeface="Arial-Rounded" pitchFamily="34" charset="0"/>
                <a:cs typeface="Arial-Rounded" pitchFamily="34" charset="0"/>
              </a:rPr>
              <a:t>A. </a:t>
            </a:r>
            <a:r>
              <a:rPr lang="en-US" sz="3300">
                <a:ea typeface="Arial-Rounded" pitchFamily="34" charset="0"/>
                <a:cs typeface="Arial-Rounded" pitchFamily="34" charset="0"/>
              </a:rPr>
              <a:t>Màu vàng</a:t>
            </a:r>
            <a:endParaRPr lang="en-US" sz="33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2467" y="1798762"/>
            <a:ext cx="605667" cy="583764"/>
          </a:xfrm>
          <a:prstGeom prst="rect">
            <a:avLst/>
          </a:prstGeom>
          <a:noFill/>
        </p:spPr>
      </p:pic>
      <p:sp>
        <p:nvSpPr>
          <p:cNvPr id="8" name="Rectangle: Rounded Corners 7"/>
          <p:cNvSpPr/>
          <p:nvPr/>
        </p:nvSpPr>
        <p:spPr>
          <a:xfrm>
            <a:off x="837819" y="515782"/>
            <a:ext cx="7468362" cy="612771"/>
          </a:xfrm>
          <a:prstGeom prst="roundRect">
            <a:avLst/>
          </a:prstGeom>
          <a:solidFill>
            <a:srgbClr val="FFFFFF"/>
          </a:solidFill>
        </p:spPr>
        <p:txBody>
          <a:bodyPr wrap="square" lIns="91294" tIns="45647" rIns="91294" bIns="45647">
            <a:spAutoFit/>
          </a:bodyPr>
          <a:lstStyle/>
          <a:p>
            <a:pPr algn="ctr"/>
            <a:r>
              <a:rPr lang="en-US" sz="3000" b="1">
                <a:latin typeface="+mn-lt"/>
                <a:ea typeface="Arial-Rounded" pitchFamily="34" charset="0"/>
                <a:cs typeface="Arial-Rounded" pitchFamily="34" charset="0"/>
              </a:rPr>
              <a:t>Màu nào không nhắc đến trong bài?</a:t>
            </a:r>
            <a:endParaRPr lang="en-US" sz="3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363428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86657" y="1882784"/>
            <a:ext cx="6789420" cy="688966"/>
          </a:xfrm>
          <a:prstGeom prst="rect">
            <a:avLst/>
          </a:prstGeom>
          <a:solidFill>
            <a:srgbClr val="FFFFFF"/>
          </a:solidFill>
          <a:ln w="28575" cap="flat" cmpd="sng" algn="ctr">
            <a:noFill/>
            <a:prstDash val="solid"/>
            <a:miter lim="800000"/>
          </a:ln>
          <a:effectLst/>
        </p:spPr>
        <p:txBody>
          <a:bodyPr lIns="91294" tIns="45647" rIns="91294" bIns="45647" rtlCol="0" anchor="ctr"/>
          <a:lstStyle/>
          <a:p>
            <a:r>
              <a:rPr lang="en-US" sz="3200">
                <a:latin typeface="+mj-lt"/>
                <a:ea typeface="Arial-Rounded" pitchFamily="34" charset="0"/>
                <a:cs typeface="Arial-Rounded" pitchFamily="34" charset="0"/>
              </a:rPr>
              <a:t>A. </a:t>
            </a:r>
            <a:r>
              <a:rPr lang="en-US" sz="3200">
                <a:ea typeface="Arial-Rounded" pitchFamily="34" charset="0"/>
                <a:cs typeface="Arial-Rounded" pitchFamily="34" charset="0"/>
              </a:rPr>
              <a:t>Vẽ theo sản phẩm người khác</a:t>
            </a:r>
            <a:endParaRPr lang="en-US" sz="3200" dirty="0">
              <a:latin typeface="+mj-lt"/>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3243" y="1882784"/>
            <a:ext cx="605667" cy="583764"/>
          </a:xfrm>
          <a:prstGeom prst="rect">
            <a:avLst/>
          </a:prstGeom>
          <a:noFill/>
        </p:spPr>
      </p:pic>
      <p:sp>
        <p:nvSpPr>
          <p:cNvPr id="8" name="Rectangle: Rounded Corners 7"/>
          <p:cNvSpPr/>
          <p:nvPr/>
        </p:nvSpPr>
        <p:spPr>
          <a:xfrm>
            <a:off x="473768" y="754456"/>
            <a:ext cx="8215199" cy="510615"/>
          </a:xfrm>
          <a:prstGeom prst="roundRect">
            <a:avLst/>
          </a:prstGeom>
          <a:solidFill>
            <a:srgbClr val="FFFFFF"/>
          </a:solidFill>
        </p:spPr>
        <p:txBody>
          <a:bodyPr wrap="square" lIns="91294" tIns="45647" rIns="91294" bIns="45647">
            <a:spAutoFit/>
          </a:bodyPr>
          <a:lstStyle/>
          <a:p>
            <a:pPr algn="ctr"/>
            <a:r>
              <a:rPr lang="en-US" sz="2400" b="1">
                <a:latin typeface="+mn-lt"/>
                <a:ea typeface="Arial-Rounded" pitchFamily="34" charset="0"/>
                <a:cs typeface="Arial-Rounded" pitchFamily="34" charset="0"/>
              </a:rPr>
              <a:t>Yếu tố nào cần được coi trọng khi chúng ta vẽ tranh?</a:t>
            </a:r>
            <a:endParaRPr lang="en-US" sz="2400" b="1" dirty="0">
              <a:latin typeface="+mn-lt"/>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D380A8F1-765E-2E8C-044C-EAF050E91D58}"/>
              </a:ext>
            </a:extLst>
          </p:cNvPr>
          <p:cNvSpPr/>
          <p:nvPr/>
        </p:nvSpPr>
        <p:spPr>
          <a:xfrm>
            <a:off x="1186657" y="3031435"/>
            <a:ext cx="6789420" cy="691163"/>
          </a:xfrm>
          <a:prstGeom prst="rect">
            <a:avLst/>
          </a:prstGeom>
          <a:solidFill>
            <a:srgbClr val="FFFFFF"/>
          </a:solidFill>
          <a:ln w="28575" cap="flat" cmpd="sng" algn="ctr">
            <a:noFill/>
            <a:prstDash val="solid"/>
            <a:miter lim="800000"/>
          </a:ln>
          <a:effectLst/>
        </p:spPr>
        <p:txBody>
          <a:bodyPr lIns="91294" tIns="45647" rIns="91294" bIns="45647" rtlCol="0" anchor="ctr"/>
          <a:lstStyle/>
          <a:p>
            <a:pPr lvl="0">
              <a:buClrTx/>
              <a:defRPr/>
            </a:pPr>
            <a:r>
              <a:rPr lang="en-US" sz="3200">
                <a:latin typeface="+mj-lt"/>
                <a:ea typeface="Arial-Rounded" pitchFamily="34" charset="0"/>
                <a:cs typeface="Arial-Rounded" pitchFamily="34" charset="0"/>
              </a:rPr>
              <a:t>B. Sáng tạo</a:t>
            </a:r>
            <a:endParaRPr lang="vi-VN" sz="3200" dirty="0">
              <a:latin typeface="+mj-lt"/>
              <a:ea typeface="Arial-Rounded" pitchFamily="34" charset="0"/>
              <a:cs typeface="Arial-Rounded" pitchFamily="34" charset="0"/>
            </a:endParaRPr>
          </a:p>
        </p:txBody>
      </p:sp>
      <p:pic>
        <p:nvPicPr>
          <p:cNvPr id="10" name="Picture 9">
            <a:extLst>
              <a:ext uri="{FF2B5EF4-FFF2-40B4-BE49-F238E27FC236}">
                <a16:creationId xmlns:a16="http://schemas.microsoft.com/office/drawing/2014/main" id="{0C405F35-1095-511D-0958-4D08B8F64D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6295" y="3026686"/>
            <a:ext cx="598573" cy="587056"/>
          </a:xfrm>
          <a:prstGeom prst="rect">
            <a:avLst/>
          </a:prstGeom>
          <a:noFill/>
        </p:spPr>
      </p:pic>
    </p:spTree>
    <p:extLst>
      <p:ext uri="{BB962C8B-B14F-4D97-AF65-F5344CB8AC3E}">
        <p14:creationId xmlns:p14="http://schemas.microsoft.com/office/powerpoint/2010/main" val="15857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6"/>
                                        </p:tgtEl>
                                        <p:attrNameLst>
                                          <p:attrName>fillcolor</p:attrName>
                                        </p:attrNameLst>
                                      </p:cBhvr>
                                      <p:to>
                                        <a:schemeClr val="accent1"/>
                                      </p:to>
                                    </p:animClr>
                                    <p:set>
                                      <p:cBhvr>
                                        <p:cTn id="23" dur="250" fill="hold"/>
                                        <p:tgtEl>
                                          <p:spTgt spid="6"/>
                                        </p:tgtEl>
                                        <p:attrNameLst>
                                          <p:attrName>fill.type</p:attrName>
                                        </p:attrNameLst>
                                      </p:cBhvr>
                                      <p:to>
                                        <p:strVal val="solid"/>
                                      </p:to>
                                    </p:set>
                                    <p:set>
                                      <p:cBhvr>
                                        <p:cTn id="24" dur="250" fill="hold"/>
                                        <p:tgtEl>
                                          <p:spTgt spid="6"/>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6"/>
                                        </p:tgtEl>
                                        <p:attrNameLst>
                                          <p:attrName>fillcolor</p:attrName>
                                        </p:attrNameLst>
                                      </p:cBhvr>
                                      <p:to>
                                        <a:schemeClr val="accent1"/>
                                      </p:to>
                                    </p:animClr>
                                    <p:set>
                                      <p:cBhvr>
                                        <p:cTn id="27" dur="250" fill="hold"/>
                                        <p:tgtEl>
                                          <p:spTgt spid="6"/>
                                        </p:tgtEl>
                                        <p:attrNameLst>
                                          <p:attrName>fill.type</p:attrName>
                                        </p:attrNameLst>
                                      </p:cBhvr>
                                      <p:to>
                                        <p:strVal val="solid"/>
                                      </p:to>
                                    </p:set>
                                    <p:set>
                                      <p:cBhvr>
                                        <p:cTn id="28" dur="250" fill="hold"/>
                                        <p:tgtEl>
                                          <p:spTgt spid="6"/>
                                        </p:tgtEl>
                                        <p:attrNameLst>
                                          <p:attrName>fill.on</p:attrName>
                                        </p:attrNameLst>
                                      </p:cBhvr>
                                      <p:to>
                                        <p:strVal val="true"/>
                                      </p:to>
                                    </p:set>
                                  </p:childTnLst>
                                </p:cTn>
                              </p:par>
                              <p:par>
                                <p:cTn id="29" presetID="23" presetClass="entr" presetSubtype="32"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p:cTn id="31" dur="250" fill="hold"/>
                                        <p:tgtEl>
                                          <p:spTgt spid="7"/>
                                        </p:tgtEl>
                                        <p:attrNameLst>
                                          <p:attrName>ppt_w</p:attrName>
                                        </p:attrNameLst>
                                      </p:cBhvr>
                                      <p:tavLst>
                                        <p:tav tm="0">
                                          <p:val>
                                            <p:strVal val="4*#ppt_w"/>
                                          </p:val>
                                        </p:tav>
                                        <p:tav tm="100000">
                                          <p:val>
                                            <p:strVal val="#ppt_w"/>
                                          </p:val>
                                        </p:tav>
                                      </p:tavLst>
                                    </p:anim>
                                    <p:anim calcmode="lin" valueType="num">
                                      <p:cBhvr>
                                        <p:cTn id="3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withEffect">
                                  <p:stCondLst>
                                    <p:cond delay="0"/>
                                  </p:stCondLst>
                                  <p:childTnLst>
                                    <p:animClr clrSpc="rgb" dir="cw">
                                      <p:cBhvr>
                                        <p:cTn id="37" dur="250" fill="hold"/>
                                        <p:tgtEl>
                                          <p:spTgt spid="9"/>
                                        </p:tgtEl>
                                        <p:attrNameLst>
                                          <p:attrName>fillcolor</p:attrName>
                                        </p:attrNameLst>
                                      </p:cBhvr>
                                      <p:to>
                                        <a:schemeClr val="bg2"/>
                                      </p:to>
                                    </p:animClr>
                                    <p:set>
                                      <p:cBhvr>
                                        <p:cTn id="38" dur="250" fill="hold"/>
                                        <p:tgtEl>
                                          <p:spTgt spid="9"/>
                                        </p:tgtEl>
                                        <p:attrNameLst>
                                          <p:attrName>fill.type</p:attrName>
                                        </p:attrNameLst>
                                      </p:cBhvr>
                                      <p:to>
                                        <p:strVal val="solid"/>
                                      </p:to>
                                    </p:set>
                                    <p:set>
                                      <p:cBhvr>
                                        <p:cTn id="39" dur="250" fill="hold"/>
                                        <p:tgtEl>
                                          <p:spTgt spid="9"/>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40" presetID="1" presetClass="emph" presetSubtype="2" fill="hold" nodeType="withEffect">
                                  <p:stCondLst>
                                    <p:cond delay="500"/>
                                  </p:stCondLst>
                                  <p:childTnLst>
                                    <p:animClr clrSpc="rgb" dir="cw">
                                      <p:cBhvr>
                                        <p:cTn id="41" dur="250" fill="hold"/>
                                        <p:tgtEl>
                                          <p:spTgt spid="9"/>
                                        </p:tgtEl>
                                        <p:attrNameLst>
                                          <p:attrName>fillcolor</p:attrName>
                                        </p:attrNameLst>
                                      </p:cBhvr>
                                      <p:to>
                                        <a:srgbClr val="FFFF00"/>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cTn>
                              </p:par>
                              <p:par>
                                <p:cTn id="44" presetID="23" presetClass="entr" presetSubtype="32" fill="hold" nodeType="withEffect">
                                  <p:stCondLst>
                                    <p:cond delay="5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250" fill="hold"/>
                                        <p:tgtEl>
                                          <p:spTgt spid="10"/>
                                        </p:tgtEl>
                                        <p:attrNameLst>
                                          <p:attrName>ppt_w</p:attrName>
                                        </p:attrNameLst>
                                      </p:cBhvr>
                                      <p:tavLst>
                                        <p:tav tm="0">
                                          <p:val>
                                            <p:strVal val="4*#ppt_w"/>
                                          </p:val>
                                        </p:tav>
                                        <p:tav tm="100000">
                                          <p:val>
                                            <p:strVal val="#ppt_w"/>
                                          </p:val>
                                        </p:tav>
                                      </p:tavLst>
                                    </p:anim>
                                    <p:anim calcmode="lin" valueType="num">
                                      <p:cBhvr>
                                        <p:cTn id="4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9"/>
                  </p:tgtEl>
                </p:cond>
              </p:nextCondLst>
            </p:seq>
          </p:childTnLst>
        </p:cTn>
      </p:par>
    </p:tnLst>
    <p:bldLst>
      <p:bldP spid="6"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pSp>
        <p:nvGrpSpPr>
          <p:cNvPr id="305" name="Google Shape;305;p35"/>
          <p:cNvGrpSpPr/>
          <p:nvPr/>
        </p:nvGrpSpPr>
        <p:grpSpPr>
          <a:xfrm>
            <a:off x="68998" y="1606075"/>
            <a:ext cx="2153321" cy="2809086"/>
            <a:chOff x="517131" y="1513337"/>
            <a:chExt cx="2158662" cy="2816053"/>
          </a:xfrm>
        </p:grpSpPr>
        <p:sp>
          <p:nvSpPr>
            <p:cNvPr id="306"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199" tIns="91199" rIns="91199" bIns="91199" anchor="ctr" anchorCtr="0">
              <a:noAutofit/>
            </a:bodyPr>
            <a:lstStyle/>
            <a:p>
              <a:endParaRPr sz="1859"/>
            </a:p>
          </p:txBody>
        </p:sp>
        <p:sp>
          <p:nvSpPr>
            <p:cNvPr id="307"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199" tIns="91199" rIns="91199" bIns="91199" anchor="ctr" anchorCtr="0">
              <a:noAutofit/>
            </a:bodyPr>
            <a:lstStyle/>
            <a:p>
              <a:endParaRPr sz="1859"/>
            </a:p>
          </p:txBody>
        </p:sp>
        <p:sp>
          <p:nvSpPr>
            <p:cNvPr id="308"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199" tIns="91199" rIns="91199" bIns="91199" anchor="ctr" anchorCtr="0">
              <a:noAutofit/>
            </a:bodyPr>
            <a:lstStyle/>
            <a:p>
              <a:endParaRPr sz="1859"/>
            </a:p>
          </p:txBody>
        </p:sp>
        <p:sp>
          <p:nvSpPr>
            <p:cNvPr id="309"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199" tIns="91199" rIns="91199" bIns="91199" anchor="ctr" anchorCtr="0">
              <a:noAutofit/>
            </a:bodyPr>
            <a:lstStyle/>
            <a:p>
              <a:endParaRPr sz="1859"/>
            </a:p>
          </p:txBody>
        </p:sp>
        <p:sp>
          <p:nvSpPr>
            <p:cNvPr id="310"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199" tIns="91199" rIns="91199" bIns="91199" anchor="ctr" anchorCtr="0">
              <a:noAutofit/>
            </a:bodyPr>
            <a:lstStyle/>
            <a:p>
              <a:endParaRPr sz="1859"/>
            </a:p>
          </p:txBody>
        </p:sp>
        <p:sp>
          <p:nvSpPr>
            <p:cNvPr id="311"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199" tIns="91199" rIns="91199" bIns="91199" anchor="ctr" anchorCtr="0">
              <a:noAutofit/>
            </a:bodyPr>
            <a:lstStyle/>
            <a:p>
              <a:endParaRPr sz="1859"/>
            </a:p>
          </p:txBody>
        </p:sp>
        <p:sp>
          <p:nvSpPr>
            <p:cNvPr id="312"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199" tIns="91199" rIns="91199" bIns="91199" anchor="ctr" anchorCtr="0">
              <a:noAutofit/>
            </a:bodyPr>
            <a:lstStyle/>
            <a:p>
              <a:endParaRPr sz="1859"/>
            </a:p>
          </p:txBody>
        </p:sp>
        <p:sp>
          <p:nvSpPr>
            <p:cNvPr id="313"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199" tIns="91199" rIns="91199" bIns="91199" anchor="ctr" anchorCtr="0">
              <a:noAutofit/>
            </a:bodyPr>
            <a:lstStyle/>
            <a:p>
              <a:endParaRPr sz="1859"/>
            </a:p>
          </p:txBody>
        </p:sp>
        <p:sp>
          <p:nvSpPr>
            <p:cNvPr id="314"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199" tIns="91199" rIns="91199" bIns="91199" anchor="ctr" anchorCtr="0">
              <a:noAutofit/>
            </a:bodyPr>
            <a:lstStyle/>
            <a:p>
              <a:endParaRPr sz="1859"/>
            </a:p>
          </p:txBody>
        </p:sp>
        <p:sp>
          <p:nvSpPr>
            <p:cNvPr id="315"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199" tIns="91199" rIns="91199" bIns="91199" anchor="ctr" anchorCtr="0">
              <a:noAutofit/>
            </a:bodyPr>
            <a:lstStyle/>
            <a:p>
              <a:endParaRPr sz="1859"/>
            </a:p>
          </p:txBody>
        </p:sp>
        <p:sp>
          <p:nvSpPr>
            <p:cNvPr id="316"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199" tIns="91199" rIns="91199" bIns="91199" anchor="ctr" anchorCtr="0">
              <a:noAutofit/>
            </a:bodyPr>
            <a:lstStyle/>
            <a:p>
              <a:endParaRPr sz="1859"/>
            </a:p>
          </p:txBody>
        </p:sp>
        <p:sp>
          <p:nvSpPr>
            <p:cNvPr id="317"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199" tIns="91199" rIns="91199" bIns="91199" anchor="ctr" anchorCtr="0">
              <a:noAutofit/>
            </a:bodyPr>
            <a:lstStyle/>
            <a:p>
              <a:endParaRPr sz="1859"/>
            </a:p>
          </p:txBody>
        </p:sp>
        <p:sp>
          <p:nvSpPr>
            <p:cNvPr id="318"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199" tIns="91199" rIns="91199" bIns="91199" anchor="ctr" anchorCtr="0">
              <a:noAutofit/>
            </a:bodyPr>
            <a:lstStyle/>
            <a:p>
              <a:endParaRPr sz="1859"/>
            </a:p>
          </p:txBody>
        </p:sp>
        <p:sp>
          <p:nvSpPr>
            <p:cNvPr id="319"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199" tIns="91199" rIns="91199" bIns="91199" anchor="ctr" anchorCtr="0">
              <a:noAutofit/>
            </a:bodyPr>
            <a:lstStyle/>
            <a:p>
              <a:endParaRPr sz="1859"/>
            </a:p>
          </p:txBody>
        </p:sp>
        <p:sp>
          <p:nvSpPr>
            <p:cNvPr id="320"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199" tIns="91199" rIns="91199" bIns="91199" anchor="ctr" anchorCtr="0">
              <a:noAutofit/>
            </a:bodyPr>
            <a:lstStyle/>
            <a:p>
              <a:endParaRPr sz="1859"/>
            </a:p>
          </p:txBody>
        </p:sp>
        <p:sp>
          <p:nvSpPr>
            <p:cNvPr id="321"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199" tIns="91199" rIns="91199" bIns="91199" anchor="ctr" anchorCtr="0">
              <a:noAutofit/>
            </a:bodyPr>
            <a:lstStyle/>
            <a:p>
              <a:endParaRPr sz="1859"/>
            </a:p>
          </p:txBody>
        </p:sp>
        <p:sp>
          <p:nvSpPr>
            <p:cNvPr id="322"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199" tIns="91199" rIns="91199" bIns="91199" anchor="ctr" anchorCtr="0">
              <a:noAutofit/>
            </a:bodyPr>
            <a:lstStyle/>
            <a:p>
              <a:endParaRPr sz="1859"/>
            </a:p>
          </p:txBody>
        </p:sp>
        <p:sp>
          <p:nvSpPr>
            <p:cNvPr id="323"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199" tIns="91199" rIns="91199" bIns="91199" anchor="ctr" anchorCtr="0">
              <a:noAutofit/>
            </a:bodyPr>
            <a:lstStyle/>
            <a:p>
              <a:endParaRPr sz="1859"/>
            </a:p>
          </p:txBody>
        </p:sp>
        <p:sp>
          <p:nvSpPr>
            <p:cNvPr id="324"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bg1">
                <a:lumMod val="10000"/>
              </a:schemeClr>
            </a:solidFill>
            <a:ln>
              <a:noFill/>
            </a:ln>
          </p:spPr>
          <p:txBody>
            <a:bodyPr spcFirstLastPara="1" wrap="square" lIns="91199" tIns="91199" rIns="91199" bIns="91199" anchor="ctr" anchorCtr="0">
              <a:noAutofit/>
            </a:bodyPr>
            <a:lstStyle/>
            <a:p>
              <a:endParaRPr sz="1859"/>
            </a:p>
          </p:txBody>
        </p:sp>
        <p:sp>
          <p:nvSpPr>
            <p:cNvPr id="325"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bg1">
                <a:lumMod val="10000"/>
              </a:schemeClr>
            </a:solidFill>
            <a:ln>
              <a:noFill/>
            </a:ln>
          </p:spPr>
          <p:txBody>
            <a:bodyPr spcFirstLastPara="1" wrap="square" lIns="91199" tIns="91199" rIns="91199" bIns="91199" anchor="ctr" anchorCtr="0">
              <a:noAutofit/>
            </a:bodyPr>
            <a:lstStyle/>
            <a:p>
              <a:endParaRPr sz="1859"/>
            </a:p>
          </p:txBody>
        </p:sp>
        <p:sp>
          <p:nvSpPr>
            <p:cNvPr id="326"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199" tIns="91199" rIns="91199" bIns="91199" anchor="ctr" anchorCtr="0">
              <a:noAutofit/>
            </a:bodyPr>
            <a:lstStyle/>
            <a:p>
              <a:endParaRPr sz="1859"/>
            </a:p>
          </p:txBody>
        </p:sp>
        <p:sp>
          <p:nvSpPr>
            <p:cNvPr id="327"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199" tIns="91199" rIns="91199" bIns="91199" anchor="ctr" anchorCtr="0">
              <a:noAutofit/>
            </a:bodyPr>
            <a:lstStyle/>
            <a:p>
              <a:endParaRPr sz="1859"/>
            </a:p>
          </p:txBody>
        </p:sp>
        <p:sp>
          <p:nvSpPr>
            <p:cNvPr id="328"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199" tIns="91199" rIns="91199" bIns="91199" anchor="ctr" anchorCtr="0">
              <a:noAutofit/>
            </a:bodyPr>
            <a:lstStyle/>
            <a:p>
              <a:endParaRPr sz="1859"/>
            </a:p>
          </p:txBody>
        </p:sp>
        <p:sp>
          <p:nvSpPr>
            <p:cNvPr id="329"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tx1"/>
            </a:solidFill>
            <a:ln>
              <a:noFill/>
            </a:ln>
          </p:spPr>
          <p:txBody>
            <a:bodyPr spcFirstLastPara="1" wrap="square" lIns="91199" tIns="91199" rIns="91199" bIns="91199" anchor="ctr" anchorCtr="0">
              <a:noAutofit/>
            </a:bodyPr>
            <a:lstStyle/>
            <a:p>
              <a:endParaRPr sz="1859"/>
            </a:p>
          </p:txBody>
        </p:sp>
        <p:sp>
          <p:nvSpPr>
            <p:cNvPr id="330"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chemeClr val="bg1">
                <a:lumMod val="10000"/>
              </a:schemeClr>
            </a:solidFill>
            <a:ln>
              <a:noFill/>
            </a:ln>
          </p:spPr>
          <p:txBody>
            <a:bodyPr spcFirstLastPara="1" wrap="square" lIns="91199" tIns="91199" rIns="91199" bIns="91199" anchor="ctr" anchorCtr="0">
              <a:noAutofit/>
            </a:bodyPr>
            <a:lstStyle/>
            <a:p>
              <a:endParaRPr sz="1859"/>
            </a:p>
          </p:txBody>
        </p:sp>
        <p:sp>
          <p:nvSpPr>
            <p:cNvPr id="331"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199" tIns="91199" rIns="91199" bIns="91199" anchor="ctr" anchorCtr="0">
              <a:noAutofit/>
            </a:bodyPr>
            <a:lstStyle/>
            <a:p>
              <a:endParaRPr sz="1859"/>
            </a:p>
          </p:txBody>
        </p:sp>
        <p:sp>
          <p:nvSpPr>
            <p:cNvPr id="332"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199" tIns="91199" rIns="91199" bIns="91199" anchor="ctr" anchorCtr="0">
              <a:noAutofit/>
            </a:bodyPr>
            <a:lstStyle/>
            <a:p>
              <a:endParaRPr sz="1859"/>
            </a:p>
          </p:txBody>
        </p:sp>
        <p:sp>
          <p:nvSpPr>
            <p:cNvPr id="333"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199" tIns="91199" rIns="91199" bIns="91199" anchor="ctr" anchorCtr="0">
              <a:noAutofit/>
            </a:bodyPr>
            <a:lstStyle/>
            <a:p>
              <a:endParaRPr sz="1859"/>
            </a:p>
          </p:txBody>
        </p:sp>
        <p:sp>
          <p:nvSpPr>
            <p:cNvPr id="334"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199" tIns="91199" rIns="91199" bIns="91199" anchor="ctr" anchorCtr="0">
              <a:noAutofit/>
            </a:bodyPr>
            <a:lstStyle/>
            <a:p>
              <a:endParaRPr sz="1859"/>
            </a:p>
          </p:txBody>
        </p:sp>
        <p:sp>
          <p:nvSpPr>
            <p:cNvPr id="335"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199" tIns="91199" rIns="91199" bIns="91199" anchor="ctr" anchorCtr="0">
              <a:noAutofit/>
            </a:bodyPr>
            <a:lstStyle/>
            <a:p>
              <a:endParaRPr sz="1859"/>
            </a:p>
          </p:txBody>
        </p:sp>
        <p:sp>
          <p:nvSpPr>
            <p:cNvPr id="336"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199" tIns="91199" rIns="91199" bIns="91199" anchor="ctr" anchorCtr="0">
              <a:noAutofit/>
            </a:bodyPr>
            <a:lstStyle/>
            <a:p>
              <a:endParaRPr sz="1859"/>
            </a:p>
          </p:txBody>
        </p:sp>
        <p:sp>
          <p:nvSpPr>
            <p:cNvPr id="337"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199" tIns="91199" rIns="91199" bIns="91199" anchor="ctr" anchorCtr="0">
              <a:noAutofit/>
            </a:bodyPr>
            <a:lstStyle/>
            <a:p>
              <a:endParaRPr sz="1859"/>
            </a:p>
          </p:txBody>
        </p:sp>
        <p:sp>
          <p:nvSpPr>
            <p:cNvPr id="338"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199" tIns="91199" rIns="91199" bIns="91199" anchor="ctr" anchorCtr="0">
              <a:noAutofit/>
            </a:bodyPr>
            <a:lstStyle/>
            <a:p>
              <a:endParaRPr sz="1859"/>
            </a:p>
          </p:txBody>
        </p:sp>
        <p:sp>
          <p:nvSpPr>
            <p:cNvPr id="339"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199" tIns="91199" rIns="91199" bIns="91199" anchor="ctr" anchorCtr="0">
              <a:noAutofit/>
            </a:bodyPr>
            <a:lstStyle/>
            <a:p>
              <a:endParaRPr sz="1859"/>
            </a:p>
          </p:txBody>
        </p:sp>
        <p:sp>
          <p:nvSpPr>
            <p:cNvPr id="340"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199" tIns="91199" rIns="91199" bIns="91199" anchor="ctr" anchorCtr="0">
              <a:noAutofit/>
            </a:bodyPr>
            <a:lstStyle/>
            <a:p>
              <a:endParaRPr sz="1859"/>
            </a:p>
          </p:txBody>
        </p:sp>
        <p:sp>
          <p:nvSpPr>
            <p:cNvPr id="341"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199" tIns="91199" rIns="91199" bIns="91199" anchor="ctr" anchorCtr="0">
              <a:noAutofit/>
            </a:bodyPr>
            <a:lstStyle/>
            <a:p>
              <a:endParaRPr sz="1859"/>
            </a:p>
          </p:txBody>
        </p:sp>
      </p:grpSp>
      <p:grpSp>
        <p:nvGrpSpPr>
          <p:cNvPr id="7" name="Group 6">
            <a:extLst>
              <a:ext uri="{FF2B5EF4-FFF2-40B4-BE49-F238E27FC236}">
                <a16:creationId xmlns:a16="http://schemas.microsoft.com/office/drawing/2014/main" id="{EA9A09FE-7B23-B5C1-DFB9-1555FDBFEC45}"/>
              </a:ext>
            </a:extLst>
          </p:cNvPr>
          <p:cNvGrpSpPr/>
          <p:nvPr/>
        </p:nvGrpSpPr>
        <p:grpSpPr>
          <a:xfrm>
            <a:off x="7390706" y="2312424"/>
            <a:ext cx="1237116" cy="2583995"/>
            <a:chOff x="9234149" y="2280090"/>
            <a:chExt cx="1649488" cy="3445327"/>
          </a:xfrm>
        </p:grpSpPr>
        <p:sp>
          <p:nvSpPr>
            <p:cNvPr id="342" name="Google Shape;342;p35"/>
            <p:cNvSpPr/>
            <p:nvPr/>
          </p:nvSpPr>
          <p:spPr>
            <a:xfrm>
              <a:off x="9234149" y="5045994"/>
              <a:ext cx="596055" cy="67923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91199" tIns="91199" rIns="91199" bIns="91199" anchor="ctr" anchorCtr="0">
              <a:noAutofit/>
            </a:bodyPr>
            <a:lstStyle/>
            <a:p>
              <a:endParaRPr sz="1859"/>
            </a:p>
          </p:txBody>
        </p:sp>
        <p:sp>
          <p:nvSpPr>
            <p:cNvPr id="343" name="Google Shape;343;p35"/>
            <p:cNvSpPr/>
            <p:nvPr/>
          </p:nvSpPr>
          <p:spPr>
            <a:xfrm>
              <a:off x="9234150" y="5499207"/>
              <a:ext cx="264992" cy="226210"/>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91199" tIns="91199" rIns="91199" bIns="91199" anchor="ctr" anchorCtr="0">
              <a:noAutofit/>
            </a:bodyPr>
            <a:lstStyle/>
            <a:p>
              <a:endParaRPr sz="1859"/>
            </a:p>
          </p:txBody>
        </p:sp>
        <p:sp>
          <p:nvSpPr>
            <p:cNvPr id="344" name="Google Shape;344;p35"/>
            <p:cNvSpPr/>
            <p:nvPr/>
          </p:nvSpPr>
          <p:spPr>
            <a:xfrm>
              <a:off x="9504911" y="4456677"/>
              <a:ext cx="625340" cy="725555"/>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91199" tIns="91199" rIns="91199" bIns="91199" anchor="ctr" anchorCtr="0">
              <a:noAutofit/>
            </a:bodyPr>
            <a:lstStyle/>
            <a:p>
              <a:endParaRPr sz="1859"/>
            </a:p>
          </p:txBody>
        </p:sp>
        <p:sp>
          <p:nvSpPr>
            <p:cNvPr id="345" name="Google Shape;345;p35"/>
            <p:cNvSpPr/>
            <p:nvPr/>
          </p:nvSpPr>
          <p:spPr>
            <a:xfrm>
              <a:off x="9575541" y="4724734"/>
              <a:ext cx="150888" cy="339011"/>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91199" tIns="91199" rIns="91199" bIns="91199" anchor="ctr" anchorCtr="0">
              <a:noAutofit/>
            </a:bodyPr>
            <a:lstStyle/>
            <a:p>
              <a:endParaRPr sz="1859"/>
            </a:p>
          </p:txBody>
        </p:sp>
        <p:sp>
          <p:nvSpPr>
            <p:cNvPr id="346" name="Google Shape;346;p35"/>
            <p:cNvSpPr/>
            <p:nvPr/>
          </p:nvSpPr>
          <p:spPr>
            <a:xfrm>
              <a:off x="9542405" y="4974344"/>
              <a:ext cx="337041" cy="148274"/>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91199" tIns="91199" rIns="91199" bIns="91199" anchor="ctr" anchorCtr="0">
              <a:noAutofit/>
            </a:bodyPr>
            <a:lstStyle/>
            <a:p>
              <a:endParaRPr sz="1859"/>
            </a:p>
          </p:txBody>
        </p:sp>
        <p:sp>
          <p:nvSpPr>
            <p:cNvPr id="347" name="Google Shape;347;p35"/>
            <p:cNvSpPr/>
            <p:nvPr/>
          </p:nvSpPr>
          <p:spPr>
            <a:xfrm>
              <a:off x="10231674" y="5005558"/>
              <a:ext cx="520965" cy="680861"/>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91199" tIns="91199" rIns="91199" bIns="91199" anchor="ctr" anchorCtr="0">
              <a:noAutofit/>
            </a:bodyPr>
            <a:lstStyle/>
            <a:p>
              <a:endParaRPr sz="1859"/>
            </a:p>
          </p:txBody>
        </p:sp>
        <p:sp>
          <p:nvSpPr>
            <p:cNvPr id="348" name="Google Shape;348;p35"/>
            <p:cNvSpPr/>
            <p:nvPr/>
          </p:nvSpPr>
          <p:spPr>
            <a:xfrm>
              <a:off x="10495039" y="5538224"/>
              <a:ext cx="257594" cy="147969"/>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91199" tIns="91199" rIns="91199" bIns="91199" anchor="ctr" anchorCtr="0">
              <a:noAutofit/>
            </a:bodyPr>
            <a:lstStyle/>
            <a:p>
              <a:endParaRPr sz="1859"/>
            </a:p>
          </p:txBody>
        </p:sp>
        <p:sp>
          <p:nvSpPr>
            <p:cNvPr id="349" name="Google Shape;349;p35"/>
            <p:cNvSpPr/>
            <p:nvPr/>
          </p:nvSpPr>
          <p:spPr>
            <a:xfrm>
              <a:off x="9749834" y="4488296"/>
              <a:ext cx="743903" cy="688056"/>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91199" tIns="91199" rIns="91199" bIns="91199" anchor="ctr" anchorCtr="0">
              <a:noAutofit/>
            </a:bodyPr>
            <a:lstStyle/>
            <a:p>
              <a:endParaRPr sz="1859"/>
            </a:p>
          </p:txBody>
        </p:sp>
        <p:sp>
          <p:nvSpPr>
            <p:cNvPr id="350" name="Google Shape;350;p35"/>
            <p:cNvSpPr/>
            <p:nvPr/>
          </p:nvSpPr>
          <p:spPr>
            <a:xfrm>
              <a:off x="10200767" y="4946171"/>
              <a:ext cx="264283" cy="188204"/>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91199" tIns="91199" rIns="91199" bIns="91199" anchor="ctr" anchorCtr="0">
              <a:noAutofit/>
            </a:bodyPr>
            <a:lstStyle/>
            <a:p>
              <a:endParaRPr sz="1859"/>
            </a:p>
          </p:txBody>
        </p:sp>
        <p:sp>
          <p:nvSpPr>
            <p:cNvPr id="351" name="Google Shape;351;p35"/>
            <p:cNvSpPr/>
            <p:nvPr/>
          </p:nvSpPr>
          <p:spPr>
            <a:xfrm>
              <a:off x="10030831" y="4861649"/>
              <a:ext cx="270870" cy="274959"/>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91199" tIns="91199" rIns="91199" bIns="91199" anchor="ctr" anchorCtr="0">
              <a:noAutofit/>
            </a:bodyPr>
            <a:lstStyle/>
            <a:p>
              <a:endParaRPr sz="1859"/>
            </a:p>
          </p:txBody>
        </p:sp>
        <p:sp>
          <p:nvSpPr>
            <p:cNvPr id="352" name="Google Shape;352;p35"/>
            <p:cNvSpPr/>
            <p:nvPr/>
          </p:nvSpPr>
          <p:spPr>
            <a:xfrm rot="4264189">
              <a:off x="9890716" y="3829431"/>
              <a:ext cx="884363" cy="78554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91199" tIns="91199" rIns="91199" bIns="91199" anchor="ctr" anchorCtr="0">
              <a:noAutofit/>
            </a:bodyPr>
            <a:lstStyle/>
            <a:p>
              <a:endParaRPr sz="1859"/>
            </a:p>
          </p:txBody>
        </p:sp>
        <p:sp>
          <p:nvSpPr>
            <p:cNvPr id="353" name="Google Shape;353;p35"/>
            <p:cNvSpPr/>
            <p:nvPr/>
          </p:nvSpPr>
          <p:spPr>
            <a:xfrm>
              <a:off x="9590235" y="3828342"/>
              <a:ext cx="755658" cy="898557"/>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91199" tIns="91199" rIns="91199" bIns="91199" anchor="ctr" anchorCtr="0">
              <a:noAutofit/>
            </a:bodyPr>
            <a:lstStyle/>
            <a:p>
              <a:endParaRPr sz="1859"/>
            </a:p>
          </p:txBody>
        </p:sp>
        <p:sp>
          <p:nvSpPr>
            <p:cNvPr id="354" name="Google Shape;354;p35"/>
            <p:cNvSpPr/>
            <p:nvPr/>
          </p:nvSpPr>
          <p:spPr>
            <a:xfrm>
              <a:off x="9602698" y="3942961"/>
              <a:ext cx="332684" cy="50461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91199" tIns="91199" rIns="91199" bIns="91199" anchor="ctr" anchorCtr="0">
              <a:noAutofit/>
            </a:bodyPr>
            <a:lstStyle/>
            <a:p>
              <a:endParaRPr sz="1859"/>
            </a:p>
          </p:txBody>
        </p:sp>
        <p:sp>
          <p:nvSpPr>
            <p:cNvPr id="355" name="Google Shape;355;p35"/>
            <p:cNvSpPr/>
            <p:nvPr/>
          </p:nvSpPr>
          <p:spPr>
            <a:xfrm>
              <a:off x="9615974" y="3940125"/>
              <a:ext cx="305425" cy="463365"/>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91199" tIns="91199" rIns="91199" bIns="91199" anchor="ctr" anchorCtr="0">
              <a:noAutofit/>
            </a:bodyPr>
            <a:lstStyle/>
            <a:p>
              <a:endParaRPr sz="1859"/>
            </a:p>
          </p:txBody>
        </p:sp>
        <p:sp>
          <p:nvSpPr>
            <p:cNvPr id="356" name="Google Shape;356;p35"/>
            <p:cNvSpPr/>
            <p:nvPr/>
          </p:nvSpPr>
          <p:spPr>
            <a:xfrm>
              <a:off x="9592463" y="4664939"/>
              <a:ext cx="751909" cy="36080"/>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91199" tIns="91199" rIns="91199" bIns="91199" anchor="ctr" anchorCtr="0">
              <a:noAutofit/>
            </a:bodyPr>
            <a:lstStyle/>
            <a:p>
              <a:endParaRPr sz="1859"/>
            </a:p>
          </p:txBody>
        </p:sp>
        <p:sp>
          <p:nvSpPr>
            <p:cNvPr id="357" name="Google Shape;357;p35"/>
            <p:cNvSpPr/>
            <p:nvPr/>
          </p:nvSpPr>
          <p:spPr>
            <a:xfrm>
              <a:off x="9788138" y="3664366"/>
              <a:ext cx="384872" cy="406408"/>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91199" tIns="91199" rIns="91199" bIns="91199" anchor="ctr" anchorCtr="0">
              <a:noAutofit/>
            </a:bodyPr>
            <a:lstStyle/>
            <a:p>
              <a:endParaRPr sz="1859"/>
            </a:p>
          </p:txBody>
        </p:sp>
        <p:sp>
          <p:nvSpPr>
            <p:cNvPr id="358" name="Google Shape;358;p35"/>
            <p:cNvSpPr/>
            <p:nvPr/>
          </p:nvSpPr>
          <p:spPr>
            <a:xfrm>
              <a:off x="9870522" y="3664367"/>
              <a:ext cx="151597" cy="170772"/>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91199" tIns="91199" rIns="91199" bIns="91199" anchor="ctr" anchorCtr="0">
              <a:noAutofit/>
            </a:bodyPr>
            <a:lstStyle/>
            <a:p>
              <a:endParaRPr sz="1859"/>
            </a:p>
          </p:txBody>
        </p:sp>
        <p:sp>
          <p:nvSpPr>
            <p:cNvPr id="359" name="Google Shape;359;p35"/>
            <p:cNvSpPr/>
            <p:nvPr/>
          </p:nvSpPr>
          <p:spPr>
            <a:xfrm rot="2981798">
              <a:off x="9364985" y="4160994"/>
              <a:ext cx="1006467" cy="559147"/>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91199" tIns="91199" rIns="91199" bIns="91199" anchor="ctr" anchorCtr="0">
              <a:noAutofit/>
            </a:bodyPr>
            <a:lstStyle/>
            <a:p>
              <a:endParaRPr sz="1859"/>
            </a:p>
          </p:txBody>
        </p:sp>
        <p:sp>
          <p:nvSpPr>
            <p:cNvPr id="360" name="Google Shape;360;p35"/>
            <p:cNvSpPr/>
            <p:nvPr/>
          </p:nvSpPr>
          <p:spPr>
            <a:xfrm rot="524525">
              <a:off x="9332660" y="2280090"/>
              <a:ext cx="1550977" cy="991917"/>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91199" tIns="91199" rIns="91199" bIns="91199" anchor="ctr" anchorCtr="0">
              <a:noAutofit/>
            </a:bodyPr>
            <a:lstStyle/>
            <a:p>
              <a:endParaRPr sz="1859"/>
            </a:p>
          </p:txBody>
        </p:sp>
        <p:sp>
          <p:nvSpPr>
            <p:cNvPr id="361" name="Google Shape;361;p35"/>
            <p:cNvSpPr/>
            <p:nvPr/>
          </p:nvSpPr>
          <p:spPr>
            <a:xfrm rot="524525">
              <a:off x="9381485" y="2685228"/>
              <a:ext cx="1319430" cy="111139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91199" tIns="91199" rIns="91199" bIns="91199" anchor="ctr" anchorCtr="0">
              <a:noAutofit/>
            </a:bodyPr>
            <a:lstStyle/>
            <a:p>
              <a:endParaRPr sz="1859"/>
            </a:p>
          </p:txBody>
        </p:sp>
        <p:sp>
          <p:nvSpPr>
            <p:cNvPr id="362" name="Google Shape;362;p35"/>
            <p:cNvSpPr/>
            <p:nvPr/>
          </p:nvSpPr>
          <p:spPr>
            <a:xfrm rot="524525">
              <a:off x="9282870" y="3055535"/>
              <a:ext cx="215059" cy="274763"/>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91199" tIns="91199" rIns="91199" bIns="91199" anchor="ctr" anchorCtr="0">
              <a:noAutofit/>
            </a:bodyPr>
            <a:lstStyle/>
            <a:p>
              <a:endParaRPr sz="1859"/>
            </a:p>
          </p:txBody>
        </p:sp>
        <p:sp>
          <p:nvSpPr>
            <p:cNvPr id="363" name="Google Shape;363;p35"/>
            <p:cNvSpPr/>
            <p:nvPr/>
          </p:nvSpPr>
          <p:spPr>
            <a:xfrm rot="524525">
              <a:off x="9411744" y="2641690"/>
              <a:ext cx="244668" cy="430812"/>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91199" tIns="91199" rIns="91199" bIns="91199" anchor="ctr" anchorCtr="0">
              <a:noAutofit/>
            </a:bodyPr>
            <a:lstStyle/>
            <a:p>
              <a:endParaRPr sz="1859"/>
            </a:p>
          </p:txBody>
        </p:sp>
        <p:sp>
          <p:nvSpPr>
            <p:cNvPr id="364" name="Google Shape;364;p35"/>
            <p:cNvSpPr/>
            <p:nvPr/>
          </p:nvSpPr>
          <p:spPr>
            <a:xfrm rot="524525">
              <a:off x="9645036" y="2628007"/>
              <a:ext cx="1103131" cy="206948"/>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91199" tIns="91199" rIns="91199" bIns="91199" anchor="ctr" anchorCtr="0">
              <a:noAutofit/>
            </a:bodyPr>
            <a:lstStyle/>
            <a:p>
              <a:endParaRPr sz="1859"/>
            </a:p>
          </p:txBody>
        </p:sp>
        <p:sp>
          <p:nvSpPr>
            <p:cNvPr id="365" name="Google Shape;365;p35"/>
            <p:cNvSpPr/>
            <p:nvPr/>
          </p:nvSpPr>
          <p:spPr>
            <a:xfrm rot="524525">
              <a:off x="9890230" y="3145784"/>
              <a:ext cx="73578" cy="111856"/>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91199" tIns="91199" rIns="91199" bIns="91199" anchor="ctr" anchorCtr="0">
              <a:noAutofit/>
            </a:bodyPr>
            <a:lstStyle/>
            <a:p>
              <a:endParaRPr sz="1859"/>
            </a:p>
          </p:txBody>
        </p:sp>
        <p:sp>
          <p:nvSpPr>
            <p:cNvPr id="366" name="Google Shape;366;p35"/>
            <p:cNvSpPr/>
            <p:nvPr/>
          </p:nvSpPr>
          <p:spPr>
            <a:xfrm rot="524525">
              <a:off x="10373297" y="3174143"/>
              <a:ext cx="73401" cy="112008"/>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91199" tIns="91199" rIns="91199" bIns="91199" anchor="ctr" anchorCtr="0">
              <a:noAutofit/>
            </a:bodyPr>
            <a:lstStyle/>
            <a:p>
              <a:endParaRPr sz="1859"/>
            </a:p>
          </p:txBody>
        </p:sp>
        <p:sp>
          <p:nvSpPr>
            <p:cNvPr id="367" name="Google Shape;367;p35"/>
            <p:cNvSpPr/>
            <p:nvPr/>
          </p:nvSpPr>
          <p:spPr>
            <a:xfrm rot="524525">
              <a:off x="10349312" y="3004504"/>
              <a:ext cx="216478" cy="71015"/>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91199" tIns="91199" rIns="91199" bIns="91199" anchor="ctr" anchorCtr="0">
              <a:noAutofit/>
            </a:bodyPr>
            <a:lstStyle/>
            <a:p>
              <a:endParaRPr sz="1859"/>
            </a:p>
          </p:txBody>
        </p:sp>
        <p:sp>
          <p:nvSpPr>
            <p:cNvPr id="368" name="Google Shape;368;p35"/>
            <p:cNvSpPr/>
            <p:nvPr/>
          </p:nvSpPr>
          <p:spPr>
            <a:xfrm rot="524525">
              <a:off x="9803665" y="2931762"/>
              <a:ext cx="215059" cy="7650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91199" tIns="91199" rIns="91199" bIns="91199" anchor="ctr" anchorCtr="0">
              <a:noAutofit/>
            </a:bodyPr>
            <a:lstStyle/>
            <a:p>
              <a:endParaRPr sz="1859"/>
            </a:p>
          </p:txBody>
        </p:sp>
        <p:sp>
          <p:nvSpPr>
            <p:cNvPr id="369" name="Google Shape;369;p35"/>
            <p:cNvSpPr/>
            <p:nvPr/>
          </p:nvSpPr>
          <p:spPr>
            <a:xfrm rot="524525">
              <a:off x="10150351" y="3196327"/>
              <a:ext cx="166125" cy="201919"/>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91199" tIns="91199" rIns="91199" bIns="91199" anchor="ctr" anchorCtr="0">
              <a:noAutofit/>
            </a:bodyPr>
            <a:lstStyle/>
            <a:p>
              <a:endParaRPr sz="1859"/>
            </a:p>
          </p:txBody>
        </p:sp>
        <p:sp>
          <p:nvSpPr>
            <p:cNvPr id="370" name="Google Shape;370;p35"/>
            <p:cNvSpPr/>
            <p:nvPr/>
          </p:nvSpPr>
          <p:spPr>
            <a:xfrm rot="524525">
              <a:off x="9524561" y="3167244"/>
              <a:ext cx="309026" cy="216548"/>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91199" tIns="91199" rIns="91199" bIns="91199" anchor="ctr" anchorCtr="0">
              <a:noAutofit/>
            </a:bodyPr>
            <a:lstStyle/>
            <a:p>
              <a:endParaRPr sz="1859"/>
            </a:p>
          </p:txBody>
        </p:sp>
        <p:sp>
          <p:nvSpPr>
            <p:cNvPr id="371" name="Google Shape;371;p35"/>
            <p:cNvSpPr/>
            <p:nvPr/>
          </p:nvSpPr>
          <p:spPr>
            <a:xfrm rot="524525">
              <a:off x="10393527" y="3306867"/>
              <a:ext cx="267893" cy="172660"/>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91199" tIns="91199" rIns="91199" bIns="91199" anchor="ctr" anchorCtr="0">
              <a:noAutofit/>
            </a:bodyPr>
            <a:lstStyle/>
            <a:p>
              <a:endParaRPr sz="1859"/>
            </a:p>
          </p:txBody>
        </p:sp>
        <p:sp>
          <p:nvSpPr>
            <p:cNvPr id="372" name="Google Shape;372;p35"/>
            <p:cNvSpPr/>
            <p:nvPr/>
          </p:nvSpPr>
          <p:spPr>
            <a:xfrm rot="-9491453">
              <a:off x="9894798" y="3437933"/>
              <a:ext cx="285669" cy="97442"/>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91199" tIns="91199" rIns="91199" bIns="91199" anchor="ctr" anchorCtr="0">
              <a:noAutofit/>
            </a:bodyPr>
            <a:lstStyle/>
            <a:p>
              <a:endParaRPr sz="1859"/>
            </a:p>
          </p:txBody>
        </p:sp>
      </p:grpSp>
      <p:sp>
        <p:nvSpPr>
          <p:cNvPr id="6" name="Google Shape;4383;p45">
            <a:extLst>
              <a:ext uri="{FF2B5EF4-FFF2-40B4-BE49-F238E27FC236}">
                <a16:creationId xmlns:a16="http://schemas.microsoft.com/office/drawing/2014/main" id="{F0FBAC23-3118-884E-D3BB-3854221255B0}"/>
              </a:ext>
            </a:extLst>
          </p:cNvPr>
          <p:cNvSpPr/>
          <p:nvPr/>
        </p:nvSpPr>
        <p:spPr>
          <a:xfrm>
            <a:off x="2395834" y="1198881"/>
            <a:ext cx="4456802" cy="2116793"/>
          </a:xfrm>
          <a:prstGeom prst="roundRect">
            <a:avLst>
              <a:gd name="adj" fmla="val 20578"/>
            </a:avLst>
          </a:prstGeom>
          <a:solidFill>
            <a:schemeClr val="bg2">
              <a:lumMod val="20000"/>
              <a:lumOff val="80000"/>
            </a:schemeClr>
          </a:solidFill>
          <a:ln w="76200" cap="flat" cmpd="sng">
            <a:solidFill>
              <a:schemeClr val="dk1"/>
            </a:solidFill>
            <a:prstDash val="solid"/>
            <a:round/>
            <a:headEnd type="none" w="sm" len="sm"/>
            <a:tailEnd type="none" w="sm" len="sm"/>
          </a:ln>
          <a:effectLst>
            <a:outerShdw blurRad="128588" dist="9525" algn="bl" rotWithShape="0">
              <a:srgbClr val="522566">
                <a:alpha val="50000"/>
              </a:srgbClr>
            </a:outerShdw>
          </a:effectLst>
        </p:spPr>
        <p:txBody>
          <a:bodyPr spcFirstLastPara="1" wrap="square" lIns="78020" tIns="78020" rIns="78020" bIns="78020" anchor="ctr" anchorCtr="0">
            <a:noAutofit/>
          </a:bodyPr>
          <a:lstStyle/>
          <a:p>
            <a:pPr algn="ctr"/>
            <a:r>
              <a:rPr lang="en-US" sz="6000"/>
              <a:t>DẶN DÒ</a:t>
            </a:r>
            <a:endParaRPr sz="6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94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181CB-BBDA-C3DC-25A8-90B9788BF0ED}"/>
              </a:ext>
            </a:extLst>
          </p:cNvPr>
          <p:cNvSpPr txBox="1"/>
          <p:nvPr/>
        </p:nvSpPr>
        <p:spPr>
          <a:xfrm>
            <a:off x="907256" y="652269"/>
            <a:ext cx="7329488" cy="4154984"/>
          </a:xfrm>
          <a:prstGeom prst="rect">
            <a:avLst/>
          </a:prstGeom>
          <a:noFill/>
        </p:spPr>
        <p:txBody>
          <a:bodyPr wrap="square" rtlCol="0">
            <a:spAutoFit/>
          </a:bodyPr>
          <a:lstStyle/>
          <a:p>
            <a:pPr algn="just"/>
            <a:r>
              <a:rPr lang="en-US" sz="3300"/>
              <a:t>Em Linh chỉ hỗ trợ bộ bài giảng đối với thầy cô dùng để giảng dạy cho HS. Trường hợp thầy cô dùng để “thương mại” hoặc chia sẻ trên các nhóm, nếu phát hiện, em ngưng cung cấp các bài tiếp theo và thầy cô sẽ được mời ra khỏi kho giáo án ppt. Trân trọng!</a:t>
            </a:r>
          </a:p>
        </p:txBody>
      </p:sp>
    </p:spTree>
    <p:extLst>
      <p:ext uri="{BB962C8B-B14F-4D97-AF65-F5344CB8AC3E}">
        <p14:creationId xmlns:p14="http://schemas.microsoft.com/office/powerpoint/2010/main" val="2208838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5"/>
        <p:cNvGrpSpPr/>
        <p:nvPr/>
      </p:nvGrpSpPr>
      <p:grpSpPr>
        <a:xfrm>
          <a:off x="0" y="0"/>
          <a:ext cx="0" cy="0"/>
          <a:chOff x="0" y="0"/>
          <a:chExt cx="0" cy="0"/>
        </a:xfrm>
      </p:grpSpPr>
      <p:sp>
        <p:nvSpPr>
          <p:cNvPr id="2" name="Title 1">
            <a:extLst>
              <a:ext uri="{FF2B5EF4-FFF2-40B4-BE49-F238E27FC236}">
                <a16:creationId xmlns:a16="http://schemas.microsoft.com/office/drawing/2014/main" id="{09EFE3D0-195E-8F61-4C00-B4F22F86B2DF}"/>
              </a:ext>
            </a:extLst>
          </p:cNvPr>
          <p:cNvSpPr txBox="1">
            <a:spLocks/>
          </p:cNvSpPr>
          <p:nvPr/>
        </p:nvSpPr>
        <p:spPr>
          <a:xfrm>
            <a:off x="723305" y="316707"/>
            <a:ext cx="7697391" cy="22550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Josefin Sans"/>
              <a:buNone/>
              <a:defRPr sz="3500" b="1" i="0" u="none" strike="noStrike" cap="none">
                <a:solidFill>
                  <a:schemeClr val="dk1"/>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3500"/>
              <a:buFont typeface="Josefin Sans"/>
              <a:buNone/>
              <a:defRPr sz="3500" b="1" i="0" u="none" strike="noStrike" cap="none">
                <a:solidFill>
                  <a:schemeClr val="dk1"/>
                </a:solidFill>
                <a:latin typeface="Josefin Sans"/>
                <a:ea typeface="Josefin Sans"/>
                <a:cs typeface="Josefin Sans"/>
                <a:sym typeface="Josefin Sans"/>
              </a:defRPr>
            </a:lvl2pPr>
            <a:lvl3pPr marR="0" lvl="2" algn="l" rtl="0">
              <a:lnSpc>
                <a:spcPct val="100000"/>
              </a:lnSpc>
              <a:spcBef>
                <a:spcPts val="0"/>
              </a:spcBef>
              <a:spcAft>
                <a:spcPts val="0"/>
              </a:spcAft>
              <a:buClr>
                <a:schemeClr val="dk1"/>
              </a:buClr>
              <a:buSzPts val="3500"/>
              <a:buFont typeface="Josefin Sans"/>
              <a:buNone/>
              <a:defRPr sz="3500" b="1" i="0" u="none" strike="noStrike" cap="none">
                <a:solidFill>
                  <a:schemeClr val="dk1"/>
                </a:solidFill>
                <a:latin typeface="Josefin Sans"/>
                <a:ea typeface="Josefin Sans"/>
                <a:cs typeface="Josefin Sans"/>
                <a:sym typeface="Josefin Sans"/>
              </a:defRPr>
            </a:lvl3pPr>
            <a:lvl4pPr marR="0" lvl="3" algn="l" rtl="0">
              <a:lnSpc>
                <a:spcPct val="100000"/>
              </a:lnSpc>
              <a:spcBef>
                <a:spcPts val="0"/>
              </a:spcBef>
              <a:spcAft>
                <a:spcPts val="0"/>
              </a:spcAft>
              <a:buClr>
                <a:schemeClr val="dk1"/>
              </a:buClr>
              <a:buSzPts val="3500"/>
              <a:buFont typeface="Josefin Sans"/>
              <a:buNone/>
              <a:defRPr sz="3500" b="1" i="0" u="none" strike="noStrike" cap="none">
                <a:solidFill>
                  <a:schemeClr val="dk1"/>
                </a:solidFill>
                <a:latin typeface="Josefin Sans"/>
                <a:ea typeface="Josefin Sans"/>
                <a:cs typeface="Josefin Sans"/>
                <a:sym typeface="Josefin Sans"/>
              </a:defRPr>
            </a:lvl4pPr>
            <a:lvl5pPr marR="0" lvl="4" algn="l" rtl="0">
              <a:lnSpc>
                <a:spcPct val="100000"/>
              </a:lnSpc>
              <a:spcBef>
                <a:spcPts val="0"/>
              </a:spcBef>
              <a:spcAft>
                <a:spcPts val="0"/>
              </a:spcAft>
              <a:buClr>
                <a:schemeClr val="dk1"/>
              </a:buClr>
              <a:buSzPts val="3500"/>
              <a:buFont typeface="Josefin Sans"/>
              <a:buNone/>
              <a:defRPr sz="3500" b="1" i="0" u="none" strike="noStrike" cap="none">
                <a:solidFill>
                  <a:schemeClr val="dk1"/>
                </a:solidFill>
                <a:latin typeface="Josefin Sans"/>
                <a:ea typeface="Josefin Sans"/>
                <a:cs typeface="Josefin Sans"/>
                <a:sym typeface="Josefin Sans"/>
              </a:defRPr>
            </a:lvl5pPr>
            <a:lvl6pPr marR="0" lvl="5" algn="l" rtl="0">
              <a:lnSpc>
                <a:spcPct val="100000"/>
              </a:lnSpc>
              <a:spcBef>
                <a:spcPts val="0"/>
              </a:spcBef>
              <a:spcAft>
                <a:spcPts val="0"/>
              </a:spcAft>
              <a:buClr>
                <a:schemeClr val="dk1"/>
              </a:buClr>
              <a:buSzPts val="3500"/>
              <a:buFont typeface="Josefin Sans"/>
              <a:buNone/>
              <a:defRPr sz="3500" b="1" i="0" u="none" strike="noStrike" cap="none">
                <a:solidFill>
                  <a:schemeClr val="dk1"/>
                </a:solidFill>
                <a:latin typeface="Josefin Sans"/>
                <a:ea typeface="Josefin Sans"/>
                <a:cs typeface="Josefin Sans"/>
                <a:sym typeface="Josefin Sans"/>
              </a:defRPr>
            </a:lvl6pPr>
            <a:lvl7pPr marR="0" lvl="6" algn="l" rtl="0">
              <a:lnSpc>
                <a:spcPct val="100000"/>
              </a:lnSpc>
              <a:spcBef>
                <a:spcPts val="0"/>
              </a:spcBef>
              <a:spcAft>
                <a:spcPts val="0"/>
              </a:spcAft>
              <a:buClr>
                <a:schemeClr val="dk1"/>
              </a:buClr>
              <a:buSzPts val="3500"/>
              <a:buFont typeface="Josefin Sans"/>
              <a:buNone/>
              <a:defRPr sz="3500" b="1" i="0" u="none" strike="noStrike" cap="none">
                <a:solidFill>
                  <a:schemeClr val="dk1"/>
                </a:solidFill>
                <a:latin typeface="Josefin Sans"/>
                <a:ea typeface="Josefin Sans"/>
                <a:cs typeface="Josefin Sans"/>
                <a:sym typeface="Josefin Sans"/>
              </a:defRPr>
            </a:lvl7pPr>
            <a:lvl8pPr marR="0" lvl="7" algn="l" rtl="0">
              <a:lnSpc>
                <a:spcPct val="100000"/>
              </a:lnSpc>
              <a:spcBef>
                <a:spcPts val="0"/>
              </a:spcBef>
              <a:spcAft>
                <a:spcPts val="0"/>
              </a:spcAft>
              <a:buClr>
                <a:schemeClr val="dk1"/>
              </a:buClr>
              <a:buSzPts val="3500"/>
              <a:buFont typeface="Josefin Sans"/>
              <a:buNone/>
              <a:defRPr sz="3500" b="1" i="0" u="none" strike="noStrike" cap="none">
                <a:solidFill>
                  <a:schemeClr val="dk1"/>
                </a:solidFill>
                <a:latin typeface="Josefin Sans"/>
                <a:ea typeface="Josefin Sans"/>
                <a:cs typeface="Josefin Sans"/>
                <a:sym typeface="Josefin Sans"/>
              </a:defRPr>
            </a:lvl8pPr>
            <a:lvl9pPr marR="0" lvl="8" algn="l" rtl="0">
              <a:lnSpc>
                <a:spcPct val="100000"/>
              </a:lnSpc>
              <a:spcBef>
                <a:spcPts val="0"/>
              </a:spcBef>
              <a:spcAft>
                <a:spcPts val="0"/>
              </a:spcAft>
              <a:buClr>
                <a:schemeClr val="dk1"/>
              </a:buClr>
              <a:buSzPts val="3500"/>
              <a:buFont typeface="Josefin Sans"/>
              <a:buNone/>
              <a:defRPr sz="3500" b="1" i="0" u="none" strike="noStrike" cap="none">
                <a:solidFill>
                  <a:schemeClr val="dk1"/>
                </a:solidFill>
                <a:latin typeface="Josefin Sans"/>
                <a:ea typeface="Josefin Sans"/>
                <a:cs typeface="Josefin Sans"/>
                <a:sym typeface="Josefin Sans"/>
              </a:defRPr>
            </a:lvl9pPr>
          </a:lstStyle>
          <a:p>
            <a:pPr algn="just"/>
            <a:r>
              <a:rPr lang="en-US" sz="3600" b="0">
                <a:solidFill>
                  <a:srgbClr val="7030A0"/>
                </a:solidFill>
                <a:latin typeface="+mj-lt"/>
              </a:rPr>
              <a:t>Trong quá trình thiết kế, mặc dù đã rất cố gắng nhưng vẫn khó tránh khỏi sai sót. Em Linh mong quý thầy cô dò bài cẩn thận trước khi lên lớp và gửi phản hồi kịp thời để em điều chỉnh sớm nhất có thể nhé!</a:t>
            </a:r>
            <a:br>
              <a:rPr lang="en-US" sz="3600" b="0">
                <a:solidFill>
                  <a:srgbClr val="7030A0"/>
                </a:solidFill>
                <a:latin typeface="+mj-lt"/>
              </a:rPr>
            </a:br>
            <a:r>
              <a:rPr lang="en-US" sz="3600" b="0">
                <a:solidFill>
                  <a:srgbClr val="7030A0"/>
                </a:solidFill>
                <a:latin typeface="+mj-lt"/>
              </a:rPr>
              <a:t>Kho ppt Phan Linh_0916.604.268</a:t>
            </a:r>
            <a:br>
              <a:rPr lang="en-US" sz="3600" b="0">
                <a:solidFill>
                  <a:srgbClr val="7030A0"/>
                </a:solidFill>
                <a:latin typeface="+mj-lt"/>
              </a:rPr>
            </a:br>
            <a:r>
              <a:rPr lang="en-US" sz="3600" b="0">
                <a:solidFill>
                  <a:srgbClr val="7030A0"/>
                </a:solidFill>
                <a:latin typeface="+mj-lt"/>
              </a:rPr>
              <a:t>Yêu thương!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ảy Sắc Cầu Vồng ♪ Thần Đồng Âm Nhạc Việt Nam Bé MAI VY">
            <a:hlinkClick r:id="" action="ppaction://media"/>
            <a:extLst>
              <a:ext uri="{FF2B5EF4-FFF2-40B4-BE49-F238E27FC236}">
                <a16:creationId xmlns:a16="http://schemas.microsoft.com/office/drawing/2014/main" id="{0D493D86-D4AB-B310-E177-C2809CE086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08776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1535912" y="520643"/>
            <a:ext cx="6759395" cy="707886"/>
          </a:xfrm>
          <a:prstGeom prst="rect">
            <a:avLst/>
          </a:prstGeom>
          <a:noFill/>
        </p:spPr>
        <p:txBody>
          <a:bodyPr wrap="square" rtlCol="0">
            <a:spAutoFit/>
          </a:bodyPr>
          <a:lstStyle/>
          <a:p>
            <a:pPr algn="just"/>
            <a:r>
              <a:rPr lang="en-US" sz="2000" b="1"/>
              <a:t>Giới thiệu về một bức tranh em vẽ. Nói về những màu sắc trong bức tranh ấy.</a:t>
            </a:r>
          </a:p>
        </p:txBody>
      </p:sp>
      <p:pic>
        <p:nvPicPr>
          <p:cNvPr id="4" name="Picture 3">
            <a:extLst>
              <a:ext uri="{FF2B5EF4-FFF2-40B4-BE49-F238E27FC236}">
                <a16:creationId xmlns:a16="http://schemas.microsoft.com/office/drawing/2014/main" id="{FBD1180C-8692-18A3-AD94-BB48F8FFC6E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359596" y="333448"/>
            <a:ext cx="1088662" cy="67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E82B1E1-4B30-6B53-2D6B-BD328EC9D18D}"/>
              </a:ext>
            </a:extLst>
          </p:cNvPr>
          <p:cNvPicPr>
            <a:picLocks noChangeAspect="1"/>
          </p:cNvPicPr>
          <p:nvPr/>
        </p:nvPicPr>
        <p:blipFill>
          <a:blip r:embed="rId5"/>
          <a:stretch>
            <a:fillRect/>
          </a:stretch>
        </p:blipFill>
        <p:spPr>
          <a:xfrm>
            <a:off x="2104053" y="1550664"/>
            <a:ext cx="4935894" cy="3072193"/>
          </a:xfrm>
          <a:prstGeom prst="rect">
            <a:avLst/>
          </a:prstGeom>
        </p:spPr>
      </p:pic>
    </p:spTree>
    <p:extLst>
      <p:ext uri="{BB962C8B-B14F-4D97-AF65-F5344CB8AC3E}">
        <p14:creationId xmlns:p14="http://schemas.microsoft.com/office/powerpoint/2010/main" val="1011421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 name="TextBox 5">
            <a:extLst>
              <a:ext uri="{FF2B5EF4-FFF2-40B4-BE49-F238E27FC236}">
                <a16:creationId xmlns:a16="http://schemas.microsoft.com/office/drawing/2014/main" id="{B5CB3FAE-677E-042F-D1CB-C0D91B24434B}"/>
              </a:ext>
            </a:extLst>
          </p:cNvPr>
          <p:cNvSpPr txBox="1"/>
          <p:nvPr/>
        </p:nvSpPr>
        <p:spPr>
          <a:xfrm>
            <a:off x="928087" y="1304530"/>
            <a:ext cx="7287827" cy="1892826"/>
          </a:xfrm>
          <a:prstGeom prst="rect">
            <a:avLst/>
          </a:prstGeom>
          <a:noFill/>
        </p:spPr>
        <p:txBody>
          <a:bodyPr wrap="square">
            <a:spAutoFit/>
          </a:bodyPr>
          <a:lstStyle/>
          <a:p>
            <a:pPr algn="ctr"/>
            <a:r>
              <a:rPr lang="en-US" sz="4500" b="1"/>
              <a:t>BÀI 17:</a:t>
            </a:r>
          </a:p>
          <a:p>
            <a:pPr lvl="1" algn="ctr"/>
            <a:r>
              <a:rPr lang="en-US" sz="7200" b="1">
                <a:solidFill>
                  <a:srgbClr val="C00000"/>
                </a:solidFill>
              </a:rPr>
              <a:t>VẼ MÀU</a:t>
            </a:r>
            <a:endParaRPr lang="en-US" sz="4500" b="1">
              <a:solidFill>
                <a:srgbClr val="C00000"/>
              </a:solidFill>
            </a:endParaRPr>
          </a:p>
        </p:txBody>
      </p:sp>
      <p:sp>
        <p:nvSpPr>
          <p:cNvPr id="7" name="Rectangle: Rounded Corners 6">
            <a:extLst>
              <a:ext uri="{FF2B5EF4-FFF2-40B4-BE49-F238E27FC236}">
                <a16:creationId xmlns:a16="http://schemas.microsoft.com/office/drawing/2014/main" id="{B8819331-1353-C165-6528-9B279631C325}"/>
              </a:ext>
            </a:extLst>
          </p:cNvPr>
          <p:cNvSpPr/>
          <p:nvPr/>
        </p:nvSpPr>
        <p:spPr>
          <a:xfrm>
            <a:off x="4906596" y="3296497"/>
            <a:ext cx="1739944" cy="414338"/>
          </a:xfrm>
          <a:prstGeom prst="roundRect">
            <a:avLst/>
          </a:prstGeom>
          <a:noFill/>
          <a:ln>
            <a:solidFill>
              <a:srgbClr val="56A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a:solidFill>
                  <a:srgbClr val="000000"/>
                </a:solidFill>
              </a:rPr>
              <a:t>Trang 77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FD8DE86-A271-4B4A-0705-30F02A9DD7EE}"/>
              </a:ext>
            </a:extLst>
          </p:cNvPr>
          <p:cNvGraphicFramePr>
            <a:graphicFrameLocks noGrp="1"/>
          </p:cNvGraphicFramePr>
          <p:nvPr>
            <p:extLst>
              <p:ext uri="{D42A27DB-BD31-4B8C-83A1-F6EECF244321}">
                <p14:modId xmlns:p14="http://schemas.microsoft.com/office/powerpoint/2010/main" val="2571288381"/>
              </p:ext>
            </p:extLst>
          </p:nvPr>
        </p:nvGraphicFramePr>
        <p:xfrm>
          <a:off x="1600754" y="888690"/>
          <a:ext cx="3667125" cy="3840480"/>
        </p:xfrm>
        <a:graphic>
          <a:graphicData uri="http://schemas.openxmlformats.org/drawingml/2006/table">
            <a:tbl>
              <a:tblPr/>
              <a:tblGrid>
                <a:gridCol w="3667125">
                  <a:extLst>
                    <a:ext uri="{9D8B030D-6E8A-4147-A177-3AD203B41FA5}">
                      <a16:colId xmlns:a16="http://schemas.microsoft.com/office/drawing/2014/main" val="3679801920"/>
                    </a:ext>
                  </a:extLst>
                </a:gridCol>
              </a:tblGrid>
              <a:tr h="0">
                <a:tc>
                  <a:txBody>
                    <a:bodyPr/>
                    <a:lstStyle/>
                    <a:p>
                      <a:pPr algn="just"/>
                      <a:r>
                        <a:rPr lang="vi-VN" sz="1800">
                          <a:solidFill>
                            <a:srgbClr val="000000"/>
                          </a:solidFill>
                          <a:effectLst/>
                        </a:rPr>
                        <a:t>Màu đỏ cánh hoa hồng</a:t>
                      </a:r>
                    </a:p>
                    <a:p>
                      <a:pPr algn="just"/>
                      <a:r>
                        <a:rPr lang="vi-VN" sz="1800">
                          <a:solidFill>
                            <a:srgbClr val="000000"/>
                          </a:solidFill>
                          <a:effectLst/>
                        </a:rPr>
                        <a:t>Nhuộm bừng cho đôi má</a:t>
                      </a:r>
                    </a:p>
                    <a:p>
                      <a:pPr algn="just"/>
                      <a:r>
                        <a:rPr lang="vi-VN" sz="1800">
                          <a:solidFill>
                            <a:srgbClr val="000000"/>
                          </a:solidFill>
                          <a:effectLst/>
                        </a:rPr>
                        <a:t>Còn màu xanh chiếc lá</a:t>
                      </a:r>
                    </a:p>
                    <a:p>
                      <a:pPr algn="just"/>
                      <a:r>
                        <a:rPr lang="vi-VN" sz="1800">
                          <a:solidFill>
                            <a:srgbClr val="000000"/>
                          </a:solidFill>
                          <a:effectLst/>
                        </a:rPr>
                        <a:t>Làm mát những rặng cây.</a:t>
                      </a:r>
                    </a:p>
                    <a:p>
                      <a:pPr algn="just"/>
                      <a:r>
                        <a:rPr lang="vi-VN" sz="1800">
                          <a:solidFill>
                            <a:srgbClr val="000000"/>
                          </a:solidFill>
                          <a:effectLst/>
                        </a:rPr>
                        <a:t> </a:t>
                      </a:r>
                    </a:p>
                    <a:p>
                      <a:pPr algn="just"/>
                      <a:r>
                        <a:rPr lang="vi-VN" sz="1800">
                          <a:solidFill>
                            <a:srgbClr val="000000"/>
                          </a:solidFill>
                          <a:effectLst/>
                        </a:rPr>
                        <a:t>Bình minh treo trên mây</a:t>
                      </a:r>
                    </a:p>
                    <a:p>
                      <a:pPr algn="just"/>
                      <a:r>
                        <a:rPr lang="vi-VN" sz="1800">
                          <a:solidFill>
                            <a:srgbClr val="000000"/>
                          </a:solidFill>
                          <a:effectLst/>
                        </a:rPr>
                        <a:t>Thả nắng vàng xuống đất</a:t>
                      </a:r>
                    </a:p>
                    <a:p>
                      <a:pPr algn="just"/>
                      <a:r>
                        <a:rPr lang="vi-VN" sz="1800">
                          <a:solidFill>
                            <a:srgbClr val="000000"/>
                          </a:solidFill>
                          <a:effectLst/>
                        </a:rPr>
                        <a:t>Gió mang theo hương ngát</a:t>
                      </a:r>
                    </a:p>
                    <a:p>
                      <a:pPr algn="just"/>
                      <a:r>
                        <a:rPr lang="vi-VN" sz="1800">
                          <a:solidFill>
                            <a:srgbClr val="000000"/>
                          </a:solidFill>
                          <a:effectLst/>
                        </a:rPr>
                        <a:t>Cho ong giỏ mật đầy.</a:t>
                      </a:r>
                    </a:p>
                    <a:p>
                      <a:pPr algn="just"/>
                      <a:r>
                        <a:rPr lang="vi-VN" sz="1800">
                          <a:solidFill>
                            <a:srgbClr val="000000"/>
                          </a:solidFill>
                          <a:effectLst/>
                        </a:rPr>
                        <a:t> </a:t>
                      </a:r>
                    </a:p>
                    <a:p>
                      <a:pPr algn="just"/>
                      <a:r>
                        <a:rPr lang="vi-VN" sz="1800">
                          <a:solidFill>
                            <a:srgbClr val="000000"/>
                          </a:solidFill>
                          <a:effectLst/>
                        </a:rPr>
                        <a:t>Còn chiếc áo tím này</a:t>
                      </a:r>
                    </a:p>
                    <a:p>
                      <a:pPr algn="just"/>
                      <a:r>
                        <a:rPr lang="vi-VN" sz="1800">
                          <a:solidFill>
                            <a:srgbClr val="000000"/>
                          </a:solidFill>
                          <a:effectLst/>
                        </a:rPr>
                        <a:t>Tặng hoàng hôn s</a:t>
                      </a:r>
                      <a:r>
                        <a:rPr lang="en-US" sz="1800">
                          <a:solidFill>
                            <a:srgbClr val="000000"/>
                          </a:solidFill>
                          <a:effectLst/>
                        </a:rPr>
                        <a:t>ẫ</a:t>
                      </a:r>
                      <a:r>
                        <a:rPr lang="vi-VN" sz="1800">
                          <a:solidFill>
                            <a:srgbClr val="000000"/>
                          </a:solidFill>
                          <a:effectLst/>
                        </a:rPr>
                        <a:t>m tối</a:t>
                      </a:r>
                    </a:p>
                    <a:p>
                      <a:pPr algn="just"/>
                      <a:r>
                        <a:rPr lang="vi-VN" sz="1800">
                          <a:solidFill>
                            <a:srgbClr val="000000"/>
                          </a:solidFill>
                          <a:effectLst/>
                        </a:rPr>
                        <a:t>Những đôi mắt biết nói</a:t>
                      </a:r>
                    </a:p>
                    <a:p>
                      <a:pPr algn="just"/>
                      <a:r>
                        <a:rPr lang="vi-VN" sz="1800">
                          <a:solidFill>
                            <a:srgbClr val="000000"/>
                          </a:solidFill>
                          <a:effectLst/>
                        </a:rPr>
                        <a:t>Vẽ màu biển biếc trong.</a:t>
                      </a:r>
                    </a:p>
                  </a:txBody>
                  <a:tcPr marL="0" marR="0" marT="0" marB="0">
                    <a:lnL>
                      <a:noFill/>
                    </a:lnL>
                    <a:lnR>
                      <a:noFill/>
                    </a:lnR>
                    <a:lnT>
                      <a:noFill/>
                    </a:lnT>
                    <a:lnB>
                      <a:noFill/>
                    </a:lnB>
                  </a:tcPr>
                </a:tc>
                <a:extLst>
                  <a:ext uri="{0D108BD9-81ED-4DB2-BD59-A6C34878D82A}">
                    <a16:rowId xmlns:a16="http://schemas.microsoft.com/office/drawing/2014/main" val="2960098106"/>
                  </a:ext>
                </a:extLst>
              </a:tr>
            </a:tbl>
          </a:graphicData>
        </a:graphic>
      </p:graphicFrame>
      <p:graphicFrame>
        <p:nvGraphicFramePr>
          <p:cNvPr id="3" name="Table 2">
            <a:extLst>
              <a:ext uri="{FF2B5EF4-FFF2-40B4-BE49-F238E27FC236}">
                <a16:creationId xmlns:a16="http://schemas.microsoft.com/office/drawing/2014/main" id="{5E6E4F62-5F3C-537C-7945-152B411694B8}"/>
              </a:ext>
            </a:extLst>
          </p:cNvPr>
          <p:cNvGraphicFramePr>
            <a:graphicFrameLocks noGrp="1"/>
          </p:cNvGraphicFramePr>
          <p:nvPr>
            <p:extLst>
              <p:ext uri="{D42A27DB-BD31-4B8C-83A1-F6EECF244321}">
                <p14:modId xmlns:p14="http://schemas.microsoft.com/office/powerpoint/2010/main" val="2190074232"/>
              </p:ext>
            </p:extLst>
          </p:nvPr>
        </p:nvGraphicFramePr>
        <p:xfrm>
          <a:off x="4911023" y="888690"/>
          <a:ext cx="3052763" cy="2743200"/>
        </p:xfrm>
        <a:graphic>
          <a:graphicData uri="http://schemas.openxmlformats.org/drawingml/2006/table">
            <a:tbl>
              <a:tblPr/>
              <a:tblGrid>
                <a:gridCol w="3052763">
                  <a:extLst>
                    <a:ext uri="{9D8B030D-6E8A-4147-A177-3AD203B41FA5}">
                      <a16:colId xmlns:a16="http://schemas.microsoft.com/office/drawing/2014/main" val="3679801920"/>
                    </a:ext>
                  </a:extLst>
                </a:gridCol>
              </a:tblGrid>
              <a:tr h="0">
                <a:tc>
                  <a:txBody>
                    <a:bodyPr/>
                    <a:lstStyle/>
                    <a:p>
                      <a:r>
                        <a:rPr lang="vi-VN" sz="1800">
                          <a:solidFill>
                            <a:srgbClr val="000000"/>
                          </a:solidFill>
                          <a:sym typeface="Arial"/>
                        </a:rPr>
                        <a:t>Màu nâu này biết không</a:t>
                      </a:r>
                    </a:p>
                    <a:p>
                      <a:r>
                        <a:rPr lang="vi-VN" sz="1800">
                          <a:solidFill>
                            <a:srgbClr val="000000"/>
                          </a:solidFill>
                          <a:sym typeface="Arial"/>
                        </a:rPr>
                        <a:t>Từ đại ngàn xa thẳm</a:t>
                      </a:r>
                    </a:p>
                    <a:p>
                      <a:r>
                        <a:rPr lang="vi-VN" sz="1800">
                          <a:solidFill>
                            <a:srgbClr val="000000"/>
                          </a:solidFill>
                          <a:sym typeface="Arial"/>
                        </a:rPr>
                        <a:t>Riêng đêm như màu mực</a:t>
                      </a:r>
                    </a:p>
                    <a:p>
                      <a:r>
                        <a:rPr lang="vi-VN" sz="1800">
                          <a:solidFill>
                            <a:srgbClr val="000000"/>
                          </a:solidFill>
                          <a:sym typeface="Arial"/>
                        </a:rPr>
                        <a:t>Để thắp sao lên trời.</a:t>
                      </a:r>
                    </a:p>
                    <a:p>
                      <a:r>
                        <a:rPr lang="vi-VN" sz="1800">
                          <a:solidFill>
                            <a:srgbClr val="000000"/>
                          </a:solidFill>
                          <a:sym typeface="Arial"/>
                        </a:rPr>
                        <a:t> </a:t>
                      </a:r>
                    </a:p>
                    <a:p>
                      <a:r>
                        <a:rPr lang="vi-VN" sz="1800">
                          <a:solidFill>
                            <a:srgbClr val="000000"/>
                          </a:solidFill>
                          <a:sym typeface="Arial"/>
                        </a:rPr>
                        <a:t>Mắt nhìn khắp muôn nơi</a:t>
                      </a:r>
                    </a:p>
                    <a:p>
                      <a:r>
                        <a:rPr lang="vi-VN" sz="1800">
                          <a:solidFill>
                            <a:srgbClr val="000000"/>
                          </a:solidFill>
                          <a:sym typeface="Arial"/>
                        </a:rPr>
                        <a:t>Sắc màu không kể hết</a:t>
                      </a:r>
                    </a:p>
                    <a:p>
                      <a:r>
                        <a:rPr lang="vi-VN" sz="1800">
                          <a:solidFill>
                            <a:srgbClr val="000000"/>
                          </a:solidFill>
                          <a:sym typeface="Arial"/>
                        </a:rPr>
                        <a:t>Em tô thêm màu trắng</a:t>
                      </a:r>
                    </a:p>
                    <a:p>
                      <a:r>
                        <a:rPr lang="vi-VN" sz="1800">
                          <a:solidFill>
                            <a:srgbClr val="000000"/>
                          </a:solidFill>
                          <a:sym typeface="Arial"/>
                        </a:rPr>
                        <a:t>Trên tóc mẹ sương </a:t>
                      </a:r>
                      <a:r>
                        <a:rPr lang="en-US" sz="1800">
                          <a:solidFill>
                            <a:srgbClr val="000000"/>
                          </a:solidFill>
                          <a:sym typeface="Arial"/>
                        </a:rPr>
                        <a:t>rơi</a:t>
                      </a:r>
                      <a:r>
                        <a:rPr lang="vi-VN" sz="1800">
                          <a:solidFill>
                            <a:srgbClr val="000000"/>
                          </a:solidFill>
                          <a:sym typeface="Arial"/>
                        </a:rPr>
                        <a:t>...</a:t>
                      </a:r>
                      <a:endParaRPr lang="en-US" sz="1800">
                        <a:solidFill>
                          <a:srgbClr val="000000"/>
                        </a:solidFill>
                        <a:sym typeface="Arial"/>
                      </a:endParaRPr>
                    </a:p>
                    <a:p>
                      <a:pPr algn="r"/>
                      <a:r>
                        <a:rPr lang="en-US" sz="1800">
                          <a:solidFill>
                            <a:srgbClr val="000000"/>
                          </a:solidFill>
                          <a:sym typeface="Arial"/>
                        </a:rPr>
                        <a:t>(Bảo Ngọc)</a:t>
                      </a:r>
                      <a:endParaRPr lang="vi-VN" sz="1800">
                        <a:solidFill>
                          <a:srgbClr val="000000"/>
                        </a:solidFill>
                        <a:sym typeface="Arial"/>
                      </a:endParaRPr>
                    </a:p>
                  </a:txBody>
                  <a:tcPr marL="0" marR="0" marT="0" marB="0">
                    <a:lnL>
                      <a:noFill/>
                    </a:lnL>
                    <a:lnR>
                      <a:noFill/>
                    </a:lnR>
                    <a:lnT>
                      <a:noFill/>
                    </a:lnT>
                    <a:lnB>
                      <a:noFill/>
                    </a:lnB>
                  </a:tcPr>
                </a:tc>
                <a:extLst>
                  <a:ext uri="{0D108BD9-81ED-4DB2-BD59-A6C34878D82A}">
                    <a16:rowId xmlns:a16="http://schemas.microsoft.com/office/drawing/2014/main" val="2960098106"/>
                  </a:ext>
                </a:extLst>
              </a:tr>
            </a:tbl>
          </a:graphicData>
        </a:graphic>
      </p:graphicFrame>
      <p:sp>
        <p:nvSpPr>
          <p:cNvPr id="4" name="TextBox 3">
            <a:extLst>
              <a:ext uri="{FF2B5EF4-FFF2-40B4-BE49-F238E27FC236}">
                <a16:creationId xmlns:a16="http://schemas.microsoft.com/office/drawing/2014/main" id="{08A8CD65-5DB0-1413-3DC2-53BB59835232}"/>
              </a:ext>
            </a:extLst>
          </p:cNvPr>
          <p:cNvSpPr txBox="1"/>
          <p:nvPr/>
        </p:nvSpPr>
        <p:spPr>
          <a:xfrm>
            <a:off x="2418063" y="316489"/>
            <a:ext cx="3525823" cy="461665"/>
          </a:xfrm>
          <a:prstGeom prst="rect">
            <a:avLst/>
          </a:prstGeom>
          <a:noFill/>
        </p:spPr>
        <p:txBody>
          <a:bodyPr wrap="square" rtlCol="0">
            <a:spAutoFit/>
          </a:bodyPr>
          <a:lstStyle/>
          <a:p>
            <a:pPr algn="ctr"/>
            <a:r>
              <a:rPr lang="en-US" sz="2400" b="1"/>
              <a:t>VẼ MÀU</a:t>
            </a:r>
          </a:p>
        </p:txBody>
      </p:sp>
    </p:spTree>
    <p:extLst>
      <p:ext uri="{BB962C8B-B14F-4D97-AF65-F5344CB8AC3E}">
        <p14:creationId xmlns:p14="http://schemas.microsoft.com/office/powerpoint/2010/main" val="520247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07C9B0-40C8-D078-A794-F0CB739FDC1A}"/>
              </a:ext>
            </a:extLst>
          </p:cNvPr>
          <p:cNvGrpSpPr/>
          <p:nvPr/>
        </p:nvGrpSpPr>
        <p:grpSpPr>
          <a:xfrm>
            <a:off x="1981954" y="798924"/>
            <a:ext cx="5180092" cy="1253630"/>
            <a:chOff x="1469319" y="600821"/>
            <a:chExt cx="9192937" cy="1521598"/>
          </a:xfrm>
          <a:solidFill>
            <a:srgbClr val="92D050"/>
          </a:solidFill>
        </p:grpSpPr>
        <p:grpSp>
          <p:nvGrpSpPr>
            <p:cNvPr id="3" name="Google Shape;1177;p37">
              <a:extLst>
                <a:ext uri="{FF2B5EF4-FFF2-40B4-BE49-F238E27FC236}">
                  <a16:creationId xmlns:a16="http://schemas.microsoft.com/office/drawing/2014/main"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sp>
            <p:nvSpPr>
              <p:cNvPr id="6" name="Google Shape;1179;p37">
                <a:extLst>
                  <a:ext uri="{FF2B5EF4-FFF2-40B4-BE49-F238E27FC236}">
                    <a16:creationId xmlns:a16="http://schemas.microsoft.com/office/drawing/2014/main"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sp>
            <p:nvSpPr>
              <p:cNvPr id="7" name="Google Shape;1180;p37">
                <a:extLst>
                  <a:ext uri="{FF2B5EF4-FFF2-40B4-BE49-F238E27FC236}">
                    <a16:creationId xmlns:a16="http://schemas.microsoft.com/office/drawing/2014/main"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sp>
            <p:nvSpPr>
              <p:cNvPr id="8" name="Google Shape;1179;p37">
                <a:extLst>
                  <a:ext uri="{FF2B5EF4-FFF2-40B4-BE49-F238E27FC236}">
                    <a16:creationId xmlns:a16="http://schemas.microsoft.com/office/drawing/2014/main"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sp>
            <p:nvSpPr>
              <p:cNvPr id="9" name="Google Shape;1180;p37">
                <a:extLst>
                  <a:ext uri="{FF2B5EF4-FFF2-40B4-BE49-F238E27FC236}">
                    <a16:creationId xmlns:a16="http://schemas.microsoft.com/office/drawing/2014/main"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sp>
            <p:nvSpPr>
              <p:cNvPr id="10" name="Google Shape;1179;p37">
                <a:extLst>
                  <a:ext uri="{FF2B5EF4-FFF2-40B4-BE49-F238E27FC236}">
                    <a16:creationId xmlns:a16="http://schemas.microsoft.com/office/drawing/2014/main"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sp>
            <p:nvSpPr>
              <p:cNvPr id="11" name="Google Shape;1180;p37">
                <a:extLst>
                  <a:ext uri="{FF2B5EF4-FFF2-40B4-BE49-F238E27FC236}">
                    <a16:creationId xmlns:a16="http://schemas.microsoft.com/office/drawing/2014/main"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91199" tIns="91199" rIns="91199" bIns="91199" anchor="ctr" anchorCtr="0">
                <a:noAutofit/>
              </a:bodyPr>
              <a:lstStyle/>
              <a:p>
                <a:endParaRPr sz="1350"/>
              </a:p>
            </p:txBody>
          </p:sp>
        </p:grpSp>
        <p:sp>
          <p:nvSpPr>
            <p:cNvPr id="4" name="TextBox 3">
              <a:extLst>
                <a:ext uri="{FF2B5EF4-FFF2-40B4-BE49-F238E27FC236}">
                  <a16:creationId xmlns:a16="http://schemas.microsoft.com/office/drawing/2014/main" id="{E7CBA5FA-96EC-07A7-D9D0-D135751BCA96}"/>
                </a:ext>
              </a:extLst>
            </p:cNvPr>
            <p:cNvSpPr txBox="1"/>
            <p:nvPr/>
          </p:nvSpPr>
          <p:spPr>
            <a:xfrm>
              <a:off x="1469319" y="857307"/>
              <a:ext cx="9192937" cy="1036643"/>
            </a:xfrm>
            <a:prstGeom prst="rect">
              <a:avLst/>
            </a:prstGeom>
            <a:noFill/>
          </p:spPr>
          <p:txBody>
            <a:bodyPr wrap="square">
              <a:spAutoFit/>
            </a:bodyPr>
            <a:lstStyle/>
            <a:p>
              <a:pPr algn="ctr"/>
              <a:r>
                <a:rPr lang="en-US" sz="4950" b="1"/>
                <a:t>ĐỌC MẪU</a:t>
              </a:r>
            </a:p>
          </p:txBody>
        </p:sp>
      </p:grpSp>
      <p:sp>
        <p:nvSpPr>
          <p:cNvPr id="12" name="TextBox 11">
            <a:extLst>
              <a:ext uri="{FF2B5EF4-FFF2-40B4-BE49-F238E27FC236}">
                <a16:creationId xmlns:a16="http://schemas.microsoft.com/office/drawing/2014/main" id="{9CC460A5-CA21-B586-2B96-CDD67B9FDFF5}"/>
              </a:ext>
            </a:extLst>
          </p:cNvPr>
          <p:cNvSpPr txBox="1"/>
          <p:nvPr/>
        </p:nvSpPr>
        <p:spPr>
          <a:xfrm>
            <a:off x="1981954" y="2225501"/>
            <a:ext cx="5180092" cy="369332"/>
          </a:xfrm>
          <a:prstGeom prst="rect">
            <a:avLst/>
          </a:prstGeom>
          <a:noFill/>
        </p:spPr>
        <p:txBody>
          <a:bodyPr wrap="square">
            <a:spAutoFit/>
          </a:bodyPr>
          <a:lstStyle/>
          <a:p>
            <a:pPr algn="ctr"/>
            <a:r>
              <a:rPr lang="en-US" sz="1800"/>
              <a:t>(Các em cùng theo dõi ở sách học sinh nhé!)</a:t>
            </a:r>
          </a:p>
        </p:txBody>
      </p:sp>
      <p:grpSp>
        <p:nvGrpSpPr>
          <p:cNvPr id="15" name="Group 14">
            <a:extLst>
              <a:ext uri="{FF2B5EF4-FFF2-40B4-BE49-F238E27FC236}">
                <a16:creationId xmlns:a16="http://schemas.microsoft.com/office/drawing/2014/main" id="{23D04685-07DB-6C38-6FA8-440AE3102C1F}"/>
              </a:ext>
            </a:extLst>
          </p:cNvPr>
          <p:cNvGrpSpPr/>
          <p:nvPr/>
        </p:nvGrpSpPr>
        <p:grpSpPr>
          <a:xfrm>
            <a:off x="2766236" y="2956014"/>
            <a:ext cx="3340491" cy="2050733"/>
            <a:chOff x="3760282" y="4133850"/>
            <a:chExt cx="4453988" cy="2734310"/>
          </a:xfrm>
        </p:grpSpPr>
        <p:pic>
          <p:nvPicPr>
            <p:cNvPr id="13" name="Picture 12">
              <a:extLst>
                <a:ext uri="{FF2B5EF4-FFF2-40B4-BE49-F238E27FC236}">
                  <a16:creationId xmlns:a16="http://schemas.microsoft.com/office/drawing/2014/main" id="{72614C9F-F52D-FF43-E269-8D1F77893F33}"/>
                </a:ext>
              </a:extLst>
            </p:cNvPr>
            <p:cNvPicPr>
              <a:picLocks noChangeAspect="1"/>
            </p:cNvPicPr>
            <p:nvPr/>
          </p:nvPicPr>
          <p:blipFill>
            <a:blip r:embed="rId3"/>
            <a:stretch>
              <a:fillRect/>
            </a:stretch>
          </p:blipFill>
          <p:spPr>
            <a:xfrm>
              <a:off x="6327801" y="4274266"/>
              <a:ext cx="1886469" cy="2593894"/>
            </a:xfrm>
            <a:prstGeom prst="rect">
              <a:avLst/>
            </a:prstGeom>
          </p:spPr>
        </p:pic>
        <p:pic>
          <p:nvPicPr>
            <p:cNvPr id="14" name="Picture 13">
              <a:extLst>
                <a:ext uri="{FF2B5EF4-FFF2-40B4-BE49-F238E27FC236}">
                  <a16:creationId xmlns:a16="http://schemas.microsoft.com/office/drawing/2014/main" id="{61004452-EC75-86BB-F64A-C68BA067E81C}"/>
                </a:ext>
              </a:extLst>
            </p:cNvPr>
            <p:cNvPicPr>
              <a:picLocks noChangeAspect="1"/>
            </p:cNvPicPr>
            <p:nvPr/>
          </p:nvPicPr>
          <p:blipFill>
            <a:blip r:embed="rId4"/>
            <a:stretch>
              <a:fillRect/>
            </a:stretch>
          </p:blipFill>
          <p:spPr>
            <a:xfrm>
              <a:off x="3760282" y="4133850"/>
              <a:ext cx="2288663" cy="2734310"/>
            </a:xfrm>
            <a:prstGeom prst="rect">
              <a:avLst/>
            </a:prstGeom>
          </p:spPr>
        </p:pic>
      </p:grpSp>
    </p:spTree>
    <p:extLst>
      <p:ext uri="{BB962C8B-B14F-4D97-AF65-F5344CB8AC3E}">
        <p14:creationId xmlns:p14="http://schemas.microsoft.com/office/powerpoint/2010/main" val="1299231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28E51-AAB8-7EAF-BF00-2ADE1B70F6D9}"/>
              </a:ext>
            </a:extLst>
          </p:cNvPr>
          <p:cNvSpPr txBox="1"/>
          <p:nvPr/>
        </p:nvSpPr>
        <p:spPr>
          <a:xfrm>
            <a:off x="1722950" y="950060"/>
            <a:ext cx="5698101" cy="1477328"/>
          </a:xfrm>
          <a:prstGeom prst="rect">
            <a:avLst/>
          </a:prstGeom>
          <a:noFill/>
        </p:spPr>
        <p:txBody>
          <a:bodyPr wrap="square">
            <a:spAutoFit/>
          </a:bodyPr>
          <a:lstStyle/>
          <a:p>
            <a:pPr algn="ctr"/>
            <a:r>
              <a:rPr lang="en-US" sz="4500"/>
              <a:t>Cùng tìm từ khó đọc trong bài nhé!</a:t>
            </a:r>
          </a:p>
        </p:txBody>
      </p:sp>
      <p:pic>
        <p:nvPicPr>
          <p:cNvPr id="1026" name="Picture 2" descr="Fun and Engaging Online Phonic Classes for Kids| Kiya Learning">
            <a:extLst>
              <a:ext uri="{FF2B5EF4-FFF2-40B4-BE49-F238E27FC236}">
                <a16:creationId xmlns:a16="http://schemas.microsoft.com/office/drawing/2014/main" id="{73016D7A-D5AA-38E1-A100-FBA658C1D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451" y="2064062"/>
            <a:ext cx="3177183" cy="3257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666311"/>
      </p:ext>
    </p:extLst>
  </p:cSld>
  <p:clrMapOvr>
    <a:masterClrMapping/>
  </p:clrMapOvr>
</p:sld>
</file>

<file path=ppt/theme/theme1.xml><?xml version="1.0" encoding="utf-8"?>
<a:theme xmlns:a="http://schemas.openxmlformats.org/drawingml/2006/main" name="Pastel Watercolor Portfolio by Slidesgo">
  <a:themeElements>
    <a:clrScheme name="Simple Light">
      <a:dk1>
        <a:srgbClr val="4C2F52"/>
      </a:dk1>
      <a:lt1>
        <a:srgbClr val="FFFB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4C2F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2031</Words>
  <Application>Microsoft Office PowerPoint</Application>
  <PresentationFormat>On-screen Show (16:9)</PresentationFormat>
  <Paragraphs>298</Paragraphs>
  <Slides>39</Slides>
  <Notes>27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Times New Roman</vt:lpstr>
      <vt:lpstr>Josefin Sans</vt:lpstr>
      <vt:lpstr>AvantGarde</vt:lpstr>
      <vt:lpstr>.TMC-Ong Do</vt:lpstr>
      <vt:lpstr>Arial</vt:lpstr>
      <vt:lpstr>Glegoo</vt:lpstr>
      <vt:lpstr>Pastel Watercolor Portfolio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WATERCOLOR PORTFOLIO</dc:title>
  <dc:creator>PC</dc:creator>
  <cp:lastModifiedBy>Linh Phan Thi</cp:lastModifiedBy>
  <cp:revision>21</cp:revision>
  <dcterms:modified xsi:type="dcterms:W3CDTF">2023-09-03T07:02:40Z</dcterms:modified>
</cp:coreProperties>
</file>