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83" r:id="rId2"/>
  </p:sldMasterIdLst>
  <p:notesMasterIdLst>
    <p:notesMasterId r:id="rId52"/>
  </p:notesMasterIdLst>
  <p:sldIdLst>
    <p:sldId id="653" r:id="rId3"/>
    <p:sldId id="657" r:id="rId4"/>
    <p:sldId id="807" r:id="rId5"/>
    <p:sldId id="660" r:id="rId6"/>
    <p:sldId id="257" r:id="rId7"/>
    <p:sldId id="258" r:id="rId8"/>
    <p:sldId id="259" r:id="rId9"/>
    <p:sldId id="260" r:id="rId10"/>
    <p:sldId id="264" r:id="rId11"/>
    <p:sldId id="684" r:id="rId12"/>
    <p:sldId id="685" r:id="rId13"/>
    <p:sldId id="720" r:id="rId14"/>
    <p:sldId id="688" r:id="rId15"/>
    <p:sldId id="690" r:id="rId16"/>
    <p:sldId id="689" r:id="rId17"/>
    <p:sldId id="721" r:id="rId18"/>
    <p:sldId id="737" r:id="rId19"/>
    <p:sldId id="810" r:id="rId20"/>
    <p:sldId id="811" r:id="rId21"/>
    <p:sldId id="692" r:id="rId22"/>
    <p:sldId id="693" r:id="rId23"/>
    <p:sldId id="694" r:id="rId24"/>
    <p:sldId id="695" r:id="rId25"/>
    <p:sldId id="696" r:id="rId26"/>
    <p:sldId id="697" r:id="rId27"/>
    <p:sldId id="705" r:id="rId28"/>
    <p:sldId id="699" r:id="rId29"/>
    <p:sldId id="765" r:id="rId30"/>
    <p:sldId id="766" r:id="rId31"/>
    <p:sldId id="808" r:id="rId32"/>
    <p:sldId id="767" r:id="rId33"/>
    <p:sldId id="698" r:id="rId34"/>
    <p:sldId id="713" r:id="rId35"/>
    <p:sldId id="746" r:id="rId36"/>
    <p:sldId id="769" r:id="rId37"/>
    <p:sldId id="770" r:id="rId38"/>
    <p:sldId id="712" r:id="rId39"/>
    <p:sldId id="725" r:id="rId40"/>
    <p:sldId id="723" r:id="rId41"/>
    <p:sldId id="743" r:id="rId42"/>
    <p:sldId id="809" r:id="rId43"/>
    <p:sldId id="728" r:id="rId44"/>
    <p:sldId id="256" r:id="rId45"/>
    <p:sldId id="812" r:id="rId46"/>
    <p:sldId id="679" r:id="rId47"/>
    <p:sldId id="718" r:id="rId48"/>
    <p:sldId id="719" r:id="rId49"/>
    <p:sldId id="716" r:id="rId50"/>
    <p:sldId id="272" r:id="rId51"/>
  </p:sldIdLst>
  <p:sldSz cx="12161838" cy="6858000"/>
  <p:notesSz cx="6858000" cy="9144000"/>
  <p:embeddedFontLst>
    <p:embeddedFont>
      <p:font typeface="AvantGarde" panose="00000400000000000000" pitchFamily="2" charset="0"/>
      <p:regular r:id="rId53"/>
    </p:embeddedFont>
    <p:embeddedFont>
      <p:font typeface="Berlin Sans FB Demi" panose="020E0802020502020306" pitchFamily="34" charset="0"/>
      <p:bold r:id="rId54"/>
    </p:embeddedFont>
    <p:embeddedFont>
      <p:font typeface="Calibri" panose="020F0502020204030204" pitchFamily="34" charset="0"/>
      <p:regular r:id="rId55"/>
      <p:bold r:id="rId56"/>
      <p:italic r:id="rId57"/>
      <p:boldItalic r:id="rId58"/>
    </p:embeddedFont>
    <p:embeddedFont>
      <p:font typeface="Century Gothic" panose="020B0502020202020204" pitchFamily="34" charset="0"/>
      <p:regular r:id="rId59"/>
      <p:bold r:id="rId60"/>
      <p:italic r:id="rId61"/>
      <p:boldItalic r:id="rId62"/>
    </p:embeddedFont>
    <p:embeddedFont>
      <p:font typeface="Chewy" panose="020B0604020202020204" charset="0"/>
      <p:regular r:id="rId63"/>
    </p:embeddedFont>
    <p:embeddedFont>
      <p:font typeface="Comfortaa" panose="020B0604020202020204" charset="0"/>
      <p:regular r:id="rId64"/>
      <p:bold r:id="rId65"/>
    </p:embeddedFont>
    <p:embeddedFont>
      <p:font typeface="Creepster" panose="020B0604020202020204" charset="0"/>
      <p:regular r:id="rId66"/>
    </p:embeddedFont>
    <p:embeddedFont>
      <p:font typeface="Delius Unicase" panose="020B0604020202020204" charset="0"/>
      <p:regular r:id="rId67"/>
      <p:bold r:id="rId68"/>
    </p:embeddedFont>
    <p:embeddedFont>
      <p:font typeface="Pontano Sans" panose="020B0604020202020204" charset="0"/>
      <p:regular r:id="rId69"/>
    </p:embeddedFont>
    <p:embeddedFont>
      <p:font typeface="Tahoma" panose="020B0604030504040204" pitchFamily="34"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1FF5F6-DF97-4530-A9B8-7C82EA46FD81}">
  <a:tblStyle styleId="{A21FF5F6-DF97-4530-A9B8-7C82EA46FD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68" d="100"/>
          <a:sy n="68" d="100"/>
        </p:scale>
        <p:origin x="8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val="54267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thêm/bớt từ khó đọc sao cho phù hợp với vùng miền nhé!</a:t>
            </a:r>
          </a:p>
        </p:txBody>
      </p:sp>
    </p:spTree>
    <p:extLst>
      <p:ext uri="{BB962C8B-B14F-4D97-AF65-F5344CB8AC3E}">
        <p14:creationId xmlns:p14="http://schemas.microsoft.com/office/powerpoint/2010/main" val="3695867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Luyện đọc từ khó, GV lưu ý những lỗi phát âm thường sai của hs</a:t>
            </a:r>
          </a:p>
          <a:p>
            <a:pPr marL="158750" indent="0">
              <a:buNone/>
            </a:pPr>
            <a:r>
              <a:rPr lang="en-US"/>
              <a:t>Tuỳ vào từng vùng miền, GV có sự điều chỉnh các từ sao cho phù hợp nhé</a:t>
            </a:r>
          </a:p>
        </p:txBody>
      </p:sp>
    </p:spTree>
    <p:extLst>
      <p:ext uri="{BB962C8B-B14F-4D97-AF65-F5344CB8AC3E}">
        <p14:creationId xmlns:p14="http://schemas.microsoft.com/office/powerpoint/2010/main" val="2846121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HS chia phần hoặc chủ động chia phần cho HS vì thời gian tiết học có hạn</a:t>
            </a:r>
          </a:p>
          <a:p>
            <a:endParaRPr lang="en-US"/>
          </a:p>
        </p:txBody>
      </p:sp>
    </p:spTree>
    <p:extLst>
      <p:ext uri="{BB962C8B-B14F-4D97-AF65-F5344CB8AC3E}">
        <p14:creationId xmlns:p14="http://schemas.microsoft.com/office/powerpoint/2010/main" val="2182885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 tại chỗ</a:t>
            </a:r>
          </a:p>
        </p:txBody>
      </p:sp>
    </p:spTree>
    <p:extLst>
      <p:ext uri="{BB962C8B-B14F-4D97-AF65-F5344CB8AC3E}">
        <p14:creationId xmlns:p14="http://schemas.microsoft.com/office/powerpoint/2010/main" val="2552597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a:t>
            </a:r>
          </a:p>
        </p:txBody>
      </p:sp>
    </p:spTree>
    <p:extLst>
      <p:ext uri="{BB962C8B-B14F-4D97-AF65-F5344CB8AC3E}">
        <p14:creationId xmlns:p14="http://schemas.microsoft.com/office/powerpoint/2010/main" val="196316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 trước lớp</a:t>
            </a:r>
          </a:p>
        </p:txBody>
      </p:sp>
    </p:spTree>
    <p:extLst>
      <p:ext uri="{BB962C8B-B14F-4D97-AF65-F5344CB8AC3E}">
        <p14:creationId xmlns:p14="http://schemas.microsoft.com/office/powerpoint/2010/main" val="1895226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giọng đọc, cách đọc của HS</a:t>
            </a:r>
          </a:p>
        </p:txBody>
      </p:sp>
    </p:spTree>
    <p:extLst>
      <p:ext uri="{BB962C8B-B14F-4D97-AF65-F5344CB8AC3E}">
        <p14:creationId xmlns:p14="http://schemas.microsoft.com/office/powerpoint/2010/main" val="3762865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lại toàn bài để tìm hiểu ND (nếu có đủ thời gian) </a:t>
            </a:r>
          </a:p>
          <a:p>
            <a:r>
              <a:rPr lang="en-US"/>
              <a:t>Cả lớp theo dõi sgk</a:t>
            </a:r>
          </a:p>
        </p:txBody>
      </p:sp>
    </p:spTree>
    <p:extLst>
      <p:ext uri="{BB962C8B-B14F-4D97-AF65-F5344CB8AC3E}">
        <p14:creationId xmlns:p14="http://schemas.microsoft.com/office/powerpoint/2010/main" val="1247826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kkkkkkkk</a:t>
            </a:r>
          </a:p>
        </p:txBody>
      </p:sp>
    </p:spTree>
    <p:extLst>
      <p:ext uri="{BB962C8B-B14F-4D97-AF65-F5344CB8AC3E}">
        <p14:creationId xmlns:p14="http://schemas.microsoft.com/office/powerpoint/2010/main" val="3407661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Hoạt động khởi động ngoài lồng ghép kiến thức thì còn để dẫn dắt HS vào bài mới, đặc biệt là để </a:t>
            </a:r>
            <a:r>
              <a:rPr lang="en-US" b="1"/>
              <a:t>tạo tâm thế thoải mái, vui vẻ cho HS </a:t>
            </a:r>
            <a:r>
              <a:rPr lang="en-US"/>
              <a:t>khi bắt đầu học nên thầy cô đừng quá nặng nề về kiến thức mà hãy làm sao để HS hào hứng bước vào tiết học nhé!</a:t>
            </a:r>
          </a:p>
        </p:txBody>
      </p:sp>
    </p:spTree>
    <p:extLst>
      <p:ext uri="{BB962C8B-B14F-4D97-AF65-F5344CB8AC3E}">
        <p14:creationId xmlns:p14="http://schemas.microsoft.com/office/powerpoint/2010/main" val="1004028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chọn câu trả lời theo cảm nhận cá nhân hoặc nêu ý kiến khác đều được ạ</a:t>
            </a:r>
          </a:p>
        </p:txBody>
      </p:sp>
    </p:spTree>
    <p:extLst>
      <p:ext uri="{BB962C8B-B14F-4D97-AF65-F5344CB8AC3E}">
        <p14:creationId xmlns:p14="http://schemas.microsoft.com/office/powerpoint/2010/main" val="721176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theo ý kiến cá nhân</a:t>
            </a:r>
          </a:p>
        </p:txBody>
      </p:sp>
    </p:spTree>
    <p:extLst>
      <p:ext uri="{BB962C8B-B14F-4D97-AF65-F5344CB8AC3E}">
        <p14:creationId xmlns:p14="http://schemas.microsoft.com/office/powerpoint/2010/main" val="2759099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trình bày theo sơ đồ tư duy trong vở, GV đừng quá cứng nhắc trong việc trình bày của HS</a:t>
            </a:r>
          </a:p>
        </p:txBody>
      </p:sp>
    </p:spTree>
    <p:extLst>
      <p:ext uri="{BB962C8B-B14F-4D97-AF65-F5344CB8AC3E}">
        <p14:creationId xmlns:p14="http://schemas.microsoft.com/office/powerpoint/2010/main" val="2286276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trình bày theo sơ đồ tư duy trong vở, GV đừng quá cứng nhắc trong việc trình bày của HS</a:t>
            </a:r>
          </a:p>
        </p:txBody>
      </p:sp>
    </p:spTree>
    <p:extLst>
      <p:ext uri="{BB962C8B-B14F-4D97-AF65-F5344CB8AC3E}">
        <p14:creationId xmlns:p14="http://schemas.microsoft.com/office/powerpoint/2010/main" val="3245198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val="3307441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38</a:t>
            </a:fld>
            <a:endParaRPr lang="en-US"/>
          </a:p>
        </p:txBody>
      </p:sp>
    </p:spTree>
    <p:extLst>
      <p:ext uri="{BB962C8B-B14F-4D97-AF65-F5344CB8AC3E}">
        <p14:creationId xmlns:p14="http://schemas.microsoft.com/office/powerpoint/2010/main" val="56909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39</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Chúng ta nên sáng tạo vì sự sáng tạo đó mới tạo nên màu sắc riêng trong mỗi tác phẩm của mỗi người. Nhưng sáng tạo cũng cần đảm bảo tính thẩm mĩ.</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40</a:t>
            </a:fld>
            <a:endParaRPr lang="en-US"/>
          </a:p>
        </p:txBody>
      </p:sp>
    </p:spTree>
    <p:extLst>
      <p:ext uri="{BB962C8B-B14F-4D97-AF65-F5344CB8AC3E}">
        <p14:creationId xmlns:p14="http://schemas.microsoft.com/office/powerpoint/2010/main" val="2036949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lại toàn bài</a:t>
            </a:r>
          </a:p>
        </p:txBody>
      </p:sp>
    </p:spTree>
    <p:extLst>
      <p:ext uri="{BB962C8B-B14F-4D97-AF65-F5344CB8AC3E}">
        <p14:creationId xmlns:p14="http://schemas.microsoft.com/office/powerpoint/2010/main" val="173033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be410971f6_0_1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be410971f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1BB8-CFC5-4A79-B600-9887F8E615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77924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a8b45c5ec1_0_9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a8b45c5ec1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D6F71-FDC8-4112-BCA8-DAADD0FB7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44777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D6F71-FDC8-4112-BCA8-DAADD0FB7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83454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D6F71-FDC8-4112-BCA8-DAADD0FB7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4530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Huya</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ền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1BB8-CFC5-4A79-B600-9887F8E615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4465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Chỏm tóc</a:t>
            </a:r>
          </a:p>
          <a:p>
            <a:r>
              <a:rPr lang="en-US"/>
              <a:t>Màu áo</a:t>
            </a:r>
          </a:p>
          <a:p>
            <a:r>
              <a:rPr lang="en-US"/>
              <a:t>Màu sách</a:t>
            </a:r>
          </a:p>
          <a:p>
            <a:r>
              <a:rPr lang="en-US"/>
              <a:t>Bụi cỏ sau cây</a:t>
            </a:r>
          </a:p>
          <a:p>
            <a:r>
              <a:rPr lang="en-US"/>
              <a:t>Bụi cỏ phía trước</a:t>
            </a:r>
          </a:p>
        </p:txBody>
      </p:sp>
    </p:spTree>
    <p:extLst>
      <p:ext uri="{BB962C8B-B14F-4D97-AF65-F5344CB8AC3E}">
        <p14:creationId xmlns:p14="http://schemas.microsoft.com/office/powerpoint/2010/main" val="186198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sp>
        <p:nvSpPr>
          <p:cNvPr id="11" name="Google Shape;11;p2"/>
          <p:cNvSpPr/>
          <p:nvPr/>
        </p:nvSpPr>
        <p:spPr>
          <a:xfrm rot="5400000">
            <a:off x="9679104" y="1212426"/>
            <a:ext cx="3695160" cy="127030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rot="5400000">
            <a:off x="9787739" y="4621175"/>
            <a:ext cx="1314843" cy="3158763"/>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rot="5400000">
            <a:off x="9869852" y="6220265"/>
            <a:ext cx="251541" cy="22266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flipH="1">
            <a:off x="11899450" y="5647700"/>
            <a:ext cx="172093"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rot="5400000">
            <a:off x="1430467" y="6098834"/>
            <a:ext cx="136855" cy="11695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rot="5400000">
            <a:off x="1033525" y="6306136"/>
            <a:ext cx="235971" cy="214483"/>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 name="Google Shape;17;p2"/>
          <p:cNvSpPr/>
          <p:nvPr/>
        </p:nvSpPr>
        <p:spPr>
          <a:xfrm rot="5400000">
            <a:off x="2909828" y="6601979"/>
            <a:ext cx="136855" cy="11702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 name="Google Shape;18;p2"/>
          <p:cNvSpPr/>
          <p:nvPr/>
        </p:nvSpPr>
        <p:spPr>
          <a:xfrm flipH="1">
            <a:off x="11471142" y="4906009"/>
            <a:ext cx="172093"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 name="Google Shape;19;p2"/>
          <p:cNvSpPr/>
          <p:nvPr/>
        </p:nvSpPr>
        <p:spPr>
          <a:xfrm rot="5400000">
            <a:off x="9559544" y="6284368"/>
            <a:ext cx="126580" cy="12699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 name="Google Shape;20;p2"/>
          <p:cNvSpPr/>
          <p:nvPr/>
        </p:nvSpPr>
        <p:spPr>
          <a:xfrm rot="5400000">
            <a:off x="1674124" y="5638814"/>
            <a:ext cx="644968" cy="1793452"/>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flipH="1">
            <a:off x="11944185" y="5182322"/>
            <a:ext cx="221237"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rot="5400000">
            <a:off x="-996145" y="4571190"/>
            <a:ext cx="3283012" cy="129076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rot="5400000">
            <a:off x="-229751" y="4319848"/>
            <a:ext cx="1150173" cy="690688"/>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rot="5400000">
            <a:off x="10433652" y="-636636"/>
            <a:ext cx="721039" cy="1994311"/>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 name="Google Shape;25;p2"/>
          <p:cNvSpPr/>
          <p:nvPr/>
        </p:nvSpPr>
        <p:spPr>
          <a:xfrm rot="5400000">
            <a:off x="1197446" y="-1197537"/>
            <a:ext cx="1653827" cy="4048900"/>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 name="Google Shape;26;p2"/>
          <p:cNvSpPr/>
          <p:nvPr/>
        </p:nvSpPr>
        <p:spPr>
          <a:xfrm rot="5400000">
            <a:off x="11778454" y="468181"/>
            <a:ext cx="59112" cy="58905"/>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 name="Google Shape;27;p2"/>
          <p:cNvSpPr/>
          <p:nvPr/>
        </p:nvSpPr>
        <p:spPr>
          <a:xfrm rot="5400000">
            <a:off x="10897162" y="6161974"/>
            <a:ext cx="77372" cy="7718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 name="Google Shape;28;p2"/>
          <p:cNvSpPr/>
          <p:nvPr/>
        </p:nvSpPr>
        <p:spPr>
          <a:xfrm rot="5400000">
            <a:off x="11335385" y="6620223"/>
            <a:ext cx="77291" cy="7709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rot="5400000">
            <a:off x="1499531" y="606497"/>
            <a:ext cx="81652" cy="8153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 name="Google Shape;30;p2"/>
          <p:cNvSpPr/>
          <p:nvPr/>
        </p:nvSpPr>
        <p:spPr>
          <a:xfrm rot="5400000">
            <a:off x="260102" y="412116"/>
            <a:ext cx="81652" cy="81450"/>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 name="Google Shape;31;p2"/>
          <p:cNvSpPr/>
          <p:nvPr/>
        </p:nvSpPr>
        <p:spPr>
          <a:xfrm rot="5400000">
            <a:off x="382190" y="136857"/>
            <a:ext cx="81652" cy="8153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 name="Google Shape;32;p2"/>
          <p:cNvSpPr/>
          <p:nvPr/>
        </p:nvSpPr>
        <p:spPr>
          <a:xfrm rot="5400000">
            <a:off x="675064" y="582558"/>
            <a:ext cx="81737" cy="81450"/>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 name="Google Shape;33;p2"/>
          <p:cNvSpPr/>
          <p:nvPr/>
        </p:nvSpPr>
        <p:spPr>
          <a:xfrm rot="5400000">
            <a:off x="297865" y="6689104"/>
            <a:ext cx="71299" cy="7112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 name="Google Shape;34;p2"/>
          <p:cNvSpPr/>
          <p:nvPr/>
        </p:nvSpPr>
        <p:spPr>
          <a:xfrm rot="5400000">
            <a:off x="2324415" y="6643835"/>
            <a:ext cx="83828" cy="70973"/>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rot="5400000">
            <a:off x="433596" y="4356103"/>
            <a:ext cx="71299" cy="71048"/>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rot="5400000">
            <a:off x="11955323" y="560528"/>
            <a:ext cx="133127" cy="132243"/>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rot="5400000">
            <a:off x="10653792" y="6300734"/>
            <a:ext cx="174249" cy="173818"/>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rot="5400000">
            <a:off x="25918" y="4745923"/>
            <a:ext cx="159900" cy="160248"/>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9" name="Google Shape;39;p2"/>
          <p:cNvSpPr/>
          <p:nvPr/>
        </p:nvSpPr>
        <p:spPr>
          <a:xfrm rot="5400000">
            <a:off x="1784302" y="269034"/>
            <a:ext cx="184081" cy="183626"/>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 name="Google Shape;40;p2"/>
          <p:cNvSpPr/>
          <p:nvPr/>
        </p:nvSpPr>
        <p:spPr>
          <a:xfrm rot="5400000">
            <a:off x="-28389" y="6293132"/>
            <a:ext cx="159900" cy="103112"/>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 name="Google Shape;41;p2"/>
          <p:cNvSpPr/>
          <p:nvPr/>
        </p:nvSpPr>
        <p:spPr>
          <a:xfrm rot="5400000">
            <a:off x="10607274" y="128592"/>
            <a:ext cx="132571" cy="132243"/>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1" userDrawn="1">
  <p:cSld name="TITLE_AND_TWO_COLUMNS_1_1_1_1">
    <p:spTree>
      <p:nvGrpSpPr>
        <p:cNvPr id="1" name="Shape 494"/>
        <p:cNvGrpSpPr/>
        <p:nvPr/>
      </p:nvGrpSpPr>
      <p:grpSpPr>
        <a:xfrm>
          <a:off x="0" y="0"/>
          <a:ext cx="0" cy="0"/>
          <a:chOff x="0" y="0"/>
          <a:chExt cx="0" cy="0"/>
        </a:xfrm>
      </p:grpSpPr>
      <p:sp>
        <p:nvSpPr>
          <p:cNvPr id="508" name="Google Shape;508;p28"/>
          <p:cNvSpPr/>
          <p:nvPr/>
        </p:nvSpPr>
        <p:spPr>
          <a:xfrm flipH="1">
            <a:off x="-46" y="920766"/>
            <a:ext cx="825632"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9" name="Google Shape;509;p28"/>
          <p:cNvSpPr/>
          <p:nvPr/>
        </p:nvSpPr>
        <p:spPr>
          <a:xfrm rot="10800000" flipH="1">
            <a:off x="11657224" y="236308"/>
            <a:ext cx="504595"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0" name="Google Shape;510;p28"/>
          <p:cNvSpPr/>
          <p:nvPr/>
        </p:nvSpPr>
        <p:spPr>
          <a:xfrm rot="5400000" flipH="1">
            <a:off x="9333871"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1" name="Google Shape;511;p28"/>
          <p:cNvSpPr/>
          <p:nvPr/>
        </p:nvSpPr>
        <p:spPr>
          <a:xfrm rot="-5400000">
            <a:off x="-1699698"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2" name="Google Shape;512;p28"/>
          <p:cNvSpPr/>
          <p:nvPr/>
        </p:nvSpPr>
        <p:spPr>
          <a:xfrm rot="10800000" flipH="1">
            <a:off x="11602218" y="1481963"/>
            <a:ext cx="215843"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3" name="Google Shape;513;p28"/>
          <p:cNvSpPr/>
          <p:nvPr userDrawn="1"/>
        </p:nvSpPr>
        <p:spPr>
          <a:xfrm rot="10800000" flipH="1">
            <a:off x="11669792" y="12017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4" name="Google Shape;514;p28"/>
          <p:cNvSpPr/>
          <p:nvPr/>
        </p:nvSpPr>
        <p:spPr>
          <a:xfrm rot="10800000" flipH="1">
            <a:off x="11957728" y="27334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5" name="Google Shape;515;p28"/>
          <p:cNvSpPr/>
          <p:nvPr/>
        </p:nvSpPr>
        <p:spPr>
          <a:xfrm rot="10800000" flipH="1">
            <a:off x="11834782" y="1927298"/>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6" name="Google Shape;516;p28"/>
          <p:cNvSpPr/>
          <p:nvPr userDrawn="1"/>
        </p:nvSpPr>
        <p:spPr>
          <a:xfrm rot="10800000" flipH="1">
            <a:off x="288782" y="3099733"/>
            <a:ext cx="182082"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7" name="Google Shape;517;p28"/>
          <p:cNvSpPr/>
          <p:nvPr/>
        </p:nvSpPr>
        <p:spPr>
          <a:xfrm rot="10800000" flipH="1">
            <a:off x="205291" y="4790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8" name="Google Shape;518;p28"/>
          <p:cNvSpPr/>
          <p:nvPr/>
        </p:nvSpPr>
        <p:spPr>
          <a:xfrm rot="10800000" flipH="1">
            <a:off x="493227" y="20107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9" name="Google Shape;519;p28"/>
          <p:cNvSpPr/>
          <p:nvPr userDrawn="1"/>
        </p:nvSpPr>
        <p:spPr>
          <a:xfrm rot="10800000" flipH="1">
            <a:off x="737670" y="920765"/>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33"/>
        <p:cNvGrpSpPr/>
        <p:nvPr/>
      </p:nvGrpSpPr>
      <p:grpSpPr>
        <a:xfrm>
          <a:off x="0" y="0"/>
          <a:ext cx="0" cy="0"/>
          <a:chOff x="0" y="0"/>
          <a:chExt cx="0" cy="0"/>
        </a:xfrm>
      </p:grpSpPr>
      <p:grpSp>
        <p:nvGrpSpPr>
          <p:cNvPr id="834" name="Google Shape;834;p25"/>
          <p:cNvGrpSpPr/>
          <p:nvPr/>
        </p:nvGrpSpPr>
        <p:grpSpPr>
          <a:xfrm>
            <a:off x="414038" y="270834"/>
            <a:ext cx="11339874" cy="6287481"/>
            <a:chOff x="311299" y="203125"/>
            <a:chExt cx="8525998" cy="4715611"/>
          </a:xfrm>
        </p:grpSpPr>
        <p:sp>
          <p:nvSpPr>
            <p:cNvPr id="835" name="Google Shape;835;p25"/>
            <p:cNvSpPr/>
            <p:nvPr/>
          </p:nvSpPr>
          <p:spPr>
            <a:xfrm rot="762489">
              <a:off x="7410359" y="4680708"/>
              <a:ext cx="126004" cy="156133"/>
            </a:xfrm>
            <a:custGeom>
              <a:avLst/>
              <a:gdLst/>
              <a:ahLst/>
              <a:cxnLst/>
              <a:rect l="l" t="t" r="r" b="b"/>
              <a:pathLst>
                <a:path w="5328" h="6602" extrusionOk="0">
                  <a:moveTo>
                    <a:pt x="1287" y="0"/>
                  </a:moveTo>
                  <a:cubicBezTo>
                    <a:pt x="1199" y="0"/>
                    <a:pt x="1105" y="13"/>
                    <a:pt x="1007" y="42"/>
                  </a:cubicBezTo>
                  <a:cubicBezTo>
                    <a:pt x="768" y="114"/>
                    <a:pt x="563" y="277"/>
                    <a:pt x="415" y="480"/>
                  </a:cubicBezTo>
                  <a:cubicBezTo>
                    <a:pt x="174" y="810"/>
                    <a:pt x="79" y="1225"/>
                    <a:pt x="53" y="1634"/>
                  </a:cubicBezTo>
                  <a:cubicBezTo>
                    <a:pt x="0" y="2483"/>
                    <a:pt x="222" y="3320"/>
                    <a:pt x="513" y="4111"/>
                  </a:cubicBezTo>
                  <a:cubicBezTo>
                    <a:pt x="673" y="4542"/>
                    <a:pt x="854" y="4963"/>
                    <a:pt x="1053" y="5379"/>
                  </a:cubicBezTo>
                  <a:cubicBezTo>
                    <a:pt x="1105" y="5486"/>
                    <a:pt x="1697" y="6592"/>
                    <a:pt x="1690" y="6601"/>
                  </a:cubicBezTo>
                  <a:lnTo>
                    <a:pt x="1690" y="6601"/>
                  </a:lnTo>
                  <a:cubicBezTo>
                    <a:pt x="1798" y="6526"/>
                    <a:pt x="1909" y="6425"/>
                    <a:pt x="1955" y="6385"/>
                  </a:cubicBezTo>
                  <a:cubicBezTo>
                    <a:pt x="2056" y="6301"/>
                    <a:pt x="2157" y="6218"/>
                    <a:pt x="2255" y="6134"/>
                  </a:cubicBezTo>
                  <a:cubicBezTo>
                    <a:pt x="3050" y="5451"/>
                    <a:pt x="3860" y="4705"/>
                    <a:pt x="4455" y="3839"/>
                  </a:cubicBezTo>
                  <a:cubicBezTo>
                    <a:pt x="4896" y="3192"/>
                    <a:pt x="5328" y="2287"/>
                    <a:pt x="5164" y="1473"/>
                  </a:cubicBezTo>
                  <a:cubicBezTo>
                    <a:pt x="5135" y="1333"/>
                    <a:pt x="5089" y="1195"/>
                    <a:pt x="5020" y="1061"/>
                  </a:cubicBezTo>
                  <a:cubicBezTo>
                    <a:pt x="4866" y="756"/>
                    <a:pt x="4582" y="571"/>
                    <a:pt x="4243" y="571"/>
                  </a:cubicBezTo>
                  <a:cubicBezTo>
                    <a:pt x="4238" y="571"/>
                    <a:pt x="4232" y="571"/>
                    <a:pt x="4226" y="571"/>
                  </a:cubicBezTo>
                  <a:cubicBezTo>
                    <a:pt x="3497" y="588"/>
                    <a:pt x="2866" y="1399"/>
                    <a:pt x="2622" y="2006"/>
                  </a:cubicBezTo>
                  <a:cubicBezTo>
                    <a:pt x="2592" y="2078"/>
                    <a:pt x="2566" y="2150"/>
                    <a:pt x="2540" y="2218"/>
                  </a:cubicBezTo>
                  <a:cubicBezTo>
                    <a:pt x="2543" y="2147"/>
                    <a:pt x="2546" y="2072"/>
                    <a:pt x="2546" y="1996"/>
                  </a:cubicBezTo>
                  <a:cubicBezTo>
                    <a:pt x="2546" y="1278"/>
                    <a:pt x="2158" y="0"/>
                    <a:pt x="1287" y="0"/>
                  </a:cubicBezTo>
                  <a:close/>
                  <a:moveTo>
                    <a:pt x="1690" y="6601"/>
                  </a:moveTo>
                  <a:lnTo>
                    <a:pt x="1690" y="6601"/>
                  </a:lnTo>
                  <a:cubicBezTo>
                    <a:pt x="1690" y="6601"/>
                    <a:pt x="1690" y="6601"/>
                    <a:pt x="1690" y="6601"/>
                  </a:cubicBezTo>
                  <a:cubicBezTo>
                    <a:pt x="1690" y="6601"/>
                    <a:pt x="1690" y="6601"/>
                    <a:pt x="1690" y="66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25"/>
            <p:cNvSpPr/>
            <p:nvPr/>
          </p:nvSpPr>
          <p:spPr>
            <a:xfrm>
              <a:off x="4019529" y="241450"/>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25"/>
            <p:cNvSpPr/>
            <p:nvPr/>
          </p:nvSpPr>
          <p:spPr>
            <a:xfrm>
              <a:off x="6723932" y="282821"/>
              <a:ext cx="49918" cy="49953"/>
            </a:xfrm>
            <a:custGeom>
              <a:avLst/>
              <a:gdLst/>
              <a:ahLst/>
              <a:cxnLst/>
              <a:rect l="l" t="t" r="r" b="b"/>
              <a:pathLst>
                <a:path w="1458" h="1459" extrusionOk="0">
                  <a:moveTo>
                    <a:pt x="729" y="1"/>
                  </a:moveTo>
                  <a:cubicBezTo>
                    <a:pt x="326" y="1"/>
                    <a:pt x="0" y="327"/>
                    <a:pt x="0" y="729"/>
                  </a:cubicBezTo>
                  <a:cubicBezTo>
                    <a:pt x="0" y="1131"/>
                    <a:pt x="326" y="1458"/>
                    <a:pt x="729" y="1458"/>
                  </a:cubicBezTo>
                  <a:cubicBezTo>
                    <a:pt x="1130" y="1458"/>
                    <a:pt x="1457" y="1131"/>
                    <a:pt x="1457" y="729"/>
                  </a:cubicBezTo>
                  <a:cubicBezTo>
                    <a:pt x="1457" y="327"/>
                    <a:pt x="1130" y="1"/>
                    <a:pt x="7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25"/>
            <p:cNvSpPr/>
            <p:nvPr/>
          </p:nvSpPr>
          <p:spPr>
            <a:xfrm>
              <a:off x="354300" y="2190972"/>
              <a:ext cx="49816" cy="49953"/>
            </a:xfrm>
            <a:custGeom>
              <a:avLst/>
              <a:gdLst/>
              <a:ahLst/>
              <a:cxnLst/>
              <a:rect l="l" t="t" r="r" b="b"/>
              <a:pathLst>
                <a:path w="1455" h="1459" extrusionOk="0">
                  <a:moveTo>
                    <a:pt x="726" y="0"/>
                  </a:moveTo>
                  <a:cubicBezTo>
                    <a:pt x="324" y="0"/>
                    <a:pt x="0" y="327"/>
                    <a:pt x="0" y="729"/>
                  </a:cubicBezTo>
                  <a:cubicBezTo>
                    <a:pt x="0" y="1131"/>
                    <a:pt x="324" y="1458"/>
                    <a:pt x="726" y="1458"/>
                  </a:cubicBezTo>
                  <a:cubicBezTo>
                    <a:pt x="1128" y="1458"/>
                    <a:pt x="1455" y="1131"/>
                    <a:pt x="1455" y="729"/>
                  </a:cubicBezTo>
                  <a:cubicBezTo>
                    <a:pt x="1455" y="327"/>
                    <a:pt x="1128"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25"/>
            <p:cNvSpPr/>
            <p:nvPr/>
          </p:nvSpPr>
          <p:spPr>
            <a:xfrm>
              <a:off x="8731157" y="4733808"/>
              <a:ext cx="49918" cy="49953"/>
            </a:xfrm>
            <a:custGeom>
              <a:avLst/>
              <a:gdLst/>
              <a:ahLst/>
              <a:cxnLst/>
              <a:rect l="l" t="t" r="r" b="b"/>
              <a:pathLst>
                <a:path w="1458" h="1459" extrusionOk="0">
                  <a:moveTo>
                    <a:pt x="729" y="1"/>
                  </a:moveTo>
                  <a:cubicBezTo>
                    <a:pt x="326" y="1"/>
                    <a:pt x="0" y="327"/>
                    <a:pt x="0" y="729"/>
                  </a:cubicBezTo>
                  <a:cubicBezTo>
                    <a:pt x="0" y="1131"/>
                    <a:pt x="326" y="1458"/>
                    <a:pt x="729" y="1458"/>
                  </a:cubicBezTo>
                  <a:cubicBezTo>
                    <a:pt x="1130" y="1458"/>
                    <a:pt x="1457" y="1131"/>
                    <a:pt x="1457" y="729"/>
                  </a:cubicBezTo>
                  <a:cubicBezTo>
                    <a:pt x="1457" y="327"/>
                    <a:pt x="1130" y="1"/>
                    <a:pt x="7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25"/>
            <p:cNvSpPr/>
            <p:nvPr/>
          </p:nvSpPr>
          <p:spPr>
            <a:xfrm>
              <a:off x="2840225" y="4848796"/>
              <a:ext cx="49816" cy="49953"/>
            </a:xfrm>
            <a:custGeom>
              <a:avLst/>
              <a:gdLst/>
              <a:ahLst/>
              <a:cxnLst/>
              <a:rect l="l" t="t" r="r" b="b"/>
              <a:pathLst>
                <a:path w="1455" h="1459" extrusionOk="0">
                  <a:moveTo>
                    <a:pt x="726" y="0"/>
                  </a:moveTo>
                  <a:cubicBezTo>
                    <a:pt x="324" y="0"/>
                    <a:pt x="0" y="327"/>
                    <a:pt x="0" y="729"/>
                  </a:cubicBezTo>
                  <a:cubicBezTo>
                    <a:pt x="0" y="1131"/>
                    <a:pt x="324" y="1458"/>
                    <a:pt x="726" y="1458"/>
                  </a:cubicBezTo>
                  <a:cubicBezTo>
                    <a:pt x="1128" y="1458"/>
                    <a:pt x="1455" y="1131"/>
                    <a:pt x="1455" y="729"/>
                  </a:cubicBezTo>
                  <a:cubicBezTo>
                    <a:pt x="1455" y="327"/>
                    <a:pt x="1128"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25"/>
            <p:cNvSpPr/>
            <p:nvPr/>
          </p:nvSpPr>
          <p:spPr>
            <a:xfrm>
              <a:off x="8781079" y="1357700"/>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25"/>
            <p:cNvSpPr/>
            <p:nvPr/>
          </p:nvSpPr>
          <p:spPr>
            <a:xfrm>
              <a:off x="351104" y="241438"/>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25"/>
            <p:cNvSpPr/>
            <p:nvPr/>
          </p:nvSpPr>
          <p:spPr>
            <a:xfrm>
              <a:off x="6059929" y="4786025"/>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25"/>
            <p:cNvSpPr/>
            <p:nvPr/>
          </p:nvSpPr>
          <p:spPr>
            <a:xfrm>
              <a:off x="8781079" y="3484700"/>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25"/>
            <p:cNvSpPr/>
            <p:nvPr/>
          </p:nvSpPr>
          <p:spPr>
            <a:xfrm rot="891479">
              <a:off x="5526804" y="21568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25"/>
            <p:cNvSpPr/>
            <p:nvPr/>
          </p:nvSpPr>
          <p:spPr>
            <a:xfrm rot="891479">
              <a:off x="323217" y="116503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25"/>
            <p:cNvSpPr/>
            <p:nvPr/>
          </p:nvSpPr>
          <p:spPr>
            <a:xfrm rot="891479">
              <a:off x="4577192" y="4798599"/>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25"/>
            <p:cNvSpPr/>
            <p:nvPr/>
          </p:nvSpPr>
          <p:spPr>
            <a:xfrm rot="891479">
              <a:off x="1508442" y="479858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25"/>
            <p:cNvSpPr/>
            <p:nvPr/>
          </p:nvSpPr>
          <p:spPr>
            <a:xfrm rot="891479">
              <a:off x="8654442" y="212078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25"/>
            <p:cNvSpPr/>
            <p:nvPr/>
          </p:nvSpPr>
          <p:spPr>
            <a:xfrm rot="891479">
              <a:off x="8578292" y="253999"/>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25"/>
            <p:cNvSpPr/>
            <p:nvPr/>
          </p:nvSpPr>
          <p:spPr>
            <a:xfrm rot="891479">
              <a:off x="2286692" y="21568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25"/>
            <p:cNvSpPr/>
            <p:nvPr/>
          </p:nvSpPr>
          <p:spPr>
            <a:xfrm>
              <a:off x="7729929" y="483925"/>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25"/>
            <p:cNvSpPr/>
            <p:nvPr/>
          </p:nvSpPr>
          <p:spPr>
            <a:xfrm>
              <a:off x="485400" y="4848809"/>
              <a:ext cx="49816" cy="49953"/>
            </a:xfrm>
            <a:custGeom>
              <a:avLst/>
              <a:gdLst/>
              <a:ahLst/>
              <a:cxnLst/>
              <a:rect l="l" t="t" r="r" b="b"/>
              <a:pathLst>
                <a:path w="1455" h="1459" extrusionOk="0">
                  <a:moveTo>
                    <a:pt x="726" y="0"/>
                  </a:moveTo>
                  <a:cubicBezTo>
                    <a:pt x="324" y="0"/>
                    <a:pt x="0" y="327"/>
                    <a:pt x="0" y="729"/>
                  </a:cubicBezTo>
                  <a:cubicBezTo>
                    <a:pt x="0" y="1131"/>
                    <a:pt x="324" y="1458"/>
                    <a:pt x="726" y="1458"/>
                  </a:cubicBezTo>
                  <a:cubicBezTo>
                    <a:pt x="1128" y="1458"/>
                    <a:pt x="1455" y="1131"/>
                    <a:pt x="1455" y="729"/>
                  </a:cubicBezTo>
                  <a:cubicBezTo>
                    <a:pt x="1455" y="327"/>
                    <a:pt x="1128" y="0"/>
                    <a:pt x="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25"/>
            <p:cNvSpPr/>
            <p:nvPr/>
          </p:nvSpPr>
          <p:spPr>
            <a:xfrm rot="-1312728">
              <a:off x="416258" y="3739029"/>
              <a:ext cx="62267" cy="77141"/>
            </a:xfrm>
            <a:custGeom>
              <a:avLst/>
              <a:gdLst/>
              <a:ahLst/>
              <a:cxnLst/>
              <a:rect l="l" t="t" r="r" b="b"/>
              <a:pathLst>
                <a:path w="5328" h="6602" extrusionOk="0">
                  <a:moveTo>
                    <a:pt x="1287" y="0"/>
                  </a:moveTo>
                  <a:cubicBezTo>
                    <a:pt x="1199" y="0"/>
                    <a:pt x="1105" y="13"/>
                    <a:pt x="1007" y="42"/>
                  </a:cubicBezTo>
                  <a:cubicBezTo>
                    <a:pt x="768" y="114"/>
                    <a:pt x="563" y="277"/>
                    <a:pt x="415" y="480"/>
                  </a:cubicBezTo>
                  <a:cubicBezTo>
                    <a:pt x="174" y="810"/>
                    <a:pt x="79" y="1225"/>
                    <a:pt x="53" y="1634"/>
                  </a:cubicBezTo>
                  <a:cubicBezTo>
                    <a:pt x="0" y="2483"/>
                    <a:pt x="222" y="3320"/>
                    <a:pt x="513" y="4111"/>
                  </a:cubicBezTo>
                  <a:cubicBezTo>
                    <a:pt x="673" y="4542"/>
                    <a:pt x="854" y="4963"/>
                    <a:pt x="1053" y="5379"/>
                  </a:cubicBezTo>
                  <a:cubicBezTo>
                    <a:pt x="1105" y="5486"/>
                    <a:pt x="1697" y="6592"/>
                    <a:pt x="1690" y="6601"/>
                  </a:cubicBezTo>
                  <a:lnTo>
                    <a:pt x="1690" y="6601"/>
                  </a:lnTo>
                  <a:cubicBezTo>
                    <a:pt x="1798" y="6526"/>
                    <a:pt x="1909" y="6425"/>
                    <a:pt x="1955" y="6385"/>
                  </a:cubicBezTo>
                  <a:cubicBezTo>
                    <a:pt x="2056" y="6301"/>
                    <a:pt x="2157" y="6218"/>
                    <a:pt x="2255" y="6134"/>
                  </a:cubicBezTo>
                  <a:cubicBezTo>
                    <a:pt x="3050" y="5451"/>
                    <a:pt x="3860" y="4705"/>
                    <a:pt x="4455" y="3839"/>
                  </a:cubicBezTo>
                  <a:cubicBezTo>
                    <a:pt x="4896" y="3192"/>
                    <a:pt x="5328" y="2287"/>
                    <a:pt x="5164" y="1473"/>
                  </a:cubicBezTo>
                  <a:cubicBezTo>
                    <a:pt x="5135" y="1333"/>
                    <a:pt x="5089" y="1195"/>
                    <a:pt x="5020" y="1061"/>
                  </a:cubicBezTo>
                  <a:cubicBezTo>
                    <a:pt x="4866" y="756"/>
                    <a:pt x="4582" y="571"/>
                    <a:pt x="4243" y="571"/>
                  </a:cubicBezTo>
                  <a:cubicBezTo>
                    <a:pt x="4238" y="571"/>
                    <a:pt x="4232" y="571"/>
                    <a:pt x="4226" y="571"/>
                  </a:cubicBezTo>
                  <a:cubicBezTo>
                    <a:pt x="3497" y="588"/>
                    <a:pt x="2866" y="1399"/>
                    <a:pt x="2622" y="2006"/>
                  </a:cubicBezTo>
                  <a:cubicBezTo>
                    <a:pt x="2592" y="2078"/>
                    <a:pt x="2566" y="2150"/>
                    <a:pt x="2540" y="2218"/>
                  </a:cubicBezTo>
                  <a:cubicBezTo>
                    <a:pt x="2543" y="2147"/>
                    <a:pt x="2546" y="2072"/>
                    <a:pt x="2546" y="1996"/>
                  </a:cubicBezTo>
                  <a:cubicBezTo>
                    <a:pt x="2546" y="1278"/>
                    <a:pt x="2158" y="0"/>
                    <a:pt x="1287" y="0"/>
                  </a:cubicBezTo>
                  <a:close/>
                  <a:moveTo>
                    <a:pt x="1690" y="6601"/>
                  </a:moveTo>
                  <a:lnTo>
                    <a:pt x="1690" y="6601"/>
                  </a:lnTo>
                  <a:cubicBezTo>
                    <a:pt x="1690" y="6601"/>
                    <a:pt x="1690" y="6601"/>
                    <a:pt x="1690" y="6601"/>
                  </a:cubicBezTo>
                  <a:cubicBezTo>
                    <a:pt x="1690" y="6601"/>
                    <a:pt x="1690" y="6601"/>
                    <a:pt x="1690" y="66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061058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83"/>
        <p:cNvGrpSpPr/>
        <p:nvPr/>
      </p:nvGrpSpPr>
      <p:grpSpPr>
        <a:xfrm>
          <a:off x="0" y="0"/>
          <a:ext cx="0" cy="0"/>
          <a:chOff x="0" y="0"/>
          <a:chExt cx="0" cy="0"/>
        </a:xfrm>
      </p:grpSpPr>
      <p:grpSp>
        <p:nvGrpSpPr>
          <p:cNvPr id="2884" name="Google Shape;2884;p28"/>
          <p:cNvGrpSpPr/>
          <p:nvPr/>
        </p:nvGrpSpPr>
        <p:grpSpPr>
          <a:xfrm>
            <a:off x="-397241" y="-79"/>
            <a:ext cx="12957101" cy="6857478"/>
            <a:chOff x="238125" y="490000"/>
            <a:chExt cx="7130600" cy="4735300"/>
          </a:xfrm>
        </p:grpSpPr>
        <p:sp>
          <p:nvSpPr>
            <p:cNvPr id="2885" name="Google Shape;2885;p28"/>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6" name="Google Shape;2886;p28"/>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7" name="Google Shape;2887;p28"/>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88" name="Google Shape;2888;p28"/>
          <p:cNvSpPr/>
          <p:nvPr/>
        </p:nvSpPr>
        <p:spPr>
          <a:xfrm rot="-1234770">
            <a:off x="259029" y="3042216"/>
            <a:ext cx="362249"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89" name="Google Shape;2889;p28"/>
          <p:cNvSpPr/>
          <p:nvPr/>
        </p:nvSpPr>
        <p:spPr>
          <a:xfrm rot="654456">
            <a:off x="286015" y="4857820"/>
            <a:ext cx="357513"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0" name="Google Shape;2890;p28"/>
          <p:cNvSpPr/>
          <p:nvPr/>
        </p:nvSpPr>
        <p:spPr>
          <a:xfrm rot="-1998728">
            <a:off x="11548976" y="477398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1" name="Google Shape;2891;p28"/>
          <p:cNvSpPr/>
          <p:nvPr/>
        </p:nvSpPr>
        <p:spPr>
          <a:xfrm rot="-2413061">
            <a:off x="11548990" y="3065930"/>
            <a:ext cx="357517"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2" name="Google Shape;2892;p28"/>
          <p:cNvSpPr/>
          <p:nvPr/>
        </p:nvSpPr>
        <p:spPr>
          <a:xfrm>
            <a:off x="-6198975" y="6356675"/>
            <a:ext cx="25577251"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893" name="Google Shape;2893;p28"/>
          <p:cNvGrpSpPr/>
          <p:nvPr/>
        </p:nvGrpSpPr>
        <p:grpSpPr>
          <a:xfrm>
            <a:off x="730087" y="6238310"/>
            <a:ext cx="487728" cy="606371"/>
            <a:chOff x="2100500" y="1458275"/>
            <a:chExt cx="159000" cy="248050"/>
          </a:xfrm>
        </p:grpSpPr>
        <p:sp>
          <p:nvSpPr>
            <p:cNvPr id="2894" name="Google Shape;2894;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5" name="Google Shape;2895;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6" name="Google Shape;2896;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7" name="Google Shape;2897;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98" name="Google Shape;2898;p28"/>
          <p:cNvSpPr/>
          <p:nvPr/>
        </p:nvSpPr>
        <p:spPr>
          <a:xfrm flipH="1">
            <a:off x="2607789" y="6552268"/>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9" name="Google Shape;2899;p28"/>
          <p:cNvSpPr/>
          <p:nvPr/>
        </p:nvSpPr>
        <p:spPr>
          <a:xfrm>
            <a:off x="7613492" y="652781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00" name="Google Shape;2900;p28"/>
          <p:cNvGrpSpPr/>
          <p:nvPr/>
        </p:nvGrpSpPr>
        <p:grpSpPr>
          <a:xfrm>
            <a:off x="5281970" y="6356670"/>
            <a:ext cx="487728" cy="606371"/>
            <a:chOff x="2100500" y="1458275"/>
            <a:chExt cx="159000" cy="248050"/>
          </a:xfrm>
        </p:grpSpPr>
        <p:sp>
          <p:nvSpPr>
            <p:cNvPr id="2901" name="Google Shape;2901;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2" name="Google Shape;2902;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3" name="Google Shape;2903;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4" name="Google Shape;2904;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05" name="Google Shape;2905;p28"/>
          <p:cNvGrpSpPr/>
          <p:nvPr/>
        </p:nvGrpSpPr>
        <p:grpSpPr>
          <a:xfrm>
            <a:off x="10465604" y="6287572"/>
            <a:ext cx="487728" cy="606371"/>
            <a:chOff x="2100500" y="1458275"/>
            <a:chExt cx="159000" cy="248050"/>
          </a:xfrm>
        </p:grpSpPr>
        <p:sp>
          <p:nvSpPr>
            <p:cNvPr id="2906" name="Google Shape;2906;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7" name="Google Shape;2907;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8" name="Google Shape;2908;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9" name="Google Shape;2909;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10" name="Google Shape;2910;p28"/>
          <p:cNvGrpSpPr/>
          <p:nvPr/>
        </p:nvGrpSpPr>
        <p:grpSpPr>
          <a:xfrm flipH="1">
            <a:off x="-528757" y="-500178"/>
            <a:ext cx="13220134" cy="2449641"/>
            <a:chOff x="-464707" y="-551585"/>
            <a:chExt cx="11618739" cy="2701410"/>
          </a:xfrm>
        </p:grpSpPr>
        <p:grpSp>
          <p:nvGrpSpPr>
            <p:cNvPr id="2911" name="Google Shape;2911;p28"/>
            <p:cNvGrpSpPr/>
            <p:nvPr/>
          </p:nvGrpSpPr>
          <p:grpSpPr>
            <a:xfrm>
              <a:off x="-464707" y="-551585"/>
              <a:ext cx="2493789" cy="2701410"/>
              <a:chOff x="-464707" y="-551585"/>
              <a:chExt cx="2493789" cy="2701410"/>
            </a:xfrm>
          </p:grpSpPr>
          <p:grpSp>
            <p:nvGrpSpPr>
              <p:cNvPr id="2912" name="Google Shape;2912;p28"/>
              <p:cNvGrpSpPr/>
              <p:nvPr/>
            </p:nvGrpSpPr>
            <p:grpSpPr>
              <a:xfrm rot="9900012">
                <a:off x="-163774" y="526174"/>
                <a:ext cx="1024322" cy="1516940"/>
                <a:chOff x="1254175" y="1505775"/>
                <a:chExt cx="292875" cy="433725"/>
              </a:xfrm>
            </p:grpSpPr>
            <p:sp>
              <p:nvSpPr>
                <p:cNvPr id="2913" name="Google Shape;2913;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4" name="Google Shape;2914;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5" name="Google Shape;2915;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6" name="Google Shape;2916;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7" name="Google Shape;2917;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8" name="Google Shape;2918;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19" name="Google Shape;2919;p28"/>
              <p:cNvGrpSpPr/>
              <p:nvPr/>
            </p:nvGrpSpPr>
            <p:grpSpPr>
              <a:xfrm rot="7306538">
                <a:off x="83863" y="-447506"/>
                <a:ext cx="1396650" cy="2068329"/>
                <a:chOff x="1254175" y="1505775"/>
                <a:chExt cx="292875" cy="433725"/>
              </a:xfrm>
            </p:grpSpPr>
            <p:sp>
              <p:nvSpPr>
                <p:cNvPr id="2920" name="Google Shape;2920;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1" name="Google Shape;2921;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2" name="Google Shape;2922;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3" name="Google Shape;2923;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4" name="Google Shape;2924;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5" name="Google Shape;2925;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926" name="Google Shape;2926;p28"/>
            <p:cNvGrpSpPr/>
            <p:nvPr/>
          </p:nvGrpSpPr>
          <p:grpSpPr>
            <a:xfrm>
              <a:off x="8660243" y="-551585"/>
              <a:ext cx="2493789" cy="2701410"/>
              <a:chOff x="8660243" y="-551585"/>
              <a:chExt cx="2493789" cy="2701410"/>
            </a:xfrm>
          </p:grpSpPr>
          <p:grpSp>
            <p:nvGrpSpPr>
              <p:cNvPr id="2927" name="Google Shape;2927;p28"/>
              <p:cNvGrpSpPr/>
              <p:nvPr/>
            </p:nvGrpSpPr>
            <p:grpSpPr>
              <a:xfrm rot="-9900012" flipH="1">
                <a:off x="9828777" y="526174"/>
                <a:ext cx="1024322" cy="1516940"/>
                <a:chOff x="1254175" y="1505775"/>
                <a:chExt cx="292875" cy="433725"/>
              </a:xfrm>
            </p:grpSpPr>
            <p:sp>
              <p:nvSpPr>
                <p:cNvPr id="2928" name="Google Shape;2928;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9" name="Google Shape;2929;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0" name="Google Shape;2930;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1" name="Google Shape;2931;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2" name="Google Shape;2932;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3" name="Google Shape;2933;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34" name="Google Shape;2934;p28"/>
              <p:cNvGrpSpPr/>
              <p:nvPr/>
            </p:nvGrpSpPr>
            <p:grpSpPr>
              <a:xfrm rot="-7306538" flipH="1">
                <a:off x="9208813" y="-447506"/>
                <a:ext cx="1396650" cy="2068329"/>
                <a:chOff x="1254175" y="1505775"/>
                <a:chExt cx="292875" cy="433725"/>
              </a:xfrm>
            </p:grpSpPr>
            <p:sp>
              <p:nvSpPr>
                <p:cNvPr id="2935" name="Google Shape;2935;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6" name="Google Shape;2936;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7" name="Google Shape;2937;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8" name="Google Shape;2938;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9" name="Google Shape;2939;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0" name="Google Shape;2940;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spTree>
    <p:extLst>
      <p:ext uri="{BB962C8B-B14F-4D97-AF65-F5344CB8AC3E}">
        <p14:creationId xmlns:p14="http://schemas.microsoft.com/office/powerpoint/2010/main" val="1138202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1_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48747" y="1568467"/>
            <a:ext cx="10264543"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44971" y="292533"/>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281244" y="347126"/>
            <a:ext cx="8884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13255" y="149639"/>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30063" y="454423"/>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15374" y="180666"/>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36992" y="149655"/>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1971644" y="738327"/>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62520" y="564825"/>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25584" y="306765"/>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2275" y="431258"/>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407" y="1988335"/>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2866" y="347110"/>
            <a:ext cx="8888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06997" y="347155"/>
            <a:ext cx="8880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26624" y="132371"/>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2591" y="192282"/>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1629" y="408489"/>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6525" y="1661057"/>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74918" y="404658"/>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44124" y="120735"/>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19269" y="306743"/>
            <a:ext cx="8888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69621" y="120755"/>
            <a:ext cx="8880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33308" y="120723"/>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24184" y="294224"/>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679274" y="1760013"/>
            <a:ext cx="89060" cy="8884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18858" y="2278952"/>
            <a:ext cx="89060" cy="8884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17448" y="1988451"/>
            <a:ext cx="89100" cy="8888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02757" y="1125468"/>
            <a:ext cx="89100" cy="8888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0510" y="952251"/>
            <a:ext cx="89020" cy="8880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26337" y="404759"/>
            <a:ext cx="89100" cy="8888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55493" y="2671141"/>
            <a:ext cx="89100" cy="8888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29363" y="183769"/>
            <a:ext cx="89020" cy="8880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292934" y="119698"/>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880220" y="564875"/>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2147" y="183741"/>
            <a:ext cx="89060" cy="8884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60669" y="192363"/>
            <a:ext cx="89060" cy="8884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5970" y="776088"/>
            <a:ext cx="89020" cy="8880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1624" y="431334"/>
            <a:ext cx="89107" cy="8888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0480" y="166100"/>
            <a:ext cx="89107" cy="8888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594" y="837165"/>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6752" y="2549082"/>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2794135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3"/>
        <p:cNvGrpSpPr/>
        <p:nvPr/>
      </p:nvGrpSpPr>
      <p:grpSpPr>
        <a:xfrm>
          <a:off x="0" y="0"/>
          <a:ext cx="0" cy="0"/>
          <a:chOff x="0" y="0"/>
          <a:chExt cx="0" cy="0"/>
        </a:xfrm>
      </p:grpSpPr>
      <p:grpSp>
        <p:nvGrpSpPr>
          <p:cNvPr id="244" name="Google Shape;244;p6"/>
          <p:cNvGrpSpPr/>
          <p:nvPr/>
        </p:nvGrpSpPr>
        <p:grpSpPr>
          <a:xfrm>
            <a:off x="-397241" y="-79"/>
            <a:ext cx="12957101"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57682" y="713269"/>
            <a:ext cx="10247284"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17523" y="5689880"/>
            <a:ext cx="1657011"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1916" y="5689880"/>
            <a:ext cx="1657011"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162995" y="1083283"/>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67264" y="539727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42891" y="4689696"/>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800355" y="2835625"/>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29435" y="6384938"/>
            <a:ext cx="357519"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1264295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TITTLE + SUBTITLE">
  <p:cSld name="BIG TITTLE + SUBTITL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4"/>
          <p:cNvSpPr/>
          <p:nvPr/>
        </p:nvSpPr>
        <p:spPr>
          <a:xfrm flipH="1">
            <a:off x="1521471" y="12163"/>
            <a:ext cx="234"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 name="Google Shape;25;p4"/>
          <p:cNvSpPr/>
          <p:nvPr/>
        </p:nvSpPr>
        <p:spPr>
          <a:xfrm flipH="1">
            <a:off x="1521471" y="12163"/>
            <a:ext cx="234"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 name="Google Shape;26;p4"/>
          <p:cNvSpPr/>
          <p:nvPr/>
        </p:nvSpPr>
        <p:spPr>
          <a:xfrm>
            <a:off x="10639357" y="12163"/>
            <a:ext cx="234"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 name="Google Shape;27;p4"/>
          <p:cNvSpPr/>
          <p:nvPr/>
        </p:nvSpPr>
        <p:spPr>
          <a:xfrm>
            <a:off x="10639357" y="12163"/>
            <a:ext cx="234"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 name="Google Shape;28;p4"/>
          <p:cNvSpPr/>
          <p:nvPr/>
        </p:nvSpPr>
        <p:spPr>
          <a:xfrm flipH="1">
            <a:off x="1521471" y="12163"/>
            <a:ext cx="234"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 name="Google Shape;29;p4"/>
          <p:cNvSpPr txBox="1">
            <a:spLocks noGrp="1"/>
          </p:cNvSpPr>
          <p:nvPr>
            <p:ph type="ctrTitle"/>
          </p:nvPr>
        </p:nvSpPr>
        <p:spPr>
          <a:xfrm flipH="1">
            <a:off x="4235529" y="2416800"/>
            <a:ext cx="8636581" cy="25172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9600"/>
              <a:buNone/>
              <a:defRPr sz="12800">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0" name="Google Shape;30;p4"/>
          <p:cNvSpPr txBox="1">
            <a:spLocks noGrp="1"/>
          </p:cNvSpPr>
          <p:nvPr>
            <p:ph type="subTitle" idx="1"/>
          </p:nvPr>
        </p:nvSpPr>
        <p:spPr>
          <a:xfrm flipH="1">
            <a:off x="6706866" y="4678367"/>
            <a:ext cx="3694039" cy="8940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196222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1283950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D59D0918-B3BC-4D15-9AF8-385E8378AD06}" type="datetimeFigureOut">
              <a:rPr lang="en-US" smtClean="0"/>
              <a:t>10/20/2023</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8686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86"/>
        <p:cNvGrpSpPr/>
        <p:nvPr/>
      </p:nvGrpSpPr>
      <p:grpSpPr>
        <a:xfrm>
          <a:off x="0" y="0"/>
          <a:ext cx="0" cy="0"/>
          <a:chOff x="0" y="0"/>
          <a:chExt cx="0" cy="0"/>
        </a:xfrm>
      </p:grpSpPr>
      <p:sp>
        <p:nvSpPr>
          <p:cNvPr id="89" name="Google Shape;89;p4"/>
          <p:cNvSpPr/>
          <p:nvPr/>
        </p:nvSpPr>
        <p:spPr>
          <a:xfrm flipH="1">
            <a:off x="11213285" y="-775267"/>
            <a:ext cx="1902083" cy="1549600"/>
          </a:xfrm>
          <a:prstGeom prst="pie">
            <a:avLst>
              <a:gd name="adj1" fmla="val 0"/>
              <a:gd name="adj2" fmla="val 5398930"/>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 name="Google Shape;90;p4"/>
          <p:cNvSpPr/>
          <p:nvPr/>
        </p:nvSpPr>
        <p:spPr>
          <a:xfrm>
            <a:off x="-1123614" y="-775267"/>
            <a:ext cx="2242040" cy="1549600"/>
          </a:xfrm>
          <a:prstGeom prst="pie">
            <a:avLst>
              <a:gd name="adj1" fmla="val 0"/>
              <a:gd name="adj2" fmla="val 5398930"/>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1" name="Google Shape;91;p4"/>
          <p:cNvSpPr/>
          <p:nvPr/>
        </p:nvSpPr>
        <p:spPr>
          <a:xfrm rot="5400000">
            <a:off x="5925268" y="3457079"/>
            <a:ext cx="311147" cy="6490724"/>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109"/>
        <p:cNvGrpSpPr/>
        <p:nvPr/>
      </p:nvGrpSpPr>
      <p:grpSpPr>
        <a:xfrm>
          <a:off x="0" y="0"/>
          <a:ext cx="0" cy="0"/>
          <a:chOff x="0" y="0"/>
          <a:chExt cx="0" cy="0"/>
        </a:xfrm>
      </p:grpSpPr>
      <p:sp>
        <p:nvSpPr>
          <p:cNvPr id="110" name="Google Shape;110;p6"/>
          <p:cNvSpPr/>
          <p:nvPr/>
        </p:nvSpPr>
        <p:spPr>
          <a:xfrm rot="-5400000" flipH="1">
            <a:off x="9310974" y="4777550"/>
            <a:ext cx="461340" cy="3699373"/>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1" name="Google Shape;111;p6"/>
          <p:cNvSpPr/>
          <p:nvPr/>
        </p:nvSpPr>
        <p:spPr>
          <a:xfrm rot="10800000" flipH="1">
            <a:off x="2130451" y="6523104"/>
            <a:ext cx="6442079"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 name="Google Shape;113;p6"/>
          <p:cNvSpPr/>
          <p:nvPr/>
        </p:nvSpPr>
        <p:spPr>
          <a:xfrm rot="-4578606" flipH="1">
            <a:off x="2498992" y="5087648"/>
            <a:ext cx="422168" cy="315501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4" name="Google Shape;114;p6"/>
          <p:cNvSpPr/>
          <p:nvPr/>
        </p:nvSpPr>
        <p:spPr>
          <a:xfrm flipH="1">
            <a:off x="-14" y="6053037"/>
            <a:ext cx="3254576"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5" name="Google Shape;115;p6"/>
          <p:cNvSpPr/>
          <p:nvPr/>
        </p:nvSpPr>
        <p:spPr>
          <a:xfrm rot="-5400000" flipH="1">
            <a:off x="645302" y="6770916"/>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6" name="Google Shape;116;p6"/>
          <p:cNvSpPr/>
          <p:nvPr/>
        </p:nvSpPr>
        <p:spPr>
          <a:xfrm rot="-5400000" flipH="1">
            <a:off x="280440" y="518233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 name="Google Shape;117;p6"/>
          <p:cNvSpPr/>
          <p:nvPr/>
        </p:nvSpPr>
        <p:spPr>
          <a:xfrm rot="-5400000" flipH="1">
            <a:off x="448380" y="5335944"/>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 name="Google Shape;118;p6"/>
          <p:cNvSpPr/>
          <p:nvPr/>
        </p:nvSpPr>
        <p:spPr>
          <a:xfrm rot="-5400000" flipH="1">
            <a:off x="496604" y="57424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 name="Google Shape;119;p6"/>
          <p:cNvSpPr/>
          <p:nvPr/>
        </p:nvSpPr>
        <p:spPr>
          <a:xfrm rot="-5400000" flipH="1">
            <a:off x="10953395" y="5649702"/>
            <a:ext cx="1278685" cy="1137881"/>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 name="Google Shape;120;p6"/>
          <p:cNvSpPr/>
          <p:nvPr/>
        </p:nvSpPr>
        <p:spPr>
          <a:xfrm flipH="1">
            <a:off x="11961015" y="5187680"/>
            <a:ext cx="77080"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 name="Google Shape;121;p6"/>
          <p:cNvSpPr/>
          <p:nvPr/>
        </p:nvSpPr>
        <p:spPr>
          <a:xfrm flipH="1">
            <a:off x="11865209" y="6362329"/>
            <a:ext cx="172863"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 name="Google Shape;122;p6"/>
          <p:cNvSpPr/>
          <p:nvPr/>
        </p:nvSpPr>
        <p:spPr>
          <a:xfrm flipH="1">
            <a:off x="11624506" y="5447929"/>
            <a:ext cx="172863"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134"/>
        <p:cNvGrpSpPr/>
        <p:nvPr/>
      </p:nvGrpSpPr>
      <p:grpSpPr>
        <a:xfrm>
          <a:off x="0" y="0"/>
          <a:ext cx="0" cy="0"/>
          <a:chOff x="0" y="0"/>
          <a:chExt cx="0" cy="0"/>
        </a:xfrm>
      </p:grpSpPr>
      <p:sp>
        <p:nvSpPr>
          <p:cNvPr id="137" name="Google Shape;137;p8"/>
          <p:cNvSpPr/>
          <p:nvPr/>
        </p:nvSpPr>
        <p:spPr>
          <a:xfrm rot="4704296">
            <a:off x="10006893" y="4951934"/>
            <a:ext cx="920188" cy="2408278"/>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8" name="Google Shape;138;p8"/>
          <p:cNvSpPr/>
          <p:nvPr/>
        </p:nvSpPr>
        <p:spPr>
          <a:xfrm rot="-5400000" flipH="1">
            <a:off x="5173381" y="3127088"/>
            <a:ext cx="1134204" cy="634816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9" name="Google Shape;139;p8"/>
          <p:cNvSpPr/>
          <p:nvPr/>
        </p:nvSpPr>
        <p:spPr>
          <a:xfrm rot="5400000" flipH="1">
            <a:off x="4000066" y="4226545"/>
            <a:ext cx="1009625" cy="4253286"/>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0" name="Google Shape;140;p8"/>
          <p:cNvSpPr/>
          <p:nvPr/>
        </p:nvSpPr>
        <p:spPr>
          <a:xfrm rot="-5400000">
            <a:off x="1036128" y="4342398"/>
            <a:ext cx="1479543" cy="3551730"/>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1" name="Google Shape;141;p8"/>
          <p:cNvSpPr/>
          <p:nvPr/>
        </p:nvSpPr>
        <p:spPr>
          <a:xfrm rot="-5400000">
            <a:off x="10329757" y="1220479"/>
            <a:ext cx="274461" cy="23454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2" name="Google Shape;142;p8"/>
          <p:cNvSpPr/>
          <p:nvPr/>
        </p:nvSpPr>
        <p:spPr>
          <a:xfrm rot="-5400000">
            <a:off x="10541018" y="676678"/>
            <a:ext cx="473240" cy="4301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3" name="Google Shape;143;p8"/>
          <p:cNvSpPr/>
          <p:nvPr/>
        </p:nvSpPr>
        <p:spPr>
          <a:xfrm rot="-5400000">
            <a:off x="915032" y="537785"/>
            <a:ext cx="274461" cy="234691"/>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5" name="Google Shape;145;p8"/>
          <p:cNvSpPr/>
          <p:nvPr/>
        </p:nvSpPr>
        <p:spPr>
          <a:xfrm rot="-5400000">
            <a:off x="5343430" y="287223"/>
            <a:ext cx="168117" cy="142336"/>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6" name="Google Shape;146;p8"/>
          <p:cNvSpPr/>
          <p:nvPr/>
        </p:nvSpPr>
        <p:spPr>
          <a:xfrm rot="5400000">
            <a:off x="6886020" y="4326454"/>
            <a:ext cx="1466309" cy="359680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7" name="Google Shape;147;p8"/>
          <p:cNvSpPr/>
          <p:nvPr/>
        </p:nvSpPr>
        <p:spPr>
          <a:xfrm rot="5400000">
            <a:off x="6967102" y="6144201"/>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8" name="Google Shape;148;p8"/>
          <p:cNvSpPr/>
          <p:nvPr/>
        </p:nvSpPr>
        <p:spPr>
          <a:xfrm rot="5400000">
            <a:off x="6612310" y="6216810"/>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9" name="Google Shape;149;p8"/>
          <p:cNvSpPr/>
          <p:nvPr/>
        </p:nvSpPr>
        <p:spPr>
          <a:xfrm>
            <a:off x="7648764" y="5391691"/>
            <a:ext cx="4513015"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0" name="Google Shape;150;p8"/>
          <p:cNvSpPr/>
          <p:nvPr/>
        </p:nvSpPr>
        <p:spPr>
          <a:xfrm rot="5400000">
            <a:off x="8134798" y="6080904"/>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1" name="Google Shape;151;p8"/>
          <p:cNvSpPr/>
          <p:nvPr/>
        </p:nvSpPr>
        <p:spPr>
          <a:xfrm rot="5400000">
            <a:off x="8633777" y="6591932"/>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2" name="Google Shape;152;p8"/>
          <p:cNvSpPr/>
          <p:nvPr/>
        </p:nvSpPr>
        <p:spPr>
          <a:xfrm rot="5400000">
            <a:off x="7858822" y="6234511"/>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3" name="Google Shape;153;p8"/>
          <p:cNvSpPr/>
          <p:nvPr/>
        </p:nvSpPr>
        <p:spPr>
          <a:xfrm rot="-5400000" flipH="1">
            <a:off x="11214031" y="50287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4" name="Google Shape;154;p8"/>
          <p:cNvSpPr/>
          <p:nvPr/>
        </p:nvSpPr>
        <p:spPr>
          <a:xfrm rot="-5400000" flipH="1">
            <a:off x="11381971" y="5182378"/>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5" name="Google Shape;155;p8"/>
          <p:cNvSpPr/>
          <p:nvPr/>
        </p:nvSpPr>
        <p:spPr>
          <a:xfrm rot="5400000">
            <a:off x="544131" y="5476235"/>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6" name="Google Shape;156;p8"/>
          <p:cNvSpPr/>
          <p:nvPr/>
        </p:nvSpPr>
        <p:spPr>
          <a:xfrm rot="5400000">
            <a:off x="1053062" y="57424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7" name="Google Shape;157;p8"/>
          <p:cNvSpPr/>
          <p:nvPr/>
        </p:nvSpPr>
        <p:spPr>
          <a:xfrm rot="5400000">
            <a:off x="5282682" y="5302073"/>
            <a:ext cx="375001" cy="338926"/>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8" name="Google Shape;158;p8"/>
          <p:cNvSpPr/>
          <p:nvPr/>
        </p:nvSpPr>
        <p:spPr>
          <a:xfrm rot="3600835">
            <a:off x="3690613" y="5600779"/>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9" name="Google Shape;159;p8"/>
          <p:cNvSpPr/>
          <p:nvPr/>
        </p:nvSpPr>
        <p:spPr>
          <a:xfrm rot="3600835">
            <a:off x="4377559" y="5793432"/>
            <a:ext cx="86196"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0" name="Google Shape;160;p8"/>
          <p:cNvSpPr/>
          <p:nvPr/>
        </p:nvSpPr>
        <p:spPr>
          <a:xfrm rot="5400000">
            <a:off x="3995830" y="630923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 name="Google Shape;161;p8"/>
          <p:cNvSpPr/>
          <p:nvPr/>
        </p:nvSpPr>
        <p:spPr>
          <a:xfrm rot="5400000">
            <a:off x="558404" y="6112165"/>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 name="Google Shape;162;p8"/>
          <p:cNvSpPr/>
          <p:nvPr/>
        </p:nvSpPr>
        <p:spPr>
          <a:xfrm rot="5400000">
            <a:off x="2509689" y="6226419"/>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3" name="Google Shape;163;p8"/>
          <p:cNvSpPr/>
          <p:nvPr/>
        </p:nvSpPr>
        <p:spPr>
          <a:xfrm rot="5400000">
            <a:off x="11578890" y="57424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4" name="Google Shape;164;p8"/>
          <p:cNvSpPr/>
          <p:nvPr/>
        </p:nvSpPr>
        <p:spPr>
          <a:xfrm rot="5400000">
            <a:off x="6411871" y="639553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5" name="Google Shape;165;p8"/>
          <p:cNvSpPr/>
          <p:nvPr/>
        </p:nvSpPr>
        <p:spPr>
          <a:xfrm rot="5400000">
            <a:off x="3148733" y="5399226"/>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userDrawn="1">
  <p:cSld name="BIG_NUMBER">
    <p:spTree>
      <p:nvGrpSpPr>
        <p:cNvPr id="1" name="Shape 185"/>
        <p:cNvGrpSpPr/>
        <p:nvPr/>
      </p:nvGrpSpPr>
      <p:grpSpPr>
        <a:xfrm>
          <a:off x="0" y="0"/>
          <a:ext cx="0" cy="0"/>
          <a:chOff x="0" y="0"/>
          <a:chExt cx="0" cy="0"/>
        </a:xfrm>
      </p:grpSpPr>
      <p:sp>
        <p:nvSpPr>
          <p:cNvPr id="186" name="Google Shape;186;p11"/>
          <p:cNvSpPr/>
          <p:nvPr/>
        </p:nvSpPr>
        <p:spPr>
          <a:xfrm rot="5400000" flipH="1">
            <a:off x="4846730" y="4413937"/>
            <a:ext cx="547133" cy="4307327"/>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 name="Google Shape;187;p11"/>
          <p:cNvSpPr/>
          <p:nvPr/>
        </p:nvSpPr>
        <p:spPr>
          <a:xfrm rot="-5400000">
            <a:off x="2198661" y="4506633"/>
            <a:ext cx="575724" cy="4127009"/>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8" name="Google Shape;188;p11"/>
          <p:cNvSpPr/>
          <p:nvPr/>
        </p:nvSpPr>
        <p:spPr>
          <a:xfrm>
            <a:off x="6755180" y="6448033"/>
            <a:ext cx="4747056"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9" name="Google Shape;189;p11"/>
          <p:cNvSpPr/>
          <p:nvPr/>
        </p:nvSpPr>
        <p:spPr>
          <a:xfrm rot="10800000" flipH="1">
            <a:off x="8138916" y="5850480"/>
            <a:ext cx="4022896"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0" name="Google Shape;190;p11"/>
          <p:cNvSpPr/>
          <p:nvPr/>
        </p:nvSpPr>
        <p:spPr>
          <a:xfrm rot="-5400000" flipH="1">
            <a:off x="799568" y="5058464"/>
            <a:ext cx="999979" cy="2599101"/>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3" name="Google Shape;193;p11"/>
          <p:cNvSpPr/>
          <p:nvPr/>
        </p:nvSpPr>
        <p:spPr>
          <a:xfrm rot="-6674206">
            <a:off x="1439529" y="-820372"/>
            <a:ext cx="510603" cy="2372935"/>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4" name="Google Shape;194;p11"/>
          <p:cNvSpPr/>
          <p:nvPr/>
        </p:nvSpPr>
        <p:spPr>
          <a:xfrm rot="5400000" flipH="1">
            <a:off x="6121916" y="-2874670"/>
            <a:ext cx="598819" cy="634816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5" name="Google Shape;195;p11"/>
          <p:cNvSpPr/>
          <p:nvPr/>
        </p:nvSpPr>
        <p:spPr>
          <a:xfrm rot="-5400000" flipH="1">
            <a:off x="7390398" y="-1860104"/>
            <a:ext cx="533072" cy="4253286"/>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6" name="Google Shape;196;p11"/>
          <p:cNvSpPr/>
          <p:nvPr/>
        </p:nvSpPr>
        <p:spPr>
          <a:xfrm rot="5400000">
            <a:off x="9995320" y="-1385274"/>
            <a:ext cx="781176" cy="3551730"/>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7" name="Google Shape;197;p11"/>
          <p:cNvSpPr/>
          <p:nvPr/>
        </p:nvSpPr>
        <p:spPr>
          <a:xfrm rot="-5400000">
            <a:off x="4155580" y="-1411337"/>
            <a:ext cx="774121" cy="359680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8" name="Google Shape;198;p11"/>
          <p:cNvSpPr/>
          <p:nvPr/>
        </p:nvSpPr>
        <p:spPr>
          <a:xfrm rot="5400000" flipH="1">
            <a:off x="6967102" y="470533"/>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9" name="Google Shape;199;p11"/>
          <p:cNvSpPr/>
          <p:nvPr/>
        </p:nvSpPr>
        <p:spPr>
          <a:xfrm rot="5400000" flipH="1">
            <a:off x="6612310" y="506861"/>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0" name="Google Shape;200;p11"/>
          <p:cNvSpPr/>
          <p:nvPr/>
        </p:nvSpPr>
        <p:spPr>
          <a:xfrm rot="10800000">
            <a:off x="33" y="3"/>
            <a:ext cx="4513015"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 name="Google Shape;201;p11"/>
          <p:cNvSpPr/>
          <p:nvPr/>
        </p:nvSpPr>
        <p:spPr>
          <a:xfrm rot="5400000" flipH="1">
            <a:off x="4513845" y="4818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2" name="Google Shape;202;p11"/>
          <p:cNvSpPr/>
          <p:nvPr/>
        </p:nvSpPr>
        <p:spPr>
          <a:xfrm rot="5400000" flipH="1">
            <a:off x="4412347" y="366897"/>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3" name="Google Shape;203;p11"/>
          <p:cNvSpPr/>
          <p:nvPr/>
        </p:nvSpPr>
        <p:spPr>
          <a:xfrm rot="5400000" flipH="1">
            <a:off x="9785377" y="133474"/>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11"/>
          <p:cNvSpPr/>
          <p:nvPr/>
        </p:nvSpPr>
        <p:spPr>
          <a:xfrm rot="-5400000">
            <a:off x="11031600" y="8067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11"/>
          <p:cNvSpPr/>
          <p:nvPr/>
        </p:nvSpPr>
        <p:spPr>
          <a:xfrm rot="-5400000">
            <a:off x="11199539" y="543074"/>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11"/>
          <p:cNvSpPr/>
          <p:nvPr/>
        </p:nvSpPr>
        <p:spPr>
          <a:xfrm rot="7199165" flipH="1">
            <a:off x="2133574" y="67946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11"/>
          <p:cNvSpPr/>
          <p:nvPr/>
        </p:nvSpPr>
        <p:spPr>
          <a:xfrm rot="7199142" flipH="1">
            <a:off x="2832447" y="507547"/>
            <a:ext cx="68956" cy="7023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 name="Google Shape;208;p11"/>
          <p:cNvSpPr/>
          <p:nvPr/>
        </p:nvSpPr>
        <p:spPr>
          <a:xfrm rot="5400000" flipH="1">
            <a:off x="3995830" y="471153"/>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 name="Google Shape;209;p11"/>
          <p:cNvSpPr/>
          <p:nvPr/>
        </p:nvSpPr>
        <p:spPr>
          <a:xfrm rot="5400000" flipH="1">
            <a:off x="388226" y="332100"/>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 name="Google Shape;210;p11"/>
          <p:cNvSpPr/>
          <p:nvPr/>
        </p:nvSpPr>
        <p:spPr>
          <a:xfrm rot="5400000" flipH="1">
            <a:off x="12022291" y="535203"/>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 name="Google Shape;211;p11"/>
          <p:cNvSpPr/>
          <p:nvPr/>
        </p:nvSpPr>
        <p:spPr>
          <a:xfrm rot="5400000" flipH="1">
            <a:off x="9508325" y="2280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 name="Google Shape;212;p11"/>
          <p:cNvSpPr/>
          <p:nvPr/>
        </p:nvSpPr>
        <p:spPr>
          <a:xfrm rot="5400000" flipH="1">
            <a:off x="1591694" y="824294"/>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 name="Google Shape;213;p11"/>
          <p:cNvSpPr/>
          <p:nvPr/>
        </p:nvSpPr>
        <p:spPr>
          <a:xfrm rot="7199165" flipH="1">
            <a:off x="7834236" y="635276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 name="Google Shape;214;p11"/>
          <p:cNvSpPr/>
          <p:nvPr/>
        </p:nvSpPr>
        <p:spPr>
          <a:xfrm rot="7199165" flipH="1">
            <a:off x="8521182" y="6160201"/>
            <a:ext cx="86196"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5" name="Google Shape;215;p11"/>
          <p:cNvSpPr/>
          <p:nvPr/>
        </p:nvSpPr>
        <p:spPr>
          <a:xfrm rot="5400000" flipH="1">
            <a:off x="9722618" y="6170578"/>
            <a:ext cx="60400" cy="6151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6" name="Google Shape;216;p11"/>
          <p:cNvSpPr/>
          <p:nvPr/>
        </p:nvSpPr>
        <p:spPr>
          <a:xfrm rot="-5400000">
            <a:off x="3966628" y="655849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7" name="Google Shape;217;p11"/>
          <p:cNvSpPr/>
          <p:nvPr/>
        </p:nvSpPr>
        <p:spPr>
          <a:xfrm rot="5400000" flipH="1">
            <a:off x="4789379" y="65506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8" name="Google Shape;218;p11"/>
          <p:cNvSpPr/>
          <p:nvPr/>
        </p:nvSpPr>
        <p:spPr>
          <a:xfrm rot="7199165" flipH="1">
            <a:off x="2412283" y="632571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9" name="Google Shape;219;p11"/>
          <p:cNvSpPr/>
          <p:nvPr/>
        </p:nvSpPr>
        <p:spPr>
          <a:xfrm rot="5400000" flipH="1">
            <a:off x="666935" y="5978351"/>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0" name="Google Shape;220;p11"/>
          <p:cNvSpPr/>
          <p:nvPr/>
        </p:nvSpPr>
        <p:spPr>
          <a:xfrm rot="-5400000">
            <a:off x="424812" y="551709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1" name="Google Shape;221;p11"/>
          <p:cNvSpPr/>
          <p:nvPr/>
        </p:nvSpPr>
        <p:spPr>
          <a:xfrm rot="-5400000">
            <a:off x="9983322" y="622974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2" name="Google Shape;222;p11"/>
          <p:cNvSpPr/>
          <p:nvPr/>
        </p:nvSpPr>
        <p:spPr>
          <a:xfrm rot="5400000" flipH="1">
            <a:off x="12039706" y="6327702"/>
            <a:ext cx="69029" cy="70308"/>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3" name="Google Shape;223;p11"/>
          <p:cNvSpPr/>
          <p:nvPr/>
        </p:nvSpPr>
        <p:spPr>
          <a:xfrm rot="5400000" flipH="1">
            <a:off x="11591559" y="6609069"/>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4" name="Google Shape;224;p11"/>
          <p:cNvSpPr/>
          <p:nvPr/>
        </p:nvSpPr>
        <p:spPr>
          <a:xfrm rot="5400000" flipH="1">
            <a:off x="2049507" y="6695697"/>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5" name="Google Shape;225;p11"/>
          <p:cNvSpPr/>
          <p:nvPr/>
        </p:nvSpPr>
        <p:spPr>
          <a:xfrm rot="5400000" flipH="1">
            <a:off x="3835777" y="6455631"/>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304"/>
        <p:cNvGrpSpPr/>
        <p:nvPr/>
      </p:nvGrpSpPr>
      <p:grpSpPr>
        <a:xfrm>
          <a:off x="0" y="0"/>
          <a:ext cx="0" cy="0"/>
          <a:chOff x="0" y="0"/>
          <a:chExt cx="0" cy="0"/>
        </a:xfrm>
      </p:grpSpPr>
      <p:sp>
        <p:nvSpPr>
          <p:cNvPr id="305" name="Google Shape;305;p16"/>
          <p:cNvSpPr txBox="1">
            <a:spLocks noGrp="1"/>
          </p:cNvSpPr>
          <p:nvPr>
            <p:ph type="title"/>
          </p:nvPr>
        </p:nvSpPr>
        <p:spPr>
          <a:xfrm>
            <a:off x="948614" y="719333"/>
            <a:ext cx="10264543"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306" name="Google Shape;306;p16"/>
          <p:cNvSpPr/>
          <p:nvPr/>
        </p:nvSpPr>
        <p:spPr>
          <a:xfrm flipH="1">
            <a:off x="11213285" y="-775267"/>
            <a:ext cx="1902083" cy="1549600"/>
          </a:xfrm>
          <a:prstGeom prst="pie">
            <a:avLst>
              <a:gd name="adj1" fmla="val 0"/>
              <a:gd name="adj2" fmla="val 5398930"/>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 name="Google Shape;307;p16"/>
          <p:cNvSpPr/>
          <p:nvPr/>
        </p:nvSpPr>
        <p:spPr>
          <a:xfrm>
            <a:off x="-1123614" y="-775267"/>
            <a:ext cx="2242040" cy="1549600"/>
          </a:xfrm>
          <a:prstGeom prst="pie">
            <a:avLst>
              <a:gd name="adj1" fmla="val 0"/>
              <a:gd name="adj2" fmla="val 5398930"/>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8" name="Google Shape;308;p16"/>
          <p:cNvSpPr/>
          <p:nvPr/>
        </p:nvSpPr>
        <p:spPr>
          <a:xfrm rot="5400000">
            <a:off x="5925268" y="3457079"/>
            <a:ext cx="311147" cy="6490724"/>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5">
  <p:cSld name="CUSTOM_4_1_1_1_1">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01273"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24"/>
          <p:cNvSpPr txBox="1">
            <a:spLocks noGrp="1"/>
          </p:cNvSpPr>
          <p:nvPr>
            <p:ph type="title"/>
          </p:nvPr>
        </p:nvSpPr>
        <p:spPr>
          <a:xfrm flipH="1">
            <a:off x="7900639" y="1328400"/>
            <a:ext cx="3312585" cy="88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00617" y="2211233"/>
            <a:ext cx="3312585"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28"/>
            </a:lvl1pPr>
            <a:lvl2pPr lvl="1" rtl="0">
              <a:spcBef>
                <a:spcPts val="0"/>
              </a:spcBef>
              <a:spcAft>
                <a:spcPts val="0"/>
              </a:spcAft>
              <a:buSzPts val="1600"/>
              <a:buChar char="○"/>
              <a:defRPr sz="2128"/>
            </a:lvl2pPr>
            <a:lvl3pPr lvl="2" rtl="0">
              <a:spcBef>
                <a:spcPts val="2128"/>
              </a:spcBef>
              <a:spcAft>
                <a:spcPts val="0"/>
              </a:spcAft>
              <a:buSzPts val="1600"/>
              <a:buChar char="■"/>
              <a:defRPr sz="2128"/>
            </a:lvl3pPr>
            <a:lvl4pPr lvl="3" rtl="0">
              <a:spcBef>
                <a:spcPts val="2128"/>
              </a:spcBef>
              <a:spcAft>
                <a:spcPts val="0"/>
              </a:spcAft>
              <a:buSzPts val="1600"/>
              <a:buChar char="●"/>
              <a:defRPr sz="2128"/>
            </a:lvl4pPr>
            <a:lvl5pPr lvl="4" rtl="0">
              <a:spcBef>
                <a:spcPts val="2128"/>
              </a:spcBef>
              <a:spcAft>
                <a:spcPts val="0"/>
              </a:spcAft>
              <a:buSzPts val="1600"/>
              <a:buChar char="○"/>
              <a:defRPr sz="2128"/>
            </a:lvl5pPr>
            <a:lvl6pPr lvl="5" rtl="0">
              <a:spcBef>
                <a:spcPts val="2128"/>
              </a:spcBef>
              <a:spcAft>
                <a:spcPts val="0"/>
              </a:spcAft>
              <a:buSzPts val="1600"/>
              <a:buChar char="■"/>
              <a:defRPr sz="2128"/>
            </a:lvl6pPr>
            <a:lvl7pPr lvl="6" rtl="0">
              <a:spcBef>
                <a:spcPts val="2128"/>
              </a:spcBef>
              <a:spcAft>
                <a:spcPts val="0"/>
              </a:spcAft>
              <a:buSzPts val="1600"/>
              <a:buChar char="●"/>
              <a:defRPr sz="2128"/>
            </a:lvl7pPr>
            <a:lvl8pPr lvl="7" rtl="0">
              <a:spcBef>
                <a:spcPts val="2128"/>
              </a:spcBef>
              <a:spcAft>
                <a:spcPts val="0"/>
              </a:spcAft>
              <a:buSzPts val="1600"/>
              <a:buChar char="○"/>
              <a:defRPr sz="2128"/>
            </a:lvl8pPr>
            <a:lvl9pPr lvl="8" rtl="0">
              <a:spcBef>
                <a:spcPts val="2128"/>
              </a:spcBef>
              <a:spcAft>
                <a:spcPts val="2128"/>
              </a:spcAft>
              <a:buSzPts val="1600"/>
              <a:buChar char="■"/>
              <a:defRPr sz="2128"/>
            </a:lvl9pPr>
          </a:lstStyle>
          <a:p>
            <a:endParaRPr/>
          </a:p>
        </p:txBody>
      </p:sp>
      <p:sp>
        <p:nvSpPr>
          <p:cNvPr id="417" name="Google Shape;417;p24"/>
          <p:cNvSpPr txBox="1">
            <a:spLocks noGrp="1"/>
          </p:cNvSpPr>
          <p:nvPr>
            <p:ph type="subTitle" idx="2"/>
          </p:nvPr>
        </p:nvSpPr>
        <p:spPr>
          <a:xfrm flipH="1">
            <a:off x="948614" y="3213817"/>
            <a:ext cx="3312585"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28"/>
            </a:lvl1pPr>
            <a:lvl2pPr lvl="1" rtl="0">
              <a:spcBef>
                <a:spcPts val="2128"/>
              </a:spcBef>
              <a:spcAft>
                <a:spcPts val="0"/>
              </a:spcAft>
              <a:buSzPts val="1600"/>
              <a:buChar char="○"/>
              <a:defRPr sz="2128"/>
            </a:lvl2pPr>
            <a:lvl3pPr lvl="2" rtl="0">
              <a:spcBef>
                <a:spcPts val="2128"/>
              </a:spcBef>
              <a:spcAft>
                <a:spcPts val="0"/>
              </a:spcAft>
              <a:buSzPts val="1600"/>
              <a:buChar char="■"/>
              <a:defRPr sz="2128"/>
            </a:lvl3pPr>
            <a:lvl4pPr lvl="3" rtl="0">
              <a:spcBef>
                <a:spcPts val="2128"/>
              </a:spcBef>
              <a:spcAft>
                <a:spcPts val="0"/>
              </a:spcAft>
              <a:buSzPts val="1600"/>
              <a:buChar char="●"/>
              <a:defRPr sz="2128"/>
            </a:lvl4pPr>
            <a:lvl5pPr lvl="4" rtl="0">
              <a:spcBef>
                <a:spcPts val="2128"/>
              </a:spcBef>
              <a:spcAft>
                <a:spcPts val="0"/>
              </a:spcAft>
              <a:buSzPts val="1600"/>
              <a:buChar char="○"/>
              <a:defRPr sz="2128"/>
            </a:lvl5pPr>
            <a:lvl6pPr lvl="5" rtl="0">
              <a:spcBef>
                <a:spcPts val="2128"/>
              </a:spcBef>
              <a:spcAft>
                <a:spcPts val="0"/>
              </a:spcAft>
              <a:buSzPts val="1600"/>
              <a:buChar char="■"/>
              <a:defRPr sz="2128"/>
            </a:lvl6pPr>
            <a:lvl7pPr lvl="6" rtl="0">
              <a:spcBef>
                <a:spcPts val="2128"/>
              </a:spcBef>
              <a:spcAft>
                <a:spcPts val="0"/>
              </a:spcAft>
              <a:buSzPts val="1600"/>
              <a:buChar char="●"/>
              <a:defRPr sz="2128"/>
            </a:lvl7pPr>
            <a:lvl8pPr lvl="7" rtl="0">
              <a:spcBef>
                <a:spcPts val="2128"/>
              </a:spcBef>
              <a:spcAft>
                <a:spcPts val="0"/>
              </a:spcAft>
              <a:buSzPts val="1600"/>
              <a:buChar char="○"/>
              <a:defRPr sz="2128"/>
            </a:lvl8pPr>
            <a:lvl9pPr lvl="8" rtl="0">
              <a:spcBef>
                <a:spcPts val="2128"/>
              </a:spcBef>
              <a:spcAft>
                <a:spcPts val="2128"/>
              </a:spcAft>
              <a:buSzPts val="1600"/>
              <a:buChar char="■"/>
              <a:defRPr sz="2128"/>
            </a:lvl9pPr>
          </a:lstStyle>
          <a:p>
            <a:endParaRPr/>
          </a:p>
        </p:txBody>
      </p:sp>
      <p:sp>
        <p:nvSpPr>
          <p:cNvPr id="418" name="Google Shape;418;p24"/>
          <p:cNvSpPr txBox="1">
            <a:spLocks noGrp="1"/>
          </p:cNvSpPr>
          <p:nvPr>
            <p:ph type="subTitle" idx="3"/>
          </p:nvPr>
        </p:nvSpPr>
        <p:spPr>
          <a:xfrm flipH="1">
            <a:off x="948614" y="2330984"/>
            <a:ext cx="3312585" cy="8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Font typeface="Chewy"/>
              <a:buNone/>
              <a:defRPr sz="4788" b="1">
                <a:latin typeface="Chewy"/>
                <a:ea typeface="Chewy"/>
                <a:cs typeface="Chewy"/>
                <a:sym typeface="Chewy"/>
              </a:defRPr>
            </a:lvl1pPr>
            <a:lvl2pPr lvl="1" rtl="0">
              <a:spcBef>
                <a:spcPts val="2128"/>
              </a:spcBef>
              <a:spcAft>
                <a:spcPts val="0"/>
              </a:spcAft>
              <a:buSzPts val="3600"/>
              <a:buFont typeface="Chewy"/>
              <a:buNone/>
              <a:defRPr sz="4788">
                <a:latin typeface="Chewy"/>
                <a:ea typeface="Chewy"/>
                <a:cs typeface="Chewy"/>
                <a:sym typeface="Chewy"/>
              </a:defRPr>
            </a:lvl2pPr>
            <a:lvl3pPr lvl="2" rtl="0">
              <a:spcBef>
                <a:spcPts val="2128"/>
              </a:spcBef>
              <a:spcAft>
                <a:spcPts val="0"/>
              </a:spcAft>
              <a:buSzPts val="3600"/>
              <a:buFont typeface="Chewy"/>
              <a:buNone/>
              <a:defRPr sz="4788">
                <a:latin typeface="Chewy"/>
                <a:ea typeface="Chewy"/>
                <a:cs typeface="Chewy"/>
                <a:sym typeface="Chewy"/>
              </a:defRPr>
            </a:lvl3pPr>
            <a:lvl4pPr lvl="3" rtl="0">
              <a:spcBef>
                <a:spcPts val="2128"/>
              </a:spcBef>
              <a:spcAft>
                <a:spcPts val="0"/>
              </a:spcAft>
              <a:buSzPts val="3600"/>
              <a:buFont typeface="Chewy"/>
              <a:buNone/>
              <a:defRPr sz="4788">
                <a:latin typeface="Chewy"/>
                <a:ea typeface="Chewy"/>
                <a:cs typeface="Chewy"/>
                <a:sym typeface="Chewy"/>
              </a:defRPr>
            </a:lvl4pPr>
            <a:lvl5pPr lvl="4" rtl="0">
              <a:spcBef>
                <a:spcPts val="2128"/>
              </a:spcBef>
              <a:spcAft>
                <a:spcPts val="0"/>
              </a:spcAft>
              <a:buSzPts val="3600"/>
              <a:buFont typeface="Chewy"/>
              <a:buNone/>
              <a:defRPr sz="4788">
                <a:latin typeface="Chewy"/>
                <a:ea typeface="Chewy"/>
                <a:cs typeface="Chewy"/>
                <a:sym typeface="Chewy"/>
              </a:defRPr>
            </a:lvl5pPr>
            <a:lvl6pPr lvl="5" rtl="0">
              <a:spcBef>
                <a:spcPts val="2128"/>
              </a:spcBef>
              <a:spcAft>
                <a:spcPts val="0"/>
              </a:spcAft>
              <a:buSzPts val="3600"/>
              <a:buFont typeface="Chewy"/>
              <a:buNone/>
              <a:defRPr sz="4788">
                <a:latin typeface="Chewy"/>
                <a:ea typeface="Chewy"/>
                <a:cs typeface="Chewy"/>
                <a:sym typeface="Chewy"/>
              </a:defRPr>
            </a:lvl6pPr>
            <a:lvl7pPr lvl="6" rtl="0">
              <a:spcBef>
                <a:spcPts val="2128"/>
              </a:spcBef>
              <a:spcAft>
                <a:spcPts val="0"/>
              </a:spcAft>
              <a:buSzPts val="3600"/>
              <a:buFont typeface="Chewy"/>
              <a:buNone/>
              <a:defRPr sz="4788">
                <a:latin typeface="Chewy"/>
                <a:ea typeface="Chewy"/>
                <a:cs typeface="Chewy"/>
                <a:sym typeface="Chewy"/>
              </a:defRPr>
            </a:lvl7pPr>
            <a:lvl8pPr lvl="7" rtl="0">
              <a:spcBef>
                <a:spcPts val="2128"/>
              </a:spcBef>
              <a:spcAft>
                <a:spcPts val="0"/>
              </a:spcAft>
              <a:buSzPts val="3600"/>
              <a:buFont typeface="Chewy"/>
              <a:buNone/>
              <a:defRPr sz="4788">
                <a:latin typeface="Chewy"/>
                <a:ea typeface="Chewy"/>
                <a:cs typeface="Chewy"/>
                <a:sym typeface="Chewy"/>
              </a:defRPr>
            </a:lvl8pPr>
            <a:lvl9pPr lvl="8" rtl="0">
              <a:spcBef>
                <a:spcPts val="2128"/>
              </a:spcBef>
              <a:spcAft>
                <a:spcPts val="2128"/>
              </a:spcAft>
              <a:buSzPts val="3600"/>
              <a:buFont typeface="Chewy"/>
              <a:buNone/>
              <a:defRPr sz="4788">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00606" y="4484533"/>
            <a:ext cx="3312585"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28"/>
            </a:lvl1pPr>
            <a:lvl2pPr lvl="1" rtl="0">
              <a:spcBef>
                <a:spcPts val="2128"/>
              </a:spcBef>
              <a:spcAft>
                <a:spcPts val="0"/>
              </a:spcAft>
              <a:buSzPts val="1600"/>
              <a:buChar char="○"/>
              <a:defRPr sz="2128"/>
            </a:lvl2pPr>
            <a:lvl3pPr lvl="2" rtl="0">
              <a:spcBef>
                <a:spcPts val="2128"/>
              </a:spcBef>
              <a:spcAft>
                <a:spcPts val="0"/>
              </a:spcAft>
              <a:buSzPts val="1600"/>
              <a:buChar char="■"/>
              <a:defRPr sz="2128"/>
            </a:lvl3pPr>
            <a:lvl4pPr lvl="3" rtl="0">
              <a:spcBef>
                <a:spcPts val="2128"/>
              </a:spcBef>
              <a:spcAft>
                <a:spcPts val="0"/>
              </a:spcAft>
              <a:buSzPts val="1600"/>
              <a:buChar char="●"/>
              <a:defRPr sz="2128"/>
            </a:lvl4pPr>
            <a:lvl5pPr lvl="4" rtl="0">
              <a:spcBef>
                <a:spcPts val="2128"/>
              </a:spcBef>
              <a:spcAft>
                <a:spcPts val="0"/>
              </a:spcAft>
              <a:buSzPts val="1600"/>
              <a:buChar char="○"/>
              <a:defRPr sz="2128"/>
            </a:lvl5pPr>
            <a:lvl6pPr lvl="5" rtl="0">
              <a:spcBef>
                <a:spcPts val="2128"/>
              </a:spcBef>
              <a:spcAft>
                <a:spcPts val="0"/>
              </a:spcAft>
              <a:buSzPts val="1600"/>
              <a:buChar char="■"/>
              <a:defRPr sz="2128"/>
            </a:lvl6pPr>
            <a:lvl7pPr lvl="6" rtl="0">
              <a:spcBef>
                <a:spcPts val="2128"/>
              </a:spcBef>
              <a:spcAft>
                <a:spcPts val="0"/>
              </a:spcAft>
              <a:buSzPts val="1600"/>
              <a:buChar char="●"/>
              <a:defRPr sz="2128"/>
            </a:lvl7pPr>
            <a:lvl8pPr lvl="7" rtl="0">
              <a:spcBef>
                <a:spcPts val="2128"/>
              </a:spcBef>
              <a:spcAft>
                <a:spcPts val="0"/>
              </a:spcAft>
              <a:buSzPts val="1600"/>
              <a:buChar char="○"/>
              <a:defRPr sz="2128"/>
            </a:lvl8pPr>
            <a:lvl9pPr lvl="8" rtl="0">
              <a:spcBef>
                <a:spcPts val="2128"/>
              </a:spcBef>
              <a:spcAft>
                <a:spcPts val="2128"/>
              </a:spcAft>
              <a:buSzPts val="1600"/>
              <a:buChar char="■"/>
              <a:defRPr sz="2128"/>
            </a:lvl9pPr>
          </a:lstStyle>
          <a:p>
            <a:endParaRPr/>
          </a:p>
        </p:txBody>
      </p:sp>
      <p:sp>
        <p:nvSpPr>
          <p:cNvPr id="420" name="Google Shape;420;p24"/>
          <p:cNvSpPr txBox="1">
            <a:spLocks noGrp="1"/>
          </p:cNvSpPr>
          <p:nvPr>
            <p:ph type="subTitle" idx="5"/>
          </p:nvPr>
        </p:nvSpPr>
        <p:spPr>
          <a:xfrm flipH="1">
            <a:off x="7900606" y="3601700"/>
            <a:ext cx="3312585" cy="8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Font typeface="Chewy"/>
              <a:buNone/>
              <a:defRPr sz="4788" b="1">
                <a:latin typeface="Chewy"/>
                <a:ea typeface="Chewy"/>
                <a:cs typeface="Chewy"/>
                <a:sym typeface="Chewy"/>
              </a:defRPr>
            </a:lvl1pPr>
            <a:lvl2pPr lvl="1" rtl="0">
              <a:spcBef>
                <a:spcPts val="2128"/>
              </a:spcBef>
              <a:spcAft>
                <a:spcPts val="0"/>
              </a:spcAft>
              <a:buSzPts val="3600"/>
              <a:buFont typeface="Chewy"/>
              <a:buNone/>
              <a:defRPr sz="4788">
                <a:latin typeface="Chewy"/>
                <a:ea typeface="Chewy"/>
                <a:cs typeface="Chewy"/>
                <a:sym typeface="Chewy"/>
              </a:defRPr>
            </a:lvl2pPr>
            <a:lvl3pPr lvl="2" rtl="0">
              <a:spcBef>
                <a:spcPts val="2128"/>
              </a:spcBef>
              <a:spcAft>
                <a:spcPts val="0"/>
              </a:spcAft>
              <a:buSzPts val="3600"/>
              <a:buFont typeface="Chewy"/>
              <a:buNone/>
              <a:defRPr sz="4788">
                <a:latin typeface="Chewy"/>
                <a:ea typeface="Chewy"/>
                <a:cs typeface="Chewy"/>
                <a:sym typeface="Chewy"/>
              </a:defRPr>
            </a:lvl3pPr>
            <a:lvl4pPr lvl="3" rtl="0">
              <a:spcBef>
                <a:spcPts val="2128"/>
              </a:spcBef>
              <a:spcAft>
                <a:spcPts val="0"/>
              </a:spcAft>
              <a:buSzPts val="3600"/>
              <a:buFont typeface="Chewy"/>
              <a:buNone/>
              <a:defRPr sz="4788">
                <a:latin typeface="Chewy"/>
                <a:ea typeface="Chewy"/>
                <a:cs typeface="Chewy"/>
                <a:sym typeface="Chewy"/>
              </a:defRPr>
            </a:lvl4pPr>
            <a:lvl5pPr lvl="4" rtl="0">
              <a:spcBef>
                <a:spcPts val="2128"/>
              </a:spcBef>
              <a:spcAft>
                <a:spcPts val="0"/>
              </a:spcAft>
              <a:buSzPts val="3600"/>
              <a:buFont typeface="Chewy"/>
              <a:buNone/>
              <a:defRPr sz="4788">
                <a:latin typeface="Chewy"/>
                <a:ea typeface="Chewy"/>
                <a:cs typeface="Chewy"/>
                <a:sym typeface="Chewy"/>
              </a:defRPr>
            </a:lvl5pPr>
            <a:lvl6pPr lvl="5" rtl="0">
              <a:spcBef>
                <a:spcPts val="2128"/>
              </a:spcBef>
              <a:spcAft>
                <a:spcPts val="0"/>
              </a:spcAft>
              <a:buSzPts val="3600"/>
              <a:buFont typeface="Chewy"/>
              <a:buNone/>
              <a:defRPr sz="4788">
                <a:latin typeface="Chewy"/>
                <a:ea typeface="Chewy"/>
                <a:cs typeface="Chewy"/>
                <a:sym typeface="Chewy"/>
              </a:defRPr>
            </a:lvl6pPr>
            <a:lvl7pPr lvl="6" rtl="0">
              <a:spcBef>
                <a:spcPts val="2128"/>
              </a:spcBef>
              <a:spcAft>
                <a:spcPts val="0"/>
              </a:spcAft>
              <a:buSzPts val="3600"/>
              <a:buFont typeface="Chewy"/>
              <a:buNone/>
              <a:defRPr sz="4788">
                <a:latin typeface="Chewy"/>
                <a:ea typeface="Chewy"/>
                <a:cs typeface="Chewy"/>
                <a:sym typeface="Chewy"/>
              </a:defRPr>
            </a:lvl7pPr>
            <a:lvl8pPr lvl="7" rtl="0">
              <a:spcBef>
                <a:spcPts val="2128"/>
              </a:spcBef>
              <a:spcAft>
                <a:spcPts val="0"/>
              </a:spcAft>
              <a:buSzPts val="3600"/>
              <a:buFont typeface="Chewy"/>
              <a:buNone/>
              <a:defRPr sz="4788">
                <a:latin typeface="Chewy"/>
                <a:ea typeface="Chewy"/>
                <a:cs typeface="Chewy"/>
                <a:sym typeface="Chewy"/>
              </a:defRPr>
            </a:lvl8pPr>
            <a:lvl9pPr lvl="8" rtl="0">
              <a:spcBef>
                <a:spcPts val="2128"/>
              </a:spcBef>
              <a:spcAft>
                <a:spcPts val="2128"/>
              </a:spcAft>
              <a:buSzPts val="3600"/>
              <a:buFont typeface="Chewy"/>
              <a:buNone/>
              <a:defRPr sz="4788">
                <a:latin typeface="Chewy"/>
                <a:ea typeface="Chewy"/>
                <a:cs typeface="Chewy"/>
                <a:sym typeface="Chewy"/>
              </a:defRPr>
            </a:lvl9pPr>
          </a:lstStyle>
          <a:p>
            <a:endParaRPr/>
          </a:p>
        </p:txBody>
      </p:sp>
      <p:sp>
        <p:nvSpPr>
          <p:cNvPr id="421" name="Google Shape;421;p24"/>
          <p:cNvSpPr/>
          <p:nvPr/>
        </p:nvSpPr>
        <p:spPr>
          <a:xfrm rot="5400000" flipH="1">
            <a:off x="1903645" y="-1782237"/>
            <a:ext cx="770395" cy="433488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2" name="Google Shape;422;p24"/>
          <p:cNvSpPr/>
          <p:nvPr/>
        </p:nvSpPr>
        <p:spPr>
          <a:xfrm flipH="1">
            <a:off x="44" y="-9244"/>
            <a:ext cx="742632"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3" name="Google Shape;423;p24"/>
          <p:cNvSpPr/>
          <p:nvPr/>
        </p:nvSpPr>
        <p:spPr>
          <a:xfrm rot="10800000">
            <a:off x="1345767" y="419298"/>
            <a:ext cx="85036"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4" name="Google Shape;424;p24"/>
          <p:cNvSpPr/>
          <p:nvPr/>
        </p:nvSpPr>
        <p:spPr>
          <a:xfrm rot="10800000">
            <a:off x="780323" y="8"/>
            <a:ext cx="190707"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5" name="Google Shape;425;p24"/>
          <p:cNvSpPr/>
          <p:nvPr/>
        </p:nvSpPr>
        <p:spPr>
          <a:xfrm rot="10800000">
            <a:off x="4177678" y="6527455"/>
            <a:ext cx="144873"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6" name="Google Shape;426;p24"/>
          <p:cNvSpPr/>
          <p:nvPr/>
        </p:nvSpPr>
        <p:spPr>
          <a:xfrm rot="5400000" flipH="1">
            <a:off x="336627" y="5188220"/>
            <a:ext cx="147399" cy="147034"/>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7" name="Google Shape;427;p24"/>
          <p:cNvSpPr/>
          <p:nvPr/>
        </p:nvSpPr>
        <p:spPr>
          <a:xfrm rot="5400000">
            <a:off x="-770044" y="3222499"/>
            <a:ext cx="2174605" cy="634473"/>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24"/>
          <p:cNvSpPr/>
          <p:nvPr/>
        </p:nvSpPr>
        <p:spPr>
          <a:xfrm rot="5400000">
            <a:off x="336675" y="3548985"/>
            <a:ext cx="69373" cy="69133"/>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24"/>
          <p:cNvSpPr/>
          <p:nvPr/>
        </p:nvSpPr>
        <p:spPr>
          <a:xfrm rot="5400000">
            <a:off x="107529" y="3112084"/>
            <a:ext cx="155583" cy="155929"/>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0" name="Google Shape;430;p24"/>
          <p:cNvSpPr/>
          <p:nvPr/>
        </p:nvSpPr>
        <p:spPr>
          <a:xfrm>
            <a:off x="-669933" y="-775256"/>
            <a:ext cx="1335089" cy="1549600"/>
          </a:xfrm>
          <a:prstGeom prst="pie">
            <a:avLst>
              <a:gd name="adj1" fmla="val 0"/>
              <a:gd name="adj2" fmla="val 5398930"/>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1" name="Google Shape;431;p24"/>
          <p:cNvSpPr/>
          <p:nvPr/>
        </p:nvSpPr>
        <p:spPr>
          <a:xfrm rot="5400000">
            <a:off x="-1060809" y="4430535"/>
            <a:ext cx="3488292" cy="136668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2" name="Google Shape;432;p24"/>
          <p:cNvSpPr/>
          <p:nvPr/>
        </p:nvSpPr>
        <p:spPr>
          <a:xfrm rot="5400000" flipH="1">
            <a:off x="121252" y="5609860"/>
            <a:ext cx="128168" cy="12785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3" name="Google Shape;433;p24"/>
          <p:cNvSpPr/>
          <p:nvPr/>
        </p:nvSpPr>
        <p:spPr>
          <a:xfrm rot="10800000">
            <a:off x="184897" y="953764"/>
            <a:ext cx="85036"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4" name="Google Shape;434;p24"/>
          <p:cNvSpPr/>
          <p:nvPr/>
        </p:nvSpPr>
        <p:spPr>
          <a:xfrm rot="5400000">
            <a:off x="2642357" y="427352"/>
            <a:ext cx="69373" cy="69133"/>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ive columns" userDrawn="1">
  <p:cSld name="CUSTOM_7">
    <p:spTree>
      <p:nvGrpSpPr>
        <p:cNvPr id="1" name="Shape 479"/>
        <p:cNvGrpSpPr/>
        <p:nvPr/>
      </p:nvGrpSpPr>
      <p:grpSpPr>
        <a:xfrm>
          <a:off x="0" y="0"/>
          <a:ext cx="0" cy="0"/>
          <a:chOff x="0" y="0"/>
          <a:chExt cx="0" cy="0"/>
        </a:xfrm>
      </p:grpSpPr>
      <p:sp>
        <p:nvSpPr>
          <p:cNvPr id="491" name="Google Shape;491;p27"/>
          <p:cNvSpPr/>
          <p:nvPr/>
        </p:nvSpPr>
        <p:spPr>
          <a:xfrm rot="10800000">
            <a:off x="11215879" y="6083681"/>
            <a:ext cx="1902083" cy="1549600"/>
          </a:xfrm>
          <a:prstGeom prst="pie">
            <a:avLst>
              <a:gd name="adj1" fmla="val 0"/>
              <a:gd name="adj2" fmla="val 5398930"/>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2" name="Google Shape;492;p27"/>
          <p:cNvSpPr/>
          <p:nvPr/>
        </p:nvSpPr>
        <p:spPr>
          <a:xfrm rot="10800000" flipH="1">
            <a:off x="-1121020" y="6083681"/>
            <a:ext cx="2242040" cy="1549600"/>
          </a:xfrm>
          <a:prstGeom prst="pie">
            <a:avLst>
              <a:gd name="adj1" fmla="val 0"/>
              <a:gd name="adj2" fmla="val 5398930"/>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3" name="Google Shape;493;p27"/>
          <p:cNvSpPr/>
          <p:nvPr/>
        </p:nvSpPr>
        <p:spPr>
          <a:xfrm rot="5400000" flipH="1">
            <a:off x="5927862" y="-3089789"/>
            <a:ext cx="311147" cy="6490724"/>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817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48614" y="1536633"/>
            <a:ext cx="10264543" cy="460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57" r:id="rId5"/>
    <p:sldLayoutId id="2147483658" r:id="rId6"/>
    <p:sldLayoutId id="2147483662" r:id="rId7"/>
    <p:sldLayoutId id="2147483670" r:id="rId8"/>
    <p:sldLayoutId id="2147483673" r:id="rId9"/>
    <p:sldLayoutId id="2147483674" r:id="rId10"/>
    <p:sldLayoutId id="2147483679" r:id="rId11"/>
    <p:sldLayoutId id="2147483680" r:id="rId12"/>
    <p:sldLayoutId id="2147483681" r:id="rId13"/>
    <p:sldLayoutId id="214748368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accent2"/>
              </a:buClr>
              <a:buSzPts val="2800"/>
              <a:buFont typeface="Creepster"/>
              <a:buNone/>
              <a:defRPr sz="2800">
                <a:solidFill>
                  <a:schemeClr val="accent2"/>
                </a:solidFill>
                <a:latin typeface="Creepster"/>
                <a:ea typeface="Creepster"/>
                <a:cs typeface="Creepster"/>
                <a:sym typeface="Creepster"/>
              </a:defRPr>
            </a:lvl1pPr>
            <a:lvl2pPr lvl="1">
              <a:spcBef>
                <a:spcPts val="0"/>
              </a:spcBef>
              <a:spcAft>
                <a:spcPts val="0"/>
              </a:spcAft>
              <a:buClr>
                <a:schemeClr val="accent2"/>
              </a:buClr>
              <a:buSzPts val="2800"/>
              <a:buFont typeface="Creepster"/>
              <a:buNone/>
              <a:defRPr sz="2800">
                <a:solidFill>
                  <a:schemeClr val="accent2"/>
                </a:solidFill>
                <a:latin typeface="Creepster"/>
                <a:ea typeface="Creepster"/>
                <a:cs typeface="Creepster"/>
                <a:sym typeface="Creepster"/>
              </a:defRPr>
            </a:lvl2pPr>
            <a:lvl3pPr lvl="2">
              <a:spcBef>
                <a:spcPts val="0"/>
              </a:spcBef>
              <a:spcAft>
                <a:spcPts val="0"/>
              </a:spcAft>
              <a:buClr>
                <a:schemeClr val="accent2"/>
              </a:buClr>
              <a:buSzPts val="2800"/>
              <a:buFont typeface="Creepster"/>
              <a:buNone/>
              <a:defRPr sz="2800">
                <a:solidFill>
                  <a:schemeClr val="accent2"/>
                </a:solidFill>
                <a:latin typeface="Creepster"/>
                <a:ea typeface="Creepster"/>
                <a:cs typeface="Creepster"/>
                <a:sym typeface="Creepster"/>
              </a:defRPr>
            </a:lvl3pPr>
            <a:lvl4pPr lvl="3">
              <a:spcBef>
                <a:spcPts val="0"/>
              </a:spcBef>
              <a:spcAft>
                <a:spcPts val="0"/>
              </a:spcAft>
              <a:buClr>
                <a:schemeClr val="accent2"/>
              </a:buClr>
              <a:buSzPts val="2800"/>
              <a:buFont typeface="Creepster"/>
              <a:buNone/>
              <a:defRPr sz="2800">
                <a:solidFill>
                  <a:schemeClr val="accent2"/>
                </a:solidFill>
                <a:latin typeface="Creepster"/>
                <a:ea typeface="Creepster"/>
                <a:cs typeface="Creepster"/>
                <a:sym typeface="Creepster"/>
              </a:defRPr>
            </a:lvl4pPr>
            <a:lvl5pPr lvl="4">
              <a:spcBef>
                <a:spcPts val="0"/>
              </a:spcBef>
              <a:spcAft>
                <a:spcPts val="0"/>
              </a:spcAft>
              <a:buClr>
                <a:schemeClr val="accent2"/>
              </a:buClr>
              <a:buSzPts val="2800"/>
              <a:buFont typeface="Creepster"/>
              <a:buNone/>
              <a:defRPr sz="2800">
                <a:solidFill>
                  <a:schemeClr val="accent2"/>
                </a:solidFill>
                <a:latin typeface="Creepster"/>
                <a:ea typeface="Creepster"/>
                <a:cs typeface="Creepster"/>
                <a:sym typeface="Creepster"/>
              </a:defRPr>
            </a:lvl5pPr>
            <a:lvl6pPr lvl="5">
              <a:spcBef>
                <a:spcPts val="0"/>
              </a:spcBef>
              <a:spcAft>
                <a:spcPts val="0"/>
              </a:spcAft>
              <a:buClr>
                <a:schemeClr val="accent2"/>
              </a:buClr>
              <a:buSzPts val="2800"/>
              <a:buFont typeface="Creepster"/>
              <a:buNone/>
              <a:defRPr sz="2800">
                <a:solidFill>
                  <a:schemeClr val="accent2"/>
                </a:solidFill>
                <a:latin typeface="Creepster"/>
                <a:ea typeface="Creepster"/>
                <a:cs typeface="Creepster"/>
                <a:sym typeface="Creepster"/>
              </a:defRPr>
            </a:lvl6pPr>
            <a:lvl7pPr lvl="6">
              <a:spcBef>
                <a:spcPts val="0"/>
              </a:spcBef>
              <a:spcAft>
                <a:spcPts val="0"/>
              </a:spcAft>
              <a:buClr>
                <a:schemeClr val="accent2"/>
              </a:buClr>
              <a:buSzPts val="2800"/>
              <a:buFont typeface="Creepster"/>
              <a:buNone/>
              <a:defRPr sz="2800">
                <a:solidFill>
                  <a:schemeClr val="accent2"/>
                </a:solidFill>
                <a:latin typeface="Creepster"/>
                <a:ea typeface="Creepster"/>
                <a:cs typeface="Creepster"/>
                <a:sym typeface="Creepster"/>
              </a:defRPr>
            </a:lvl7pPr>
            <a:lvl8pPr lvl="7">
              <a:spcBef>
                <a:spcPts val="0"/>
              </a:spcBef>
              <a:spcAft>
                <a:spcPts val="0"/>
              </a:spcAft>
              <a:buClr>
                <a:schemeClr val="accent2"/>
              </a:buClr>
              <a:buSzPts val="2800"/>
              <a:buFont typeface="Creepster"/>
              <a:buNone/>
              <a:defRPr sz="2800">
                <a:solidFill>
                  <a:schemeClr val="accent2"/>
                </a:solidFill>
                <a:latin typeface="Creepster"/>
                <a:ea typeface="Creepster"/>
                <a:cs typeface="Creepster"/>
                <a:sym typeface="Creepster"/>
              </a:defRPr>
            </a:lvl8pPr>
            <a:lvl9pPr lvl="8">
              <a:spcBef>
                <a:spcPts val="0"/>
              </a:spcBef>
              <a:spcAft>
                <a:spcPts val="0"/>
              </a:spcAft>
              <a:buClr>
                <a:schemeClr val="accent2"/>
              </a:buClr>
              <a:buSzPts val="2800"/>
              <a:buFont typeface="Creepster"/>
              <a:buNone/>
              <a:defRPr sz="2800">
                <a:solidFill>
                  <a:schemeClr val="accent2"/>
                </a:solidFill>
                <a:latin typeface="Creepster"/>
                <a:ea typeface="Creepster"/>
                <a:cs typeface="Creepster"/>
                <a:sym typeface="Creepster"/>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121705" tIns="121705" rIns="121705" bIns="121705" anchor="t" anchorCtr="0">
            <a:noAutofit/>
          </a:bodyPr>
          <a:lstStyle>
            <a:lvl1pPr marL="457200" lvl="0" indent="-304800" rtl="0">
              <a:lnSpc>
                <a:spcPct val="115000"/>
              </a:lnSpc>
              <a:spcBef>
                <a:spcPts val="0"/>
              </a:spcBef>
              <a:spcAft>
                <a:spcPts val="0"/>
              </a:spcAft>
              <a:buClr>
                <a:schemeClr val="lt1"/>
              </a:buClr>
              <a:buSzPts val="1200"/>
              <a:buFont typeface="Pontano Sans"/>
              <a:buChar char="●"/>
              <a:defRPr sz="1200">
                <a:solidFill>
                  <a:schemeClr val="lt1"/>
                </a:solidFill>
                <a:latin typeface="Pontano Sans"/>
                <a:ea typeface="Pontano Sans"/>
                <a:cs typeface="Pontano Sans"/>
                <a:sym typeface="Pontano Sans"/>
              </a:defRPr>
            </a:lvl1pPr>
            <a:lvl2pPr marL="914400" lvl="1" indent="-304800" rtl="0">
              <a:lnSpc>
                <a:spcPct val="115000"/>
              </a:lnSpc>
              <a:spcBef>
                <a:spcPts val="1600"/>
              </a:spcBef>
              <a:spcAft>
                <a:spcPts val="0"/>
              </a:spcAft>
              <a:buClr>
                <a:schemeClr val="lt1"/>
              </a:buClr>
              <a:buSzPts val="1200"/>
              <a:buFont typeface="Pontano Sans"/>
              <a:buChar char="○"/>
              <a:defRPr sz="1200">
                <a:solidFill>
                  <a:schemeClr val="lt1"/>
                </a:solidFill>
                <a:latin typeface="Pontano Sans"/>
                <a:ea typeface="Pontano Sans"/>
                <a:cs typeface="Pontano Sans"/>
                <a:sym typeface="Pontano Sans"/>
              </a:defRPr>
            </a:lvl2pPr>
            <a:lvl3pPr marL="1371600" lvl="2" indent="-304800" rtl="0">
              <a:lnSpc>
                <a:spcPct val="115000"/>
              </a:lnSpc>
              <a:spcBef>
                <a:spcPts val="1600"/>
              </a:spcBef>
              <a:spcAft>
                <a:spcPts val="0"/>
              </a:spcAft>
              <a:buClr>
                <a:schemeClr val="lt1"/>
              </a:buClr>
              <a:buSzPts val="1200"/>
              <a:buFont typeface="Pontano Sans"/>
              <a:buChar char="■"/>
              <a:defRPr sz="1200">
                <a:solidFill>
                  <a:schemeClr val="lt1"/>
                </a:solidFill>
                <a:latin typeface="Pontano Sans"/>
                <a:ea typeface="Pontano Sans"/>
                <a:cs typeface="Pontano Sans"/>
                <a:sym typeface="Pontano Sans"/>
              </a:defRPr>
            </a:lvl3pPr>
            <a:lvl4pPr marL="1828800" lvl="3" indent="-304800" rtl="0">
              <a:lnSpc>
                <a:spcPct val="115000"/>
              </a:lnSpc>
              <a:spcBef>
                <a:spcPts val="1600"/>
              </a:spcBef>
              <a:spcAft>
                <a:spcPts val="0"/>
              </a:spcAft>
              <a:buClr>
                <a:schemeClr val="lt1"/>
              </a:buClr>
              <a:buSzPts val="1200"/>
              <a:buFont typeface="Pontano Sans"/>
              <a:buChar char="●"/>
              <a:defRPr sz="1200">
                <a:solidFill>
                  <a:schemeClr val="lt1"/>
                </a:solidFill>
                <a:latin typeface="Pontano Sans"/>
                <a:ea typeface="Pontano Sans"/>
                <a:cs typeface="Pontano Sans"/>
                <a:sym typeface="Pontano Sans"/>
              </a:defRPr>
            </a:lvl4pPr>
            <a:lvl5pPr marL="2286000" lvl="4" indent="-304800" rtl="0">
              <a:lnSpc>
                <a:spcPct val="115000"/>
              </a:lnSpc>
              <a:spcBef>
                <a:spcPts val="1600"/>
              </a:spcBef>
              <a:spcAft>
                <a:spcPts val="0"/>
              </a:spcAft>
              <a:buClr>
                <a:schemeClr val="lt1"/>
              </a:buClr>
              <a:buSzPts val="1200"/>
              <a:buFont typeface="Pontano Sans"/>
              <a:buChar char="○"/>
              <a:defRPr sz="1200">
                <a:solidFill>
                  <a:schemeClr val="lt1"/>
                </a:solidFill>
                <a:latin typeface="Pontano Sans"/>
                <a:ea typeface="Pontano Sans"/>
                <a:cs typeface="Pontano Sans"/>
                <a:sym typeface="Pontano Sans"/>
              </a:defRPr>
            </a:lvl5pPr>
            <a:lvl6pPr marL="2743200" lvl="5" indent="-304800" rtl="0">
              <a:lnSpc>
                <a:spcPct val="115000"/>
              </a:lnSpc>
              <a:spcBef>
                <a:spcPts val="1600"/>
              </a:spcBef>
              <a:spcAft>
                <a:spcPts val="0"/>
              </a:spcAft>
              <a:buClr>
                <a:schemeClr val="lt1"/>
              </a:buClr>
              <a:buSzPts val="1200"/>
              <a:buFont typeface="Pontano Sans"/>
              <a:buChar char="■"/>
              <a:defRPr sz="1200">
                <a:solidFill>
                  <a:schemeClr val="lt1"/>
                </a:solidFill>
                <a:latin typeface="Pontano Sans"/>
                <a:ea typeface="Pontano Sans"/>
                <a:cs typeface="Pontano Sans"/>
                <a:sym typeface="Pontano Sans"/>
              </a:defRPr>
            </a:lvl6pPr>
            <a:lvl7pPr marL="3200400" lvl="6" indent="-304800" rtl="0">
              <a:lnSpc>
                <a:spcPct val="115000"/>
              </a:lnSpc>
              <a:spcBef>
                <a:spcPts val="1600"/>
              </a:spcBef>
              <a:spcAft>
                <a:spcPts val="0"/>
              </a:spcAft>
              <a:buClr>
                <a:schemeClr val="lt1"/>
              </a:buClr>
              <a:buSzPts val="1200"/>
              <a:buFont typeface="Pontano Sans"/>
              <a:buChar char="●"/>
              <a:defRPr sz="1200">
                <a:solidFill>
                  <a:schemeClr val="lt1"/>
                </a:solidFill>
                <a:latin typeface="Pontano Sans"/>
                <a:ea typeface="Pontano Sans"/>
                <a:cs typeface="Pontano Sans"/>
                <a:sym typeface="Pontano Sans"/>
              </a:defRPr>
            </a:lvl7pPr>
            <a:lvl8pPr marL="3657600" lvl="7" indent="-304800" rtl="0">
              <a:lnSpc>
                <a:spcPct val="115000"/>
              </a:lnSpc>
              <a:spcBef>
                <a:spcPts val="1600"/>
              </a:spcBef>
              <a:spcAft>
                <a:spcPts val="0"/>
              </a:spcAft>
              <a:buClr>
                <a:schemeClr val="lt1"/>
              </a:buClr>
              <a:buSzPts val="1200"/>
              <a:buFont typeface="Pontano Sans"/>
              <a:buChar char="○"/>
              <a:defRPr sz="1200">
                <a:solidFill>
                  <a:schemeClr val="lt1"/>
                </a:solidFill>
                <a:latin typeface="Pontano Sans"/>
                <a:ea typeface="Pontano Sans"/>
                <a:cs typeface="Pontano Sans"/>
                <a:sym typeface="Pontano Sans"/>
              </a:defRPr>
            </a:lvl8pPr>
            <a:lvl9pPr marL="4114800" lvl="8" indent="-304800" rtl="0">
              <a:lnSpc>
                <a:spcPct val="115000"/>
              </a:lnSpc>
              <a:spcBef>
                <a:spcPts val="1600"/>
              </a:spcBef>
              <a:spcAft>
                <a:spcPts val="1600"/>
              </a:spcAft>
              <a:buClr>
                <a:schemeClr val="lt1"/>
              </a:buClr>
              <a:buSzPts val="1200"/>
              <a:buFont typeface="Pontano Sans"/>
              <a:buChar char="■"/>
              <a:defRPr sz="1200">
                <a:solidFill>
                  <a:schemeClr val="lt1"/>
                </a:solidFill>
                <a:latin typeface="Pontano Sans"/>
                <a:ea typeface="Pontano Sans"/>
                <a:cs typeface="Pontano Sans"/>
                <a:sym typeface="Pontano Sans"/>
              </a:defRPr>
            </a:lvl9pPr>
          </a:lstStyle>
          <a:p>
            <a:endParaRPr/>
          </a:p>
        </p:txBody>
      </p:sp>
    </p:spTree>
    <p:extLst>
      <p:ext uri="{BB962C8B-B14F-4D97-AF65-F5344CB8AC3E}">
        <p14:creationId xmlns:p14="http://schemas.microsoft.com/office/powerpoint/2010/main" val="403046661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pos="5306">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4.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audio" Target="../media/audio6.wav"/><Relationship Id="rId4" Type="http://schemas.openxmlformats.org/officeDocument/2006/relationships/audio" Target="../media/audio5.wav"/></Relationships>
</file>

<file path=ppt/slides/_rels/slide3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audio" Target="../media/audio6.wav"/><Relationship Id="rId4" Type="http://schemas.openxmlformats.org/officeDocument/2006/relationships/audio" Target="../media/audio5.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7.xml"/><Relationship Id="rId7" Type="http://schemas.openxmlformats.org/officeDocument/2006/relationships/image" Target="../media/image1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EE57FE-08B8-7CFA-F0E3-FCC775FA562B}"/>
              </a:ext>
            </a:extLst>
          </p:cNvPr>
          <p:cNvSpPr txBox="1"/>
          <p:nvPr/>
        </p:nvSpPr>
        <p:spPr>
          <a:xfrm>
            <a:off x="4120286" y="36616"/>
            <a:ext cx="3520516"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0" i="0" u="none" strike="noStrike" kern="0" cap="none" spc="0" normalizeH="0" baseline="0" noProof="0" dirty="0" err="1">
                <a:ln>
                  <a:noFill/>
                </a:ln>
                <a:solidFill>
                  <a:srgbClr val="FF0000"/>
                </a:solidFill>
                <a:effectLst/>
                <a:uLnTx/>
                <a:uFillTx/>
                <a:latin typeface="+mj-lt"/>
                <a:ea typeface="AvantGarde" panose="00000400000000000000" pitchFamily="2" charset="0"/>
                <a:cs typeface="AvantGarde" panose="00000400000000000000" pitchFamily="2" charset="0"/>
                <a:sym typeface="Arial"/>
              </a:rPr>
              <a:t>Chuẩn</a:t>
            </a:r>
            <a:r>
              <a:rPr kumimoji="0" lang="en-US" sz="6500" b="0" i="0" u="none" strike="noStrike" kern="0" cap="none" spc="0" normalizeH="0" baseline="0" noProof="0">
                <a:ln>
                  <a:noFill/>
                </a:ln>
                <a:solidFill>
                  <a:srgbClr val="FF0000"/>
                </a:solidFill>
                <a:effectLst/>
                <a:uLnTx/>
                <a:uFillTx/>
                <a:latin typeface="+mj-lt"/>
                <a:ea typeface="AvantGarde" panose="00000400000000000000" pitchFamily="2" charset="0"/>
                <a:cs typeface="AvantGarde" panose="00000400000000000000" pitchFamily="2" charset="0"/>
                <a:sym typeface="Arial"/>
              </a:rPr>
              <a:t> bị</a:t>
            </a:r>
          </a:p>
        </p:txBody>
      </p:sp>
      <p:pic>
        <p:nvPicPr>
          <p:cNvPr id="4" name="Picture 3">
            <a:extLst>
              <a:ext uri="{FF2B5EF4-FFF2-40B4-BE49-F238E27FC236}">
                <a16:creationId xmlns:a16="http://schemas.microsoft.com/office/drawing/2014/main" id="{2AE4281D-F449-AB5A-D613-DD11E064F80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960" t="5040" r="7108" b="10139"/>
          <a:stretch/>
        </p:blipFill>
        <p:spPr bwMode="auto">
          <a:xfrm>
            <a:off x="6229350" y="3603958"/>
            <a:ext cx="4509583" cy="2943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2ED5EB8E-13BA-D2A5-FFC2-D325A55E9ACF}"/>
              </a:ext>
            </a:extLst>
          </p:cNvPr>
          <p:cNvPicPr>
            <a:picLocks noChangeAspect="1"/>
          </p:cNvPicPr>
          <p:nvPr/>
        </p:nvPicPr>
        <p:blipFill>
          <a:blip r:embed="rId4"/>
          <a:stretch>
            <a:fillRect/>
          </a:stretch>
        </p:blipFill>
        <p:spPr>
          <a:xfrm>
            <a:off x="7959667" y="1862028"/>
            <a:ext cx="1591123" cy="174193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6E68D3F-33A0-52F0-4388-8AE36D806411}"/>
              </a:ext>
            </a:extLst>
          </p:cNvPr>
          <p:cNvPicPr>
            <a:picLocks noChangeAspect="1"/>
          </p:cNvPicPr>
          <p:nvPr/>
        </p:nvPicPr>
        <p:blipFill>
          <a:blip r:embed="rId5"/>
          <a:stretch>
            <a:fillRect/>
          </a:stretch>
        </p:blipFill>
        <p:spPr>
          <a:xfrm>
            <a:off x="1422905" y="1353862"/>
            <a:ext cx="3921265" cy="519408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7D20ECC-2E9F-AC9B-6976-354A54F78D0F}"/>
              </a:ext>
            </a:extLst>
          </p:cNvPr>
          <p:cNvPicPr>
            <a:picLocks noChangeAspect="1"/>
          </p:cNvPicPr>
          <p:nvPr/>
        </p:nvPicPr>
        <p:blipFill>
          <a:blip r:embed="rId6"/>
          <a:stretch>
            <a:fillRect/>
          </a:stretch>
        </p:blipFill>
        <p:spPr>
          <a:xfrm>
            <a:off x="6386673" y="1098285"/>
            <a:ext cx="2024047" cy="2505673"/>
          </a:xfrm>
          <a:prstGeom prst="rect">
            <a:avLst/>
          </a:prstGeom>
        </p:spPr>
      </p:pic>
      <p:pic>
        <p:nvPicPr>
          <p:cNvPr id="9" name="Picture 8">
            <a:extLst>
              <a:ext uri="{FF2B5EF4-FFF2-40B4-BE49-F238E27FC236}">
                <a16:creationId xmlns:a16="http://schemas.microsoft.com/office/drawing/2014/main" id="{04CA94D3-8D54-0516-3155-CC0579B02089}"/>
              </a:ext>
            </a:extLst>
          </p:cNvPr>
          <p:cNvPicPr>
            <a:picLocks noChangeAspect="1"/>
          </p:cNvPicPr>
          <p:nvPr/>
        </p:nvPicPr>
        <p:blipFill>
          <a:blip r:embed="rId7"/>
          <a:stretch>
            <a:fillRect/>
          </a:stretch>
        </p:blipFill>
        <p:spPr>
          <a:xfrm>
            <a:off x="8568043" y="1929968"/>
            <a:ext cx="2648148" cy="2648148"/>
          </a:xfrm>
          <a:prstGeom prst="rect">
            <a:avLst/>
          </a:prstGeom>
        </p:spPr>
      </p:pic>
    </p:spTree>
    <p:extLst>
      <p:ext uri="{BB962C8B-B14F-4D97-AF65-F5344CB8AC3E}">
        <p14:creationId xmlns:p14="http://schemas.microsoft.com/office/powerpoint/2010/main" val="3168554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1330021" y="420702"/>
            <a:ext cx="10228933" cy="984885"/>
          </a:xfrm>
          <a:prstGeom prst="rect">
            <a:avLst/>
          </a:prstGeom>
          <a:noFill/>
        </p:spPr>
        <p:txBody>
          <a:bodyPr wrap="square" rtlCol="0">
            <a:spAutoFit/>
          </a:bodyPr>
          <a:lstStyle/>
          <a:p>
            <a:pPr algn="just"/>
            <a:r>
              <a:rPr lang="en-US" sz="2900" b="1">
                <a:solidFill>
                  <a:srgbClr val="0070C0"/>
                </a:solidFill>
              </a:rPr>
              <a:t>Nếu có thời gian rảnh rỗi, em sẽ làm gì? (vẽ, sáng tác thơ, làm đồ chơi,…). Vì sao em thích làm việc đó?</a:t>
            </a:r>
          </a:p>
        </p:txBody>
      </p:sp>
      <p:pic>
        <p:nvPicPr>
          <p:cNvPr id="4" name="Picture 3">
            <a:extLst>
              <a:ext uri="{FF2B5EF4-FFF2-40B4-BE49-F238E27FC236}">
                <a16:creationId xmlns:a16="http://schemas.microsoft.com/office/drawing/2014/main" id="{FBD1180C-8692-18A3-AD94-BB48F8FFC6E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22317" y="158453"/>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lock - Free time and date icons">
            <a:extLst>
              <a:ext uri="{FF2B5EF4-FFF2-40B4-BE49-F238E27FC236}">
                <a16:creationId xmlns:a16="http://schemas.microsoft.com/office/drawing/2014/main" id="{5ABF47B1-B109-9105-D5B3-F85448B222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3987" y="1969475"/>
            <a:ext cx="4333863" cy="43338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Pick PNG Picture, Myopia Reading Thinking Girl Student Cartoon Hand  Painted Character Elements Are Free To Pick, Reading, Learn, Reading PNG  Image For Free Download">
            <a:extLst>
              <a:ext uri="{FF2B5EF4-FFF2-40B4-BE49-F238E27FC236}">
                <a16:creationId xmlns:a16="http://schemas.microsoft.com/office/drawing/2014/main" id="{1F62B062-7CBE-56EA-7465-258DF2D090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051" y="1584450"/>
            <a:ext cx="2551957" cy="2551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vel 5 - Unit 3A: Free time (NEW) - Lesson 4">
            <a:extLst>
              <a:ext uri="{FF2B5EF4-FFF2-40B4-BE49-F238E27FC236}">
                <a16:creationId xmlns:a16="http://schemas.microsoft.com/office/drawing/2014/main" id="{4574D5B0-3847-4180-7ECE-114112B7EB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9829" y="2675080"/>
            <a:ext cx="3375799" cy="33757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Child Painting Isolated Clipart PNG Free 24484039 PNG">
            <a:extLst>
              <a:ext uri="{FF2B5EF4-FFF2-40B4-BE49-F238E27FC236}">
                <a16:creationId xmlns:a16="http://schemas.microsoft.com/office/drawing/2014/main" id="{7CB145F5-E04B-1EBB-C602-34AAADE197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745" y="4362980"/>
            <a:ext cx="2336567" cy="233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421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grpSp>
        <p:nvGrpSpPr>
          <p:cNvPr id="6" name="Group 5">
            <a:extLst>
              <a:ext uri="{FF2B5EF4-FFF2-40B4-BE49-F238E27FC236}">
                <a16:creationId xmlns:a16="http://schemas.microsoft.com/office/drawing/2014/main" id="{FD288CE0-8C9D-914C-D1F6-20B3B98185B1}"/>
              </a:ext>
            </a:extLst>
          </p:cNvPr>
          <p:cNvGrpSpPr/>
          <p:nvPr/>
        </p:nvGrpSpPr>
        <p:grpSpPr>
          <a:xfrm>
            <a:off x="1610079" y="564020"/>
            <a:ext cx="8941679" cy="1478019"/>
            <a:chOff x="1519678" y="600821"/>
            <a:chExt cx="9192937" cy="1521598"/>
          </a:xfrm>
        </p:grpSpPr>
        <p:grpSp>
          <p:nvGrpSpPr>
            <p:cNvPr id="7" name="Google Shape;1177;p37">
              <a:extLst>
                <a:ext uri="{FF2B5EF4-FFF2-40B4-BE49-F238E27FC236}">
                  <a16:creationId xmlns:a16="http://schemas.microsoft.com/office/drawing/2014/main" id="{FDB75C10-64A1-3A90-E6EA-50FCA223675F}"/>
                </a:ext>
              </a:extLst>
            </p:cNvPr>
            <p:cNvGrpSpPr/>
            <p:nvPr/>
          </p:nvGrpSpPr>
          <p:grpSpPr>
            <a:xfrm>
              <a:off x="1635287" y="600821"/>
              <a:ext cx="8891264" cy="1521598"/>
              <a:chOff x="-352065" y="2832623"/>
              <a:chExt cx="3948218" cy="667944"/>
            </a:xfrm>
          </p:grpSpPr>
          <p:sp>
            <p:nvSpPr>
              <p:cNvPr id="9" name="Google Shape;1178;p37">
                <a:extLst>
                  <a:ext uri="{FF2B5EF4-FFF2-40B4-BE49-F238E27FC236}">
                    <a16:creationId xmlns:a16="http://schemas.microsoft.com/office/drawing/2014/main" id="{7624CD77-FAE2-F670-B0A4-7FBD160BB400}"/>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200"/>
              </a:p>
            </p:txBody>
          </p:sp>
          <p:sp>
            <p:nvSpPr>
              <p:cNvPr id="10" name="Google Shape;1179;p37">
                <a:extLst>
                  <a:ext uri="{FF2B5EF4-FFF2-40B4-BE49-F238E27FC236}">
                    <a16:creationId xmlns:a16="http://schemas.microsoft.com/office/drawing/2014/main" id="{7BC6EB16-696F-FA80-2AF8-5BF079A5DAA6}"/>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200"/>
              </a:p>
            </p:txBody>
          </p:sp>
          <p:sp>
            <p:nvSpPr>
              <p:cNvPr id="11" name="Google Shape;1180;p37">
                <a:extLst>
                  <a:ext uri="{FF2B5EF4-FFF2-40B4-BE49-F238E27FC236}">
                    <a16:creationId xmlns:a16="http://schemas.microsoft.com/office/drawing/2014/main" id="{B34F78C1-D585-689D-5D11-321CEC6C8D5F}"/>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200"/>
              </a:p>
            </p:txBody>
          </p:sp>
          <p:sp>
            <p:nvSpPr>
              <p:cNvPr id="12" name="Google Shape;1179;p37">
                <a:extLst>
                  <a:ext uri="{FF2B5EF4-FFF2-40B4-BE49-F238E27FC236}">
                    <a16:creationId xmlns:a16="http://schemas.microsoft.com/office/drawing/2014/main" id="{808D30A0-8B95-B55C-30AA-DD4922DCE47E}"/>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200"/>
              </a:p>
            </p:txBody>
          </p:sp>
          <p:sp>
            <p:nvSpPr>
              <p:cNvPr id="13" name="Google Shape;1180;p37">
                <a:extLst>
                  <a:ext uri="{FF2B5EF4-FFF2-40B4-BE49-F238E27FC236}">
                    <a16:creationId xmlns:a16="http://schemas.microsoft.com/office/drawing/2014/main" id="{FF627460-CA92-7CD3-C102-A3BA6EE3ED50}"/>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200"/>
              </a:p>
            </p:txBody>
          </p:sp>
          <p:sp>
            <p:nvSpPr>
              <p:cNvPr id="14" name="Google Shape;1179;p37">
                <a:extLst>
                  <a:ext uri="{FF2B5EF4-FFF2-40B4-BE49-F238E27FC236}">
                    <a16:creationId xmlns:a16="http://schemas.microsoft.com/office/drawing/2014/main" id="{2E9B2E87-6EFF-03AE-CE66-9559C2C69D2C}"/>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200"/>
              </a:p>
            </p:txBody>
          </p:sp>
          <p:sp>
            <p:nvSpPr>
              <p:cNvPr id="15" name="Google Shape;1180;p37">
                <a:extLst>
                  <a:ext uri="{FF2B5EF4-FFF2-40B4-BE49-F238E27FC236}">
                    <a16:creationId xmlns:a16="http://schemas.microsoft.com/office/drawing/2014/main" id="{0B74FC10-12D8-758F-C901-4DDD99ACADEE}"/>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200"/>
              </a:p>
            </p:txBody>
          </p:sp>
        </p:grpSp>
        <p:sp>
          <p:nvSpPr>
            <p:cNvPr id="8" name="TextBox 7">
              <a:extLst>
                <a:ext uri="{FF2B5EF4-FFF2-40B4-BE49-F238E27FC236}">
                  <a16:creationId xmlns:a16="http://schemas.microsoft.com/office/drawing/2014/main" id="{F5E0CF29-19FA-83B5-D4C5-F432D7B5D5A9}"/>
                </a:ext>
              </a:extLst>
            </p:cNvPr>
            <p:cNvSpPr txBox="1"/>
            <p:nvPr/>
          </p:nvSpPr>
          <p:spPr>
            <a:xfrm>
              <a:off x="1519678" y="804265"/>
              <a:ext cx="9192937" cy="1108979"/>
            </a:xfrm>
            <a:prstGeom prst="rect">
              <a:avLst/>
            </a:prstGeom>
            <a:noFill/>
          </p:spPr>
          <p:txBody>
            <a:bodyPr wrap="square">
              <a:spAutoFit/>
            </a:bodyPr>
            <a:lstStyle/>
            <a:p>
              <a:pPr algn="ctr"/>
              <a:r>
                <a:rPr lang="en-US" sz="3200" b="1"/>
                <a:t>CHỦ ĐIỂM 3:</a:t>
              </a:r>
            </a:p>
            <a:p>
              <a:pPr algn="ctr"/>
              <a:r>
                <a:rPr lang="en-US" sz="3200" b="1"/>
                <a:t>NIỀM VUI SÁNG TẠO</a:t>
              </a:r>
            </a:p>
          </p:txBody>
        </p:sp>
      </p:grpSp>
      <p:sp>
        <p:nvSpPr>
          <p:cNvPr id="16" name="TextBox 15">
            <a:extLst>
              <a:ext uri="{FF2B5EF4-FFF2-40B4-BE49-F238E27FC236}">
                <a16:creationId xmlns:a16="http://schemas.microsoft.com/office/drawing/2014/main" id="{2F773BD7-A2D0-52AA-C548-796BF6A19148}"/>
              </a:ext>
            </a:extLst>
          </p:cNvPr>
          <p:cNvSpPr txBox="1"/>
          <p:nvPr/>
        </p:nvSpPr>
        <p:spPr>
          <a:xfrm>
            <a:off x="128859" y="2605668"/>
            <a:ext cx="11806156" cy="2308324"/>
          </a:xfrm>
          <a:prstGeom prst="rect">
            <a:avLst/>
          </a:prstGeom>
          <a:noFill/>
        </p:spPr>
        <p:txBody>
          <a:bodyPr wrap="square">
            <a:spAutoFit/>
          </a:bodyPr>
          <a:lstStyle/>
          <a:p>
            <a:pPr algn="ctr"/>
            <a:r>
              <a:rPr lang="en-US" sz="7200" b="1"/>
              <a:t>BÀI 18:</a:t>
            </a:r>
          </a:p>
          <a:p>
            <a:pPr algn="ctr"/>
            <a:r>
              <a:rPr lang="en-US" sz="7200" b="1">
                <a:solidFill>
                  <a:srgbClr val="0070C0"/>
                </a:solidFill>
              </a:rPr>
              <a:t>ĐỒNG CỎ NỞ HOA</a:t>
            </a:r>
          </a:p>
        </p:txBody>
      </p:sp>
      <p:sp>
        <p:nvSpPr>
          <p:cNvPr id="17" name="Rectangle: Rounded Corners 16">
            <a:extLst>
              <a:ext uri="{FF2B5EF4-FFF2-40B4-BE49-F238E27FC236}">
                <a16:creationId xmlns:a16="http://schemas.microsoft.com/office/drawing/2014/main" id="{DC4524F9-4DB3-F1C6-5BAE-7A50C415597C}"/>
              </a:ext>
            </a:extLst>
          </p:cNvPr>
          <p:cNvSpPr/>
          <p:nvPr/>
        </p:nvSpPr>
        <p:spPr>
          <a:xfrm>
            <a:off x="7256707" y="5276864"/>
            <a:ext cx="2319925" cy="552450"/>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Trang 81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062A70-8066-DCC3-CA2F-150A6EDDDB62}"/>
              </a:ext>
            </a:extLst>
          </p:cNvPr>
          <p:cNvGrpSpPr/>
          <p:nvPr/>
        </p:nvGrpSpPr>
        <p:grpSpPr>
          <a:xfrm>
            <a:off x="-108094" y="167596"/>
            <a:ext cx="12033877" cy="6451185"/>
            <a:chOff x="-108094" y="71344"/>
            <a:chExt cx="12033877" cy="6451185"/>
          </a:xfrm>
        </p:grpSpPr>
        <p:sp>
          <p:nvSpPr>
            <p:cNvPr id="4" name="TextBox 3">
              <a:extLst>
                <a:ext uri="{FF2B5EF4-FFF2-40B4-BE49-F238E27FC236}">
                  <a16:creationId xmlns:a16="http://schemas.microsoft.com/office/drawing/2014/main" id="{4895EFC7-3346-2697-1431-B6AD1BBDB9C4}"/>
                </a:ext>
              </a:extLst>
            </p:cNvPr>
            <p:cNvSpPr txBox="1"/>
            <p:nvPr/>
          </p:nvSpPr>
          <p:spPr>
            <a:xfrm>
              <a:off x="-108094" y="613219"/>
              <a:ext cx="12033877" cy="5909310"/>
            </a:xfrm>
            <a:prstGeom prst="rect">
              <a:avLst/>
            </a:prstGeom>
            <a:noFill/>
          </p:spPr>
          <p:txBody>
            <a:bodyPr wrap="square">
              <a:spAutoFit/>
            </a:bodyPr>
            <a:lstStyle/>
            <a:p>
              <a:pPr marL="274320" algn="just"/>
              <a:r>
                <a:rPr lang="en-US" sz="2100"/>
                <a:t>	</a:t>
              </a:r>
              <a:r>
                <a:rPr lang="vi-VN" sz="2100"/>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274320" algn="just"/>
              <a:r>
                <a:rPr lang="en-US" sz="2100"/>
                <a:t>	</a:t>
              </a:r>
              <a:r>
                <a:rPr lang="vi-VN" sz="2100"/>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274320" algn="just"/>
              <a:r>
                <a:rPr lang="en-US" sz="2100"/>
                <a:t>	</a:t>
              </a:r>
              <a:r>
                <a:rPr lang="vi-VN" sz="2100"/>
                <a:t>Bác Lan đưa tranh của Bống cho ông hoạ sĩ Phan xem để hỏi ý kiến. Ông hoạ sĩ xem cả xấp tranh vẽ con chó, con mèo, cây cau, chân dung bố và mẹ Bống thì tặc tặc lưỡi trầm tr</a:t>
              </a:r>
              <a:r>
                <a:rPr lang="en-US" sz="2100"/>
                <a:t>ồ</a:t>
              </a:r>
              <a:r>
                <a:rPr lang="vi-VN" sz="2100"/>
                <a:t>: “Chà chà! Vẽ như đồng cỏ đến kì nở hoa! Vẽ được lắm, được lắm!”. Đoạn, ông nói: “Còn những bức nào nữa, cho ông xem với nào!”. Bống đưa cho ông cả tập tranh giấu trong cặp. Ông trố mắt, chỉ từng bức:</a:t>
              </a:r>
            </a:p>
            <a:p>
              <a:pPr marL="274320" algn="just"/>
              <a:r>
                <a:rPr lang="en-US" sz="2100"/>
                <a:t>	</a:t>
              </a:r>
              <a:r>
                <a:rPr lang="vi-VN" sz="2100"/>
                <a:t>- Sao dưới bụng con gà mái mẹ lại có một hàng chấm chấm?</a:t>
              </a:r>
            </a:p>
            <a:p>
              <a:pPr marL="274320" algn="just"/>
              <a:r>
                <a:rPr lang="en-US" sz="2100"/>
                <a:t>	</a:t>
              </a:r>
              <a:r>
                <a:rPr lang="vi-VN" sz="2100"/>
                <a:t>- Đó là tí của nó ạ. Không có tí, gà con bú mẹ sao được ạ.</a:t>
              </a:r>
            </a:p>
            <a:p>
              <a:pPr marL="274320" algn="just"/>
              <a:r>
                <a:rPr lang="en-US" sz="2100"/>
                <a:t>	</a:t>
              </a:r>
              <a:r>
                <a:rPr lang="vi-VN" sz="2100"/>
                <a:t>- Thế con chuột nhắt đứng cạnh cái vòng tròn có hai chóp nhọn là cái gì?</a:t>
              </a:r>
            </a:p>
            <a:p>
              <a:pPr marL="274320" algn="just"/>
              <a:r>
                <a:rPr lang="en-US" sz="2100"/>
                <a:t>	</a:t>
              </a:r>
              <a:r>
                <a:rPr lang="vi-VN" sz="2100"/>
                <a:t>- Là lưng con mèo. Ý cháu là... hỡi tên chuột kia, mi hãy giờ hồn, mèo chưa quay đầu lại đâu!</a:t>
              </a:r>
            </a:p>
            <a:p>
              <a:pPr marL="274320" algn="r"/>
              <a:r>
                <a:rPr lang="vi-VN" sz="2100"/>
                <a:t>(Theo Ma Văn Kháng)</a:t>
              </a:r>
            </a:p>
          </p:txBody>
        </p:sp>
        <p:sp>
          <p:nvSpPr>
            <p:cNvPr id="5" name="TextBox 4">
              <a:extLst>
                <a:ext uri="{FF2B5EF4-FFF2-40B4-BE49-F238E27FC236}">
                  <a16:creationId xmlns:a16="http://schemas.microsoft.com/office/drawing/2014/main" id="{D3BF8D7E-5BCD-50C8-863A-189782F81D77}"/>
                </a:ext>
              </a:extLst>
            </p:cNvPr>
            <p:cNvSpPr txBox="1"/>
            <p:nvPr/>
          </p:nvSpPr>
          <p:spPr>
            <a:xfrm>
              <a:off x="3563456" y="71344"/>
              <a:ext cx="5034926" cy="461665"/>
            </a:xfrm>
            <a:prstGeom prst="rect">
              <a:avLst/>
            </a:prstGeom>
            <a:noFill/>
          </p:spPr>
          <p:txBody>
            <a:bodyPr wrap="square" rtlCol="0">
              <a:spAutoFit/>
            </a:bodyPr>
            <a:lstStyle/>
            <a:p>
              <a:pPr algn="ctr"/>
              <a:r>
                <a:rPr lang="en-US" sz="2400" b="1"/>
                <a:t>ĐỒNG CỎ NỞ HOA</a:t>
              </a:r>
            </a:p>
          </p:txBody>
        </p:sp>
      </p:grpSp>
      <p:grpSp>
        <p:nvGrpSpPr>
          <p:cNvPr id="16" name="Group 15">
            <a:extLst>
              <a:ext uri="{FF2B5EF4-FFF2-40B4-BE49-F238E27FC236}">
                <a16:creationId xmlns:a16="http://schemas.microsoft.com/office/drawing/2014/main" id="{B95BB32B-9A8F-B35C-2588-B514C4C1E1AB}"/>
              </a:ext>
            </a:extLst>
          </p:cNvPr>
          <p:cNvGrpSpPr/>
          <p:nvPr/>
        </p:nvGrpSpPr>
        <p:grpSpPr>
          <a:xfrm>
            <a:off x="-471119" y="58067"/>
            <a:ext cx="1957465" cy="461665"/>
            <a:chOff x="981416" y="756869"/>
            <a:chExt cx="1957465" cy="540374"/>
          </a:xfrm>
        </p:grpSpPr>
        <p:sp>
          <p:nvSpPr>
            <p:cNvPr id="14" name="Google Shape;4306;p14">
              <a:extLst>
                <a:ext uri="{FF2B5EF4-FFF2-40B4-BE49-F238E27FC236}">
                  <a16:creationId xmlns:a16="http://schemas.microsoft.com/office/drawing/2014/main" id="{20BEA9FA-5B73-37D0-38BE-EAE4CC4FE74A}"/>
                </a:ext>
              </a:extLst>
            </p:cNvPr>
            <p:cNvSpPr/>
            <p:nvPr/>
          </p:nvSpPr>
          <p:spPr>
            <a:xfrm>
              <a:off x="981416" y="767254"/>
              <a:ext cx="1761288" cy="529989"/>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982230" y="756869"/>
              <a:ext cx="1956651" cy="540374"/>
            </a:xfrm>
            <a:prstGeom prst="rect">
              <a:avLst/>
            </a:prstGeom>
            <a:noFill/>
          </p:spPr>
          <p:txBody>
            <a:bodyPr wrap="square" rtlCol="0">
              <a:spAutoFit/>
            </a:bodyPr>
            <a:lstStyle/>
            <a:p>
              <a:pPr algn="ctr"/>
              <a:r>
                <a:rPr lang="en-US" sz="2400" b="1"/>
                <a:t>Đọc</a:t>
              </a:r>
            </a:p>
          </p:txBody>
        </p:sp>
      </p:grpSp>
    </p:spTree>
    <p:extLst>
      <p:ext uri="{BB962C8B-B14F-4D97-AF65-F5344CB8AC3E}">
        <p14:creationId xmlns:p14="http://schemas.microsoft.com/office/powerpoint/2010/main" val="1256631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2627524" y="1399069"/>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008626"/>
            </a:xfrm>
            <a:prstGeom prst="rect">
              <a:avLst/>
            </a:prstGeom>
            <a:noFill/>
          </p:spPr>
          <p:txBody>
            <a:bodyPr wrap="square">
              <a:spAutoFit/>
            </a:bodyPr>
            <a:lstStyle/>
            <a:p>
              <a:pPr algn="ctr"/>
              <a:r>
                <a:rPr lang="en-US" sz="6600" b="1"/>
                <a:t>ĐỌC MẪU</a:t>
              </a:r>
            </a:p>
          </p:txBody>
        </p:sp>
      </p:grpSp>
      <p:sp>
        <p:nvSpPr>
          <p:cNvPr id="12" name="TextBox 11">
            <a:extLst>
              <a:ext uri="{FF2B5EF4-FFF2-40B4-BE49-F238E27FC236}">
                <a16:creationId xmlns:a16="http://schemas.microsoft.com/office/drawing/2014/main" id="{9CC460A5-CA21-B586-2B96-CDD67B9FDFF5}"/>
              </a:ext>
            </a:extLst>
          </p:cNvPr>
          <p:cNvSpPr txBox="1"/>
          <p:nvPr/>
        </p:nvSpPr>
        <p:spPr>
          <a:xfrm>
            <a:off x="2627524" y="3301172"/>
            <a:ext cx="6906789" cy="461665"/>
          </a:xfrm>
          <a:prstGeom prst="rect">
            <a:avLst/>
          </a:prstGeom>
          <a:noFill/>
        </p:spPr>
        <p:txBody>
          <a:bodyPr wrap="square">
            <a:spAutoFit/>
          </a:bodyPr>
          <a:lstStyle/>
          <a:p>
            <a:pPr algn="ctr"/>
            <a:r>
              <a:rPr lang="en-US" sz="2400"/>
              <a:t>(Các em cùng theo dõi ở sách học sinh nhé!)</a:t>
            </a:r>
          </a:p>
        </p:txBody>
      </p:sp>
      <p:grpSp>
        <p:nvGrpSpPr>
          <p:cNvPr id="15" name="Group 14">
            <a:extLst>
              <a:ext uri="{FF2B5EF4-FFF2-40B4-BE49-F238E27FC236}">
                <a16:creationId xmlns:a16="http://schemas.microsoft.com/office/drawing/2014/main" id="{23D04685-07DB-6C38-6FA8-440AE3102C1F}"/>
              </a:ext>
            </a:extLst>
          </p:cNvPr>
          <p:cNvGrpSpPr/>
          <p:nvPr/>
        </p:nvGrpSpPr>
        <p:grpSpPr>
          <a:xfrm>
            <a:off x="3853925" y="4133850"/>
            <a:ext cx="4453988" cy="2734310"/>
            <a:chOff x="3760282" y="4133850"/>
            <a:chExt cx="4453988" cy="2734310"/>
          </a:xfrm>
        </p:grpSpPr>
        <p:pic>
          <p:nvPicPr>
            <p:cNvPr id="13" name="Picture 12">
              <a:extLst>
                <a:ext uri="{FF2B5EF4-FFF2-40B4-BE49-F238E27FC236}">
                  <a16:creationId xmlns:a16="http://schemas.microsoft.com/office/drawing/2014/main" id="{72614C9F-F52D-FF43-E269-8D1F77893F33}"/>
                </a:ext>
              </a:extLst>
            </p:cNvPr>
            <p:cNvPicPr>
              <a:picLocks noChangeAspect="1"/>
            </p:cNvPicPr>
            <p:nvPr/>
          </p:nvPicPr>
          <p:blipFill>
            <a:blip r:embed="rId3"/>
            <a:stretch>
              <a:fillRect/>
            </a:stretch>
          </p:blipFill>
          <p:spPr>
            <a:xfrm>
              <a:off x="6327801" y="4274266"/>
              <a:ext cx="1886469" cy="2593894"/>
            </a:xfrm>
            <a:prstGeom prst="rect">
              <a:avLst/>
            </a:prstGeom>
          </p:spPr>
        </p:pic>
        <p:pic>
          <p:nvPicPr>
            <p:cNvPr id="14" name="Picture 13">
              <a:extLst>
                <a:ext uri="{FF2B5EF4-FFF2-40B4-BE49-F238E27FC236}">
                  <a16:creationId xmlns:a16="http://schemas.microsoft.com/office/drawing/2014/main" id="{61004452-EC75-86BB-F64A-C68BA067E81C}"/>
                </a:ext>
              </a:extLst>
            </p:cNvPr>
            <p:cNvPicPr>
              <a:picLocks noChangeAspect="1"/>
            </p:cNvPicPr>
            <p:nvPr/>
          </p:nvPicPr>
          <p:blipFill>
            <a:blip r:embed="rId4"/>
            <a:stretch>
              <a:fillRect/>
            </a:stretch>
          </p:blipFill>
          <p:spPr>
            <a:xfrm>
              <a:off x="3760282" y="4133850"/>
              <a:ext cx="2288663" cy="2734310"/>
            </a:xfrm>
            <a:prstGeom prst="rect">
              <a:avLst/>
            </a:prstGeom>
          </p:spPr>
        </p:pic>
      </p:grpSp>
    </p:spTree>
    <p:extLst>
      <p:ext uri="{BB962C8B-B14F-4D97-AF65-F5344CB8AC3E}">
        <p14:creationId xmlns:p14="http://schemas.microsoft.com/office/powerpoint/2010/main" val="1299231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28E51-AAB8-7EAF-BF00-2ADE1B70F6D9}"/>
              </a:ext>
            </a:extLst>
          </p:cNvPr>
          <p:cNvSpPr txBox="1"/>
          <p:nvPr/>
        </p:nvSpPr>
        <p:spPr>
          <a:xfrm>
            <a:off x="2282185" y="1266747"/>
            <a:ext cx="7597468" cy="1938992"/>
          </a:xfrm>
          <a:prstGeom prst="rect">
            <a:avLst/>
          </a:prstGeom>
          <a:noFill/>
        </p:spPr>
        <p:txBody>
          <a:bodyPr wrap="square">
            <a:spAutoFit/>
          </a:bodyPr>
          <a:lstStyle/>
          <a:p>
            <a:pPr algn="ctr"/>
            <a:r>
              <a:rPr lang="en-US" sz="6000"/>
              <a:t>Cùng tìm từ khó đọc trong bài nhé!</a:t>
            </a:r>
          </a:p>
        </p:txBody>
      </p:sp>
      <p:pic>
        <p:nvPicPr>
          <p:cNvPr id="1026" name="Picture 2" descr="Fun and Engaging Online Phonic Classes for Kids| Kiya Learning">
            <a:extLst>
              <a:ext uri="{FF2B5EF4-FFF2-40B4-BE49-F238E27FC236}">
                <a16:creationId xmlns:a16="http://schemas.microsoft.com/office/drawing/2014/main" id="{73016D7A-D5AA-38E1-A100-FBA658C1D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797" y="3205739"/>
            <a:ext cx="4236244" cy="434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666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D75B5B3-3D85-EEF6-08D9-C3A2E70168D4}"/>
              </a:ext>
            </a:extLst>
          </p:cNvPr>
          <p:cNvGrpSpPr/>
          <p:nvPr/>
        </p:nvGrpSpPr>
        <p:grpSpPr>
          <a:xfrm>
            <a:off x="-108094" y="167596"/>
            <a:ext cx="12033877" cy="6451185"/>
            <a:chOff x="-108094" y="71344"/>
            <a:chExt cx="12033877" cy="6451185"/>
          </a:xfrm>
        </p:grpSpPr>
        <p:sp>
          <p:nvSpPr>
            <p:cNvPr id="10" name="TextBox 9">
              <a:extLst>
                <a:ext uri="{FF2B5EF4-FFF2-40B4-BE49-F238E27FC236}">
                  <a16:creationId xmlns:a16="http://schemas.microsoft.com/office/drawing/2014/main" id="{43694598-C13D-8723-E4DC-B3D6C5098660}"/>
                </a:ext>
              </a:extLst>
            </p:cNvPr>
            <p:cNvSpPr txBox="1"/>
            <p:nvPr/>
          </p:nvSpPr>
          <p:spPr>
            <a:xfrm>
              <a:off x="-108094" y="613219"/>
              <a:ext cx="12033877" cy="5909310"/>
            </a:xfrm>
            <a:prstGeom prst="rect">
              <a:avLst/>
            </a:prstGeom>
            <a:noFill/>
          </p:spPr>
          <p:txBody>
            <a:bodyPr wrap="square">
              <a:spAutoFit/>
            </a:bodyPr>
            <a:lstStyle/>
            <a:p>
              <a:pPr marL="274320" algn="just"/>
              <a:r>
                <a:rPr lang="en-US" sz="2100"/>
                <a:t>	</a:t>
              </a:r>
              <a:r>
                <a:rPr lang="vi-VN" sz="2100"/>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274320" algn="just"/>
              <a:r>
                <a:rPr lang="en-US" sz="2100"/>
                <a:t>	</a:t>
              </a:r>
              <a:r>
                <a:rPr lang="vi-VN" sz="2100"/>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274320" algn="just"/>
              <a:r>
                <a:rPr lang="en-US" sz="2100"/>
                <a:t>	</a:t>
              </a:r>
              <a:r>
                <a:rPr lang="vi-VN" sz="2100"/>
                <a:t>Bác Lan đưa tranh của Bống cho ông hoạ sĩ Phan xem để hỏi ý kiến. Ông hoạ sĩ xem cả xấp tranh vẽ con chó, con mèo, cây cau, chân dung bố và mẹ Bống thì tặc tặc lưỡi trầm tr</a:t>
              </a:r>
              <a:r>
                <a:rPr lang="en-US" sz="2100"/>
                <a:t>ồ</a:t>
              </a:r>
              <a:r>
                <a:rPr lang="vi-VN" sz="2100"/>
                <a:t>: “Chà chà! Vẽ như đồng cỏ đến kì nở hoa! Vẽ được lắm, được lắm!”. Đoạn, ông nói: “Còn những bức nào nữa, cho ông xem với nào!”. Bống đưa cho ông cả tập tranh giấu trong cặp. Ông trố mắt, chỉ từng bức:</a:t>
              </a:r>
            </a:p>
            <a:p>
              <a:pPr marL="274320" algn="just"/>
              <a:r>
                <a:rPr lang="en-US" sz="2100"/>
                <a:t>	</a:t>
              </a:r>
              <a:r>
                <a:rPr lang="vi-VN" sz="2100"/>
                <a:t>- Sao dưới bụng con gà mái mẹ lại có một hàng chấm chấm?</a:t>
              </a:r>
            </a:p>
            <a:p>
              <a:pPr marL="274320" algn="just"/>
              <a:r>
                <a:rPr lang="en-US" sz="2100"/>
                <a:t>	</a:t>
              </a:r>
              <a:r>
                <a:rPr lang="vi-VN" sz="2100"/>
                <a:t>- Đó là tí của nó ạ. Không có tí, gà con bú mẹ sao được ạ.</a:t>
              </a:r>
            </a:p>
            <a:p>
              <a:pPr marL="274320" algn="just"/>
              <a:r>
                <a:rPr lang="en-US" sz="2100"/>
                <a:t>	</a:t>
              </a:r>
              <a:r>
                <a:rPr lang="vi-VN" sz="2100"/>
                <a:t>- Thế con chuột nhắt đứng cạnh cái vòng tròn có hai chóp nhọn là cái gì?</a:t>
              </a:r>
            </a:p>
            <a:p>
              <a:pPr marL="274320" algn="just"/>
              <a:r>
                <a:rPr lang="en-US" sz="2100"/>
                <a:t>	</a:t>
              </a:r>
              <a:r>
                <a:rPr lang="vi-VN" sz="2100"/>
                <a:t>- Là lưng con mèo. Ý cháu là... hỡi tên chuột kia, mi hãy giờ hồn, mèo chưa quay đầu lại đâu!</a:t>
              </a:r>
            </a:p>
            <a:p>
              <a:pPr marL="274320" algn="r"/>
              <a:r>
                <a:rPr lang="vi-VN" sz="2100"/>
                <a:t>(Theo Ma Văn Kháng)</a:t>
              </a:r>
            </a:p>
          </p:txBody>
        </p:sp>
        <p:sp>
          <p:nvSpPr>
            <p:cNvPr id="13" name="TextBox 12">
              <a:extLst>
                <a:ext uri="{FF2B5EF4-FFF2-40B4-BE49-F238E27FC236}">
                  <a16:creationId xmlns:a16="http://schemas.microsoft.com/office/drawing/2014/main" id="{60DB454C-AC51-B160-5B80-966510A4869B}"/>
                </a:ext>
              </a:extLst>
            </p:cNvPr>
            <p:cNvSpPr txBox="1"/>
            <p:nvPr/>
          </p:nvSpPr>
          <p:spPr>
            <a:xfrm>
              <a:off x="3563456" y="71344"/>
              <a:ext cx="5034926" cy="523220"/>
            </a:xfrm>
            <a:prstGeom prst="rect">
              <a:avLst/>
            </a:prstGeom>
            <a:noFill/>
          </p:spPr>
          <p:txBody>
            <a:bodyPr wrap="square" rtlCol="0">
              <a:spAutoFit/>
            </a:bodyPr>
            <a:lstStyle/>
            <a:p>
              <a:pPr algn="ctr"/>
              <a:r>
                <a:rPr lang="en-US" sz="2800" b="1"/>
                <a:t>ĐỒNG CỎ NỞ HOA</a:t>
              </a:r>
            </a:p>
          </p:txBody>
        </p:sp>
      </p:grpSp>
      <p:cxnSp>
        <p:nvCxnSpPr>
          <p:cNvPr id="6" name="Straight Connector 5">
            <a:extLst>
              <a:ext uri="{FF2B5EF4-FFF2-40B4-BE49-F238E27FC236}">
                <a16:creationId xmlns:a16="http://schemas.microsoft.com/office/drawing/2014/main" id="{F16C57CE-ACB4-2433-513D-D45ED90F1234}"/>
              </a:ext>
            </a:extLst>
          </p:cNvPr>
          <p:cNvCxnSpPr>
            <a:cxnSpLocks/>
          </p:cNvCxnSpPr>
          <p:nvPr/>
        </p:nvCxnSpPr>
        <p:spPr>
          <a:xfrm>
            <a:off x="6377128" y="1388090"/>
            <a:ext cx="5544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A6AAFA9-66D7-8E70-BE08-6D1B056296E5}"/>
              </a:ext>
            </a:extLst>
          </p:cNvPr>
          <p:cNvCxnSpPr>
            <a:cxnSpLocks/>
          </p:cNvCxnSpPr>
          <p:nvPr/>
        </p:nvCxnSpPr>
        <p:spPr>
          <a:xfrm>
            <a:off x="7409067" y="2340982"/>
            <a:ext cx="4582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0CDF305-8120-134A-979B-BFF115F31AB8}"/>
              </a:ext>
            </a:extLst>
          </p:cNvPr>
          <p:cNvCxnSpPr>
            <a:cxnSpLocks/>
          </p:cNvCxnSpPr>
          <p:nvPr/>
        </p:nvCxnSpPr>
        <p:spPr>
          <a:xfrm>
            <a:off x="7073504" y="2983209"/>
            <a:ext cx="8118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795B6D-957C-D0D9-D264-C22457CC8A83}"/>
              </a:ext>
            </a:extLst>
          </p:cNvPr>
          <p:cNvCxnSpPr>
            <a:cxnSpLocks/>
          </p:cNvCxnSpPr>
          <p:nvPr/>
        </p:nvCxnSpPr>
        <p:spPr>
          <a:xfrm>
            <a:off x="10153094" y="3624627"/>
            <a:ext cx="9822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F98394C-9E9B-63C0-B192-3895C2CBEB2A}"/>
              </a:ext>
            </a:extLst>
          </p:cNvPr>
          <p:cNvCxnSpPr>
            <a:cxnSpLocks/>
          </p:cNvCxnSpPr>
          <p:nvPr/>
        </p:nvCxnSpPr>
        <p:spPr>
          <a:xfrm>
            <a:off x="5223109" y="5551903"/>
            <a:ext cx="1052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89741D5-D0F6-2AD9-6BBB-5F5D07B0EED3}"/>
              </a:ext>
            </a:extLst>
          </p:cNvPr>
          <p:cNvCxnSpPr>
            <a:cxnSpLocks/>
          </p:cNvCxnSpPr>
          <p:nvPr/>
        </p:nvCxnSpPr>
        <p:spPr>
          <a:xfrm>
            <a:off x="7354982" y="4261024"/>
            <a:ext cx="6099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3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23C5A6-A582-459A-32AC-E8E131EB0AC7}"/>
              </a:ext>
            </a:extLst>
          </p:cNvPr>
          <p:cNvSpPr txBox="1"/>
          <p:nvPr/>
        </p:nvSpPr>
        <p:spPr>
          <a:xfrm>
            <a:off x="1630780" y="3238848"/>
            <a:ext cx="4038500"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FF0000"/>
                </a:solidFill>
              </a:rPr>
              <a:t>r</a:t>
            </a:r>
            <a:r>
              <a:rPr lang="en-US" sz="4800">
                <a:solidFill>
                  <a:srgbClr val="000000"/>
                </a:solidFill>
              </a:rPr>
              <a:t>ất</a:t>
            </a:r>
          </a:p>
        </p:txBody>
      </p:sp>
      <p:sp>
        <p:nvSpPr>
          <p:cNvPr id="6" name="TextBox 5">
            <a:extLst>
              <a:ext uri="{FF2B5EF4-FFF2-40B4-BE49-F238E27FC236}">
                <a16:creationId xmlns:a16="http://schemas.microsoft.com/office/drawing/2014/main" id="{A677ED36-6044-E351-9652-5E476A1E55C7}"/>
              </a:ext>
            </a:extLst>
          </p:cNvPr>
          <p:cNvSpPr txBox="1"/>
          <p:nvPr/>
        </p:nvSpPr>
        <p:spPr>
          <a:xfrm>
            <a:off x="1630780" y="4481308"/>
            <a:ext cx="4038500" cy="939474"/>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FF0000"/>
                </a:solidFill>
              </a:rPr>
              <a:t>l</a:t>
            </a:r>
            <a:r>
              <a:rPr lang="en-US" sz="4800">
                <a:solidFill>
                  <a:srgbClr val="000000"/>
                </a:solidFill>
              </a:rPr>
              <a:t>á </a:t>
            </a:r>
            <a:r>
              <a:rPr lang="en-US" sz="4800">
                <a:solidFill>
                  <a:srgbClr val="FF0000"/>
                </a:solidFill>
              </a:rPr>
              <a:t>r</a:t>
            </a:r>
            <a:r>
              <a:rPr lang="en-US" sz="4800">
                <a:solidFill>
                  <a:srgbClr val="000000"/>
                </a:solidFill>
              </a:rPr>
              <a:t>ăm</a:t>
            </a:r>
          </a:p>
        </p:txBody>
      </p:sp>
      <p:sp>
        <p:nvSpPr>
          <p:cNvPr id="7" name="TextBox 6">
            <a:extLst>
              <a:ext uri="{FF2B5EF4-FFF2-40B4-BE49-F238E27FC236}">
                <a16:creationId xmlns:a16="http://schemas.microsoft.com/office/drawing/2014/main" id="{CF301C85-663E-76FB-B4AF-743370A2B340}"/>
              </a:ext>
            </a:extLst>
          </p:cNvPr>
          <p:cNvSpPr txBox="1"/>
          <p:nvPr/>
        </p:nvSpPr>
        <p:spPr>
          <a:xfrm>
            <a:off x="6654712" y="1987545"/>
            <a:ext cx="3763803"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FF0000"/>
                </a:solidFill>
              </a:rPr>
              <a:t>tr</a:t>
            </a:r>
            <a:r>
              <a:rPr lang="en-US" sz="4800">
                <a:solidFill>
                  <a:srgbClr val="000000"/>
                </a:solidFill>
              </a:rPr>
              <a:t>ầm </a:t>
            </a:r>
            <a:r>
              <a:rPr lang="en-US" sz="4800">
                <a:solidFill>
                  <a:srgbClr val="FF0000"/>
                </a:solidFill>
              </a:rPr>
              <a:t>tr</a:t>
            </a:r>
            <a:r>
              <a:rPr lang="en-US" sz="4800">
                <a:solidFill>
                  <a:srgbClr val="000000"/>
                </a:solidFill>
              </a:rPr>
              <a:t>ồ</a:t>
            </a:r>
          </a:p>
        </p:txBody>
      </p:sp>
      <p:sp>
        <p:nvSpPr>
          <p:cNvPr id="14" name="TextBox 13">
            <a:extLst>
              <a:ext uri="{FF2B5EF4-FFF2-40B4-BE49-F238E27FC236}">
                <a16:creationId xmlns:a16="http://schemas.microsoft.com/office/drawing/2014/main" id="{1C6294C9-DED1-EE4F-A321-A5AA0E3B6F91}"/>
              </a:ext>
            </a:extLst>
          </p:cNvPr>
          <p:cNvSpPr txBox="1"/>
          <p:nvPr/>
        </p:nvSpPr>
        <p:spPr>
          <a:xfrm>
            <a:off x="6654712" y="4481308"/>
            <a:ext cx="3763803"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000000"/>
                </a:solidFill>
              </a:rPr>
              <a:t>vòng </a:t>
            </a:r>
            <a:r>
              <a:rPr lang="en-US" sz="4800">
                <a:solidFill>
                  <a:srgbClr val="FF0000"/>
                </a:solidFill>
              </a:rPr>
              <a:t>tr</a:t>
            </a:r>
            <a:r>
              <a:rPr lang="en-US" sz="4800">
                <a:solidFill>
                  <a:srgbClr val="000000"/>
                </a:solidFill>
              </a:rPr>
              <a:t>òn</a:t>
            </a:r>
          </a:p>
        </p:txBody>
      </p:sp>
      <p:sp>
        <p:nvSpPr>
          <p:cNvPr id="3" name="TextBox 2">
            <a:extLst>
              <a:ext uri="{FF2B5EF4-FFF2-40B4-BE49-F238E27FC236}">
                <a16:creationId xmlns:a16="http://schemas.microsoft.com/office/drawing/2014/main" id="{33C2AE3E-F1CF-6E88-C7A5-774C3FB5A2D1}"/>
              </a:ext>
            </a:extLst>
          </p:cNvPr>
          <p:cNvSpPr txBox="1"/>
          <p:nvPr/>
        </p:nvSpPr>
        <p:spPr>
          <a:xfrm>
            <a:off x="1044573" y="6519446"/>
            <a:ext cx="9646920" cy="338554"/>
          </a:xfrm>
          <a:prstGeom prst="rect">
            <a:avLst/>
          </a:prstGeom>
          <a:noFill/>
        </p:spPr>
        <p:txBody>
          <a:bodyPr wrap="square">
            <a:spAutoFit/>
          </a:bodyPr>
          <a:lstStyle/>
          <a:p>
            <a:pPr marL="158750" indent="0" algn="ctr">
              <a:buNone/>
            </a:pPr>
            <a:r>
              <a:rPr lang="en-US" sz="1600"/>
              <a:t>Các em lưu ý thêm một số từ khó đọc khác nữa nhé!</a:t>
            </a:r>
          </a:p>
        </p:txBody>
      </p:sp>
      <p:sp>
        <p:nvSpPr>
          <p:cNvPr id="4" name="TextBox 3">
            <a:extLst>
              <a:ext uri="{FF2B5EF4-FFF2-40B4-BE49-F238E27FC236}">
                <a16:creationId xmlns:a16="http://schemas.microsoft.com/office/drawing/2014/main" id="{22241F55-948E-26F8-419A-C7119536A688}"/>
              </a:ext>
            </a:extLst>
          </p:cNvPr>
          <p:cNvSpPr txBox="1"/>
          <p:nvPr/>
        </p:nvSpPr>
        <p:spPr>
          <a:xfrm>
            <a:off x="1630780" y="1987545"/>
            <a:ext cx="4038500" cy="939474"/>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FF0000"/>
                </a:solidFill>
              </a:rPr>
              <a:t>l</a:t>
            </a:r>
            <a:r>
              <a:rPr lang="en-US" sz="4800">
                <a:solidFill>
                  <a:srgbClr val="000000"/>
                </a:solidFill>
              </a:rPr>
              <a:t>à </a:t>
            </a:r>
            <a:r>
              <a:rPr lang="en-US" sz="4800">
                <a:solidFill>
                  <a:srgbClr val="FF0000"/>
                </a:solidFill>
              </a:rPr>
              <a:t>l</a:t>
            </a:r>
            <a:r>
              <a:rPr lang="en-US" sz="4800">
                <a:solidFill>
                  <a:srgbClr val="000000"/>
                </a:solidFill>
              </a:rPr>
              <a:t>ạ</a:t>
            </a:r>
          </a:p>
        </p:txBody>
      </p:sp>
      <p:grpSp>
        <p:nvGrpSpPr>
          <p:cNvPr id="11" name="Group 10">
            <a:extLst>
              <a:ext uri="{FF2B5EF4-FFF2-40B4-BE49-F238E27FC236}">
                <a16:creationId xmlns:a16="http://schemas.microsoft.com/office/drawing/2014/main" id="{15D863C6-FA34-2149-1154-B39C9CC5AE63}"/>
              </a:ext>
            </a:extLst>
          </p:cNvPr>
          <p:cNvGrpSpPr/>
          <p:nvPr/>
        </p:nvGrpSpPr>
        <p:grpSpPr>
          <a:xfrm>
            <a:off x="4629944" y="304106"/>
            <a:ext cx="2901950" cy="584775"/>
            <a:chOff x="752815" y="767254"/>
            <a:chExt cx="2205781" cy="584775"/>
          </a:xfrm>
        </p:grpSpPr>
        <p:sp>
          <p:nvSpPr>
            <p:cNvPr id="12" name="Google Shape;4306;p14">
              <a:extLst>
                <a:ext uri="{FF2B5EF4-FFF2-40B4-BE49-F238E27FC236}">
                  <a16:creationId xmlns:a16="http://schemas.microsoft.com/office/drawing/2014/main" id="{C451B161-5CFC-8EDD-124F-0310382E9E5F}"/>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5D78FBFD-B393-E72A-04E8-89D874704A96}"/>
                </a:ext>
              </a:extLst>
            </p:cNvPr>
            <p:cNvSpPr txBox="1"/>
            <p:nvPr/>
          </p:nvSpPr>
          <p:spPr>
            <a:xfrm>
              <a:off x="877050" y="860976"/>
              <a:ext cx="1957309" cy="400110"/>
            </a:xfrm>
            <a:prstGeom prst="rect">
              <a:avLst/>
            </a:prstGeom>
            <a:noFill/>
          </p:spPr>
          <p:txBody>
            <a:bodyPr wrap="square" rtlCol="0">
              <a:spAutoFit/>
            </a:bodyPr>
            <a:lstStyle/>
            <a:p>
              <a:pPr algn="ctr"/>
              <a:r>
                <a:rPr lang="en-US" sz="2000" b="1"/>
                <a:t>   Luyện đọc từ</a:t>
              </a:r>
            </a:p>
          </p:txBody>
        </p:sp>
      </p:grpSp>
      <p:sp>
        <p:nvSpPr>
          <p:cNvPr id="2" name="TextBox 1">
            <a:extLst>
              <a:ext uri="{FF2B5EF4-FFF2-40B4-BE49-F238E27FC236}">
                <a16:creationId xmlns:a16="http://schemas.microsoft.com/office/drawing/2014/main" id="{026C9123-C747-2CA1-43B9-99832D5E0E13}"/>
              </a:ext>
            </a:extLst>
          </p:cNvPr>
          <p:cNvSpPr txBox="1"/>
          <p:nvPr/>
        </p:nvSpPr>
        <p:spPr>
          <a:xfrm>
            <a:off x="6654712" y="3234426"/>
            <a:ext cx="3763803"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FF0000"/>
                </a:solidFill>
              </a:rPr>
              <a:t>tr</a:t>
            </a:r>
            <a:r>
              <a:rPr lang="en-US" sz="4800">
                <a:solidFill>
                  <a:srgbClr val="000000"/>
                </a:solidFill>
              </a:rPr>
              <a:t>anh</a:t>
            </a:r>
          </a:p>
        </p:txBody>
      </p:sp>
    </p:spTree>
    <p:extLst>
      <p:ext uri="{BB962C8B-B14F-4D97-AF65-F5344CB8AC3E}">
        <p14:creationId xmlns:p14="http://schemas.microsoft.com/office/powerpoint/2010/main" val="1199321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57437F-7DB0-EECC-F8C3-4D835F8BA5AF}"/>
              </a:ext>
            </a:extLst>
          </p:cNvPr>
          <p:cNvGrpSpPr/>
          <p:nvPr/>
        </p:nvGrpSpPr>
        <p:grpSpPr>
          <a:xfrm>
            <a:off x="3811121" y="126609"/>
            <a:ext cx="4539596" cy="759655"/>
            <a:chOff x="752815" y="767254"/>
            <a:chExt cx="2205781" cy="584775"/>
          </a:xfrm>
        </p:grpSpPr>
        <p:sp>
          <p:nvSpPr>
            <p:cNvPr id="4" name="Google Shape;4306;p14">
              <a:extLst>
                <a:ext uri="{FF2B5EF4-FFF2-40B4-BE49-F238E27FC236}">
                  <a16:creationId xmlns:a16="http://schemas.microsoft.com/office/drawing/2014/main" id="{B3D5408D-7C48-9F86-5F4C-B92DD1A41D5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5" name="TextBox 4">
              <a:extLst>
                <a:ext uri="{FF2B5EF4-FFF2-40B4-BE49-F238E27FC236}">
                  <a16:creationId xmlns:a16="http://schemas.microsoft.com/office/drawing/2014/main" id="{13D575DC-7C5C-06A8-1DA6-E8CF1A7F1E23}"/>
                </a:ext>
              </a:extLst>
            </p:cNvPr>
            <p:cNvSpPr txBox="1"/>
            <p:nvPr/>
          </p:nvSpPr>
          <p:spPr>
            <a:xfrm>
              <a:off x="1070298" y="925261"/>
              <a:ext cx="1764060" cy="400110"/>
            </a:xfrm>
            <a:prstGeom prst="rect">
              <a:avLst/>
            </a:prstGeom>
            <a:noFill/>
          </p:spPr>
          <p:txBody>
            <a:bodyPr wrap="square" rtlCol="0">
              <a:spAutoFit/>
            </a:bodyPr>
            <a:lstStyle/>
            <a:p>
              <a:pPr algn="ctr"/>
              <a:r>
                <a:rPr lang="en-US" sz="2000" b="1"/>
                <a:t>Chú ý ngắt nhịp câu dài</a:t>
              </a:r>
            </a:p>
          </p:txBody>
        </p:sp>
      </p:grpSp>
      <p:sp>
        <p:nvSpPr>
          <p:cNvPr id="7" name="TextBox 6">
            <a:extLst>
              <a:ext uri="{FF2B5EF4-FFF2-40B4-BE49-F238E27FC236}">
                <a16:creationId xmlns:a16="http://schemas.microsoft.com/office/drawing/2014/main" id="{66523DFD-F08C-A81E-8A56-10434A9229A9}"/>
              </a:ext>
            </a:extLst>
          </p:cNvPr>
          <p:cNvSpPr txBox="1"/>
          <p:nvPr/>
        </p:nvSpPr>
        <p:spPr>
          <a:xfrm>
            <a:off x="454025" y="1149722"/>
            <a:ext cx="11253787" cy="2123658"/>
          </a:xfrm>
          <a:prstGeom prst="rect">
            <a:avLst/>
          </a:prstGeom>
          <a:solidFill>
            <a:schemeClr val="accent1">
              <a:lumMod val="20000"/>
              <a:lumOff val="80000"/>
            </a:schemeClr>
          </a:solidFill>
        </p:spPr>
        <p:txBody>
          <a:bodyPr wrap="square">
            <a:spAutoFit/>
          </a:bodyPr>
          <a:lstStyle/>
          <a:p>
            <a:pPr algn="just"/>
            <a:r>
              <a:rPr lang="vi-VN" sz="4400"/>
              <a:t>Mẹ Phít</a:t>
            </a:r>
            <a:r>
              <a:rPr lang="en-US" sz="4400"/>
              <a:t> </a:t>
            </a:r>
            <a:r>
              <a:rPr lang="en-US" sz="4400">
                <a:solidFill>
                  <a:srgbClr val="FF0000"/>
                </a:solidFill>
              </a:rPr>
              <a:t>/</a:t>
            </a:r>
            <a:r>
              <a:rPr lang="vi-VN" sz="4400"/>
              <a:t> nó cũng chẳng lẫn được với ai,</a:t>
            </a:r>
            <a:r>
              <a:rPr lang="en-US" sz="4400">
                <a:solidFill>
                  <a:srgbClr val="FF0000"/>
                </a:solidFill>
              </a:rPr>
              <a:t> /</a:t>
            </a:r>
            <a:r>
              <a:rPr lang="vi-VN" sz="4400"/>
              <a:t> cái mặt tròn như đồng xu</a:t>
            </a:r>
            <a:r>
              <a:rPr lang="en-US" sz="4400"/>
              <a:t> </a:t>
            </a:r>
            <a:r>
              <a:rPr lang="en-US" sz="4400">
                <a:solidFill>
                  <a:srgbClr val="FF0000"/>
                </a:solidFill>
              </a:rPr>
              <a:t>/</a:t>
            </a:r>
            <a:r>
              <a:rPr lang="vi-VN" sz="4400"/>
              <a:t> với hai con mắt lá răm. </a:t>
            </a:r>
            <a:r>
              <a:rPr lang="en-US" sz="4400">
                <a:solidFill>
                  <a:srgbClr val="FF0000"/>
                </a:solidFill>
              </a:rPr>
              <a:t>//</a:t>
            </a:r>
          </a:p>
        </p:txBody>
      </p:sp>
      <p:sp>
        <p:nvSpPr>
          <p:cNvPr id="2" name="TextBox 1">
            <a:extLst>
              <a:ext uri="{FF2B5EF4-FFF2-40B4-BE49-F238E27FC236}">
                <a16:creationId xmlns:a16="http://schemas.microsoft.com/office/drawing/2014/main" id="{6EB4ACA3-0552-B433-9CAD-4485C1E4AE50}"/>
              </a:ext>
            </a:extLst>
          </p:cNvPr>
          <p:cNvSpPr txBox="1"/>
          <p:nvPr/>
        </p:nvSpPr>
        <p:spPr>
          <a:xfrm>
            <a:off x="454025" y="3536838"/>
            <a:ext cx="11253787" cy="2800767"/>
          </a:xfrm>
          <a:prstGeom prst="rect">
            <a:avLst/>
          </a:prstGeom>
          <a:solidFill>
            <a:schemeClr val="accent1">
              <a:lumMod val="20000"/>
              <a:lumOff val="80000"/>
            </a:schemeClr>
          </a:solidFill>
        </p:spPr>
        <p:txBody>
          <a:bodyPr wrap="square">
            <a:spAutoFit/>
          </a:bodyPr>
          <a:lstStyle/>
          <a:p>
            <a:pPr algn="just"/>
            <a:r>
              <a:rPr lang="vi-VN" sz="4400"/>
              <a:t>Ông hoạ sĩ </a:t>
            </a:r>
            <a:r>
              <a:rPr lang="en-US" sz="4400">
                <a:solidFill>
                  <a:srgbClr val="FF0000"/>
                </a:solidFill>
              </a:rPr>
              <a:t>/ </a:t>
            </a:r>
            <a:r>
              <a:rPr lang="vi-VN" sz="4400"/>
              <a:t>xem cả xấp tranh vẽ con chó,</a:t>
            </a:r>
            <a:r>
              <a:rPr lang="en-US" sz="4400">
                <a:solidFill>
                  <a:srgbClr val="FF0000"/>
                </a:solidFill>
              </a:rPr>
              <a:t> /</a:t>
            </a:r>
            <a:r>
              <a:rPr lang="vi-VN" sz="4400"/>
              <a:t> con mèo, </a:t>
            </a:r>
            <a:r>
              <a:rPr lang="en-US" sz="4400">
                <a:solidFill>
                  <a:srgbClr val="FF0000"/>
                </a:solidFill>
              </a:rPr>
              <a:t>/ </a:t>
            </a:r>
            <a:r>
              <a:rPr lang="vi-VN" sz="4400"/>
              <a:t>cây cau,</a:t>
            </a:r>
            <a:r>
              <a:rPr lang="en-US" sz="4400">
                <a:solidFill>
                  <a:srgbClr val="FF0000"/>
                </a:solidFill>
              </a:rPr>
              <a:t> /</a:t>
            </a:r>
            <a:r>
              <a:rPr lang="vi-VN" sz="4400"/>
              <a:t> chân dung bố và mẹ Bống</a:t>
            </a:r>
            <a:r>
              <a:rPr lang="en-US" sz="4400"/>
              <a:t> </a:t>
            </a:r>
            <a:r>
              <a:rPr lang="en-US" sz="4400">
                <a:solidFill>
                  <a:srgbClr val="FF0000"/>
                </a:solidFill>
              </a:rPr>
              <a:t>/</a:t>
            </a:r>
            <a:r>
              <a:rPr lang="vi-VN" sz="4400"/>
              <a:t> thì tặc tặc lưỡi trầm tr</a:t>
            </a:r>
            <a:r>
              <a:rPr lang="en-US" sz="4400"/>
              <a:t>ồ</a:t>
            </a:r>
            <a:r>
              <a:rPr lang="vi-VN" sz="4400"/>
              <a:t>:</a:t>
            </a:r>
            <a:r>
              <a:rPr lang="en-US" sz="4400"/>
              <a:t> </a:t>
            </a:r>
            <a:r>
              <a:rPr lang="en-US" sz="4400">
                <a:solidFill>
                  <a:srgbClr val="FF0000"/>
                </a:solidFill>
              </a:rPr>
              <a:t>/</a:t>
            </a:r>
            <a:r>
              <a:rPr lang="vi-VN" sz="4400"/>
              <a:t> “Chà chà!</a:t>
            </a:r>
            <a:r>
              <a:rPr lang="en-US" sz="4400"/>
              <a:t> </a:t>
            </a:r>
            <a:r>
              <a:rPr lang="en-US" sz="4400">
                <a:solidFill>
                  <a:srgbClr val="FF0000"/>
                </a:solidFill>
              </a:rPr>
              <a:t>/</a:t>
            </a:r>
            <a:r>
              <a:rPr lang="vi-VN" sz="4400"/>
              <a:t> Vẽ như đồng cỏ đến kì nở hoa! </a:t>
            </a:r>
            <a:r>
              <a:rPr lang="en-US" sz="4400">
                <a:solidFill>
                  <a:srgbClr val="FF0000"/>
                </a:solidFill>
              </a:rPr>
              <a:t>//</a:t>
            </a:r>
          </a:p>
        </p:txBody>
      </p:sp>
    </p:spTree>
    <p:extLst>
      <p:ext uri="{BB962C8B-B14F-4D97-AF65-F5344CB8AC3E}">
        <p14:creationId xmlns:p14="http://schemas.microsoft.com/office/powerpoint/2010/main" val="22551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D4E6C-8DE4-011C-31FD-3F36EDF10E94}"/>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4A402ED-A321-AC66-0D72-8D69575189F9}"/>
              </a:ext>
            </a:extLst>
          </p:cNvPr>
          <p:cNvSpPr txBox="1"/>
          <p:nvPr/>
        </p:nvSpPr>
        <p:spPr>
          <a:xfrm>
            <a:off x="466871" y="232093"/>
            <a:ext cx="11012437" cy="783193"/>
          </a:xfrm>
          <a:prstGeom prst="roundRect">
            <a:avLst/>
          </a:prstGeom>
          <a:solidFill>
            <a:srgbClr val="F4FFFE"/>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000">
                <a:solidFill>
                  <a:srgbClr val="000000"/>
                </a:solidFill>
              </a:rPr>
              <a:t>Mắt lá răm: ?</a:t>
            </a:r>
          </a:p>
        </p:txBody>
      </p:sp>
      <p:sp>
        <p:nvSpPr>
          <p:cNvPr id="4" name="TextBox 3">
            <a:extLst>
              <a:ext uri="{FF2B5EF4-FFF2-40B4-BE49-F238E27FC236}">
                <a16:creationId xmlns:a16="http://schemas.microsoft.com/office/drawing/2014/main" id="{C41E1732-D757-B56A-CAB9-BFBCBAC74445}"/>
              </a:ext>
            </a:extLst>
          </p:cNvPr>
          <p:cNvSpPr txBox="1"/>
          <p:nvPr/>
        </p:nvSpPr>
        <p:spPr>
          <a:xfrm>
            <a:off x="457517" y="232093"/>
            <a:ext cx="11237450" cy="1464231"/>
          </a:xfrm>
          <a:prstGeom prst="roundRect">
            <a:avLst/>
          </a:prstGeom>
          <a:solidFill>
            <a:srgbClr val="F4FFFE"/>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4000">
                <a:solidFill>
                  <a:srgbClr val="FF0000"/>
                </a:solidFill>
              </a:rPr>
              <a:t>Mắt lá răm</a:t>
            </a:r>
            <a:r>
              <a:rPr lang="en-US" sz="4000">
                <a:solidFill>
                  <a:srgbClr val="000000"/>
                </a:solidFill>
              </a:rPr>
              <a:t>: mắt một mí nhưng tròng to, đuôi mắt dài và sắc trông như đuôi của lá rau răm. </a:t>
            </a:r>
          </a:p>
        </p:txBody>
      </p:sp>
      <p:pic>
        <p:nvPicPr>
          <p:cNvPr id="1026" name="Picture 2" descr="Tướng mắt lá răm là gì? Tướng số đàn ông, phụ nữ mắt lá răm">
            <a:extLst>
              <a:ext uri="{FF2B5EF4-FFF2-40B4-BE49-F238E27FC236}">
                <a16:creationId xmlns:a16="http://schemas.microsoft.com/office/drawing/2014/main" id="{647D1CD0-0700-D40A-9A15-9399253C3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242" y="2328667"/>
            <a:ext cx="762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ắt Lá Răm Là Gì? Bình Giải Tướng Số Nam Nữ Mắt Lá Răm">
            <a:extLst>
              <a:ext uri="{FF2B5EF4-FFF2-40B4-BE49-F238E27FC236}">
                <a16:creationId xmlns:a16="http://schemas.microsoft.com/office/drawing/2014/main" id="{4B0E3D91-47E2-755B-72D5-237C259CF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596" y="1857179"/>
            <a:ext cx="7620000"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3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A402ED-A321-AC66-0D72-8D69575189F9}"/>
              </a:ext>
            </a:extLst>
          </p:cNvPr>
          <p:cNvSpPr txBox="1"/>
          <p:nvPr/>
        </p:nvSpPr>
        <p:spPr>
          <a:xfrm>
            <a:off x="452840" y="856208"/>
            <a:ext cx="11012437" cy="783193"/>
          </a:xfrm>
          <a:prstGeom prst="roundRect">
            <a:avLst/>
          </a:prstGeom>
          <a:solidFill>
            <a:srgbClr val="F4FFFE"/>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000">
                <a:solidFill>
                  <a:srgbClr val="000000"/>
                </a:solidFill>
              </a:rPr>
              <a:t>Xấp tranh: ?</a:t>
            </a:r>
          </a:p>
        </p:txBody>
      </p:sp>
      <p:sp>
        <p:nvSpPr>
          <p:cNvPr id="4" name="TextBox 3">
            <a:extLst>
              <a:ext uri="{FF2B5EF4-FFF2-40B4-BE49-F238E27FC236}">
                <a16:creationId xmlns:a16="http://schemas.microsoft.com/office/drawing/2014/main" id="{C41E1732-D757-B56A-CAB9-BFBCBAC74445}"/>
              </a:ext>
            </a:extLst>
          </p:cNvPr>
          <p:cNvSpPr txBox="1"/>
          <p:nvPr/>
        </p:nvSpPr>
        <p:spPr>
          <a:xfrm>
            <a:off x="443486" y="889631"/>
            <a:ext cx="11237450" cy="1464231"/>
          </a:xfrm>
          <a:prstGeom prst="roundRect">
            <a:avLst/>
          </a:prstGeom>
          <a:solidFill>
            <a:srgbClr val="F4FFFE"/>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4000">
                <a:solidFill>
                  <a:srgbClr val="FF0000"/>
                </a:solidFill>
              </a:rPr>
              <a:t>Xấp tranh</a:t>
            </a:r>
            <a:r>
              <a:rPr lang="en-US" sz="4000">
                <a:solidFill>
                  <a:srgbClr val="000000"/>
                </a:solidFill>
              </a:rPr>
              <a:t>: nhiều bức tranh xếp chồng lên nhau một cách ngay ngắn. </a:t>
            </a:r>
          </a:p>
        </p:txBody>
      </p:sp>
      <p:sp>
        <p:nvSpPr>
          <p:cNvPr id="5" name="TextBox 4">
            <a:extLst>
              <a:ext uri="{FF2B5EF4-FFF2-40B4-BE49-F238E27FC236}">
                <a16:creationId xmlns:a16="http://schemas.microsoft.com/office/drawing/2014/main" id="{55284EE4-DE80-F25A-0234-66B1A156E384}"/>
              </a:ext>
            </a:extLst>
          </p:cNvPr>
          <p:cNvSpPr txBox="1"/>
          <p:nvPr/>
        </p:nvSpPr>
        <p:spPr>
          <a:xfrm>
            <a:off x="462194" y="2807679"/>
            <a:ext cx="11012437" cy="783193"/>
          </a:xfrm>
          <a:prstGeom prst="roundRect">
            <a:avLst/>
          </a:prstGeom>
          <a:solidFill>
            <a:srgbClr val="F4FFFE"/>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000">
                <a:solidFill>
                  <a:srgbClr val="000000"/>
                </a:solidFill>
              </a:rPr>
              <a:t>Giời hồn: ?</a:t>
            </a:r>
          </a:p>
        </p:txBody>
      </p:sp>
      <p:sp>
        <p:nvSpPr>
          <p:cNvPr id="6" name="TextBox 5">
            <a:extLst>
              <a:ext uri="{FF2B5EF4-FFF2-40B4-BE49-F238E27FC236}">
                <a16:creationId xmlns:a16="http://schemas.microsoft.com/office/drawing/2014/main" id="{4D749477-0139-014D-A97C-475A91BB5CCB}"/>
              </a:ext>
            </a:extLst>
          </p:cNvPr>
          <p:cNvSpPr txBox="1"/>
          <p:nvPr/>
        </p:nvSpPr>
        <p:spPr>
          <a:xfrm>
            <a:off x="462194" y="2807679"/>
            <a:ext cx="11237450" cy="1464231"/>
          </a:xfrm>
          <a:prstGeom prst="roundRect">
            <a:avLst/>
          </a:prstGeom>
          <a:solidFill>
            <a:srgbClr val="F4FFFE"/>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4000">
                <a:solidFill>
                  <a:srgbClr val="FF0000"/>
                </a:solidFill>
              </a:rPr>
              <a:t>Giời hồn</a:t>
            </a:r>
            <a:r>
              <a:rPr lang="en-US" sz="4000">
                <a:solidFill>
                  <a:srgbClr val="000000"/>
                </a:solidFill>
              </a:rPr>
              <a:t>: có ý nói phải coi chừng, mang tính đe doạ. </a:t>
            </a:r>
          </a:p>
        </p:txBody>
      </p:sp>
    </p:spTree>
    <p:extLst>
      <p:ext uri="{BB962C8B-B14F-4D97-AF65-F5344CB8AC3E}">
        <p14:creationId xmlns:p14="http://schemas.microsoft.com/office/powerpoint/2010/main" val="234793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831" r="3168" b="22375"/>
          <a:stretch/>
        </p:blipFill>
        <p:spPr>
          <a:xfrm>
            <a:off x="1078608" y="1872636"/>
            <a:ext cx="10004622" cy="5175864"/>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0" y="8484"/>
            <a:ext cx="12161838" cy="2925216"/>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6152">
              <a:buClrTx/>
              <a:defRPr/>
            </a:pPr>
            <a:endParaRPr lang="en-US" sz="5852">
              <a:solidFill>
                <a:srgbClr val="FFFFFF"/>
              </a:solidFill>
              <a:latin typeface="AvantGarde"/>
              <a:ea typeface="+mn-ea"/>
              <a:cs typeface="+mn-cs"/>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5"/>
          <a:srcRect t="51137" b="15234"/>
          <a:stretch/>
        </p:blipFill>
        <p:spPr>
          <a:xfrm>
            <a:off x="-158617" y="9226547"/>
            <a:ext cx="12320455" cy="5488117"/>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22560" y="131409"/>
            <a:ext cx="1885492" cy="1741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2188900" y="643042"/>
            <a:ext cx="7784038" cy="1446550"/>
          </a:xfrm>
          <a:prstGeom prst="rect">
            <a:avLst/>
          </a:prstGeom>
          <a:noFill/>
          <a:ln>
            <a:noFill/>
          </a:ln>
        </p:spPr>
        <p:txBody>
          <a:bodyPr wrap="square">
            <a:spAutoFit/>
          </a:bodyPr>
          <a:lstStyle/>
          <a:p>
            <a:pPr algn="ctr"/>
            <a:r>
              <a:rPr lang="en-US" sz="8800" b="1">
                <a:ln w="10160">
                  <a:noFill/>
                  <a:prstDash val="solid"/>
                </a:ln>
                <a:solidFill>
                  <a:srgbClr val="FFFFFF"/>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extLst>
      <p:ext uri="{BB962C8B-B14F-4D97-AF65-F5344CB8AC3E}">
        <p14:creationId xmlns:p14="http://schemas.microsoft.com/office/powerpoint/2010/main" val="1028835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95BB32B-9A8F-B35C-2588-B514C4C1E1AB}"/>
              </a:ext>
            </a:extLst>
          </p:cNvPr>
          <p:cNvGrpSpPr/>
          <p:nvPr/>
        </p:nvGrpSpPr>
        <p:grpSpPr>
          <a:xfrm>
            <a:off x="1134290" y="106369"/>
            <a:ext cx="2205781" cy="483285"/>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05655"/>
              <a:ext cx="1957309" cy="484133"/>
            </a:xfrm>
            <a:prstGeom prst="rect">
              <a:avLst/>
            </a:prstGeom>
            <a:noFill/>
          </p:spPr>
          <p:txBody>
            <a:bodyPr wrap="square" rtlCol="0">
              <a:spAutoFit/>
            </a:bodyPr>
            <a:lstStyle/>
            <a:p>
              <a:pPr algn="ctr"/>
              <a:r>
                <a:rPr lang="en-US" sz="2000" b="1"/>
                <a:t>Đọc nối tiếp</a:t>
              </a:r>
            </a:p>
          </p:txBody>
        </p:sp>
      </p:grpSp>
      <p:grpSp>
        <p:nvGrpSpPr>
          <p:cNvPr id="8" name="Group 7">
            <a:extLst>
              <a:ext uri="{FF2B5EF4-FFF2-40B4-BE49-F238E27FC236}">
                <a16:creationId xmlns:a16="http://schemas.microsoft.com/office/drawing/2014/main" id="{CECF6A05-C073-415F-AF53-ECE2B79FD64D}"/>
              </a:ext>
            </a:extLst>
          </p:cNvPr>
          <p:cNvGrpSpPr/>
          <p:nvPr/>
        </p:nvGrpSpPr>
        <p:grpSpPr>
          <a:xfrm>
            <a:off x="-108094" y="167596"/>
            <a:ext cx="12033877" cy="6451185"/>
            <a:chOff x="-108094" y="71344"/>
            <a:chExt cx="12033877" cy="6451185"/>
          </a:xfrm>
        </p:grpSpPr>
        <p:sp>
          <p:nvSpPr>
            <p:cNvPr id="9" name="TextBox 8">
              <a:extLst>
                <a:ext uri="{FF2B5EF4-FFF2-40B4-BE49-F238E27FC236}">
                  <a16:creationId xmlns:a16="http://schemas.microsoft.com/office/drawing/2014/main" id="{8604AAD5-CCE7-4953-9409-716E9B7796F6}"/>
                </a:ext>
              </a:extLst>
            </p:cNvPr>
            <p:cNvSpPr txBox="1"/>
            <p:nvPr/>
          </p:nvSpPr>
          <p:spPr>
            <a:xfrm>
              <a:off x="-108094" y="613219"/>
              <a:ext cx="12033877" cy="5909310"/>
            </a:xfrm>
            <a:prstGeom prst="rect">
              <a:avLst/>
            </a:prstGeom>
            <a:noFill/>
          </p:spPr>
          <p:txBody>
            <a:bodyPr wrap="square">
              <a:spAutoFit/>
            </a:bodyPr>
            <a:lstStyle/>
            <a:p>
              <a:pPr marL="274320" algn="just"/>
              <a:r>
                <a:rPr lang="en-US" sz="2100"/>
                <a:t>	</a:t>
              </a:r>
              <a:r>
                <a:rPr lang="vi-VN" sz="2100"/>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274320" algn="just"/>
              <a:r>
                <a:rPr lang="en-US" sz="2100"/>
                <a:t>	</a:t>
              </a:r>
              <a:r>
                <a:rPr lang="vi-VN" sz="2100"/>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274320" algn="just"/>
              <a:r>
                <a:rPr lang="en-US" sz="2100"/>
                <a:t>	</a:t>
              </a:r>
              <a:r>
                <a:rPr lang="vi-VN" sz="2100"/>
                <a:t>Bác Lan đưa tranh của Bống cho ông hoạ sĩ Phan xem để hỏi ý kiến. Ông hoạ sĩ xem cả xấp tranh vẽ con chó, con mèo, cây cau, chân dung bố và mẹ Bống thì tặc tặc lưỡi trầm tr</a:t>
              </a:r>
              <a:r>
                <a:rPr lang="en-US" sz="2100"/>
                <a:t>ồ</a:t>
              </a:r>
              <a:r>
                <a:rPr lang="vi-VN" sz="2100"/>
                <a:t>: “Chà chà! Vẽ như đồng cỏ đến kì nở hoa! Vẽ được lắm, được lắm!”. Đoạn, ông nói: “Còn những bức nào nữa, cho ông xem với nào!”. Bống đưa cho ông cả tập tranh giấu trong cặp. Ông trố mắt, chỉ từng bức:</a:t>
              </a:r>
            </a:p>
            <a:p>
              <a:pPr marL="274320" algn="just"/>
              <a:r>
                <a:rPr lang="en-US" sz="2100"/>
                <a:t>	</a:t>
              </a:r>
              <a:r>
                <a:rPr lang="vi-VN" sz="2100"/>
                <a:t>- Sao dưới bụng con gà mái mẹ lại có một hàng chấm chấm?</a:t>
              </a:r>
            </a:p>
            <a:p>
              <a:pPr marL="274320" algn="just"/>
              <a:r>
                <a:rPr lang="en-US" sz="2100"/>
                <a:t>	</a:t>
              </a:r>
              <a:r>
                <a:rPr lang="vi-VN" sz="2100"/>
                <a:t>- Đó là tí của nó ạ. Không có tí, gà con bú mẹ sao được ạ.</a:t>
              </a:r>
            </a:p>
            <a:p>
              <a:pPr marL="274320" algn="just"/>
              <a:r>
                <a:rPr lang="en-US" sz="2100"/>
                <a:t>	</a:t>
              </a:r>
              <a:r>
                <a:rPr lang="vi-VN" sz="2100"/>
                <a:t>- Thế con chuột nhắt đứng cạnh cái vòng tròn có hai chóp nhọn là cái gì?</a:t>
              </a:r>
            </a:p>
            <a:p>
              <a:pPr marL="274320" algn="just"/>
              <a:r>
                <a:rPr lang="en-US" sz="2100"/>
                <a:t>	</a:t>
              </a:r>
              <a:r>
                <a:rPr lang="vi-VN" sz="2100"/>
                <a:t>- Là lưng con mèo. Ý cháu là... hỡi tên chuột kia, mi hãy giờ hồn, mèo chưa quay đầu lại đâu!</a:t>
              </a:r>
            </a:p>
            <a:p>
              <a:pPr marL="274320" algn="r"/>
              <a:r>
                <a:rPr lang="vi-VN" sz="2100"/>
                <a:t>(Theo Ma Văn Kháng)</a:t>
              </a:r>
            </a:p>
          </p:txBody>
        </p:sp>
        <p:sp>
          <p:nvSpPr>
            <p:cNvPr id="10" name="TextBox 9">
              <a:extLst>
                <a:ext uri="{FF2B5EF4-FFF2-40B4-BE49-F238E27FC236}">
                  <a16:creationId xmlns:a16="http://schemas.microsoft.com/office/drawing/2014/main" id="{2EDB188A-5A47-456E-BD74-87F8AFF61671}"/>
                </a:ext>
              </a:extLst>
            </p:cNvPr>
            <p:cNvSpPr txBox="1"/>
            <p:nvPr/>
          </p:nvSpPr>
          <p:spPr>
            <a:xfrm>
              <a:off x="3563456" y="71344"/>
              <a:ext cx="5034926" cy="523220"/>
            </a:xfrm>
            <a:prstGeom prst="rect">
              <a:avLst/>
            </a:prstGeom>
            <a:noFill/>
          </p:spPr>
          <p:txBody>
            <a:bodyPr wrap="square" rtlCol="0">
              <a:spAutoFit/>
            </a:bodyPr>
            <a:lstStyle/>
            <a:p>
              <a:pPr algn="ctr"/>
              <a:r>
                <a:rPr lang="en-US" sz="2800" b="1"/>
                <a:t>ĐỒNG CỎ NỞ HOA</a:t>
              </a:r>
            </a:p>
          </p:txBody>
        </p:sp>
      </p:grpSp>
    </p:spTree>
    <p:extLst>
      <p:ext uri="{BB962C8B-B14F-4D97-AF65-F5344CB8AC3E}">
        <p14:creationId xmlns:p14="http://schemas.microsoft.com/office/powerpoint/2010/main" val="2149833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59555E-0221-7DF2-A4AF-2FCDBC712D4E}"/>
              </a:ext>
            </a:extLst>
          </p:cNvPr>
          <p:cNvGrpSpPr/>
          <p:nvPr/>
        </p:nvGrpSpPr>
        <p:grpSpPr>
          <a:xfrm>
            <a:off x="-1020235" y="1796889"/>
            <a:ext cx="5167692" cy="758669"/>
            <a:chOff x="752815" y="767254"/>
            <a:chExt cx="2205781" cy="584775"/>
          </a:xfrm>
        </p:grpSpPr>
        <p:sp>
          <p:nvSpPr>
            <p:cNvPr id="5" name="Google Shape;4306;p14">
              <a:extLst>
                <a:ext uri="{FF2B5EF4-FFF2-40B4-BE49-F238E27FC236}">
                  <a16:creationId xmlns:a16="http://schemas.microsoft.com/office/drawing/2014/main"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FEACB184-F319-127C-FAC1-1D1E8AC3221B}"/>
                </a:ext>
              </a:extLst>
            </p:cNvPr>
            <p:cNvSpPr txBox="1"/>
            <p:nvPr/>
          </p:nvSpPr>
          <p:spPr>
            <a:xfrm>
              <a:off x="877050" y="890364"/>
              <a:ext cx="1957309" cy="355847"/>
            </a:xfrm>
            <a:prstGeom prst="rect">
              <a:avLst/>
            </a:prstGeom>
            <a:noFill/>
          </p:spPr>
          <p:txBody>
            <a:bodyPr wrap="square" rtlCol="0">
              <a:spAutoFit/>
            </a:bodyPr>
            <a:lstStyle/>
            <a:p>
              <a:pPr algn="ctr"/>
              <a:r>
                <a:rPr lang="en-US" sz="2400" b="1"/>
                <a:t>       Đọc nối tiếp theo nhóm</a:t>
              </a:r>
            </a:p>
          </p:txBody>
        </p:sp>
      </p:grpSp>
      <p:pic>
        <p:nvPicPr>
          <p:cNvPr id="8" name="Picture 7">
            <a:extLst>
              <a:ext uri="{FF2B5EF4-FFF2-40B4-BE49-F238E27FC236}">
                <a16:creationId xmlns:a16="http://schemas.microsoft.com/office/drawing/2014/main" id="{16890EF6-9A37-4D75-C27F-D2316CEB7019}"/>
              </a:ext>
            </a:extLst>
          </p:cNvPr>
          <p:cNvPicPr>
            <a:picLocks noChangeAspect="1"/>
          </p:cNvPicPr>
          <p:nvPr/>
        </p:nvPicPr>
        <p:blipFill>
          <a:blip r:embed="rId3"/>
          <a:stretch>
            <a:fillRect/>
          </a:stretch>
        </p:blipFill>
        <p:spPr>
          <a:xfrm>
            <a:off x="4383682" y="478987"/>
            <a:ext cx="3394474" cy="3394474"/>
          </a:xfrm>
          <a:prstGeom prst="rect">
            <a:avLst/>
          </a:prstGeom>
        </p:spPr>
      </p:pic>
      <p:sp>
        <p:nvSpPr>
          <p:cNvPr id="2" name="TextBox 1">
            <a:extLst>
              <a:ext uri="{FF2B5EF4-FFF2-40B4-BE49-F238E27FC236}">
                <a16:creationId xmlns:a16="http://schemas.microsoft.com/office/drawing/2014/main" id="{DFD09356-7191-B7BB-C9A1-B778C6CF5FD5}"/>
              </a:ext>
            </a:extLst>
          </p:cNvPr>
          <p:cNvSpPr txBox="1"/>
          <p:nvPr/>
        </p:nvSpPr>
        <p:spPr>
          <a:xfrm>
            <a:off x="1273049" y="4302443"/>
            <a:ext cx="9341419" cy="1415772"/>
          </a:xfrm>
          <a:prstGeom prst="rect">
            <a:avLst/>
          </a:prstGeom>
          <a:noFill/>
        </p:spPr>
        <p:txBody>
          <a:bodyPr wrap="square">
            <a:spAutoFit/>
          </a:bodyPr>
          <a:lstStyle/>
          <a:p>
            <a:pPr algn="ctr"/>
            <a:r>
              <a:rPr lang="en-US" sz="5400" b="1">
                <a:solidFill>
                  <a:srgbClr val="C00000"/>
                </a:solidFill>
              </a:rPr>
              <a:t>ĐỒNG CỎ NỞ HOA</a:t>
            </a:r>
          </a:p>
          <a:p>
            <a:pPr algn="r"/>
            <a:r>
              <a:rPr lang="en-US" sz="3200"/>
              <a:t>(</a:t>
            </a:r>
            <a:r>
              <a:rPr lang="vi-VN" sz="3200" i="1"/>
              <a:t>Theo</a:t>
            </a:r>
            <a:r>
              <a:rPr lang="vi-VN" sz="3200"/>
              <a:t> </a:t>
            </a:r>
            <a:r>
              <a:rPr lang="en-US" sz="3200"/>
              <a:t>Ma Văn Kháng)</a:t>
            </a:r>
            <a:endParaRPr lang="en-US" sz="4800"/>
          </a:p>
        </p:txBody>
      </p:sp>
    </p:spTree>
    <p:extLst>
      <p:ext uri="{BB962C8B-B14F-4D97-AF65-F5344CB8AC3E}">
        <p14:creationId xmlns:p14="http://schemas.microsoft.com/office/powerpoint/2010/main" val="1755847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59555E-0221-7DF2-A4AF-2FCDBC712D4E}"/>
              </a:ext>
            </a:extLst>
          </p:cNvPr>
          <p:cNvGrpSpPr/>
          <p:nvPr/>
        </p:nvGrpSpPr>
        <p:grpSpPr>
          <a:xfrm>
            <a:off x="-1020235" y="1796889"/>
            <a:ext cx="5167692" cy="758669"/>
            <a:chOff x="752815" y="767254"/>
            <a:chExt cx="2205781" cy="584775"/>
          </a:xfrm>
        </p:grpSpPr>
        <p:sp>
          <p:nvSpPr>
            <p:cNvPr id="5" name="Google Shape;4306;p14">
              <a:extLst>
                <a:ext uri="{FF2B5EF4-FFF2-40B4-BE49-F238E27FC236}">
                  <a16:creationId xmlns:a16="http://schemas.microsoft.com/office/drawing/2014/main"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FEACB184-F319-127C-FAC1-1D1E8AC3221B}"/>
                </a:ext>
              </a:extLst>
            </p:cNvPr>
            <p:cNvSpPr txBox="1"/>
            <p:nvPr/>
          </p:nvSpPr>
          <p:spPr>
            <a:xfrm>
              <a:off x="877050" y="890364"/>
              <a:ext cx="1957309" cy="355847"/>
            </a:xfrm>
            <a:prstGeom prst="rect">
              <a:avLst/>
            </a:prstGeom>
            <a:noFill/>
          </p:spPr>
          <p:txBody>
            <a:bodyPr wrap="square" rtlCol="0">
              <a:spAutoFit/>
            </a:bodyPr>
            <a:lstStyle/>
            <a:p>
              <a:pPr algn="ctr"/>
              <a:r>
                <a:rPr lang="en-US" sz="2400" b="1"/>
                <a:t>       Đọc thầm cá nhân</a:t>
              </a:r>
            </a:p>
          </p:txBody>
        </p:sp>
      </p:grpSp>
      <p:pic>
        <p:nvPicPr>
          <p:cNvPr id="7" name="Picture 6">
            <a:extLst>
              <a:ext uri="{FF2B5EF4-FFF2-40B4-BE49-F238E27FC236}">
                <a16:creationId xmlns:a16="http://schemas.microsoft.com/office/drawing/2014/main" id="{123331E7-943D-2E5D-38FF-21D5EC05E518}"/>
              </a:ext>
            </a:extLst>
          </p:cNvPr>
          <p:cNvPicPr>
            <a:picLocks noChangeAspect="1"/>
          </p:cNvPicPr>
          <p:nvPr/>
        </p:nvPicPr>
        <p:blipFill>
          <a:blip r:embed="rId3"/>
          <a:stretch>
            <a:fillRect/>
          </a:stretch>
        </p:blipFill>
        <p:spPr>
          <a:xfrm>
            <a:off x="4322283" y="659641"/>
            <a:ext cx="3517263" cy="3517263"/>
          </a:xfrm>
          <a:prstGeom prst="rect">
            <a:avLst/>
          </a:prstGeom>
        </p:spPr>
      </p:pic>
      <p:sp>
        <p:nvSpPr>
          <p:cNvPr id="2" name="TextBox 1">
            <a:extLst>
              <a:ext uri="{FF2B5EF4-FFF2-40B4-BE49-F238E27FC236}">
                <a16:creationId xmlns:a16="http://schemas.microsoft.com/office/drawing/2014/main" id="{9350E96D-D48F-B1A3-1F02-4B1EE37CF285}"/>
              </a:ext>
            </a:extLst>
          </p:cNvPr>
          <p:cNvSpPr txBox="1"/>
          <p:nvPr/>
        </p:nvSpPr>
        <p:spPr>
          <a:xfrm>
            <a:off x="1273049" y="4302443"/>
            <a:ext cx="9341419" cy="1415772"/>
          </a:xfrm>
          <a:prstGeom prst="rect">
            <a:avLst/>
          </a:prstGeom>
          <a:noFill/>
        </p:spPr>
        <p:txBody>
          <a:bodyPr wrap="square">
            <a:spAutoFit/>
          </a:bodyPr>
          <a:lstStyle/>
          <a:p>
            <a:pPr algn="ctr"/>
            <a:r>
              <a:rPr lang="en-US" sz="5400" b="1">
                <a:solidFill>
                  <a:srgbClr val="C00000"/>
                </a:solidFill>
              </a:rPr>
              <a:t>ĐỒNG CỎ NỞ HOA</a:t>
            </a:r>
          </a:p>
          <a:p>
            <a:pPr algn="r"/>
            <a:r>
              <a:rPr lang="en-US" sz="3200"/>
              <a:t>(</a:t>
            </a:r>
            <a:r>
              <a:rPr lang="vi-VN" sz="3200" i="1"/>
              <a:t>Theo</a:t>
            </a:r>
            <a:r>
              <a:rPr lang="vi-VN" sz="3200"/>
              <a:t> </a:t>
            </a:r>
            <a:r>
              <a:rPr lang="en-US" sz="3200"/>
              <a:t>Ma Văn Kháng)</a:t>
            </a:r>
            <a:endParaRPr lang="en-US" sz="4800"/>
          </a:p>
        </p:txBody>
      </p:sp>
    </p:spTree>
    <p:extLst>
      <p:ext uri="{BB962C8B-B14F-4D97-AF65-F5344CB8AC3E}">
        <p14:creationId xmlns:p14="http://schemas.microsoft.com/office/powerpoint/2010/main" val="3699189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59555E-0221-7DF2-A4AF-2FCDBC712D4E}"/>
              </a:ext>
            </a:extLst>
          </p:cNvPr>
          <p:cNvGrpSpPr/>
          <p:nvPr/>
        </p:nvGrpSpPr>
        <p:grpSpPr>
          <a:xfrm>
            <a:off x="-1020235" y="1796889"/>
            <a:ext cx="5510592" cy="758669"/>
            <a:chOff x="752815" y="767254"/>
            <a:chExt cx="2205781" cy="584775"/>
          </a:xfrm>
        </p:grpSpPr>
        <p:sp>
          <p:nvSpPr>
            <p:cNvPr id="5" name="Google Shape;4306;p14">
              <a:extLst>
                <a:ext uri="{FF2B5EF4-FFF2-40B4-BE49-F238E27FC236}">
                  <a16:creationId xmlns:a16="http://schemas.microsoft.com/office/drawing/2014/main"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FEACB184-F319-127C-FAC1-1D1E8AC3221B}"/>
                </a:ext>
              </a:extLst>
            </p:cNvPr>
            <p:cNvSpPr txBox="1"/>
            <p:nvPr/>
          </p:nvSpPr>
          <p:spPr>
            <a:xfrm>
              <a:off x="877050" y="890364"/>
              <a:ext cx="1957309" cy="355847"/>
            </a:xfrm>
            <a:prstGeom prst="rect">
              <a:avLst/>
            </a:prstGeom>
            <a:noFill/>
          </p:spPr>
          <p:txBody>
            <a:bodyPr wrap="square" rtlCol="0">
              <a:spAutoFit/>
            </a:bodyPr>
            <a:lstStyle/>
            <a:p>
              <a:pPr algn="ctr"/>
              <a:r>
                <a:rPr lang="en-US" sz="2400" b="1"/>
                <a:t>      Đọc nhóm trước lớp</a:t>
              </a:r>
            </a:p>
          </p:txBody>
        </p:sp>
      </p:grpSp>
      <p:pic>
        <p:nvPicPr>
          <p:cNvPr id="14" name="Picture 13">
            <a:extLst>
              <a:ext uri="{FF2B5EF4-FFF2-40B4-BE49-F238E27FC236}">
                <a16:creationId xmlns:a16="http://schemas.microsoft.com/office/drawing/2014/main" id="{8573FA86-F8E4-3F6E-109E-C6E2C889A75C}"/>
              </a:ext>
            </a:extLst>
          </p:cNvPr>
          <p:cNvPicPr>
            <a:picLocks noChangeAspect="1"/>
          </p:cNvPicPr>
          <p:nvPr/>
        </p:nvPicPr>
        <p:blipFill>
          <a:blip r:embed="rId3"/>
          <a:stretch>
            <a:fillRect/>
          </a:stretch>
        </p:blipFill>
        <p:spPr>
          <a:xfrm>
            <a:off x="4561052" y="1155188"/>
            <a:ext cx="3039733" cy="2800737"/>
          </a:xfrm>
          <a:prstGeom prst="rect">
            <a:avLst/>
          </a:prstGeom>
        </p:spPr>
      </p:pic>
      <p:sp>
        <p:nvSpPr>
          <p:cNvPr id="2" name="TextBox 1">
            <a:extLst>
              <a:ext uri="{FF2B5EF4-FFF2-40B4-BE49-F238E27FC236}">
                <a16:creationId xmlns:a16="http://schemas.microsoft.com/office/drawing/2014/main" id="{AA175DA5-421F-7B3E-DA9E-AF38D6497420}"/>
              </a:ext>
            </a:extLst>
          </p:cNvPr>
          <p:cNvSpPr txBox="1"/>
          <p:nvPr/>
        </p:nvSpPr>
        <p:spPr>
          <a:xfrm>
            <a:off x="1273049" y="4302443"/>
            <a:ext cx="9341419" cy="1415772"/>
          </a:xfrm>
          <a:prstGeom prst="rect">
            <a:avLst/>
          </a:prstGeom>
          <a:noFill/>
        </p:spPr>
        <p:txBody>
          <a:bodyPr wrap="square">
            <a:spAutoFit/>
          </a:bodyPr>
          <a:lstStyle/>
          <a:p>
            <a:pPr algn="ctr"/>
            <a:r>
              <a:rPr lang="en-US" sz="5400" b="1">
                <a:solidFill>
                  <a:srgbClr val="C00000"/>
                </a:solidFill>
              </a:rPr>
              <a:t>ĐỒNG CỎ NỞ HOA</a:t>
            </a:r>
          </a:p>
          <a:p>
            <a:pPr algn="r"/>
            <a:r>
              <a:rPr lang="en-US" sz="3200"/>
              <a:t>(</a:t>
            </a:r>
            <a:r>
              <a:rPr lang="vi-VN" sz="3200" i="1"/>
              <a:t>Theo</a:t>
            </a:r>
            <a:r>
              <a:rPr lang="vi-VN" sz="3200"/>
              <a:t> </a:t>
            </a:r>
            <a:r>
              <a:rPr lang="en-US" sz="3200"/>
              <a:t>Ma Văn Kháng)</a:t>
            </a:r>
            <a:endParaRPr lang="en-US" sz="4800"/>
          </a:p>
        </p:txBody>
      </p:sp>
    </p:spTree>
    <p:extLst>
      <p:ext uri="{BB962C8B-B14F-4D97-AF65-F5344CB8AC3E}">
        <p14:creationId xmlns:p14="http://schemas.microsoft.com/office/powerpoint/2010/main" val="2039713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2F39E-C924-C715-14B2-7ECC6407B555}"/>
              </a:ext>
            </a:extLst>
          </p:cNvPr>
          <p:cNvSpPr txBox="1"/>
          <p:nvPr/>
        </p:nvSpPr>
        <p:spPr>
          <a:xfrm>
            <a:off x="-1132227" y="1967457"/>
            <a:ext cx="9658350" cy="1015663"/>
          </a:xfrm>
          <a:prstGeom prst="rect">
            <a:avLst/>
          </a:prstGeom>
          <a:noFill/>
        </p:spPr>
        <p:txBody>
          <a:bodyPr wrap="square">
            <a:spAutoFit/>
          </a:bodyPr>
          <a:lstStyle/>
          <a:p>
            <a:pPr algn="ctr"/>
            <a:r>
              <a:rPr lang="en-US" sz="6000" b="1">
                <a:solidFill>
                  <a:srgbClr val="C00000"/>
                </a:solidFill>
              </a:rPr>
              <a:t>NHẬN XÉT</a:t>
            </a:r>
            <a:endParaRPr lang="en-US" sz="5400" b="1"/>
          </a:p>
        </p:txBody>
      </p:sp>
      <p:pic>
        <p:nvPicPr>
          <p:cNvPr id="2050" name="Picture 2" descr="8 Teacher cartoon ideas | teacher cartoon, cartoon, character design">
            <a:extLst>
              <a:ext uri="{FF2B5EF4-FFF2-40B4-BE49-F238E27FC236}">
                <a16:creationId xmlns:a16="http://schemas.microsoft.com/office/drawing/2014/main" id="{39022B22-F473-B89F-4ECC-2A15DC9B3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472" y="1095375"/>
            <a:ext cx="4586579"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835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BCEB9-167C-021F-B38B-52BF3B54C9D5}"/>
              </a:ext>
            </a:extLst>
          </p:cNvPr>
          <p:cNvSpPr txBox="1"/>
          <p:nvPr/>
        </p:nvSpPr>
        <p:spPr>
          <a:xfrm>
            <a:off x="1251743" y="1351979"/>
            <a:ext cx="9658350" cy="1015663"/>
          </a:xfrm>
          <a:prstGeom prst="rect">
            <a:avLst/>
          </a:prstGeom>
          <a:noFill/>
        </p:spPr>
        <p:txBody>
          <a:bodyPr wrap="square">
            <a:spAutoFit/>
          </a:bodyPr>
          <a:lstStyle/>
          <a:p>
            <a:pPr algn="ctr"/>
            <a:r>
              <a:rPr lang="en-US" sz="6000" b="1">
                <a:solidFill>
                  <a:srgbClr val="C00000"/>
                </a:solidFill>
              </a:rPr>
              <a:t>TRẢ LỜI CÂU HỎI</a:t>
            </a:r>
            <a:endParaRPr lang="en-US" sz="5400" b="1"/>
          </a:p>
        </p:txBody>
      </p:sp>
      <p:pic>
        <p:nvPicPr>
          <p:cNvPr id="4" name="Picture 3">
            <a:extLst>
              <a:ext uri="{FF2B5EF4-FFF2-40B4-BE49-F238E27FC236}">
                <a16:creationId xmlns:a16="http://schemas.microsoft.com/office/drawing/2014/main" id="{8ED7E232-7B5D-544F-7F63-6DC9A1444275}"/>
              </a:ext>
            </a:extLst>
          </p:cNvPr>
          <p:cNvPicPr>
            <a:picLocks noChangeAspect="1"/>
          </p:cNvPicPr>
          <p:nvPr/>
        </p:nvPicPr>
        <p:blipFill>
          <a:blip r:embed="rId2"/>
          <a:stretch>
            <a:fillRect/>
          </a:stretch>
        </p:blipFill>
        <p:spPr>
          <a:xfrm>
            <a:off x="3797406" y="2841174"/>
            <a:ext cx="4567025" cy="4328302"/>
          </a:xfrm>
          <a:prstGeom prst="rect">
            <a:avLst/>
          </a:prstGeom>
        </p:spPr>
      </p:pic>
    </p:spTree>
    <p:extLst>
      <p:ext uri="{BB962C8B-B14F-4D97-AF65-F5344CB8AC3E}">
        <p14:creationId xmlns:p14="http://schemas.microsoft.com/office/powerpoint/2010/main" val="1713683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95BB32B-9A8F-B35C-2588-B514C4C1E1AB}"/>
              </a:ext>
            </a:extLst>
          </p:cNvPr>
          <p:cNvGrpSpPr/>
          <p:nvPr/>
        </p:nvGrpSpPr>
        <p:grpSpPr>
          <a:xfrm>
            <a:off x="-350520" y="30378"/>
            <a:ext cx="2695639" cy="662486"/>
            <a:chOff x="752815" y="767254"/>
            <a:chExt cx="2205781" cy="801608"/>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6"/>
              <a:ext cx="1957309" cy="707886"/>
            </a:xfrm>
            <a:prstGeom prst="rect">
              <a:avLst/>
            </a:prstGeom>
            <a:noFill/>
          </p:spPr>
          <p:txBody>
            <a:bodyPr wrap="square" rtlCol="0">
              <a:spAutoFit/>
            </a:bodyPr>
            <a:lstStyle/>
            <a:p>
              <a:pPr algn="ctr"/>
              <a:r>
                <a:rPr lang="en-US" sz="2000" b="1"/>
                <a:t>Đọc lại toàn bài</a:t>
              </a:r>
            </a:p>
          </p:txBody>
        </p:sp>
      </p:grpSp>
      <p:grpSp>
        <p:nvGrpSpPr>
          <p:cNvPr id="2" name="Group 1">
            <a:extLst>
              <a:ext uri="{FF2B5EF4-FFF2-40B4-BE49-F238E27FC236}">
                <a16:creationId xmlns:a16="http://schemas.microsoft.com/office/drawing/2014/main" id="{0B27B526-B867-42BD-F146-9FB07EF2D985}"/>
              </a:ext>
            </a:extLst>
          </p:cNvPr>
          <p:cNvGrpSpPr/>
          <p:nvPr/>
        </p:nvGrpSpPr>
        <p:grpSpPr>
          <a:xfrm>
            <a:off x="-108094" y="167596"/>
            <a:ext cx="12033877" cy="6451185"/>
            <a:chOff x="-108094" y="71344"/>
            <a:chExt cx="12033877" cy="6451185"/>
          </a:xfrm>
        </p:grpSpPr>
        <p:sp>
          <p:nvSpPr>
            <p:cNvPr id="3" name="TextBox 2">
              <a:extLst>
                <a:ext uri="{FF2B5EF4-FFF2-40B4-BE49-F238E27FC236}">
                  <a16:creationId xmlns:a16="http://schemas.microsoft.com/office/drawing/2014/main" id="{25002BEB-8D8C-F8D4-7B32-A3A78C4EBA4F}"/>
                </a:ext>
              </a:extLst>
            </p:cNvPr>
            <p:cNvSpPr txBox="1"/>
            <p:nvPr/>
          </p:nvSpPr>
          <p:spPr>
            <a:xfrm>
              <a:off x="-108094" y="613219"/>
              <a:ext cx="12033877" cy="5909310"/>
            </a:xfrm>
            <a:prstGeom prst="rect">
              <a:avLst/>
            </a:prstGeom>
            <a:noFill/>
          </p:spPr>
          <p:txBody>
            <a:bodyPr wrap="square">
              <a:spAutoFit/>
            </a:bodyPr>
            <a:lstStyle/>
            <a:p>
              <a:pPr marL="274320" algn="just"/>
              <a:r>
                <a:rPr lang="en-US" sz="2100"/>
                <a:t>	</a:t>
              </a:r>
              <a:r>
                <a:rPr lang="vi-VN" sz="2100"/>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274320" algn="just"/>
              <a:r>
                <a:rPr lang="en-US" sz="2100"/>
                <a:t>	</a:t>
              </a:r>
              <a:r>
                <a:rPr lang="vi-VN" sz="2100"/>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274320" algn="just"/>
              <a:r>
                <a:rPr lang="en-US" sz="2100"/>
                <a:t>	</a:t>
              </a:r>
              <a:r>
                <a:rPr lang="vi-VN" sz="2100"/>
                <a:t>Bác Lan đưa tranh của Bống cho ông hoạ sĩ Phan xem để hỏi ý kiến. Ông hoạ sĩ xem cả xấp tranh vẽ con chó, con mèo, cây cau, chân dung bố và mẹ Bống thì tặc tặc lưỡi trầm tr</a:t>
              </a:r>
              <a:r>
                <a:rPr lang="en-US" sz="2100"/>
                <a:t>ồ</a:t>
              </a:r>
              <a:r>
                <a:rPr lang="vi-VN" sz="2100"/>
                <a:t>: “Chà chà! Vẽ như đồng cỏ đến kì nở hoa! Vẽ được lắm, được lắm!”. Đoạn, ông nói: “Còn những bức nào nữa, cho ông xem với nào!”. Bống đưa cho ông cả tập tranh giấu trong cặp. Ông trố mắt, chỉ từng bức:</a:t>
              </a:r>
            </a:p>
            <a:p>
              <a:pPr marL="274320" algn="just"/>
              <a:r>
                <a:rPr lang="en-US" sz="2100"/>
                <a:t>	</a:t>
              </a:r>
              <a:r>
                <a:rPr lang="vi-VN" sz="2100"/>
                <a:t>- Sao dưới bụng con gà mái mẹ lại có một hàng chấm chấm?</a:t>
              </a:r>
            </a:p>
            <a:p>
              <a:pPr marL="274320" algn="just"/>
              <a:r>
                <a:rPr lang="en-US" sz="2100"/>
                <a:t>	</a:t>
              </a:r>
              <a:r>
                <a:rPr lang="vi-VN" sz="2100"/>
                <a:t>- Đó là tí của nó ạ. Không có tí, gà con bú mẹ sao được ạ.</a:t>
              </a:r>
            </a:p>
            <a:p>
              <a:pPr marL="274320" algn="just"/>
              <a:r>
                <a:rPr lang="en-US" sz="2100"/>
                <a:t>	</a:t>
              </a:r>
              <a:r>
                <a:rPr lang="vi-VN" sz="2100"/>
                <a:t>- Thế con chuột nhắt đứng cạnh cái vòng tròn có hai chóp nhọn là cái gì?</a:t>
              </a:r>
            </a:p>
            <a:p>
              <a:pPr marL="274320" algn="just"/>
              <a:r>
                <a:rPr lang="en-US" sz="2100"/>
                <a:t>	</a:t>
              </a:r>
              <a:r>
                <a:rPr lang="vi-VN" sz="2100"/>
                <a:t>- Là lưng con mèo. Ý cháu là... hỡi tên chuột kia, mi hãy giờ hồn, mèo chưa quay đầu lại đâu!</a:t>
              </a:r>
            </a:p>
            <a:p>
              <a:pPr marL="274320" algn="r"/>
              <a:r>
                <a:rPr lang="vi-VN" sz="2100"/>
                <a:t>(Theo Ma Văn Kháng)</a:t>
              </a:r>
            </a:p>
          </p:txBody>
        </p:sp>
        <p:sp>
          <p:nvSpPr>
            <p:cNvPr id="4" name="TextBox 3">
              <a:extLst>
                <a:ext uri="{FF2B5EF4-FFF2-40B4-BE49-F238E27FC236}">
                  <a16:creationId xmlns:a16="http://schemas.microsoft.com/office/drawing/2014/main" id="{9795107A-1F9E-36C1-E25D-80E43F4FB654}"/>
                </a:ext>
              </a:extLst>
            </p:cNvPr>
            <p:cNvSpPr txBox="1"/>
            <p:nvPr/>
          </p:nvSpPr>
          <p:spPr>
            <a:xfrm>
              <a:off x="3563456" y="71344"/>
              <a:ext cx="5034926" cy="461665"/>
            </a:xfrm>
            <a:prstGeom prst="rect">
              <a:avLst/>
            </a:prstGeom>
            <a:noFill/>
          </p:spPr>
          <p:txBody>
            <a:bodyPr wrap="square" rtlCol="0">
              <a:spAutoFit/>
            </a:bodyPr>
            <a:lstStyle/>
            <a:p>
              <a:pPr algn="ctr"/>
              <a:r>
                <a:rPr lang="en-US" sz="2400" b="1"/>
                <a:t>ĐỒNG CỎ NỞ HOA</a:t>
              </a:r>
            </a:p>
          </p:txBody>
        </p:sp>
      </p:grpSp>
    </p:spTree>
    <p:extLst>
      <p:ext uri="{BB962C8B-B14F-4D97-AF65-F5344CB8AC3E}">
        <p14:creationId xmlns:p14="http://schemas.microsoft.com/office/powerpoint/2010/main" val="4150213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564138" y="483649"/>
            <a:ext cx="11033559" cy="1200329"/>
          </a:xfrm>
          <a:prstGeom prst="rect">
            <a:avLst/>
          </a:prstGeom>
          <a:noFill/>
        </p:spPr>
        <p:txBody>
          <a:bodyPr wrap="square">
            <a:spAutoFit/>
          </a:bodyPr>
          <a:lstStyle/>
          <a:p>
            <a:pPr algn="just"/>
            <a:r>
              <a:rPr lang="en-US" sz="3600"/>
              <a:t>1. </a:t>
            </a:r>
            <a:r>
              <a:rPr lang="vi-VN" sz="3600"/>
              <a:t>Tài năng hội hoạ của Bống được giới thiệu như thế nào ở đoạn mở đầu?</a:t>
            </a:r>
            <a:endParaRPr lang="en-US" sz="3600"/>
          </a:p>
        </p:txBody>
      </p:sp>
      <p:sp>
        <p:nvSpPr>
          <p:cNvPr id="6" name="Rectangle: Rounded Corners 5">
            <a:extLst>
              <a:ext uri="{FF2B5EF4-FFF2-40B4-BE49-F238E27FC236}">
                <a16:creationId xmlns:a16="http://schemas.microsoft.com/office/drawing/2014/main" id="{80B73390-EC08-1881-BA7B-433A22691D0E}"/>
              </a:ext>
            </a:extLst>
          </p:cNvPr>
          <p:cNvSpPr/>
          <p:nvPr/>
        </p:nvSpPr>
        <p:spPr>
          <a:xfrm>
            <a:off x="641296" y="2166423"/>
            <a:ext cx="10879241" cy="3602369"/>
          </a:xfrm>
          <a:prstGeom prst="roundRect">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5400">
                <a:solidFill>
                  <a:srgbClr val="000000"/>
                </a:solidFill>
              </a:rPr>
              <a:t>Tài năng hội hoạ của Bống được giới thiệu: </a:t>
            </a:r>
            <a:r>
              <a:rPr lang="vi-VN" sz="5400" i="1">
                <a:solidFill>
                  <a:srgbClr val="FF0000"/>
                </a:solidFill>
              </a:rPr>
              <a:t>Bống là một cô bé có tài hội h</a:t>
            </a:r>
            <a:r>
              <a:rPr lang="en-US" sz="5400" i="1">
                <a:solidFill>
                  <a:srgbClr val="FF0000"/>
                </a:solidFill>
              </a:rPr>
              <a:t>oạ</a:t>
            </a:r>
            <a:r>
              <a:rPr lang="en-US" sz="5400">
                <a:solidFill>
                  <a:srgbClr val="000000"/>
                </a:solidFill>
              </a:rPr>
              <a:t>.</a:t>
            </a:r>
            <a:endParaRPr lang="vi-VN" sz="5400">
              <a:solidFill>
                <a:srgbClr val="000000"/>
              </a:solidFill>
            </a:endParaRPr>
          </a:p>
        </p:txBody>
      </p:sp>
    </p:spTree>
    <p:extLst>
      <p:ext uri="{BB962C8B-B14F-4D97-AF65-F5344CB8AC3E}">
        <p14:creationId xmlns:p14="http://schemas.microsoft.com/office/powerpoint/2010/main" val="3767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564138" y="483649"/>
            <a:ext cx="11033559" cy="1200329"/>
          </a:xfrm>
          <a:prstGeom prst="rect">
            <a:avLst/>
          </a:prstGeom>
          <a:noFill/>
        </p:spPr>
        <p:txBody>
          <a:bodyPr wrap="square">
            <a:spAutoFit/>
          </a:bodyPr>
          <a:lstStyle/>
          <a:p>
            <a:pPr algn="just"/>
            <a:r>
              <a:rPr lang="en-US" sz="3600" b="1"/>
              <a:t>2. Điều đáng chú ý trong những bức tranh Bống vẽ là gì?</a:t>
            </a:r>
          </a:p>
        </p:txBody>
      </p:sp>
      <p:sp>
        <p:nvSpPr>
          <p:cNvPr id="6" name="Rectangle: Rounded Corners 5">
            <a:extLst>
              <a:ext uri="{FF2B5EF4-FFF2-40B4-BE49-F238E27FC236}">
                <a16:creationId xmlns:a16="http://schemas.microsoft.com/office/drawing/2014/main" id="{80B73390-EC08-1881-BA7B-433A22691D0E}"/>
              </a:ext>
            </a:extLst>
          </p:cNvPr>
          <p:cNvSpPr/>
          <p:nvPr/>
        </p:nvSpPr>
        <p:spPr>
          <a:xfrm>
            <a:off x="641296" y="2166423"/>
            <a:ext cx="10879241" cy="4107768"/>
          </a:xfrm>
          <a:prstGeom prst="roundRect">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     </a:t>
            </a:r>
            <a:r>
              <a:rPr lang="vi-VN" sz="4000">
                <a:solidFill>
                  <a:srgbClr val="000000"/>
                </a:solidFill>
              </a:rPr>
              <a:t>Điều đáng chú ý trong những bức tranh Bống vẽ là</a:t>
            </a:r>
            <a:r>
              <a:rPr lang="en-US" sz="4000">
                <a:solidFill>
                  <a:srgbClr val="000000"/>
                </a:solidFill>
              </a:rPr>
              <a:t>:</a:t>
            </a:r>
            <a:r>
              <a:rPr lang="vi-VN" sz="4000">
                <a:solidFill>
                  <a:srgbClr val="000000"/>
                </a:solidFill>
              </a:rPr>
              <a:t> </a:t>
            </a:r>
            <a:r>
              <a:rPr lang="vi-VN" sz="4000">
                <a:solidFill>
                  <a:srgbClr val="FF0000"/>
                </a:solidFill>
              </a:rPr>
              <a:t>Bống vẽ rất giống. Con mèo Kết ra con mèo Kết. Con chó Lu ra con chó Lu. Cây cau ra cây cau. Bố Lít nó ra bố Lít. Mẹ Phít nó cũng chẳng lẫn được với ai, cái mặt tròn như đồng xu với hai con mắt lá răm</a:t>
            </a:r>
            <a:r>
              <a:rPr lang="vi-VN" sz="4000">
                <a:solidFill>
                  <a:srgbClr val="000000"/>
                </a:solidFill>
              </a:rPr>
              <a:t>.</a:t>
            </a:r>
          </a:p>
        </p:txBody>
      </p:sp>
    </p:spTree>
    <p:extLst>
      <p:ext uri="{BB962C8B-B14F-4D97-AF65-F5344CB8AC3E}">
        <p14:creationId xmlns:p14="http://schemas.microsoft.com/office/powerpoint/2010/main" val="389104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564139" y="612844"/>
            <a:ext cx="11033559" cy="5632311"/>
          </a:xfrm>
          <a:prstGeom prst="rect">
            <a:avLst/>
          </a:prstGeom>
          <a:noFill/>
        </p:spPr>
        <p:txBody>
          <a:bodyPr wrap="square">
            <a:spAutoFit/>
          </a:bodyPr>
          <a:lstStyle/>
          <a:p>
            <a:pPr algn="just">
              <a:spcBef>
                <a:spcPts val="1200"/>
              </a:spcBef>
              <a:spcAft>
                <a:spcPts val="1200"/>
              </a:spcAft>
            </a:pPr>
            <a:r>
              <a:rPr lang="en-US" sz="3500" b="1"/>
              <a:t>3. </a:t>
            </a:r>
            <a:r>
              <a:rPr lang="vi-VN" sz="3500" b="1"/>
              <a:t>Em hiểu thế nào về nhận xét của ông hoạ sĩ Phan đối với tranh B</a:t>
            </a:r>
            <a:r>
              <a:rPr lang="en-US" sz="3500" b="1"/>
              <a:t>ố</a:t>
            </a:r>
            <a:r>
              <a:rPr lang="vi-VN" sz="3500" b="1"/>
              <a:t>ng vẽ: “Chà chà! Vẽ như đồng cỏ đến kì nở hoa!"? </a:t>
            </a:r>
            <a:endParaRPr lang="en-US" sz="3500" b="1"/>
          </a:p>
          <a:p>
            <a:pPr algn="just">
              <a:spcBef>
                <a:spcPts val="1200"/>
              </a:spcBef>
              <a:spcAft>
                <a:spcPts val="1200"/>
              </a:spcAft>
            </a:pPr>
            <a:r>
              <a:rPr lang="vi-VN" sz="3500" b="1"/>
              <a:t>Chọn câu trả lời dưới đây hoặc nêu ý kiến của em.</a:t>
            </a:r>
          </a:p>
          <a:p>
            <a:pPr algn="just">
              <a:spcBef>
                <a:spcPts val="1200"/>
              </a:spcBef>
              <a:spcAft>
                <a:spcPts val="1200"/>
              </a:spcAft>
            </a:pPr>
            <a:r>
              <a:rPr lang="vi-VN" sz="3500"/>
              <a:t>A. Khen tranh của Bống vẽ rất sinh động, tự nhiên.</a:t>
            </a:r>
          </a:p>
          <a:p>
            <a:pPr algn="just">
              <a:spcBef>
                <a:spcPts val="1200"/>
              </a:spcBef>
              <a:spcAft>
                <a:spcPts val="1200"/>
              </a:spcAft>
            </a:pPr>
            <a:r>
              <a:rPr lang="vi-VN" sz="3500"/>
              <a:t>B. Khen Bống có năng khiếu vẽ tranh.</a:t>
            </a:r>
          </a:p>
          <a:p>
            <a:pPr algn="just">
              <a:spcBef>
                <a:spcPts val="1200"/>
              </a:spcBef>
              <a:spcAft>
                <a:spcPts val="1200"/>
              </a:spcAft>
            </a:pPr>
            <a:r>
              <a:rPr lang="vi-VN" sz="3500"/>
              <a:t>C. Dự đoán Bống sẽ là một hoạ sĩ tài năng trong tương lai.</a:t>
            </a:r>
          </a:p>
        </p:txBody>
      </p:sp>
    </p:spTree>
    <p:extLst>
      <p:ext uri="{BB962C8B-B14F-4D97-AF65-F5344CB8AC3E}">
        <p14:creationId xmlns:p14="http://schemas.microsoft.com/office/powerpoint/2010/main" val="888600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11A110-4D80-AE09-8930-A9A1E68D521B}"/>
              </a:ext>
            </a:extLst>
          </p:cNvPr>
          <p:cNvPicPr>
            <a:picLocks noChangeAspect="1"/>
          </p:cNvPicPr>
          <p:nvPr/>
        </p:nvPicPr>
        <p:blipFill>
          <a:blip r:embed="rId2"/>
          <a:stretch>
            <a:fillRect/>
          </a:stretch>
        </p:blipFill>
        <p:spPr>
          <a:xfrm>
            <a:off x="3676081" y="0"/>
            <a:ext cx="4809675" cy="6858000"/>
          </a:xfrm>
          <a:prstGeom prst="rect">
            <a:avLst/>
          </a:prstGeom>
        </p:spPr>
      </p:pic>
    </p:spTree>
    <p:extLst>
      <p:ext uri="{BB962C8B-B14F-4D97-AF65-F5344CB8AC3E}">
        <p14:creationId xmlns:p14="http://schemas.microsoft.com/office/powerpoint/2010/main" val="1983331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564138" y="483649"/>
            <a:ext cx="11033559" cy="1077218"/>
          </a:xfrm>
          <a:prstGeom prst="rect">
            <a:avLst/>
          </a:prstGeom>
          <a:noFill/>
        </p:spPr>
        <p:txBody>
          <a:bodyPr wrap="square">
            <a:spAutoFit/>
          </a:bodyPr>
          <a:lstStyle/>
          <a:p>
            <a:pPr algn="just"/>
            <a:r>
              <a:rPr lang="en-US" sz="3200" b="1"/>
              <a:t>4. </a:t>
            </a:r>
            <a:r>
              <a:rPr lang="vi-VN" sz="3200" b="1"/>
              <a:t>Những chi tiết nào trong bài cho thấy Bống có trí tưởng tượng rất phong phú?</a:t>
            </a:r>
            <a:endParaRPr lang="en-US" sz="3200" b="1"/>
          </a:p>
        </p:txBody>
      </p:sp>
      <p:sp>
        <p:nvSpPr>
          <p:cNvPr id="6" name="Rectangle: Rounded Corners 5">
            <a:extLst>
              <a:ext uri="{FF2B5EF4-FFF2-40B4-BE49-F238E27FC236}">
                <a16:creationId xmlns:a16="http://schemas.microsoft.com/office/drawing/2014/main" id="{80B73390-EC08-1881-BA7B-433A22691D0E}"/>
              </a:ext>
            </a:extLst>
          </p:cNvPr>
          <p:cNvSpPr/>
          <p:nvPr/>
        </p:nvSpPr>
        <p:spPr>
          <a:xfrm>
            <a:off x="641296" y="2053882"/>
            <a:ext cx="10879241" cy="4107768"/>
          </a:xfrm>
          <a:prstGeom prst="roundRect">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300">
                <a:solidFill>
                  <a:srgbClr val="000000"/>
                </a:solidFill>
              </a:rPr>
              <a:t>- Khi được h</a:t>
            </a:r>
            <a:r>
              <a:rPr lang="en-US" sz="3300">
                <a:solidFill>
                  <a:srgbClr val="000000"/>
                </a:solidFill>
              </a:rPr>
              <a:t>oạ</a:t>
            </a:r>
            <a:r>
              <a:rPr lang="vi-VN" sz="3300">
                <a:solidFill>
                  <a:srgbClr val="000000"/>
                </a:solidFill>
              </a:rPr>
              <a:t> sĩ hỏi: “Sao dưới bụng con gà mái mẹ lại có một hàng chấm chấm?”. Bống trả lời: </a:t>
            </a:r>
            <a:r>
              <a:rPr lang="vi-VN" sz="3300">
                <a:solidFill>
                  <a:srgbClr val="FF0000"/>
                </a:solidFill>
              </a:rPr>
              <a:t>“Đó là tí của nó ạ. Không có tí, gà con bú mẹ sao được ạ.”</a:t>
            </a:r>
            <a:r>
              <a:rPr lang="en-US" sz="3300">
                <a:solidFill>
                  <a:srgbClr val="000000"/>
                </a:solidFill>
              </a:rPr>
              <a:t>.</a:t>
            </a:r>
            <a:endParaRPr lang="vi-VN" sz="3300">
              <a:solidFill>
                <a:srgbClr val="000000"/>
              </a:solidFill>
            </a:endParaRPr>
          </a:p>
          <a:p>
            <a:r>
              <a:rPr lang="vi-VN" sz="3300">
                <a:solidFill>
                  <a:srgbClr val="000000"/>
                </a:solidFill>
              </a:rPr>
              <a:t>- Khi được hỏi: “Thế con chuột nhắt đứng cạnh cái vòng tròn có hai chóp nhọn là cái gì?”. Bống trả lời: </a:t>
            </a:r>
            <a:r>
              <a:rPr lang="vi-VN" sz="3300">
                <a:solidFill>
                  <a:srgbClr val="FF0000"/>
                </a:solidFill>
              </a:rPr>
              <a:t>“Là lưng con mèo. Ý cháu là... hỡi tên chuột kia, mi hãy giờ hồn, mèo chưa quay đầu lại đâu!”</a:t>
            </a:r>
            <a:r>
              <a:rPr lang="en-US" sz="3300">
                <a:solidFill>
                  <a:srgbClr val="000000"/>
                </a:solidFill>
              </a:rPr>
              <a:t>.</a:t>
            </a:r>
            <a:endParaRPr lang="vi-VN" sz="3300">
              <a:solidFill>
                <a:srgbClr val="000000"/>
              </a:solidFill>
            </a:endParaRPr>
          </a:p>
        </p:txBody>
      </p:sp>
    </p:spTree>
    <p:extLst>
      <p:ext uri="{BB962C8B-B14F-4D97-AF65-F5344CB8AC3E}">
        <p14:creationId xmlns:p14="http://schemas.microsoft.com/office/powerpoint/2010/main" val="37888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564139" y="441445"/>
            <a:ext cx="11033559" cy="1077218"/>
          </a:xfrm>
          <a:prstGeom prst="rect">
            <a:avLst/>
          </a:prstGeom>
          <a:noFill/>
        </p:spPr>
        <p:txBody>
          <a:bodyPr wrap="square">
            <a:spAutoFit/>
          </a:bodyPr>
          <a:lstStyle/>
          <a:p>
            <a:pPr algn="just"/>
            <a:r>
              <a:rPr lang="en-US" sz="3200" b="1"/>
              <a:t>5. </a:t>
            </a:r>
            <a:r>
              <a:rPr lang="vi-VN" sz="3200" b="1"/>
              <a:t> Em có ấn tượng với nhân vật nào trong các bức vẽ của Bống? Vì sao?</a:t>
            </a:r>
            <a:endParaRPr lang="en-US" sz="3200" b="1"/>
          </a:p>
        </p:txBody>
      </p:sp>
      <p:pic>
        <p:nvPicPr>
          <p:cNvPr id="5" name="Picture 4">
            <a:extLst>
              <a:ext uri="{FF2B5EF4-FFF2-40B4-BE49-F238E27FC236}">
                <a16:creationId xmlns:a16="http://schemas.microsoft.com/office/drawing/2014/main" id="{211D6CF8-072D-311C-6FBB-BEBEABDF690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50595" y="1879740"/>
            <a:ext cx="10460646" cy="3661227"/>
          </a:xfrm>
          <a:prstGeom prst="rect">
            <a:avLst/>
          </a:prstGeom>
        </p:spPr>
      </p:pic>
    </p:spTree>
    <p:extLst>
      <p:ext uri="{BB962C8B-B14F-4D97-AF65-F5344CB8AC3E}">
        <p14:creationId xmlns:p14="http://schemas.microsoft.com/office/powerpoint/2010/main" val="612517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ẩm nang cho mentee - Vietnam Alumni Mentoring">
            <a:extLst>
              <a:ext uri="{FF2B5EF4-FFF2-40B4-BE49-F238E27FC236}">
                <a16:creationId xmlns:a16="http://schemas.microsoft.com/office/drawing/2014/main" id="{903461B4-AE7E-FADC-FF2B-E8FFDFA71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69" r="32391" b="16311"/>
          <a:stretch/>
        </p:blipFill>
        <p:spPr bwMode="auto">
          <a:xfrm>
            <a:off x="278147" y="3017632"/>
            <a:ext cx="3550904" cy="38403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179A0BB-009B-3263-8574-69D2F4E06F52}"/>
              </a:ext>
            </a:extLst>
          </p:cNvPr>
          <p:cNvGrpSpPr/>
          <p:nvPr/>
        </p:nvGrpSpPr>
        <p:grpSpPr>
          <a:xfrm>
            <a:off x="4826447" y="685800"/>
            <a:ext cx="5841553" cy="2743200"/>
            <a:chOff x="6426647" y="1074601"/>
            <a:chExt cx="5163541" cy="2493662"/>
          </a:xfrm>
        </p:grpSpPr>
        <p:sp>
          <p:nvSpPr>
            <p:cNvPr id="3" name="Thought Bubble: Cloud 2">
              <a:extLst>
                <a:ext uri="{FF2B5EF4-FFF2-40B4-BE49-F238E27FC236}">
                  <a16:creationId xmlns:a16="http://schemas.microsoft.com/office/drawing/2014/main" id="{37E1FCCB-C964-8B61-DA11-FA1148149333}"/>
                </a:ext>
              </a:extLst>
            </p:cNvPr>
            <p:cNvSpPr/>
            <p:nvPr/>
          </p:nvSpPr>
          <p:spPr>
            <a:xfrm>
              <a:off x="6426647" y="1074601"/>
              <a:ext cx="5163541" cy="2493662"/>
            </a:xfrm>
            <a:prstGeom prst="cloudCallout">
              <a:avLst>
                <a:gd name="adj1" fmla="val -68651"/>
                <a:gd name="adj2" fmla="val 36279"/>
              </a:avLst>
            </a:prstGeom>
            <a:solidFill>
              <a:srgbClr val="FDF8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latin typeface="+mj-lt"/>
                <a:ea typeface="AvantGarde" panose="00000400000000000000" pitchFamily="2" charset="0"/>
                <a:cs typeface="AvantGarde" panose="00000400000000000000" pitchFamily="2" charset="0"/>
              </a:endParaRPr>
            </a:p>
          </p:txBody>
        </p:sp>
        <p:sp>
          <p:nvSpPr>
            <p:cNvPr id="7" name="TextBox 6">
              <a:extLst>
                <a:ext uri="{FF2B5EF4-FFF2-40B4-BE49-F238E27FC236}">
                  <a16:creationId xmlns:a16="http://schemas.microsoft.com/office/drawing/2014/main" id="{C76C822D-5BF6-6B99-7E01-5F7F065F9CDD}"/>
                </a:ext>
              </a:extLst>
            </p:cNvPr>
            <p:cNvSpPr txBox="1"/>
            <p:nvPr/>
          </p:nvSpPr>
          <p:spPr>
            <a:xfrm>
              <a:off x="7055307" y="1775862"/>
              <a:ext cx="3529027" cy="1091140"/>
            </a:xfrm>
            <a:prstGeom prst="rect">
              <a:avLst/>
            </a:prstGeom>
            <a:noFill/>
          </p:spPr>
          <p:txBody>
            <a:bodyPr wrap="square">
              <a:spAutoFit/>
            </a:bodyPr>
            <a:lstStyle/>
            <a:p>
              <a:pPr algn="ctr"/>
              <a:r>
                <a:rPr lang="en-US" sz="3600">
                  <a:latin typeface="+mj-lt"/>
                  <a:ea typeface="AvantGarde" panose="00000400000000000000" pitchFamily="2" charset="0"/>
                  <a:cs typeface="AvantGarde" panose="00000400000000000000" pitchFamily="2" charset="0"/>
                </a:rPr>
                <a:t>Nêu c</a:t>
              </a:r>
              <a:r>
                <a:rPr lang="en-US" sz="3600">
                  <a:solidFill>
                    <a:srgbClr val="000000"/>
                  </a:solidFill>
                  <a:latin typeface="+mj-lt"/>
                  <a:ea typeface="AvantGarde" panose="00000400000000000000" pitchFamily="2" charset="0"/>
                  <a:cs typeface="AvantGarde" panose="00000400000000000000" pitchFamily="2" charset="0"/>
                </a:rPr>
                <a:t>ảm nhận của em về bài đọc</a:t>
              </a:r>
            </a:p>
          </p:txBody>
        </p:sp>
      </p:grpSp>
    </p:spTree>
    <p:extLst>
      <p:ext uri="{BB962C8B-B14F-4D97-AF65-F5344CB8AC3E}">
        <p14:creationId xmlns:p14="http://schemas.microsoft.com/office/powerpoint/2010/main" val="124614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6B61FF-A473-5FEF-1BA3-2C7DC4AAF74F}"/>
              </a:ext>
            </a:extLst>
          </p:cNvPr>
          <p:cNvSpPr/>
          <p:nvPr/>
        </p:nvSpPr>
        <p:spPr>
          <a:xfrm>
            <a:off x="641298" y="786758"/>
            <a:ext cx="10879241" cy="5284484"/>
          </a:xfrm>
          <a:prstGeom prst="roundRect">
            <a:avLst/>
          </a:prstGeom>
          <a:solidFill>
            <a:schemeClr val="accent1">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a:solidFill>
                  <a:srgbClr val="000000"/>
                </a:solidFill>
              </a:rPr>
              <a:t>Văn bản </a:t>
            </a:r>
            <a:r>
              <a:rPr lang="en-US" sz="3600">
                <a:solidFill>
                  <a:srgbClr val="000000"/>
                </a:solidFill>
              </a:rPr>
              <a:t>kể về</a:t>
            </a:r>
            <a:r>
              <a:rPr lang="vi-VN" sz="3600">
                <a:solidFill>
                  <a:srgbClr val="000000"/>
                </a:solidFill>
              </a:rPr>
              <a:t> Bống</a:t>
            </a:r>
            <a:r>
              <a:rPr lang="en-US" sz="3600">
                <a:solidFill>
                  <a:srgbClr val="000000"/>
                </a:solidFill>
              </a:rPr>
              <a:t>,</a:t>
            </a:r>
            <a:r>
              <a:rPr lang="vi-VN" sz="3600">
                <a:solidFill>
                  <a:srgbClr val="000000"/>
                </a:solidFill>
              </a:rPr>
              <a:t> một cô bé có tài hội h</a:t>
            </a:r>
            <a:r>
              <a:rPr lang="en-US" sz="3600">
                <a:solidFill>
                  <a:srgbClr val="000000"/>
                </a:solidFill>
              </a:rPr>
              <a:t>oạ</a:t>
            </a:r>
            <a:r>
              <a:rPr lang="vi-VN" sz="3600">
                <a:solidFill>
                  <a:srgbClr val="000000"/>
                </a:solidFill>
              </a:rPr>
              <a:t>. Điều đáng chú ý là Bống vẽ rất giống. Không chỉ vậy Bống còn có trí tưởng tượng rất phong phú. Nhờ vậy</a:t>
            </a:r>
            <a:r>
              <a:rPr lang="en-US" sz="3600">
                <a:solidFill>
                  <a:srgbClr val="000000"/>
                </a:solidFill>
              </a:rPr>
              <a:t>,</a:t>
            </a:r>
            <a:r>
              <a:rPr lang="vi-VN" sz="3600">
                <a:solidFill>
                  <a:srgbClr val="000000"/>
                </a:solidFill>
              </a:rPr>
              <a:t> những bức tranh của em rất sinh động và được </a:t>
            </a:r>
            <a:r>
              <a:rPr lang="en-US" sz="3600">
                <a:solidFill>
                  <a:srgbClr val="000000"/>
                </a:solidFill>
              </a:rPr>
              <a:t>hoạ</a:t>
            </a:r>
            <a:r>
              <a:rPr lang="vi-VN" sz="3600">
                <a:solidFill>
                  <a:srgbClr val="000000"/>
                </a:solidFill>
              </a:rPr>
              <a:t> sĩ Phan khen</a:t>
            </a:r>
            <a:r>
              <a:rPr lang="en-US" sz="3600">
                <a:solidFill>
                  <a:srgbClr val="000000"/>
                </a:solidFill>
              </a:rPr>
              <a:t> ngợi.</a:t>
            </a:r>
          </a:p>
          <a:p>
            <a:pPr marL="571500" indent="-571500" algn="just">
              <a:buFont typeface="Arial" panose="020B0604020202020204" pitchFamily="34" charset="0"/>
              <a:buChar char="•"/>
            </a:pPr>
            <a:r>
              <a:rPr lang="en-US" sz="3600">
                <a:solidFill>
                  <a:srgbClr val="000000"/>
                </a:solidFill>
              </a:rPr>
              <a:t>Mỗi chúng ta đều có thể có những đam mê của riêng mình và hãy thoả sức sáng tạo cùng những đam mê ấy.</a:t>
            </a:r>
          </a:p>
        </p:txBody>
      </p:sp>
    </p:spTree>
    <p:extLst>
      <p:ext uri="{BB962C8B-B14F-4D97-AF65-F5344CB8AC3E}">
        <p14:creationId xmlns:p14="http://schemas.microsoft.com/office/powerpoint/2010/main" val="291085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A2A6D9-0967-295D-A2C2-CE161E72BC5B}"/>
              </a:ext>
            </a:extLst>
          </p:cNvPr>
          <p:cNvSpPr txBox="1"/>
          <p:nvPr/>
        </p:nvSpPr>
        <p:spPr>
          <a:xfrm>
            <a:off x="1251744" y="1270337"/>
            <a:ext cx="9658350" cy="1938992"/>
          </a:xfrm>
          <a:prstGeom prst="rect">
            <a:avLst/>
          </a:prstGeom>
          <a:noFill/>
        </p:spPr>
        <p:txBody>
          <a:bodyPr wrap="square">
            <a:spAutoFit/>
          </a:bodyPr>
          <a:lstStyle/>
          <a:p>
            <a:pPr algn="ctr"/>
            <a:r>
              <a:rPr lang="en-US" sz="6000" b="1">
                <a:solidFill>
                  <a:srgbClr val="C00000"/>
                </a:solidFill>
              </a:rPr>
              <a:t>LUYỆN TẬP </a:t>
            </a:r>
          </a:p>
          <a:p>
            <a:pPr algn="ctr"/>
            <a:r>
              <a:rPr lang="en-US" sz="6000" b="1">
                <a:solidFill>
                  <a:srgbClr val="C00000"/>
                </a:solidFill>
              </a:rPr>
              <a:t>THEO VĂN BẢN</a:t>
            </a:r>
            <a:endParaRPr lang="en-US" sz="5400" b="1"/>
          </a:p>
        </p:txBody>
      </p:sp>
      <p:pic>
        <p:nvPicPr>
          <p:cNvPr id="7" name="Picture 6">
            <a:extLst>
              <a:ext uri="{FF2B5EF4-FFF2-40B4-BE49-F238E27FC236}">
                <a16:creationId xmlns:a16="http://schemas.microsoft.com/office/drawing/2014/main" id="{BB053492-79CC-D691-FC74-298AD81A0BC3}"/>
              </a:ext>
            </a:extLst>
          </p:cNvPr>
          <p:cNvPicPr>
            <a:picLocks noChangeAspect="1"/>
          </p:cNvPicPr>
          <p:nvPr/>
        </p:nvPicPr>
        <p:blipFill>
          <a:blip r:embed="rId2"/>
          <a:stretch>
            <a:fillRect/>
          </a:stretch>
        </p:blipFill>
        <p:spPr>
          <a:xfrm>
            <a:off x="3546606" y="3746400"/>
            <a:ext cx="5068626" cy="3100309"/>
          </a:xfrm>
          <a:prstGeom prst="rect">
            <a:avLst/>
          </a:prstGeom>
        </p:spPr>
      </p:pic>
    </p:spTree>
    <p:extLst>
      <p:ext uri="{BB962C8B-B14F-4D97-AF65-F5344CB8AC3E}">
        <p14:creationId xmlns:p14="http://schemas.microsoft.com/office/powerpoint/2010/main" val="1133923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6F4913-4495-6017-2DFF-363D82F1B8E7}"/>
              </a:ext>
            </a:extLst>
          </p:cNvPr>
          <p:cNvSpPr txBox="1"/>
          <p:nvPr/>
        </p:nvSpPr>
        <p:spPr>
          <a:xfrm>
            <a:off x="950661" y="416809"/>
            <a:ext cx="11033559" cy="584775"/>
          </a:xfrm>
          <a:prstGeom prst="rect">
            <a:avLst/>
          </a:prstGeom>
          <a:noFill/>
        </p:spPr>
        <p:txBody>
          <a:bodyPr wrap="square">
            <a:spAutoFit/>
          </a:bodyPr>
          <a:lstStyle/>
          <a:p>
            <a:pPr algn="just"/>
            <a:r>
              <a:rPr lang="en-US" sz="3200" b="1"/>
              <a:t>1.  Tìm nghĩa ở cột B phù hợp với mỗi từ ở cột A.</a:t>
            </a:r>
          </a:p>
        </p:txBody>
      </p:sp>
      <p:sp>
        <p:nvSpPr>
          <p:cNvPr id="6" name="Oval 5">
            <a:extLst>
              <a:ext uri="{FF2B5EF4-FFF2-40B4-BE49-F238E27FC236}">
                <a16:creationId xmlns:a16="http://schemas.microsoft.com/office/drawing/2014/main" id="{994E2898-C85C-ECB6-EF8E-D6F0549E04A0}"/>
              </a:ext>
            </a:extLst>
          </p:cNvPr>
          <p:cNvSpPr/>
          <p:nvPr/>
        </p:nvSpPr>
        <p:spPr>
          <a:xfrm>
            <a:off x="1802510" y="1381451"/>
            <a:ext cx="719508" cy="719508"/>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7" name="Oval 6">
            <a:extLst>
              <a:ext uri="{FF2B5EF4-FFF2-40B4-BE49-F238E27FC236}">
                <a16:creationId xmlns:a16="http://schemas.microsoft.com/office/drawing/2014/main" id="{6C79396C-D8FC-7AA5-6785-151FC7EE0E6A}"/>
              </a:ext>
            </a:extLst>
          </p:cNvPr>
          <p:cNvSpPr/>
          <p:nvPr/>
        </p:nvSpPr>
        <p:spPr>
          <a:xfrm>
            <a:off x="8191413" y="1381451"/>
            <a:ext cx="719508" cy="719508"/>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8" name="Oval 7">
            <a:extLst>
              <a:ext uri="{FF2B5EF4-FFF2-40B4-BE49-F238E27FC236}">
                <a16:creationId xmlns:a16="http://schemas.microsoft.com/office/drawing/2014/main" id="{AB3E493E-8A48-20D7-3BB9-C5ADD05FCBCA}"/>
              </a:ext>
            </a:extLst>
          </p:cNvPr>
          <p:cNvSpPr/>
          <p:nvPr/>
        </p:nvSpPr>
        <p:spPr>
          <a:xfrm>
            <a:off x="648421" y="2590612"/>
            <a:ext cx="2916219" cy="869639"/>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sáng tác</a:t>
            </a:r>
          </a:p>
        </p:txBody>
      </p:sp>
      <p:sp>
        <p:nvSpPr>
          <p:cNvPr id="9" name="Oval 8">
            <a:extLst>
              <a:ext uri="{FF2B5EF4-FFF2-40B4-BE49-F238E27FC236}">
                <a16:creationId xmlns:a16="http://schemas.microsoft.com/office/drawing/2014/main" id="{0028169A-073D-ECE8-FC86-44F0D4291853}"/>
              </a:ext>
            </a:extLst>
          </p:cNvPr>
          <p:cNvSpPr/>
          <p:nvPr/>
        </p:nvSpPr>
        <p:spPr>
          <a:xfrm>
            <a:off x="648421" y="4126488"/>
            <a:ext cx="2916219" cy="869639"/>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sáng tạo</a:t>
            </a:r>
          </a:p>
        </p:txBody>
      </p:sp>
      <p:sp>
        <p:nvSpPr>
          <p:cNvPr id="10" name="Oval 9">
            <a:extLst>
              <a:ext uri="{FF2B5EF4-FFF2-40B4-BE49-F238E27FC236}">
                <a16:creationId xmlns:a16="http://schemas.microsoft.com/office/drawing/2014/main" id="{38E31D51-6075-9FF9-97B6-E1AED9B1CF10}"/>
              </a:ext>
            </a:extLst>
          </p:cNvPr>
          <p:cNvSpPr/>
          <p:nvPr/>
        </p:nvSpPr>
        <p:spPr>
          <a:xfrm>
            <a:off x="648421" y="5662364"/>
            <a:ext cx="2916219" cy="869639"/>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sáng chế</a:t>
            </a:r>
          </a:p>
        </p:txBody>
      </p:sp>
      <p:sp>
        <p:nvSpPr>
          <p:cNvPr id="11" name="Rectangle 10">
            <a:extLst>
              <a:ext uri="{FF2B5EF4-FFF2-40B4-BE49-F238E27FC236}">
                <a16:creationId xmlns:a16="http://schemas.microsoft.com/office/drawing/2014/main" id="{967C55B0-C446-2C4D-7364-84ED848EB004}"/>
              </a:ext>
            </a:extLst>
          </p:cNvPr>
          <p:cNvSpPr/>
          <p:nvPr/>
        </p:nvSpPr>
        <p:spPr>
          <a:xfrm>
            <a:off x="5547892" y="2489096"/>
            <a:ext cx="6006550" cy="107267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rPr>
              <a:t>tạo ra những giá trị mới về vật chất hoặc tinh thần</a:t>
            </a:r>
          </a:p>
        </p:txBody>
      </p:sp>
      <p:sp>
        <p:nvSpPr>
          <p:cNvPr id="12" name="Rectangle 11">
            <a:extLst>
              <a:ext uri="{FF2B5EF4-FFF2-40B4-BE49-F238E27FC236}">
                <a16:creationId xmlns:a16="http://schemas.microsoft.com/office/drawing/2014/main" id="{AC87FD64-73D2-C673-4AC7-7DDF1851B40F}"/>
              </a:ext>
            </a:extLst>
          </p:cNvPr>
          <p:cNvSpPr/>
          <p:nvPr/>
        </p:nvSpPr>
        <p:spPr>
          <a:xfrm>
            <a:off x="5547892" y="4024972"/>
            <a:ext cx="6006550" cy="107267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rPr>
              <a:t>nghĩ và chế tạo ra cái trước đó chưa từng có.</a:t>
            </a:r>
          </a:p>
        </p:txBody>
      </p:sp>
      <p:sp>
        <p:nvSpPr>
          <p:cNvPr id="13" name="Rectangle 12">
            <a:extLst>
              <a:ext uri="{FF2B5EF4-FFF2-40B4-BE49-F238E27FC236}">
                <a16:creationId xmlns:a16="http://schemas.microsoft.com/office/drawing/2014/main" id="{10522572-DB1D-C26B-8667-72E06C29236F}"/>
              </a:ext>
            </a:extLst>
          </p:cNvPr>
          <p:cNvSpPr/>
          <p:nvPr/>
        </p:nvSpPr>
        <p:spPr>
          <a:xfrm>
            <a:off x="5547892" y="5560848"/>
            <a:ext cx="6006550" cy="107267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rPr>
              <a:t>làm ra tác phẩm văn học, nghệ thuật</a:t>
            </a:r>
          </a:p>
        </p:txBody>
      </p:sp>
      <p:cxnSp>
        <p:nvCxnSpPr>
          <p:cNvPr id="15" name="Straight Connector 14">
            <a:extLst>
              <a:ext uri="{FF2B5EF4-FFF2-40B4-BE49-F238E27FC236}">
                <a16:creationId xmlns:a16="http://schemas.microsoft.com/office/drawing/2014/main" id="{09B15A70-277C-5DAE-574F-BE1CB4A488F9}"/>
              </a:ext>
            </a:extLst>
          </p:cNvPr>
          <p:cNvCxnSpPr>
            <a:cxnSpLocks/>
            <a:stCxn id="8" idx="6"/>
            <a:endCxn id="13" idx="1"/>
          </p:cNvCxnSpPr>
          <p:nvPr/>
        </p:nvCxnSpPr>
        <p:spPr>
          <a:xfrm>
            <a:off x="3564640" y="3025432"/>
            <a:ext cx="1983252" cy="30717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3E7D0D-4D0E-109A-7BBF-B7B635DE03F3}"/>
              </a:ext>
            </a:extLst>
          </p:cNvPr>
          <p:cNvCxnSpPr>
            <a:cxnSpLocks/>
          </p:cNvCxnSpPr>
          <p:nvPr/>
        </p:nvCxnSpPr>
        <p:spPr>
          <a:xfrm flipV="1">
            <a:off x="3483473" y="3090382"/>
            <a:ext cx="2050245" cy="14894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E1943A0-496A-E87D-8193-6ED6234D1607}"/>
              </a:ext>
            </a:extLst>
          </p:cNvPr>
          <p:cNvCxnSpPr>
            <a:cxnSpLocks/>
          </p:cNvCxnSpPr>
          <p:nvPr/>
        </p:nvCxnSpPr>
        <p:spPr>
          <a:xfrm flipV="1">
            <a:off x="3564640" y="4608639"/>
            <a:ext cx="1969078" cy="14597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13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6F4913-4495-6017-2DFF-363D82F1B8E7}"/>
              </a:ext>
            </a:extLst>
          </p:cNvPr>
          <p:cNvSpPr txBox="1"/>
          <p:nvPr/>
        </p:nvSpPr>
        <p:spPr>
          <a:xfrm>
            <a:off x="1065665" y="164517"/>
            <a:ext cx="10030508" cy="1908215"/>
          </a:xfrm>
          <a:prstGeom prst="rect">
            <a:avLst/>
          </a:prstGeom>
          <a:noFill/>
        </p:spPr>
        <p:txBody>
          <a:bodyPr wrap="square">
            <a:spAutoFit/>
          </a:bodyPr>
          <a:lstStyle/>
          <a:p>
            <a:pPr algn="just"/>
            <a:r>
              <a:rPr lang="en-US" sz="3600" b="1"/>
              <a:t>2. </a:t>
            </a:r>
            <a:r>
              <a:rPr lang="vi-VN" sz="3600" b="1"/>
              <a:t>Đặt 1 – 2 câu với từ ở cột A, bài tập 1.</a:t>
            </a:r>
          </a:p>
          <a:p>
            <a:pPr algn="just">
              <a:spcBef>
                <a:spcPts val="1200"/>
              </a:spcBef>
            </a:pPr>
            <a:r>
              <a:rPr lang="vi-VN" sz="3600" b="1"/>
              <a:t>M: Nhà thơ Phạm Hổ sáng tác nhiều bài thơ hay cho thiếu nhi.</a:t>
            </a:r>
          </a:p>
        </p:txBody>
      </p:sp>
      <p:sp>
        <p:nvSpPr>
          <p:cNvPr id="2" name="Rectangle: Rounded Corners 1">
            <a:extLst>
              <a:ext uri="{FF2B5EF4-FFF2-40B4-BE49-F238E27FC236}">
                <a16:creationId xmlns:a16="http://schemas.microsoft.com/office/drawing/2014/main" id="{E1CCA666-1CAB-7C07-8E1B-43AF427629FA}"/>
              </a:ext>
            </a:extLst>
          </p:cNvPr>
          <p:cNvSpPr/>
          <p:nvPr/>
        </p:nvSpPr>
        <p:spPr>
          <a:xfrm>
            <a:off x="864792" y="1829914"/>
            <a:ext cx="11041458" cy="4863569"/>
          </a:xfrm>
          <a:prstGeom prst="round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vi-VN" sz="3600">
                <a:solidFill>
                  <a:srgbClr val="000000"/>
                </a:solidFill>
              </a:rPr>
              <a:t>- </a:t>
            </a:r>
            <a:r>
              <a:rPr lang="en-US" sz="3600">
                <a:solidFill>
                  <a:srgbClr val="000000"/>
                </a:solidFill>
              </a:rPr>
              <a:t>Cô giáo luôn khuyến khích học sinh </a:t>
            </a:r>
            <a:r>
              <a:rPr lang="en-US" sz="3600" b="1">
                <a:solidFill>
                  <a:srgbClr val="000000"/>
                </a:solidFill>
              </a:rPr>
              <a:t>sáng tạo </a:t>
            </a:r>
            <a:r>
              <a:rPr lang="en-US" sz="3600">
                <a:solidFill>
                  <a:srgbClr val="000000"/>
                </a:solidFill>
              </a:rPr>
              <a:t>trong học tập và trong cuộc sống.</a:t>
            </a:r>
          </a:p>
          <a:p>
            <a:pPr algn="just">
              <a:spcBef>
                <a:spcPts val="600"/>
              </a:spcBef>
              <a:spcAft>
                <a:spcPts val="600"/>
              </a:spcAft>
            </a:pPr>
            <a:r>
              <a:rPr lang="en-US" sz="3600">
                <a:solidFill>
                  <a:srgbClr val="000000"/>
                </a:solidFill>
              </a:rPr>
              <a:t>- Xe lăn thông minh Aviator – chiếc xe lăn điều khiển bằng ý nghĩ – là do GS.TS. Nguyễn Hùng </a:t>
            </a:r>
            <a:r>
              <a:rPr lang="en-US" sz="3600" b="1">
                <a:solidFill>
                  <a:srgbClr val="000000"/>
                </a:solidFill>
              </a:rPr>
              <a:t>sáng chế</a:t>
            </a:r>
            <a:r>
              <a:rPr lang="en-US" sz="3600">
                <a:solidFill>
                  <a:srgbClr val="000000"/>
                </a:solidFill>
              </a:rPr>
              <a:t>.</a:t>
            </a:r>
            <a:endParaRPr lang="vi-VN" sz="3600">
              <a:solidFill>
                <a:srgbClr val="000000"/>
              </a:solidFill>
            </a:endParaRPr>
          </a:p>
        </p:txBody>
      </p:sp>
    </p:spTree>
    <p:extLst>
      <p:ext uri="{BB962C8B-B14F-4D97-AF65-F5344CB8AC3E}">
        <p14:creationId xmlns:p14="http://schemas.microsoft.com/office/powerpoint/2010/main" val="37432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2627525" y="995494"/>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008626"/>
            </a:xfrm>
            <a:prstGeom prst="rect">
              <a:avLst/>
            </a:prstGeom>
            <a:noFill/>
          </p:spPr>
          <p:txBody>
            <a:bodyPr wrap="square">
              <a:spAutoFit/>
            </a:bodyPr>
            <a:lstStyle/>
            <a:p>
              <a:pPr algn="ctr"/>
              <a:r>
                <a:rPr lang="en-US" sz="6600" b="1"/>
                <a:t>VẬN DỤNG</a:t>
              </a:r>
            </a:p>
          </p:txBody>
        </p:sp>
      </p:grpSp>
      <p:pic>
        <p:nvPicPr>
          <p:cNvPr id="20" name="Picture 19">
            <a:extLst>
              <a:ext uri="{FF2B5EF4-FFF2-40B4-BE49-F238E27FC236}">
                <a16:creationId xmlns:a16="http://schemas.microsoft.com/office/drawing/2014/main" id="{487EF831-6E59-406B-C18D-30FCD4152091}"/>
              </a:ext>
            </a:extLst>
          </p:cNvPr>
          <p:cNvPicPr>
            <a:picLocks noChangeAspect="1"/>
          </p:cNvPicPr>
          <p:nvPr/>
        </p:nvPicPr>
        <p:blipFill>
          <a:blip r:embed="rId3"/>
          <a:stretch>
            <a:fillRect/>
          </a:stretch>
        </p:blipFill>
        <p:spPr>
          <a:xfrm>
            <a:off x="4223544" y="2948755"/>
            <a:ext cx="3714750" cy="3714750"/>
          </a:xfrm>
          <a:prstGeom prst="rect">
            <a:avLst/>
          </a:prstGeom>
        </p:spPr>
      </p:pic>
    </p:spTree>
    <p:extLst>
      <p:ext uri="{BB962C8B-B14F-4D97-AF65-F5344CB8AC3E}">
        <p14:creationId xmlns:p14="http://schemas.microsoft.com/office/powerpoint/2010/main" val="1239186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4639" y="2150912"/>
            <a:ext cx="9052560" cy="1226585"/>
          </a:xfrm>
          <a:prstGeom prst="rect">
            <a:avLst/>
          </a:prstGeom>
          <a:solidFill>
            <a:srgbClr val="FFFFFF"/>
          </a:solidFill>
          <a:ln w="28575" cap="flat" cmpd="sng" algn="ctr">
            <a:noFill/>
            <a:prstDash val="solid"/>
            <a:miter lim="800000"/>
          </a:ln>
          <a:effectLst/>
        </p:spPr>
        <p:txBody>
          <a:bodyPr lIns="121725" tIns="60862" rIns="121725" bIns="60862" rtlCol="0" anchor="ctr"/>
          <a:lstStyle/>
          <a:p>
            <a:pPr lvl="0">
              <a:buClrTx/>
              <a:defRPr/>
            </a:pPr>
            <a:r>
              <a:rPr lang="en-US" sz="3200">
                <a:latin typeface="+mj-lt"/>
                <a:ea typeface="Arial-Rounded" pitchFamily="34" charset="0"/>
                <a:cs typeface="Arial-Rounded" pitchFamily="34" charset="0"/>
              </a:rPr>
              <a:t>A. Bạn nhỏ tên là Bống.</a:t>
            </a:r>
            <a:endParaRPr lang="vi-VN" sz="3200" dirty="0">
              <a:latin typeface="+mj-lt"/>
              <a:ea typeface="Arial-Rounded" pitchFamily="34" charset="0"/>
              <a:cs typeface="Arial-Rounded" pitchFamily="34" charset="0"/>
            </a:endParaRPr>
          </a:p>
        </p:txBody>
      </p:sp>
      <p:sp>
        <p:nvSpPr>
          <p:cNvPr id="3" name="Rectangle 2"/>
          <p:cNvSpPr/>
          <p:nvPr/>
        </p:nvSpPr>
        <p:spPr>
          <a:xfrm>
            <a:off x="1554639" y="3650974"/>
            <a:ext cx="9052560" cy="1257957"/>
          </a:xfrm>
          <a:prstGeom prst="rect">
            <a:avLst/>
          </a:prstGeom>
          <a:solidFill>
            <a:srgbClr val="FFFFFF"/>
          </a:solidFill>
          <a:ln w="28575" cap="flat" cmpd="sng" algn="ctr">
            <a:noFill/>
            <a:prstDash val="solid"/>
            <a:miter lim="800000"/>
          </a:ln>
          <a:effectLst/>
        </p:spPr>
        <p:txBody>
          <a:bodyPr lIns="121725" tIns="60862" rIns="121725" bIns="60862" rtlCol="0" anchor="ctr"/>
          <a:lstStyle/>
          <a:p>
            <a:r>
              <a:rPr lang="en-US" sz="3200">
                <a:latin typeface="+mj-lt"/>
                <a:ea typeface="Arial-Rounded" pitchFamily="34" charset="0"/>
                <a:cs typeface="Arial-Rounded" pitchFamily="34" charset="0"/>
              </a:rPr>
              <a:t>B. </a:t>
            </a:r>
            <a:r>
              <a:rPr lang="en-US" sz="3200">
                <a:ea typeface="Arial-Rounded" pitchFamily="34" charset="0"/>
                <a:cs typeface="Arial-Rounded" pitchFamily="34" charset="0"/>
              </a:rPr>
              <a:t>Bạn nhỏ tên là Bông.</a:t>
            </a:r>
            <a:endParaRPr lang="en-US" sz="32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5748" y="2372833"/>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94869" y="3907671"/>
            <a:ext cx="807556" cy="778352"/>
          </a:xfrm>
          <a:prstGeom prst="rect">
            <a:avLst/>
          </a:prstGeom>
          <a:noFill/>
        </p:spPr>
      </p:pic>
      <p:sp>
        <p:nvSpPr>
          <p:cNvPr id="6" name="Rectangle 5"/>
          <p:cNvSpPr/>
          <p:nvPr/>
        </p:nvSpPr>
        <p:spPr>
          <a:xfrm>
            <a:off x="1554639" y="5182408"/>
            <a:ext cx="9052560" cy="1222684"/>
          </a:xfrm>
          <a:prstGeom prst="rect">
            <a:avLst/>
          </a:prstGeom>
          <a:solidFill>
            <a:srgbClr val="FFFFFF"/>
          </a:solidFill>
          <a:ln w="28575" cap="flat" cmpd="sng" algn="ctr">
            <a:noFill/>
            <a:prstDash val="solid"/>
            <a:miter lim="800000"/>
          </a:ln>
          <a:effectLst/>
        </p:spPr>
        <p:txBody>
          <a:bodyPr lIns="121725" tIns="60862" rIns="121725" bIns="60862" rtlCol="0" anchor="ctr"/>
          <a:lstStyle/>
          <a:p>
            <a:r>
              <a:rPr lang="en-US" sz="3200">
                <a:latin typeface="+mj-lt"/>
                <a:ea typeface="Arial-Rounded" pitchFamily="34" charset="0"/>
                <a:cs typeface="Arial-Rounded" pitchFamily="34" charset="0"/>
              </a:rPr>
              <a:t>C. </a:t>
            </a:r>
            <a:r>
              <a:rPr lang="en-US" sz="3200">
                <a:ea typeface="Arial-Rounded" pitchFamily="34" charset="0"/>
                <a:cs typeface="Arial-Rounded" pitchFamily="34" charset="0"/>
              </a:rPr>
              <a:t>Bạn nhỏ tên là Lan.</a:t>
            </a:r>
            <a:endParaRPr lang="en-US" sz="32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2379" y="5411395"/>
            <a:ext cx="807556" cy="778352"/>
          </a:xfrm>
          <a:prstGeom prst="rect">
            <a:avLst/>
          </a:prstGeom>
          <a:noFill/>
        </p:spPr>
      </p:pic>
      <p:sp>
        <p:nvSpPr>
          <p:cNvPr id="8" name="Rectangle: Rounded Corners 7"/>
          <p:cNvSpPr/>
          <p:nvPr/>
        </p:nvSpPr>
        <p:spPr>
          <a:xfrm>
            <a:off x="1106980" y="313057"/>
            <a:ext cx="9957816" cy="1361856"/>
          </a:xfrm>
          <a:prstGeom prst="roundRect">
            <a:avLst/>
          </a:prstGeom>
          <a:solidFill>
            <a:srgbClr val="FFFFFF"/>
          </a:solidFill>
        </p:spPr>
        <p:txBody>
          <a:bodyPr wrap="square" lIns="121725" tIns="60862" rIns="121725" bIns="60862">
            <a:spAutoFit/>
          </a:bodyPr>
          <a:lstStyle/>
          <a:p>
            <a:pPr algn="ctr"/>
            <a:r>
              <a:rPr lang="en-US" sz="3600" b="1">
                <a:latin typeface="+mn-lt"/>
                <a:ea typeface="Arial-Rounded" pitchFamily="34" charset="0"/>
                <a:cs typeface="Arial-Rounded" pitchFamily="34" charset="0"/>
              </a:rPr>
              <a:t>Bạn nhỏ trong bài đọc </a:t>
            </a:r>
            <a:r>
              <a:rPr lang="en-US" sz="3600" b="1" i="1">
                <a:latin typeface="+mn-lt"/>
                <a:ea typeface="Arial-Rounded" pitchFamily="34" charset="0"/>
                <a:cs typeface="Arial-Rounded" pitchFamily="34" charset="0"/>
              </a:rPr>
              <a:t>Đồng cỏ nở hoa </a:t>
            </a:r>
          </a:p>
          <a:p>
            <a:pPr algn="ctr"/>
            <a:r>
              <a:rPr lang="en-US" sz="3600" b="1">
                <a:latin typeface="+mn-lt"/>
                <a:ea typeface="Arial-Rounded" pitchFamily="34" charset="0"/>
                <a:cs typeface="Arial-Rounded" pitchFamily="34" charset="0"/>
              </a:rPr>
              <a:t>tên là gì?</a:t>
            </a:r>
            <a:endParaRPr lang="en-US" sz="36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11202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2011" y="5047503"/>
            <a:ext cx="9957816" cy="1226585"/>
          </a:xfrm>
          <a:prstGeom prst="rect">
            <a:avLst/>
          </a:prstGeom>
          <a:solidFill>
            <a:srgbClr val="FFFFFF"/>
          </a:solidFill>
          <a:ln w="28575" cap="flat" cmpd="sng" algn="ctr">
            <a:noFill/>
            <a:prstDash val="solid"/>
            <a:miter lim="800000"/>
          </a:ln>
          <a:effectLst/>
        </p:spPr>
        <p:txBody>
          <a:bodyPr lIns="121725" tIns="60862" rIns="121725" bIns="60862" rtlCol="0" anchor="ctr"/>
          <a:lstStyle/>
          <a:p>
            <a:pPr lvl="0">
              <a:buClrTx/>
              <a:defRPr/>
            </a:pPr>
            <a:r>
              <a:rPr lang="en-US" sz="4000">
                <a:latin typeface="+mj-lt"/>
                <a:ea typeface="Arial-Rounded" pitchFamily="34" charset="0"/>
                <a:cs typeface="Arial-Rounded" pitchFamily="34" charset="0"/>
              </a:rPr>
              <a:t>C. Bống vẽ rất giống và có tính sáng tạo.</a:t>
            </a:r>
            <a:endParaRPr lang="vi-VN" sz="4000" dirty="0">
              <a:latin typeface="+mj-lt"/>
              <a:ea typeface="Arial-Rounded" pitchFamily="34" charset="0"/>
              <a:cs typeface="Arial-Rounded" pitchFamily="34" charset="0"/>
            </a:endParaRPr>
          </a:p>
        </p:txBody>
      </p:sp>
      <p:sp>
        <p:nvSpPr>
          <p:cNvPr id="3" name="Rectangle 2"/>
          <p:cNvSpPr/>
          <p:nvPr/>
        </p:nvSpPr>
        <p:spPr>
          <a:xfrm>
            <a:off x="1102011" y="2039655"/>
            <a:ext cx="9957816" cy="1257957"/>
          </a:xfrm>
          <a:prstGeom prst="rect">
            <a:avLst/>
          </a:prstGeom>
          <a:solidFill>
            <a:srgbClr val="FFFFFF"/>
          </a:solidFill>
          <a:ln w="28575" cap="flat" cmpd="sng" algn="ctr">
            <a:noFill/>
            <a:prstDash val="solid"/>
            <a:miter lim="800000"/>
          </a:ln>
          <a:effectLst/>
        </p:spPr>
        <p:txBody>
          <a:bodyPr lIns="121725" tIns="60862" rIns="121725" bIns="60862" rtlCol="0" anchor="ctr"/>
          <a:lstStyle/>
          <a:p>
            <a:r>
              <a:rPr lang="en-US" sz="4000">
                <a:latin typeface="+mj-lt"/>
                <a:ea typeface="Arial-Rounded" pitchFamily="34" charset="0"/>
                <a:cs typeface="Arial-Rounded" pitchFamily="34" charset="0"/>
              </a:rPr>
              <a:t>A. </a:t>
            </a:r>
            <a:r>
              <a:rPr lang="en-US" sz="4000">
                <a:ea typeface="Arial-Rounded" pitchFamily="34" charset="0"/>
                <a:cs typeface="Arial-Rounded" pitchFamily="34" charset="0"/>
              </a:rPr>
              <a:t>Giống y đúc mẫu, không khác điểm gì</a:t>
            </a:r>
            <a:endParaRPr lang="en-US" sz="40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1743" y="5339762"/>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864" y="2366690"/>
            <a:ext cx="807556" cy="778352"/>
          </a:xfrm>
          <a:prstGeom prst="rect">
            <a:avLst/>
          </a:prstGeom>
          <a:noFill/>
        </p:spPr>
      </p:pic>
      <p:sp>
        <p:nvSpPr>
          <p:cNvPr id="6" name="Rectangle 5"/>
          <p:cNvSpPr/>
          <p:nvPr/>
        </p:nvSpPr>
        <p:spPr>
          <a:xfrm>
            <a:off x="1102011" y="3561215"/>
            <a:ext cx="9957816" cy="1222684"/>
          </a:xfrm>
          <a:prstGeom prst="rect">
            <a:avLst/>
          </a:prstGeom>
          <a:solidFill>
            <a:srgbClr val="FFFFFF"/>
          </a:solidFill>
          <a:ln w="28575" cap="flat" cmpd="sng" algn="ctr">
            <a:noFill/>
            <a:prstDash val="solid"/>
            <a:miter lim="800000"/>
          </a:ln>
          <a:effectLst/>
        </p:spPr>
        <p:txBody>
          <a:bodyPr lIns="121725" tIns="60862" rIns="121725" bIns="60862" rtlCol="0" anchor="ctr"/>
          <a:lstStyle/>
          <a:p>
            <a:r>
              <a:rPr lang="en-US" sz="4000">
                <a:latin typeface="+mj-lt"/>
                <a:ea typeface="Arial-Rounded" pitchFamily="34" charset="0"/>
                <a:cs typeface="Arial-Rounded" pitchFamily="34" charset="0"/>
              </a:rPr>
              <a:t>B. </a:t>
            </a:r>
            <a:r>
              <a:rPr lang="en-US" sz="4000">
                <a:ea typeface="Arial-Rounded" pitchFamily="34" charset="0"/>
                <a:cs typeface="Arial-Rounded" pitchFamily="34" charset="0"/>
              </a:rPr>
              <a:t>Khác hẳn với mẫu</a:t>
            </a:r>
            <a:endParaRPr lang="en-US" sz="40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8374" y="3860540"/>
            <a:ext cx="807556" cy="778352"/>
          </a:xfrm>
          <a:prstGeom prst="rect">
            <a:avLst/>
          </a:prstGeom>
          <a:noFill/>
        </p:spPr>
      </p:pic>
      <p:sp>
        <p:nvSpPr>
          <p:cNvPr id="8" name="Rectangle: Rounded Corners 7"/>
          <p:cNvSpPr/>
          <p:nvPr/>
        </p:nvSpPr>
        <p:spPr>
          <a:xfrm>
            <a:off x="871045" y="277987"/>
            <a:ext cx="10419747" cy="1498064"/>
          </a:xfrm>
          <a:prstGeom prst="roundRect">
            <a:avLst/>
          </a:prstGeom>
          <a:solidFill>
            <a:schemeClr val="accent1">
              <a:lumMod val="20000"/>
              <a:lumOff val="80000"/>
            </a:schemeClr>
          </a:solidFill>
        </p:spPr>
        <p:txBody>
          <a:bodyPr wrap="square" lIns="121725" tIns="60862" rIns="121725" bIns="60862">
            <a:spAutoFit/>
          </a:bodyPr>
          <a:lstStyle/>
          <a:p>
            <a:pPr algn="ctr"/>
            <a:r>
              <a:rPr lang="en-US" sz="4000" b="1">
                <a:latin typeface="+mn-lt"/>
                <a:ea typeface="Arial-Rounded" pitchFamily="34" charset="0"/>
                <a:cs typeface="Arial-Rounded" pitchFamily="34" charset="0"/>
              </a:rPr>
              <a:t>Đâu là những đặc điểm của những bức tranh Bống vẽ?</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10272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2565052" y="1315218"/>
            <a:ext cx="7031734" cy="1685845"/>
          </a:xfrm>
          <a:prstGeom prst="roundRect">
            <a:avLst>
              <a:gd name="adj" fmla="val 20578"/>
            </a:avLst>
          </a:prstGeom>
          <a:solidFill>
            <a:schemeClr val="dk1"/>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b="1">
                <a:solidFill>
                  <a:srgbClr val="FFFFFF"/>
                </a:solidFill>
                <a:latin typeface="+mj-lt"/>
                <a:ea typeface="AvantGarde" panose="00000400000000000000" pitchFamily="2" charset="0"/>
                <a:cs typeface="AvantGarde" panose="00000400000000000000" pitchFamily="2" charset="0"/>
              </a:rPr>
              <a:t>KHỞI ĐỘNG</a:t>
            </a:r>
            <a:endParaRPr sz="8000" b="1">
              <a:solidFill>
                <a:srgbClr val="FFFFFF"/>
              </a:solidFill>
              <a:latin typeface="+mj-lt"/>
            </a:endParaRPr>
          </a:p>
        </p:txBody>
      </p:sp>
      <p:pic>
        <p:nvPicPr>
          <p:cNvPr id="1030" name="Picture 6" descr="Cartoon Children, Kids, People 08 png">
            <a:extLst>
              <a:ext uri="{FF2B5EF4-FFF2-40B4-BE49-F238E27FC236}">
                <a16:creationId xmlns:a16="http://schemas.microsoft.com/office/drawing/2014/main" id="{9D442496-F135-FDEC-B742-515E344D2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02" y="3675337"/>
            <a:ext cx="2267100" cy="28330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Children, Kids, People 08 png">
            <a:extLst>
              <a:ext uri="{FF2B5EF4-FFF2-40B4-BE49-F238E27FC236}">
                <a16:creationId xmlns:a16="http://schemas.microsoft.com/office/drawing/2014/main" id="{B6707B1E-BD77-E787-5BF0-8E1118C41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135" y="3312612"/>
            <a:ext cx="1545720" cy="2833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Children, Kids, People 08 png">
            <a:extLst>
              <a:ext uri="{FF2B5EF4-FFF2-40B4-BE49-F238E27FC236}">
                <a16:creationId xmlns:a16="http://schemas.microsoft.com/office/drawing/2014/main" id="{F6BE6FF2-6A27-0B59-65B4-2725F584F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3766" y="3312612"/>
            <a:ext cx="1899930" cy="33283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hildren, Kids, People 08 png">
            <a:extLst>
              <a:ext uri="{FF2B5EF4-FFF2-40B4-BE49-F238E27FC236}">
                <a16:creationId xmlns:a16="http://schemas.microsoft.com/office/drawing/2014/main" id="{1F56B691-5C74-D61E-BA0C-C74A2297A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342" y="3429000"/>
            <a:ext cx="1786032" cy="293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215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350058" y="2067144"/>
            <a:ext cx="11461722" cy="1770479"/>
          </a:xfrm>
          <a:prstGeom prst="roundRect">
            <a:avLst/>
          </a:prstGeom>
          <a:solidFill>
            <a:srgbClr val="FFFFFF"/>
          </a:solidFill>
        </p:spPr>
        <p:txBody>
          <a:bodyPr wrap="square" lIns="121725" tIns="60862" rIns="121725" bIns="60862">
            <a:spAutoFit/>
          </a:bodyPr>
          <a:lstStyle/>
          <a:p>
            <a:pPr algn="ctr"/>
            <a:r>
              <a:rPr lang="en-US" sz="4800" b="1">
                <a:ea typeface="Arial-Rounded" pitchFamily="34" charset="0"/>
                <a:cs typeface="Arial-Rounded" pitchFamily="34" charset="0"/>
              </a:rPr>
              <a:t>Theo em, khi vẽ tranh, chúng ta có nên sáng tạo hay không? Vì sao?</a:t>
            </a:r>
            <a:endParaRPr lang="en-US" sz="4800" b="1" dirty="0">
              <a:ea typeface="Arial-Rounded" pitchFamily="34" charset="0"/>
              <a:cs typeface="Arial-Rounded" pitchFamily="34" charset="0"/>
            </a:endParaRPr>
          </a:p>
        </p:txBody>
      </p:sp>
    </p:spTree>
    <p:extLst>
      <p:ext uri="{BB962C8B-B14F-4D97-AF65-F5344CB8AC3E}">
        <p14:creationId xmlns:p14="http://schemas.microsoft.com/office/powerpoint/2010/main" val="347499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29D7-8BC3-E9BC-D119-4312F18BF8C7}"/>
              </a:ext>
            </a:extLst>
          </p:cNvPr>
          <p:cNvSpPr>
            <a:spLocks noGrp="1"/>
          </p:cNvSpPr>
          <p:nvPr>
            <p:ph type="title"/>
          </p:nvPr>
        </p:nvSpPr>
        <p:spPr/>
        <p:txBody>
          <a:bodyPr/>
          <a:lstStyle/>
          <a:p>
            <a:endParaRPr lang="en-US"/>
          </a:p>
        </p:txBody>
      </p:sp>
      <p:pic>
        <p:nvPicPr>
          <p:cNvPr id="3" name="Sáng chế nhà thông minh tự chữa cháy của các bạn học sinh lớp 9 - Tin Tức VTV24">
            <a:hlinkClick r:id="" action="ppaction://media"/>
            <a:extLst>
              <a:ext uri="{FF2B5EF4-FFF2-40B4-BE49-F238E27FC236}">
                <a16:creationId xmlns:a16="http://schemas.microsoft.com/office/drawing/2014/main" id="{33C6885F-B197-F46A-2A6D-DEC7A90CD857}"/>
              </a:ext>
            </a:extLst>
          </p:cNvPr>
          <p:cNvPicPr>
            <a:picLocks noChangeAspect="1"/>
          </p:cNvPicPr>
          <p:nvPr>
            <a:videoFile r:link="rId1"/>
            <p:extLst>
              <p:ext uri="{DAA4B4D4-6D71-4841-9C94-3DE7FCFB9230}">
                <p14:media xmlns:p14="http://schemas.microsoft.com/office/powerpoint/2010/main" r:embed="rId2">
                  <p14:trim end="54524.9888"/>
                </p14:media>
              </p:ext>
            </p:extLst>
          </p:nvPr>
        </p:nvPicPr>
        <p:blipFill>
          <a:blip r:embed="rId4"/>
          <a:stretch>
            <a:fillRect/>
          </a:stretch>
        </p:blipFill>
        <p:spPr>
          <a:xfrm>
            <a:off x="0" y="7938"/>
            <a:ext cx="12161838" cy="6840537"/>
          </a:xfrm>
          <a:prstGeom prst="rect">
            <a:avLst/>
          </a:prstGeom>
        </p:spPr>
      </p:pic>
    </p:spTree>
    <p:extLst>
      <p:ext uri="{BB962C8B-B14F-4D97-AF65-F5344CB8AC3E}">
        <p14:creationId xmlns:p14="http://schemas.microsoft.com/office/powerpoint/2010/main" val="33156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95BB32B-9A8F-B35C-2588-B514C4C1E1AB}"/>
              </a:ext>
            </a:extLst>
          </p:cNvPr>
          <p:cNvGrpSpPr/>
          <p:nvPr/>
        </p:nvGrpSpPr>
        <p:grpSpPr>
          <a:xfrm>
            <a:off x="-350520" y="45618"/>
            <a:ext cx="2695639" cy="662486"/>
            <a:chOff x="752815" y="767254"/>
            <a:chExt cx="2205781" cy="801608"/>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6"/>
              <a:ext cx="1957309" cy="707886"/>
            </a:xfrm>
            <a:prstGeom prst="rect">
              <a:avLst/>
            </a:prstGeom>
            <a:noFill/>
          </p:spPr>
          <p:txBody>
            <a:bodyPr wrap="square" rtlCol="0">
              <a:spAutoFit/>
            </a:bodyPr>
            <a:lstStyle/>
            <a:p>
              <a:pPr algn="ctr"/>
              <a:r>
                <a:rPr lang="en-US" sz="2000" b="1"/>
                <a:t>Đọc lại toàn bài</a:t>
              </a:r>
            </a:p>
          </p:txBody>
        </p:sp>
      </p:grpSp>
      <p:grpSp>
        <p:nvGrpSpPr>
          <p:cNvPr id="2" name="Group 1">
            <a:extLst>
              <a:ext uri="{FF2B5EF4-FFF2-40B4-BE49-F238E27FC236}">
                <a16:creationId xmlns:a16="http://schemas.microsoft.com/office/drawing/2014/main" id="{85FCA6E0-717C-D25D-A72C-C485400F8591}"/>
              </a:ext>
            </a:extLst>
          </p:cNvPr>
          <p:cNvGrpSpPr/>
          <p:nvPr/>
        </p:nvGrpSpPr>
        <p:grpSpPr>
          <a:xfrm>
            <a:off x="-108094" y="167596"/>
            <a:ext cx="12033877" cy="6451185"/>
            <a:chOff x="-108094" y="71344"/>
            <a:chExt cx="12033877" cy="6451185"/>
          </a:xfrm>
        </p:grpSpPr>
        <p:sp>
          <p:nvSpPr>
            <p:cNvPr id="3" name="TextBox 2">
              <a:extLst>
                <a:ext uri="{FF2B5EF4-FFF2-40B4-BE49-F238E27FC236}">
                  <a16:creationId xmlns:a16="http://schemas.microsoft.com/office/drawing/2014/main" id="{4243A700-97C9-4A40-0206-C821651726B5}"/>
                </a:ext>
              </a:extLst>
            </p:cNvPr>
            <p:cNvSpPr txBox="1"/>
            <p:nvPr/>
          </p:nvSpPr>
          <p:spPr>
            <a:xfrm>
              <a:off x="-108094" y="613219"/>
              <a:ext cx="12033877" cy="5909310"/>
            </a:xfrm>
            <a:prstGeom prst="rect">
              <a:avLst/>
            </a:prstGeom>
            <a:noFill/>
          </p:spPr>
          <p:txBody>
            <a:bodyPr wrap="square">
              <a:spAutoFit/>
            </a:bodyPr>
            <a:lstStyle/>
            <a:p>
              <a:pPr marL="274320" algn="just"/>
              <a:r>
                <a:rPr lang="en-US" sz="2100"/>
                <a:t>	</a:t>
              </a:r>
              <a:r>
                <a:rPr lang="vi-VN" sz="2100"/>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274320" algn="just"/>
              <a:r>
                <a:rPr lang="en-US" sz="2100"/>
                <a:t>	</a:t>
              </a:r>
              <a:r>
                <a:rPr lang="vi-VN" sz="2100"/>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274320" algn="just"/>
              <a:r>
                <a:rPr lang="en-US" sz="2100"/>
                <a:t>	</a:t>
              </a:r>
              <a:r>
                <a:rPr lang="vi-VN" sz="2100"/>
                <a:t>Bác Lan đưa tranh của Bống cho ông hoạ sĩ Phan xem để hỏi ý kiến. Ông hoạ sĩ xem cả xấp tranh vẽ con chó, con mèo, cây cau, chân dung bố và mẹ Bống thì tặc tặc lưỡi trầm tr</a:t>
              </a:r>
              <a:r>
                <a:rPr lang="en-US" sz="2100"/>
                <a:t>ồ</a:t>
              </a:r>
              <a:r>
                <a:rPr lang="vi-VN" sz="2100"/>
                <a:t>: “Chà chà! Vẽ như đồng cỏ đến kì nở hoa! Vẽ được lắm, được lắm!”. Đoạn, ông nói: “Còn những bức nào nữa, cho ông xem với nào!”. Bống đưa cho ông cả tập tranh giấu trong cặp. Ông trố mắt, chỉ từng bức:</a:t>
              </a:r>
            </a:p>
            <a:p>
              <a:pPr marL="274320" algn="just"/>
              <a:r>
                <a:rPr lang="en-US" sz="2100"/>
                <a:t>	</a:t>
              </a:r>
              <a:r>
                <a:rPr lang="vi-VN" sz="2100"/>
                <a:t>- Sao dưới bụng con gà mái mẹ lại có một hàng chấm chấm?</a:t>
              </a:r>
            </a:p>
            <a:p>
              <a:pPr marL="274320" algn="just"/>
              <a:r>
                <a:rPr lang="en-US" sz="2100"/>
                <a:t>	</a:t>
              </a:r>
              <a:r>
                <a:rPr lang="vi-VN" sz="2100"/>
                <a:t>- Đó là tí của nó ạ. Không có tí, gà con bú mẹ sao được ạ.</a:t>
              </a:r>
            </a:p>
            <a:p>
              <a:pPr marL="274320" algn="just"/>
              <a:r>
                <a:rPr lang="en-US" sz="2100"/>
                <a:t>	</a:t>
              </a:r>
              <a:r>
                <a:rPr lang="vi-VN" sz="2100"/>
                <a:t>- Thế con chuột nhắt đứng cạnh cái vòng tròn có hai chóp nhọn là cái gì?</a:t>
              </a:r>
            </a:p>
            <a:p>
              <a:pPr marL="274320" algn="just"/>
              <a:r>
                <a:rPr lang="en-US" sz="2100"/>
                <a:t>	</a:t>
              </a:r>
              <a:r>
                <a:rPr lang="vi-VN" sz="2100"/>
                <a:t>- Là lưng con mèo. Ý cháu là... hỡi tên chuột kia, mi hãy giờ hồn, mèo chưa quay đầu lại đâu!</a:t>
              </a:r>
            </a:p>
            <a:p>
              <a:pPr marL="274320" algn="r"/>
              <a:r>
                <a:rPr lang="vi-VN" sz="2100"/>
                <a:t>(Theo Ma Văn Kháng)</a:t>
              </a:r>
            </a:p>
          </p:txBody>
        </p:sp>
        <p:sp>
          <p:nvSpPr>
            <p:cNvPr id="4" name="TextBox 3">
              <a:extLst>
                <a:ext uri="{FF2B5EF4-FFF2-40B4-BE49-F238E27FC236}">
                  <a16:creationId xmlns:a16="http://schemas.microsoft.com/office/drawing/2014/main" id="{32EE8CB2-44E3-5DF2-0D2D-2853B34DE992}"/>
                </a:ext>
              </a:extLst>
            </p:cNvPr>
            <p:cNvSpPr txBox="1"/>
            <p:nvPr/>
          </p:nvSpPr>
          <p:spPr>
            <a:xfrm>
              <a:off x="3563456" y="71344"/>
              <a:ext cx="5034926" cy="461665"/>
            </a:xfrm>
            <a:prstGeom prst="rect">
              <a:avLst/>
            </a:prstGeom>
            <a:noFill/>
          </p:spPr>
          <p:txBody>
            <a:bodyPr wrap="square" rtlCol="0">
              <a:spAutoFit/>
            </a:bodyPr>
            <a:lstStyle/>
            <a:p>
              <a:pPr algn="ctr"/>
              <a:r>
                <a:rPr lang="en-US" sz="2400" b="1"/>
                <a:t>ĐỒNG CỎ NỞ HOA</a:t>
              </a:r>
            </a:p>
          </p:txBody>
        </p:sp>
      </p:grpSp>
    </p:spTree>
    <p:extLst>
      <p:ext uri="{BB962C8B-B14F-4D97-AF65-F5344CB8AC3E}">
        <p14:creationId xmlns:p14="http://schemas.microsoft.com/office/powerpoint/2010/main" val="1790233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9"/>
        <p:cNvGrpSpPr/>
        <p:nvPr/>
      </p:nvGrpSpPr>
      <p:grpSpPr>
        <a:xfrm>
          <a:off x="0" y="0"/>
          <a:ext cx="0" cy="0"/>
          <a:chOff x="0" y="0"/>
          <a:chExt cx="0" cy="0"/>
        </a:xfrm>
      </p:grpSpPr>
      <p:sp>
        <p:nvSpPr>
          <p:cNvPr id="2" name="Google Shape;4383;p45">
            <a:extLst>
              <a:ext uri="{FF2B5EF4-FFF2-40B4-BE49-F238E27FC236}">
                <a16:creationId xmlns:a16="http://schemas.microsoft.com/office/drawing/2014/main" id="{CBFE36D5-EF38-D2A1-5CE4-4B15621F3727}"/>
              </a:ext>
            </a:extLst>
          </p:cNvPr>
          <p:cNvSpPr/>
          <p:nvPr/>
        </p:nvSpPr>
        <p:spPr>
          <a:xfrm>
            <a:off x="2131345" y="928030"/>
            <a:ext cx="7899148" cy="3751762"/>
          </a:xfrm>
          <a:prstGeom prst="roundRect">
            <a:avLst>
              <a:gd name="adj" fmla="val 20578"/>
            </a:avLst>
          </a:prstGeom>
          <a:solidFill>
            <a:schemeClr val="accent1">
              <a:lumMod val="20000"/>
              <a:lumOff val="80000"/>
            </a:schemeClr>
          </a:solidFill>
          <a:ln w="76200" cap="flat" cmpd="sng">
            <a:solidFill>
              <a:schemeClr val="dk1"/>
            </a:solid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11500"/>
              <a:t>DẶN DÒ</a:t>
            </a:r>
            <a:endParaRPr sz="11500"/>
          </a:p>
        </p:txBody>
      </p:sp>
      <p:pic>
        <p:nvPicPr>
          <p:cNvPr id="3" name="Picture 2">
            <a:extLst>
              <a:ext uri="{FF2B5EF4-FFF2-40B4-BE49-F238E27FC236}">
                <a16:creationId xmlns:a16="http://schemas.microsoft.com/office/drawing/2014/main" id="{88E46FA8-01DD-EEEC-07B7-57F2F5458CDB}"/>
              </a:ext>
            </a:extLst>
          </p:cNvPr>
          <p:cNvPicPr>
            <a:picLocks noChangeAspect="1"/>
          </p:cNvPicPr>
          <p:nvPr/>
        </p:nvPicPr>
        <p:blipFill>
          <a:blip r:embed="rId3"/>
          <a:stretch>
            <a:fillRect/>
          </a:stretch>
        </p:blipFill>
        <p:spPr>
          <a:xfrm>
            <a:off x="4408606" y="4054089"/>
            <a:ext cx="3344626" cy="280391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9070A1-A587-F46B-6205-E117C167F58C}"/>
              </a:ext>
            </a:extLst>
          </p:cNvPr>
          <p:cNvSpPr txBox="1"/>
          <p:nvPr/>
        </p:nvSpPr>
        <p:spPr>
          <a:xfrm>
            <a:off x="593750" y="336487"/>
            <a:ext cx="10974335" cy="1600438"/>
          </a:xfrm>
          <a:prstGeom prst="roundRect">
            <a:avLst/>
          </a:prstGeom>
          <a:noFill/>
          <a:ln>
            <a:noFill/>
            <a:prstDash val="lgDash"/>
          </a:ln>
        </p:spPr>
        <p:txBody>
          <a:bodyPr wrap="square">
            <a:spAutoFit/>
          </a:bodyPr>
          <a:lstStyle/>
          <a:p>
            <a:pPr algn="ctr"/>
            <a:r>
              <a:rPr lang="en-US" sz="4400" b="1">
                <a:solidFill>
                  <a:srgbClr val="C00000"/>
                </a:solidFill>
              </a:rPr>
              <a:t>NÓI VÀ NGHE:</a:t>
            </a:r>
          </a:p>
          <a:p>
            <a:pPr algn="ctr"/>
            <a:r>
              <a:rPr lang="en-US" sz="4400" b="1">
                <a:solidFill>
                  <a:srgbClr val="7030A0"/>
                </a:solidFill>
              </a:rPr>
              <a:t>CHÚNG EM SÁNG TẠO</a:t>
            </a:r>
          </a:p>
        </p:txBody>
      </p:sp>
      <p:sp>
        <p:nvSpPr>
          <p:cNvPr id="3" name="TextBox 2">
            <a:extLst>
              <a:ext uri="{FF2B5EF4-FFF2-40B4-BE49-F238E27FC236}">
                <a16:creationId xmlns:a16="http://schemas.microsoft.com/office/drawing/2014/main" id="{ED300D13-AFB4-3337-5720-8457EE07F27B}"/>
              </a:ext>
            </a:extLst>
          </p:cNvPr>
          <p:cNvSpPr txBox="1"/>
          <p:nvPr/>
        </p:nvSpPr>
        <p:spPr>
          <a:xfrm>
            <a:off x="593749" y="2147395"/>
            <a:ext cx="10974335" cy="1736646"/>
          </a:xfrm>
          <a:prstGeom prst="roundRect">
            <a:avLst/>
          </a:prstGeom>
          <a:noFill/>
          <a:ln>
            <a:solidFill>
              <a:srgbClr val="00B0F0"/>
            </a:solidFill>
            <a:prstDash val="lgDash"/>
          </a:ln>
        </p:spPr>
        <p:txBody>
          <a:bodyPr wrap="square">
            <a:spAutoFit/>
          </a:bodyPr>
          <a:lstStyle/>
          <a:p>
            <a:pPr algn="just"/>
            <a:r>
              <a:rPr lang="en-US" sz="4800" b="1">
                <a:solidFill>
                  <a:srgbClr val="C00000"/>
                </a:solidFill>
              </a:rPr>
              <a:t>   Yêu cầu: </a:t>
            </a:r>
            <a:r>
              <a:rPr lang="en-US" sz="4800"/>
              <a:t>Giới thiệu về một sản phẩm mà em tự tay làm ra.</a:t>
            </a:r>
          </a:p>
        </p:txBody>
      </p:sp>
      <p:sp>
        <p:nvSpPr>
          <p:cNvPr id="4" name="TextBox 3">
            <a:extLst>
              <a:ext uri="{FF2B5EF4-FFF2-40B4-BE49-F238E27FC236}">
                <a16:creationId xmlns:a16="http://schemas.microsoft.com/office/drawing/2014/main" id="{FCCC052E-E0D5-ADC1-6F42-32167CAB9BAE}"/>
              </a:ext>
            </a:extLst>
          </p:cNvPr>
          <p:cNvSpPr txBox="1"/>
          <p:nvPr/>
        </p:nvSpPr>
        <p:spPr>
          <a:xfrm>
            <a:off x="593749" y="4094511"/>
            <a:ext cx="10974335" cy="2553891"/>
          </a:xfrm>
          <a:prstGeom prst="roundRect">
            <a:avLst/>
          </a:prstGeom>
          <a:noFill/>
          <a:ln>
            <a:noFill/>
            <a:prstDash val="lgDash"/>
          </a:ln>
        </p:spPr>
        <p:txBody>
          <a:bodyPr wrap="square">
            <a:spAutoFit/>
          </a:bodyPr>
          <a:lstStyle/>
          <a:p>
            <a:pPr algn="just"/>
            <a:r>
              <a:rPr lang="en-US" sz="4800">
                <a:solidFill>
                  <a:srgbClr val="00B050"/>
                </a:solidFill>
              </a:rPr>
              <a:t>   Học sinh chuẩn bị sản phẩm phù hợp với yêu cầu cho tiết nói và nghe hôm sau nhé!</a:t>
            </a:r>
          </a:p>
        </p:txBody>
      </p:sp>
    </p:spTree>
    <p:extLst>
      <p:ext uri="{BB962C8B-B14F-4D97-AF65-F5344CB8AC3E}">
        <p14:creationId xmlns:p14="http://schemas.microsoft.com/office/powerpoint/2010/main" val="13844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18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8AADB52-9853-BF90-7C51-E13E5E6C776C}"/>
              </a:ext>
            </a:extLst>
          </p:cNvPr>
          <p:cNvGrpSpPr/>
          <p:nvPr/>
        </p:nvGrpSpPr>
        <p:grpSpPr>
          <a:xfrm>
            <a:off x="824593" y="408214"/>
            <a:ext cx="10512652" cy="6041571"/>
            <a:chOff x="1649186" y="228600"/>
            <a:chExt cx="10512652" cy="6041571"/>
          </a:xfrm>
        </p:grpSpPr>
        <p:pic>
          <p:nvPicPr>
            <p:cNvPr id="3" name="Picture 2">
              <a:extLst>
                <a:ext uri="{FF2B5EF4-FFF2-40B4-BE49-F238E27FC236}">
                  <a16:creationId xmlns:a16="http://schemas.microsoft.com/office/drawing/2014/main" id="{A8F11163-D151-C689-346B-C7A6653A5094}"/>
                </a:ext>
              </a:extLst>
            </p:cNvPr>
            <p:cNvPicPr>
              <a:picLocks noChangeAspect="1"/>
            </p:cNvPicPr>
            <p:nvPr/>
          </p:nvPicPr>
          <p:blipFill rotWithShape="1">
            <a:blip r:embed="rId2"/>
            <a:srcRect l="13561" t="3195" b="8448"/>
            <a:stretch/>
          </p:blipFill>
          <p:spPr>
            <a:xfrm>
              <a:off x="1649186" y="228600"/>
              <a:ext cx="10512652" cy="6041571"/>
            </a:xfrm>
            <a:prstGeom prst="rect">
              <a:avLst/>
            </a:prstGeom>
          </p:spPr>
        </p:pic>
        <p:sp>
          <p:nvSpPr>
            <p:cNvPr id="4" name="Arrow: Down 3">
              <a:extLst>
                <a:ext uri="{FF2B5EF4-FFF2-40B4-BE49-F238E27FC236}">
                  <a16:creationId xmlns:a16="http://schemas.microsoft.com/office/drawing/2014/main" id="{779E2A3B-D2BB-6C86-309C-BDA2D4992BA9}"/>
                </a:ext>
              </a:extLst>
            </p:cNvPr>
            <p:cNvSpPr/>
            <p:nvPr/>
          </p:nvSpPr>
          <p:spPr>
            <a:xfrm>
              <a:off x="2465614" y="4294414"/>
              <a:ext cx="636814" cy="12736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27F63999-A199-9996-4368-63224343F4FB}"/>
                </a:ext>
              </a:extLst>
            </p:cNvPr>
            <p:cNvSpPr/>
            <p:nvPr/>
          </p:nvSpPr>
          <p:spPr>
            <a:xfrm>
              <a:off x="1992086" y="2579914"/>
              <a:ext cx="3559628" cy="1387929"/>
            </a:xfrm>
            <a:prstGeom prst="wedgeRoundRectCallout">
              <a:avLst>
                <a:gd name="adj1" fmla="val -25420"/>
                <a:gd name="adj2" fmla="val 62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Dưới chân các slide thường có ghi chú, thầy cô chú ý đọc để nắm thêm thông tin hoặc ý đồ người soạn nhé!</a:t>
              </a:r>
            </a:p>
          </p:txBody>
        </p:sp>
      </p:grpSp>
    </p:spTree>
    <p:extLst>
      <p:ext uri="{BB962C8B-B14F-4D97-AF65-F5344CB8AC3E}">
        <p14:creationId xmlns:p14="http://schemas.microsoft.com/office/powerpoint/2010/main" val="384985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181CB-BBDA-C3DC-25A8-90B9788BF0ED}"/>
              </a:ext>
            </a:extLst>
          </p:cNvPr>
          <p:cNvSpPr txBox="1"/>
          <p:nvPr/>
        </p:nvSpPr>
        <p:spPr>
          <a:xfrm>
            <a:off x="1194594" y="869692"/>
            <a:ext cx="9772650" cy="4832092"/>
          </a:xfrm>
          <a:prstGeom prst="rect">
            <a:avLst/>
          </a:prstGeom>
          <a:noFill/>
        </p:spPr>
        <p:txBody>
          <a:bodyPr wrap="square" rtlCol="0">
            <a:spAutoFit/>
          </a:bodyPr>
          <a:lstStyle/>
          <a:p>
            <a:pPr algn="just"/>
            <a:r>
              <a:rPr lang="en-US" sz="4400"/>
              <a:t>Em Linh chỉ hỗ trợ bộ bài giảng đối với thầy cô dùng để giảng dạy cho HS. Trường hợp thầy cô dùng để “thương mại” hoặc chia sẻ, nếu phát hiện, em ngưng cung cấp các bài tiếp theo và thầy cô sẽ được mời ra khỏi kho giáo án ppt. Trân trọng!</a:t>
            </a:r>
          </a:p>
        </p:txBody>
      </p:sp>
    </p:spTree>
    <p:extLst>
      <p:ext uri="{BB962C8B-B14F-4D97-AF65-F5344CB8AC3E}">
        <p14:creationId xmlns:p14="http://schemas.microsoft.com/office/powerpoint/2010/main" val="1924120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BC23-A4EA-81DA-0886-0893107FD218}"/>
              </a:ext>
            </a:extLst>
          </p:cNvPr>
          <p:cNvSpPr>
            <a:spLocks noGrp="1"/>
          </p:cNvSpPr>
          <p:nvPr>
            <p:ph type="ctrTitle" idx="4294967295"/>
          </p:nvPr>
        </p:nvSpPr>
        <p:spPr>
          <a:xfrm>
            <a:off x="0" y="1582738"/>
            <a:ext cx="10263188" cy="3006725"/>
          </a:xfrm>
        </p:spPr>
        <p:txBody>
          <a:bodyPr/>
          <a:lstStyle/>
          <a:p>
            <a:pPr algn="just"/>
            <a:r>
              <a:rPr lang="en-US" sz="4000">
                <a:latin typeface="+mj-lt"/>
              </a:rPr>
              <a:t>Trong quá trình thiết kế, mặc dù đã rất cố gắng nhưng vẫn khó tránh khỏi sai sót. Em Linh mong quý thầy cô dò bài cẩn thận trước khi lên lớp và gửi phản hồi kịp thời để em điều chỉnh sớm nhất có thể nhé!</a:t>
            </a:r>
            <a:br>
              <a:rPr lang="en-US" sz="4000">
                <a:latin typeface="+mj-lt"/>
              </a:rPr>
            </a:br>
            <a:r>
              <a:rPr lang="en-US" sz="4000">
                <a:solidFill>
                  <a:srgbClr val="FF0000"/>
                </a:solidFill>
                <a:latin typeface="+mj-lt"/>
              </a:rPr>
              <a:t>Kho ppt Phan Linh_0916.604.268</a:t>
            </a:r>
            <a:br>
              <a:rPr lang="en-US" sz="4000">
                <a:latin typeface="+mj-lt"/>
              </a:rPr>
            </a:br>
            <a:r>
              <a:rPr lang="en-US" sz="4000">
                <a:latin typeface="+mj-lt"/>
              </a:rPr>
              <a:t>Trân trọng!</a:t>
            </a:r>
          </a:p>
        </p:txBody>
      </p:sp>
    </p:spTree>
    <p:extLst>
      <p:ext uri="{BB962C8B-B14F-4D97-AF65-F5344CB8AC3E}">
        <p14:creationId xmlns:p14="http://schemas.microsoft.com/office/powerpoint/2010/main" val="2811640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84"/>
        <p:cNvGrpSpPr/>
        <p:nvPr/>
      </p:nvGrpSpPr>
      <p:grpSpPr>
        <a:xfrm>
          <a:off x="0" y="0"/>
          <a:ext cx="0" cy="0"/>
          <a:chOff x="0" y="0"/>
          <a:chExt cx="0" cy="0"/>
        </a:xfrm>
      </p:grpSpPr>
      <p:sp>
        <p:nvSpPr>
          <p:cNvPr id="1085" name="Google Shape;1085;p48"/>
          <p:cNvSpPr txBox="1">
            <a:spLocks noGrp="1"/>
          </p:cNvSpPr>
          <p:nvPr>
            <p:ph type="title" idx="4294967295"/>
          </p:nvPr>
        </p:nvSpPr>
        <p:spPr>
          <a:xfrm>
            <a:off x="948614" y="726037"/>
            <a:ext cx="10264543" cy="815178"/>
          </a:xfrm>
          <a:prstGeom prst="rect">
            <a:avLst/>
          </a:prstGeom>
        </p:spPr>
        <p:txBody>
          <a:bodyPr spcFirstLastPara="1" wrap="square" lIns="121598" tIns="121598" rIns="121598" bIns="121598" anchor="t" anchorCtr="0">
            <a:noAutofit/>
          </a:bodyPr>
          <a:lstStyle/>
          <a:p>
            <a:r>
              <a:rPr lang="en"/>
              <a:t>Most used letters in English</a:t>
            </a:r>
            <a:endParaRPr/>
          </a:p>
        </p:txBody>
      </p:sp>
      <p:sp>
        <p:nvSpPr>
          <p:cNvPr id="1086" name="Google Shape;1086;p48"/>
          <p:cNvSpPr/>
          <p:nvPr/>
        </p:nvSpPr>
        <p:spPr>
          <a:xfrm>
            <a:off x="4332299" y="2122531"/>
            <a:ext cx="2134031" cy="175367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087" name="Google Shape;1087;p48"/>
          <p:cNvSpPr/>
          <p:nvPr/>
        </p:nvSpPr>
        <p:spPr>
          <a:xfrm>
            <a:off x="4331314" y="3484592"/>
            <a:ext cx="1753675" cy="2132664"/>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88" name="Google Shape;1088;p48"/>
          <p:cNvSpPr/>
          <p:nvPr/>
        </p:nvSpPr>
        <p:spPr>
          <a:xfrm>
            <a:off x="6076316" y="2123414"/>
            <a:ext cx="1753692" cy="2132747"/>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089" name="Google Shape;1089;p48"/>
          <p:cNvSpPr/>
          <p:nvPr/>
        </p:nvSpPr>
        <p:spPr>
          <a:xfrm>
            <a:off x="5695976" y="3863663"/>
            <a:ext cx="2133932" cy="1753592"/>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1090" name="Google Shape;1090;p48"/>
          <p:cNvSpPr txBox="1"/>
          <p:nvPr/>
        </p:nvSpPr>
        <p:spPr>
          <a:xfrm>
            <a:off x="2013473" y="2590320"/>
            <a:ext cx="2317852" cy="915729"/>
          </a:xfrm>
          <a:prstGeom prst="rect">
            <a:avLst/>
          </a:prstGeom>
          <a:noFill/>
          <a:ln>
            <a:noFill/>
          </a:ln>
        </p:spPr>
        <p:txBody>
          <a:bodyPr spcFirstLastPara="1" wrap="square" lIns="121598" tIns="121598" rIns="121598" bIns="121598" anchor="t" anchorCtr="0">
            <a:noAutofit/>
          </a:bodyPr>
          <a:lstStyle/>
          <a:p>
            <a:pPr>
              <a:spcAft>
                <a:spcPts val="2128"/>
              </a:spcAft>
            </a:pPr>
            <a:r>
              <a:rPr lang="en" sz="2479">
                <a:solidFill>
                  <a:schemeClr val="dk1"/>
                </a:solidFill>
                <a:latin typeface="Comfortaa"/>
                <a:ea typeface="Comfortaa"/>
                <a:cs typeface="Comfortaa"/>
                <a:sym typeface="Comfortaa"/>
              </a:rPr>
              <a:t>English words contain the letter E</a:t>
            </a:r>
            <a:endParaRPr sz="2479">
              <a:solidFill>
                <a:schemeClr val="dk1"/>
              </a:solidFill>
              <a:latin typeface="Comfortaa"/>
              <a:ea typeface="Comfortaa"/>
              <a:cs typeface="Comfortaa"/>
              <a:sym typeface="Comfortaa"/>
            </a:endParaRPr>
          </a:p>
        </p:txBody>
      </p:sp>
      <p:sp>
        <p:nvSpPr>
          <p:cNvPr id="1091" name="Google Shape;1091;p48"/>
          <p:cNvSpPr txBox="1"/>
          <p:nvPr/>
        </p:nvSpPr>
        <p:spPr>
          <a:xfrm>
            <a:off x="7830013" y="2590320"/>
            <a:ext cx="2317852" cy="915729"/>
          </a:xfrm>
          <a:prstGeom prst="rect">
            <a:avLst/>
          </a:prstGeom>
          <a:noFill/>
          <a:ln>
            <a:noFill/>
          </a:ln>
        </p:spPr>
        <p:txBody>
          <a:bodyPr spcFirstLastPara="1" wrap="square" lIns="121598" tIns="121598" rIns="121598" bIns="121598" anchor="t" anchorCtr="0">
            <a:noAutofit/>
          </a:bodyPr>
          <a:lstStyle/>
          <a:p>
            <a:pPr algn="r">
              <a:spcAft>
                <a:spcPts val="2128"/>
              </a:spcAft>
            </a:pPr>
            <a:r>
              <a:rPr lang="en" sz="2479">
                <a:solidFill>
                  <a:schemeClr val="dk1"/>
                </a:solidFill>
                <a:latin typeface="Comfortaa"/>
                <a:ea typeface="Comfortaa"/>
                <a:cs typeface="Comfortaa"/>
                <a:sym typeface="Comfortaa"/>
              </a:rPr>
              <a:t>English words contain the letter T</a:t>
            </a:r>
            <a:endParaRPr sz="2479">
              <a:solidFill>
                <a:schemeClr val="dk1"/>
              </a:solidFill>
              <a:latin typeface="Comfortaa"/>
              <a:ea typeface="Comfortaa"/>
              <a:cs typeface="Comfortaa"/>
              <a:sym typeface="Comfortaa"/>
            </a:endParaRPr>
          </a:p>
        </p:txBody>
      </p:sp>
      <p:sp>
        <p:nvSpPr>
          <p:cNvPr id="1092" name="Google Shape;1092;p48"/>
          <p:cNvSpPr txBox="1"/>
          <p:nvPr/>
        </p:nvSpPr>
        <p:spPr>
          <a:xfrm>
            <a:off x="7830014" y="4701876"/>
            <a:ext cx="2317852" cy="915729"/>
          </a:xfrm>
          <a:prstGeom prst="rect">
            <a:avLst/>
          </a:prstGeom>
          <a:noFill/>
          <a:ln>
            <a:noFill/>
          </a:ln>
        </p:spPr>
        <p:txBody>
          <a:bodyPr spcFirstLastPara="1" wrap="square" lIns="121598" tIns="121598" rIns="121598" bIns="121598" anchor="t" anchorCtr="0">
            <a:noAutofit/>
          </a:bodyPr>
          <a:lstStyle/>
          <a:p>
            <a:pPr algn="r">
              <a:spcAft>
                <a:spcPts val="2128"/>
              </a:spcAft>
            </a:pPr>
            <a:r>
              <a:rPr lang="en" sz="2479">
                <a:solidFill>
                  <a:schemeClr val="dk1"/>
                </a:solidFill>
                <a:latin typeface="Comfortaa"/>
                <a:ea typeface="Comfortaa"/>
                <a:cs typeface="Comfortaa"/>
                <a:sym typeface="Comfortaa"/>
              </a:rPr>
              <a:t>English words contain the letter O</a:t>
            </a:r>
            <a:endParaRPr sz="2479">
              <a:solidFill>
                <a:schemeClr val="dk1"/>
              </a:solidFill>
              <a:latin typeface="Comfortaa"/>
              <a:ea typeface="Comfortaa"/>
              <a:cs typeface="Comfortaa"/>
              <a:sym typeface="Comfortaa"/>
            </a:endParaRPr>
          </a:p>
        </p:txBody>
      </p:sp>
      <p:sp>
        <p:nvSpPr>
          <p:cNvPr id="1093" name="Google Shape;1093;p48"/>
          <p:cNvSpPr txBox="1"/>
          <p:nvPr/>
        </p:nvSpPr>
        <p:spPr>
          <a:xfrm>
            <a:off x="7830013" y="4074237"/>
            <a:ext cx="2317852" cy="627643"/>
          </a:xfrm>
          <a:prstGeom prst="rect">
            <a:avLst/>
          </a:prstGeom>
          <a:noFill/>
          <a:ln>
            <a:noFill/>
          </a:ln>
        </p:spPr>
        <p:txBody>
          <a:bodyPr spcFirstLastPara="1" wrap="square" lIns="121598" tIns="121598" rIns="121598" bIns="121598" anchor="t" anchorCtr="0">
            <a:noAutofit/>
          </a:bodyPr>
          <a:lstStyle/>
          <a:p>
            <a:pPr algn="r">
              <a:spcAft>
                <a:spcPts val="2128"/>
              </a:spcAft>
            </a:pPr>
            <a:r>
              <a:rPr lang="en" sz="3990" b="1">
                <a:solidFill>
                  <a:schemeClr val="accent5"/>
                </a:solidFill>
                <a:latin typeface="Delius Unicase"/>
                <a:ea typeface="Delius Unicase"/>
                <a:cs typeface="Delius Unicase"/>
                <a:sym typeface="Delius Unicase"/>
              </a:rPr>
              <a:t>540K</a:t>
            </a:r>
            <a:endParaRPr sz="3990" b="1">
              <a:solidFill>
                <a:schemeClr val="accent5"/>
              </a:solidFill>
              <a:latin typeface="Delius Unicase"/>
              <a:ea typeface="Delius Unicase"/>
              <a:cs typeface="Delius Unicase"/>
              <a:sym typeface="Delius Unicase"/>
            </a:endParaRPr>
          </a:p>
        </p:txBody>
      </p:sp>
      <p:sp>
        <p:nvSpPr>
          <p:cNvPr id="1094" name="Google Shape;1094;p48"/>
          <p:cNvSpPr txBox="1"/>
          <p:nvPr/>
        </p:nvSpPr>
        <p:spPr>
          <a:xfrm>
            <a:off x="2013473" y="4701876"/>
            <a:ext cx="2317852" cy="915729"/>
          </a:xfrm>
          <a:prstGeom prst="rect">
            <a:avLst/>
          </a:prstGeom>
          <a:noFill/>
          <a:ln>
            <a:noFill/>
          </a:ln>
        </p:spPr>
        <p:txBody>
          <a:bodyPr spcFirstLastPara="1" wrap="square" lIns="121598" tIns="121598" rIns="121598" bIns="121598" anchor="t" anchorCtr="0">
            <a:noAutofit/>
          </a:bodyPr>
          <a:lstStyle/>
          <a:p>
            <a:pPr>
              <a:spcAft>
                <a:spcPts val="2128"/>
              </a:spcAft>
            </a:pPr>
            <a:r>
              <a:rPr lang="en" sz="2479">
                <a:solidFill>
                  <a:schemeClr val="dk1"/>
                </a:solidFill>
                <a:latin typeface="Comfortaa"/>
                <a:ea typeface="Comfortaa"/>
                <a:cs typeface="Comfortaa"/>
                <a:sym typeface="Comfortaa"/>
              </a:rPr>
              <a:t>English words contain the letter A</a:t>
            </a:r>
            <a:endParaRPr sz="2479">
              <a:solidFill>
                <a:schemeClr val="dk1"/>
              </a:solidFill>
              <a:latin typeface="Comfortaa"/>
              <a:ea typeface="Comfortaa"/>
              <a:cs typeface="Comfortaa"/>
              <a:sym typeface="Comfortaa"/>
            </a:endParaRPr>
          </a:p>
        </p:txBody>
      </p:sp>
      <p:sp>
        <p:nvSpPr>
          <p:cNvPr id="1095" name="Google Shape;1095;p48"/>
          <p:cNvSpPr txBox="1"/>
          <p:nvPr/>
        </p:nvSpPr>
        <p:spPr>
          <a:xfrm>
            <a:off x="2013473" y="4074237"/>
            <a:ext cx="2317852" cy="627643"/>
          </a:xfrm>
          <a:prstGeom prst="rect">
            <a:avLst/>
          </a:prstGeom>
          <a:noFill/>
          <a:ln>
            <a:noFill/>
          </a:ln>
        </p:spPr>
        <p:txBody>
          <a:bodyPr spcFirstLastPara="1" wrap="square" lIns="121598" tIns="121598" rIns="121598" bIns="121598" anchor="t" anchorCtr="0">
            <a:noAutofit/>
          </a:bodyPr>
          <a:lstStyle/>
          <a:p>
            <a:pPr>
              <a:spcAft>
                <a:spcPts val="2128"/>
              </a:spcAft>
            </a:pPr>
            <a:r>
              <a:rPr lang="en" sz="3990" b="1">
                <a:solidFill>
                  <a:schemeClr val="accent1"/>
                </a:solidFill>
                <a:latin typeface="Delius Unicase"/>
                <a:ea typeface="Delius Unicase"/>
                <a:cs typeface="Delius Unicase"/>
                <a:sym typeface="Delius Unicase"/>
              </a:rPr>
              <a:t>421M</a:t>
            </a:r>
            <a:endParaRPr sz="3990" b="1">
              <a:solidFill>
                <a:schemeClr val="accent1"/>
              </a:solidFill>
              <a:latin typeface="Delius Unicase"/>
              <a:ea typeface="Delius Unicase"/>
              <a:cs typeface="Delius Unicase"/>
              <a:sym typeface="Delius Unicase"/>
            </a:endParaRPr>
          </a:p>
        </p:txBody>
      </p:sp>
      <p:sp>
        <p:nvSpPr>
          <p:cNvPr id="1096" name="Google Shape;1096;p48"/>
          <p:cNvSpPr txBox="1"/>
          <p:nvPr/>
        </p:nvSpPr>
        <p:spPr>
          <a:xfrm>
            <a:off x="2013473" y="1915487"/>
            <a:ext cx="2317852" cy="627643"/>
          </a:xfrm>
          <a:prstGeom prst="rect">
            <a:avLst/>
          </a:prstGeom>
          <a:noFill/>
          <a:ln>
            <a:noFill/>
          </a:ln>
        </p:spPr>
        <p:txBody>
          <a:bodyPr spcFirstLastPara="1" wrap="square" lIns="121598" tIns="121598" rIns="121598" bIns="121598" anchor="t" anchorCtr="0">
            <a:noAutofit/>
          </a:bodyPr>
          <a:lstStyle/>
          <a:p>
            <a:pPr>
              <a:spcAft>
                <a:spcPts val="2128"/>
              </a:spcAft>
            </a:pPr>
            <a:r>
              <a:rPr lang="en" sz="3990" b="1">
                <a:solidFill>
                  <a:schemeClr val="accent2"/>
                </a:solidFill>
                <a:latin typeface="Delius Unicase"/>
                <a:ea typeface="Delius Unicase"/>
                <a:cs typeface="Delius Unicase"/>
                <a:sym typeface="Delius Unicase"/>
              </a:rPr>
              <a:t>210K</a:t>
            </a:r>
            <a:endParaRPr sz="3990" b="1">
              <a:solidFill>
                <a:schemeClr val="accent2"/>
              </a:solidFill>
              <a:latin typeface="Delius Unicase"/>
              <a:ea typeface="Delius Unicase"/>
              <a:cs typeface="Delius Unicase"/>
              <a:sym typeface="Delius Unicase"/>
            </a:endParaRPr>
          </a:p>
        </p:txBody>
      </p:sp>
      <p:sp>
        <p:nvSpPr>
          <p:cNvPr id="1097" name="Google Shape;1097;p48"/>
          <p:cNvSpPr txBox="1"/>
          <p:nvPr/>
        </p:nvSpPr>
        <p:spPr>
          <a:xfrm>
            <a:off x="7830015" y="1915487"/>
            <a:ext cx="2317852" cy="627643"/>
          </a:xfrm>
          <a:prstGeom prst="rect">
            <a:avLst/>
          </a:prstGeom>
          <a:noFill/>
          <a:ln>
            <a:noFill/>
          </a:ln>
        </p:spPr>
        <p:txBody>
          <a:bodyPr spcFirstLastPara="1" wrap="square" lIns="121598" tIns="121598" rIns="121598" bIns="121598" anchor="t" anchorCtr="0">
            <a:noAutofit/>
          </a:bodyPr>
          <a:lstStyle/>
          <a:p>
            <a:pPr algn="r">
              <a:spcAft>
                <a:spcPts val="2128"/>
              </a:spcAft>
            </a:pPr>
            <a:r>
              <a:rPr lang="en" sz="3990" b="1">
                <a:solidFill>
                  <a:schemeClr val="accent3"/>
                </a:solidFill>
                <a:latin typeface="Delius Unicase"/>
                <a:ea typeface="Delius Unicase"/>
                <a:cs typeface="Delius Unicase"/>
                <a:sym typeface="Delius Unicase"/>
              </a:rPr>
              <a:t>398K</a:t>
            </a:r>
            <a:endParaRPr sz="3990" b="1">
              <a:solidFill>
                <a:schemeClr val="accent3"/>
              </a:solidFill>
              <a:latin typeface="Delius Unicase"/>
              <a:ea typeface="Delius Unicase"/>
              <a:cs typeface="Delius Unicase"/>
              <a:sym typeface="Delius Unicase"/>
            </a:endParaRPr>
          </a:p>
        </p:txBody>
      </p:sp>
      <p:sp>
        <p:nvSpPr>
          <p:cNvPr id="1098" name="Google Shape;1098;p48"/>
          <p:cNvSpPr/>
          <p:nvPr/>
        </p:nvSpPr>
        <p:spPr>
          <a:xfrm>
            <a:off x="4941837" y="4555144"/>
            <a:ext cx="524007" cy="521824"/>
          </a:xfrm>
          <a:custGeom>
            <a:avLst/>
            <a:gdLst/>
            <a:ahLst/>
            <a:cxnLst/>
            <a:rect l="l" t="t" r="r" b="b"/>
            <a:pathLst>
              <a:path w="25924" h="25816" extrusionOk="0">
                <a:moveTo>
                  <a:pt x="13964" y="7429"/>
                </a:moveTo>
                <a:lnTo>
                  <a:pt x="15490" y="13343"/>
                </a:lnTo>
                <a:lnTo>
                  <a:pt x="15490" y="13343"/>
                </a:lnTo>
                <a:lnTo>
                  <a:pt x="11913" y="13045"/>
                </a:lnTo>
                <a:lnTo>
                  <a:pt x="13964" y="7429"/>
                </a:lnTo>
                <a:close/>
                <a:moveTo>
                  <a:pt x="10923" y="0"/>
                </a:moveTo>
                <a:lnTo>
                  <a:pt x="1" y="24587"/>
                </a:lnTo>
                <a:lnTo>
                  <a:pt x="7298" y="25553"/>
                </a:lnTo>
                <a:lnTo>
                  <a:pt x="9385" y="19913"/>
                </a:lnTo>
                <a:lnTo>
                  <a:pt x="17326" y="20271"/>
                </a:lnTo>
                <a:lnTo>
                  <a:pt x="18781" y="25815"/>
                </a:lnTo>
                <a:lnTo>
                  <a:pt x="25923" y="24718"/>
                </a:lnTo>
                <a:lnTo>
                  <a:pt x="17827" y="60"/>
                </a:lnTo>
                <a:lnTo>
                  <a:pt x="10923" y="0"/>
                </a:ln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99" name="Google Shape;1099;p48"/>
          <p:cNvSpPr/>
          <p:nvPr/>
        </p:nvSpPr>
        <p:spPr>
          <a:xfrm>
            <a:off x="4644874" y="1541215"/>
            <a:ext cx="372631" cy="509777"/>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00" name="Google Shape;1100;p48"/>
          <p:cNvSpPr/>
          <p:nvPr/>
        </p:nvSpPr>
        <p:spPr>
          <a:xfrm>
            <a:off x="6688979" y="4551001"/>
            <a:ext cx="537004" cy="530112"/>
          </a:xfrm>
          <a:custGeom>
            <a:avLst/>
            <a:gdLst/>
            <a:ahLst/>
            <a:cxnLst/>
            <a:rect l="l" t="t" r="r" b="b"/>
            <a:pathLst>
              <a:path w="26567" h="26226" extrusionOk="0">
                <a:moveTo>
                  <a:pt x="13383" y="6844"/>
                </a:moveTo>
                <a:cubicBezTo>
                  <a:pt x="14458" y="6844"/>
                  <a:pt x="15517" y="7117"/>
                  <a:pt x="16467" y="7632"/>
                </a:cubicBezTo>
                <a:cubicBezTo>
                  <a:pt x="17421" y="8157"/>
                  <a:pt x="18220" y="8920"/>
                  <a:pt x="18793" y="9850"/>
                </a:cubicBezTo>
                <a:cubicBezTo>
                  <a:pt x="19365" y="10780"/>
                  <a:pt x="19663" y="11865"/>
                  <a:pt x="19651" y="12974"/>
                </a:cubicBezTo>
                <a:cubicBezTo>
                  <a:pt x="19663" y="14119"/>
                  <a:pt x="19353" y="15251"/>
                  <a:pt x="18757" y="16229"/>
                </a:cubicBezTo>
                <a:cubicBezTo>
                  <a:pt x="18173" y="17183"/>
                  <a:pt x="17350" y="17970"/>
                  <a:pt x="16372" y="18519"/>
                </a:cubicBezTo>
                <a:cubicBezTo>
                  <a:pt x="15406" y="19067"/>
                  <a:pt x="14309" y="19353"/>
                  <a:pt x="13188" y="19353"/>
                </a:cubicBezTo>
                <a:cubicBezTo>
                  <a:pt x="12079" y="19353"/>
                  <a:pt x="10994" y="19067"/>
                  <a:pt x="10040" y="18507"/>
                </a:cubicBezTo>
                <a:cubicBezTo>
                  <a:pt x="9098" y="17946"/>
                  <a:pt x="8311" y="17159"/>
                  <a:pt x="7763" y="16205"/>
                </a:cubicBezTo>
                <a:cubicBezTo>
                  <a:pt x="6034" y="13224"/>
                  <a:pt x="7048" y="9397"/>
                  <a:pt x="10040" y="7668"/>
                </a:cubicBezTo>
                <a:cubicBezTo>
                  <a:pt x="10998" y="7119"/>
                  <a:pt x="12081" y="6845"/>
                  <a:pt x="13178" y="6845"/>
                </a:cubicBezTo>
                <a:cubicBezTo>
                  <a:pt x="13201" y="6845"/>
                  <a:pt x="13225" y="6845"/>
                  <a:pt x="13248" y="6845"/>
                </a:cubicBezTo>
                <a:cubicBezTo>
                  <a:pt x="13293" y="6844"/>
                  <a:pt x="13338" y="6844"/>
                  <a:pt x="13383" y="6844"/>
                </a:cubicBezTo>
                <a:close/>
                <a:moveTo>
                  <a:pt x="13348" y="1"/>
                </a:moveTo>
                <a:cubicBezTo>
                  <a:pt x="11046" y="1"/>
                  <a:pt x="8781" y="608"/>
                  <a:pt x="6785" y="1777"/>
                </a:cubicBezTo>
                <a:cubicBezTo>
                  <a:pt x="4758" y="2922"/>
                  <a:pt x="3065" y="4568"/>
                  <a:pt x="1849" y="6559"/>
                </a:cubicBezTo>
                <a:cubicBezTo>
                  <a:pt x="644" y="8491"/>
                  <a:pt x="1" y="10720"/>
                  <a:pt x="12" y="13010"/>
                </a:cubicBezTo>
                <a:cubicBezTo>
                  <a:pt x="12" y="15299"/>
                  <a:pt x="644" y="17541"/>
                  <a:pt x="1849" y="19484"/>
                </a:cubicBezTo>
                <a:cubicBezTo>
                  <a:pt x="3053" y="21488"/>
                  <a:pt x="4746" y="23181"/>
                  <a:pt x="6761" y="24373"/>
                </a:cubicBezTo>
                <a:lnTo>
                  <a:pt x="6761" y="24385"/>
                </a:lnTo>
                <a:cubicBezTo>
                  <a:pt x="8784" y="25612"/>
                  <a:pt x="11065" y="26226"/>
                  <a:pt x="13346" y="26226"/>
                </a:cubicBezTo>
                <a:cubicBezTo>
                  <a:pt x="15611" y="26226"/>
                  <a:pt x="17876" y="25621"/>
                  <a:pt x="19890" y="24409"/>
                </a:cubicBezTo>
                <a:cubicBezTo>
                  <a:pt x="21893" y="23240"/>
                  <a:pt x="23574" y="21559"/>
                  <a:pt x="24754" y="19556"/>
                </a:cubicBezTo>
                <a:cubicBezTo>
                  <a:pt x="25947" y="17565"/>
                  <a:pt x="26567" y="15299"/>
                  <a:pt x="26555" y="12986"/>
                </a:cubicBezTo>
                <a:cubicBezTo>
                  <a:pt x="26567" y="10708"/>
                  <a:pt x="25947" y="8479"/>
                  <a:pt x="24766" y="6547"/>
                </a:cubicBezTo>
                <a:cubicBezTo>
                  <a:pt x="23598" y="4568"/>
                  <a:pt x="21940" y="2934"/>
                  <a:pt x="19961" y="1777"/>
                </a:cubicBezTo>
                <a:cubicBezTo>
                  <a:pt x="18001" y="608"/>
                  <a:pt x="15760" y="1"/>
                  <a:pt x="13481" y="1"/>
                </a:cubicBezTo>
                <a:cubicBezTo>
                  <a:pt x="13459" y="1"/>
                  <a:pt x="13437" y="1"/>
                  <a:pt x="13415" y="1"/>
                </a:cubicBezTo>
                <a:cubicBezTo>
                  <a:pt x="13393" y="1"/>
                  <a:pt x="13370" y="1"/>
                  <a:pt x="133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01" name="Google Shape;1101;p48"/>
          <p:cNvSpPr/>
          <p:nvPr/>
        </p:nvSpPr>
        <p:spPr>
          <a:xfrm>
            <a:off x="6750706" y="2590855"/>
            <a:ext cx="413550" cy="509772"/>
          </a:xfrm>
          <a:custGeom>
            <a:avLst/>
            <a:gdLst/>
            <a:ahLst/>
            <a:cxnLst/>
            <a:rect l="l" t="t" r="r" b="b"/>
            <a:pathLst>
              <a:path w="21451" h="26442" extrusionOk="0">
                <a:moveTo>
                  <a:pt x="21219" y="1"/>
                </a:moveTo>
                <a:lnTo>
                  <a:pt x="1" y="511"/>
                </a:lnTo>
                <a:lnTo>
                  <a:pt x="475" y="7276"/>
                </a:lnTo>
                <a:lnTo>
                  <a:pt x="7495" y="7106"/>
                </a:lnTo>
                <a:lnTo>
                  <a:pt x="7568" y="26442"/>
                </a:lnTo>
                <a:lnTo>
                  <a:pt x="14260" y="26138"/>
                </a:lnTo>
                <a:lnTo>
                  <a:pt x="14211" y="12657"/>
                </a:lnTo>
                <a:lnTo>
                  <a:pt x="14199" y="6936"/>
                </a:lnTo>
                <a:lnTo>
                  <a:pt x="18511" y="6839"/>
                </a:lnTo>
                <a:lnTo>
                  <a:pt x="21450" y="5017"/>
                </a:lnTo>
                <a:lnTo>
                  <a:pt x="21219" y="1"/>
                </a:lnTo>
                <a:close/>
              </a:path>
            </a:pathLst>
          </a:custGeom>
          <a:solidFill>
            <a:schemeClr val="lt2"/>
          </a:solidFill>
          <a:ln>
            <a:noFill/>
          </a:ln>
        </p:spPr>
        <p:txBody>
          <a:bodyPr spcFirstLastPara="1" wrap="square" lIns="121598" tIns="121598" rIns="121598" bIns="121598" anchor="ctr" anchorCtr="0">
            <a:noAutofit/>
          </a:bodyPr>
          <a:lstStyle/>
          <a:p>
            <a:endParaRPr sz="2479"/>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483"/>
            <a:ext cx="12161838" cy="6852728"/>
          </a:xfrm>
          <a:prstGeom prst="rect">
            <a:avLst/>
          </a:prstGeom>
        </p:spPr>
      </p:pic>
      <p:pic>
        <p:nvPicPr>
          <p:cNvPr id="13" name="Picture 12"/>
          <p:cNvPicPr>
            <a:picLocks noChangeAspect="1"/>
          </p:cNvPicPr>
          <p:nvPr/>
        </p:nvPicPr>
        <p:blipFill rotWithShape="1">
          <a:blip r:embed="rId6"/>
          <a:srcRect l="31516" t="8179" r="32113" b="5499"/>
          <a:stretch/>
        </p:blipFill>
        <p:spPr>
          <a:xfrm>
            <a:off x="5254566" y="1733262"/>
            <a:ext cx="826353" cy="196428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20811" t="26777" r="21290" b="19666"/>
          <a:stretch/>
        </p:blipFill>
        <p:spPr>
          <a:xfrm>
            <a:off x="5694048" y="2901097"/>
            <a:ext cx="773743" cy="773743"/>
          </a:xfrm>
          <a:prstGeom prst="ellipse">
            <a:avLst/>
          </a:prstGeom>
        </p:spPr>
      </p:pic>
      <p:pic>
        <p:nvPicPr>
          <p:cNvPr id="6" name="PieInTheSky_11.02_1525061315">
            <a:hlinkClick r:id="" action="ppaction://media"/>
            <a:extLst>
              <a:ext uri="{FF2B5EF4-FFF2-40B4-BE49-F238E27FC236}">
                <a16:creationId xmlns:a16="http://schemas.microsoft.com/office/drawing/2014/main" id="{5D17B140-67E8-44FA-ADAD-DCA3E5AB6A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86699" y="2272993"/>
            <a:ext cx="486157" cy="486157"/>
          </a:xfrm>
          <a:prstGeom prst="rect">
            <a:avLst/>
          </a:prstGeom>
        </p:spPr>
      </p:pic>
      <p:pic>
        <p:nvPicPr>
          <p:cNvPr id="2" name="Picture 1">
            <a:hlinkClick r:id="" action="ppaction://hlinkshowjump?jump=nextslide"/>
          </p:cNvPr>
          <p:cNvPicPr>
            <a:picLocks noChangeAspect="1"/>
          </p:cNvPicPr>
          <p:nvPr/>
        </p:nvPicPr>
        <p:blipFill>
          <a:blip r:embed="rId9"/>
          <a:stretch>
            <a:fillRect/>
          </a:stretch>
        </p:blipFill>
        <p:spPr>
          <a:xfrm>
            <a:off x="5254567" y="4787358"/>
            <a:ext cx="1605501" cy="991276"/>
          </a:xfrm>
          <a:prstGeom prst="rect">
            <a:avLst/>
          </a:prstGeom>
        </p:spPr>
      </p:pic>
    </p:spTree>
    <p:extLst>
      <p:ext uri="{BB962C8B-B14F-4D97-AF65-F5344CB8AC3E}">
        <p14:creationId xmlns:p14="http://schemas.microsoft.com/office/powerpoint/2010/main" val="232008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36"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remove"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27894" y="-7017"/>
            <a:ext cx="12217625" cy="6872034"/>
          </a:xfrm>
          <a:prstGeom prst="rect">
            <a:avLst/>
          </a:prstGeom>
        </p:spPr>
      </p:pic>
      <p:grpSp>
        <p:nvGrpSpPr>
          <p:cNvPr id="35" name="Group 34"/>
          <p:cNvGrpSpPr/>
          <p:nvPr/>
        </p:nvGrpSpPr>
        <p:grpSpPr>
          <a:xfrm>
            <a:off x="4824341" y="907381"/>
            <a:ext cx="1519740" cy="106948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6"/>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6"/>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6"/>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6"/>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6"/>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6"/>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6"/>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6"/>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6"/>
            <a:srcRect l="31176" t="10168" r="29330" b="5936"/>
            <a:stretch/>
          </p:blipFill>
          <p:spPr>
            <a:xfrm>
              <a:off x="5354633" y="901127"/>
              <a:ext cx="537490" cy="1069287"/>
            </a:xfrm>
            <a:prstGeom prst="rect">
              <a:avLst/>
            </a:prstGeom>
          </p:spPr>
        </p:pic>
      </p:grpSp>
      <p:grpSp>
        <p:nvGrpSpPr>
          <p:cNvPr id="36" name="Group 35"/>
          <p:cNvGrpSpPr/>
          <p:nvPr/>
        </p:nvGrpSpPr>
        <p:grpSpPr>
          <a:xfrm>
            <a:off x="4784574" y="757036"/>
            <a:ext cx="1649784" cy="1187143"/>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6"/>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6"/>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6"/>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6"/>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6"/>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6"/>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6"/>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6"/>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6"/>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2121" t="28664" r="23565" b="22678"/>
          <a:stretch/>
        </p:blipFill>
        <p:spPr>
          <a:xfrm>
            <a:off x="5111772" y="5604829"/>
            <a:ext cx="1206682" cy="1168677"/>
          </a:xfrm>
          <a:prstGeom prst="ellipse">
            <a:avLst/>
          </a:prstGeom>
        </p:spPr>
      </p:pic>
      <p:grpSp>
        <p:nvGrpSpPr>
          <p:cNvPr id="52" name="Group 51"/>
          <p:cNvGrpSpPr/>
          <p:nvPr/>
        </p:nvGrpSpPr>
        <p:grpSpPr>
          <a:xfrm>
            <a:off x="4511183" y="1635999"/>
            <a:ext cx="2250400" cy="538562"/>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6"/>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6"/>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6"/>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6"/>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7" cstate="print">
            <a:extLst>
              <a:ext uri="{28A0092B-C50C-407E-A947-70E740481C1C}">
                <a14:useLocalDpi xmlns:a14="http://schemas.microsoft.com/office/drawing/2010/main" val="0"/>
              </a:ext>
            </a:extLst>
          </a:blip>
          <a:srcRect l="22853" t="28995" r="22867" b="19666"/>
          <a:stretch/>
        </p:blipFill>
        <p:spPr>
          <a:xfrm>
            <a:off x="5121274" y="5595327"/>
            <a:ext cx="1026155" cy="1049236"/>
          </a:xfrm>
          <a:prstGeom prst="ellipse">
            <a:avLst/>
          </a:prstGeom>
        </p:spPr>
      </p:pic>
      <p:pic>
        <p:nvPicPr>
          <p:cNvPr id="69" name="Picture 68"/>
          <p:cNvPicPr>
            <a:picLocks noChangeAspect="1"/>
          </p:cNvPicPr>
          <p:nvPr/>
        </p:nvPicPr>
        <p:blipFill rotWithShape="1">
          <a:blip r:embed="rId7" cstate="print">
            <a:extLst>
              <a:ext uri="{28A0092B-C50C-407E-A947-70E740481C1C}">
                <a14:useLocalDpi xmlns:a14="http://schemas.microsoft.com/office/drawing/2010/main" val="0"/>
              </a:ext>
            </a:extLst>
          </a:blip>
          <a:srcRect l="22492" t="28623" r="24050" b="19666"/>
          <a:stretch/>
        </p:blipFill>
        <p:spPr>
          <a:xfrm>
            <a:off x="5102272" y="5528817"/>
            <a:ext cx="1187679" cy="1241973"/>
          </a:xfrm>
          <a:prstGeom prst="ellipse">
            <a:avLst/>
          </a:prstGeom>
        </p:spPr>
      </p:pic>
      <p:sp>
        <p:nvSpPr>
          <p:cNvPr id="70" name="QMsPham"/>
          <p:cNvSpPr/>
          <p:nvPr/>
        </p:nvSpPr>
        <p:spPr>
          <a:xfrm>
            <a:off x="128691" y="715771"/>
            <a:ext cx="4058863" cy="5412018"/>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2114" rtl="0" eaLnBrk="1" fontAlgn="auto" latinLnBrk="0" hangingPunct="1">
              <a:lnSpc>
                <a:spcPct val="100000"/>
              </a:lnSpc>
              <a:spcBef>
                <a:spcPts val="0"/>
              </a:spcBef>
              <a:spcAft>
                <a:spcPts val="0"/>
              </a:spcAft>
              <a:buClrTx/>
              <a:buSzTx/>
              <a:buFont typeface="Arial"/>
              <a:buNone/>
              <a:tabLst/>
              <a:defRPr/>
            </a:pPr>
            <a:endParaRPr kumimoji="0" lang="en-US" sz="3990" b="0" i="0" u="none" strike="noStrike" kern="1200" cap="none" spc="0" normalizeH="0" baseline="0" noProof="0" dirty="0">
              <a:ln>
                <a:noFill/>
              </a:ln>
              <a:solidFill>
                <a:srgbClr val="002060"/>
              </a:solidFill>
              <a:effectLst/>
              <a:uLnTx/>
              <a:uFillTx/>
              <a:latin typeface="Calibri" panose="020F0502020204030204"/>
              <a:ea typeface="+mn-ea"/>
              <a:cs typeface="+mn-cs"/>
              <a:sym typeface="Arial"/>
            </a:endParaRPr>
          </a:p>
        </p:txBody>
      </p:sp>
      <p:sp>
        <p:nvSpPr>
          <p:cNvPr id="71" name="AMsPham"/>
          <p:cNvSpPr/>
          <p:nvPr/>
        </p:nvSpPr>
        <p:spPr>
          <a:xfrm>
            <a:off x="6971157" y="1914813"/>
            <a:ext cx="4840999"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4800" i="0" u="none" strike="noStrike" kern="1200" cap="none" spc="0" normalizeH="0" baseline="0" noProof="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Buổi</a:t>
            </a:r>
            <a:r>
              <a:rPr kumimoji="0" lang="en-US" sz="4800" i="0" u="none" strike="noStrike" kern="1200" cap="none" spc="0" normalizeH="0" noProof="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 sáng sớm</a:t>
            </a:r>
            <a:endParaRPr kumimoji="0" lang="en-US" sz="480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endParaRPr>
          </a:p>
        </p:txBody>
      </p:sp>
      <p:sp>
        <p:nvSpPr>
          <p:cNvPr id="73" name="CMsPham"/>
          <p:cNvSpPr/>
          <p:nvPr/>
        </p:nvSpPr>
        <p:spPr>
          <a:xfrm>
            <a:off x="6966393" y="3758080"/>
            <a:ext cx="4840999"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lang="en-US" sz="4800" kern="1200">
                <a:solidFill>
                  <a:srgbClr val="002060"/>
                </a:solidFill>
                <a:latin typeface="+mj-lt"/>
                <a:ea typeface="Arial-Rounded" panose="020B0500000000000000" pitchFamily="34" charset="0"/>
                <a:cs typeface="Arial-Rounded" panose="020B0500000000000000" pitchFamily="34" charset="0"/>
              </a:rPr>
              <a:t>Buổi chiều </a:t>
            </a:r>
            <a:endParaRPr kumimoji="0" lang="en-US" sz="480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endParaRPr>
          </a:p>
        </p:txBody>
      </p:sp>
      <p:sp>
        <p:nvSpPr>
          <p:cNvPr id="76" name="Right Arrow 75"/>
          <p:cNvSpPr/>
          <p:nvPr/>
        </p:nvSpPr>
        <p:spPr>
          <a:xfrm>
            <a:off x="5007275" y="7568718"/>
            <a:ext cx="1221060" cy="775792"/>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2394"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Next</a:t>
            </a:r>
          </a:p>
        </p:txBody>
      </p:sp>
      <p:pic>
        <p:nvPicPr>
          <p:cNvPr id="79" name="NextMsPham">
            <a:hlinkClick r:id="" action="ppaction://hlinkshowjump?jump=nextslide"/>
          </p:cNvPr>
          <p:cNvPicPr>
            <a:picLocks noChangeAspect="1"/>
          </p:cNvPicPr>
          <p:nvPr/>
        </p:nvPicPr>
        <p:blipFill>
          <a:blip r:embed="rId8"/>
          <a:stretch>
            <a:fillRect/>
          </a:stretch>
        </p:blipFill>
        <p:spPr>
          <a:xfrm>
            <a:off x="5329861" y="5485898"/>
            <a:ext cx="1502118" cy="1015601"/>
          </a:xfrm>
          <a:prstGeom prst="rect">
            <a:avLst/>
          </a:prstGeom>
        </p:spPr>
      </p:pic>
      <p:sp>
        <p:nvSpPr>
          <p:cNvPr id="6" name="TextBox 5">
            <a:extLst>
              <a:ext uri="{FF2B5EF4-FFF2-40B4-BE49-F238E27FC236}">
                <a16:creationId xmlns:a16="http://schemas.microsoft.com/office/drawing/2014/main" id="{7BBC0B57-B138-C363-180E-86BCCC73F7B9}"/>
              </a:ext>
            </a:extLst>
          </p:cNvPr>
          <p:cNvSpPr txBox="1"/>
          <p:nvPr/>
        </p:nvSpPr>
        <p:spPr>
          <a:xfrm>
            <a:off x="262347" y="1861004"/>
            <a:ext cx="3916263"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effectLst/>
                <a:uLnTx/>
                <a:uFillTx/>
                <a:latin typeface="+mj-lt"/>
                <a:ea typeface="Arial-Rounded" panose="020B0500000000000000" pitchFamily="34" charset="0"/>
                <a:cs typeface="Arial-Rounded" panose="020B0500000000000000" pitchFamily="34" charset="0"/>
                <a:sym typeface="Arial"/>
              </a:rPr>
              <a:t>Khổ 2 của bài thơ “Vẽ màu” nói về màu sắc của cảnh vật ở thời điểm nào?</a:t>
            </a:r>
            <a:endParaRPr kumimoji="0" lang="en-US" sz="4000" b="1" i="0" u="none" strike="noStrike" kern="0" cap="none" spc="0" normalizeH="0" baseline="0" noProof="0" dirty="0">
              <a:ln>
                <a:noFill/>
              </a:ln>
              <a:effectLst/>
              <a:uLnTx/>
              <a:uFillTx/>
              <a:latin typeface="+mj-lt"/>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27771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64" presetClass="path" presetSubtype="0" accel="50000" decel="50000" fill="hold" nodeType="afterEffect">
                                  <p:stCondLst>
                                    <p:cond delay="250"/>
                                  </p:stCondLst>
                                  <p:childTnLst>
                                    <p:animMotion origin="layout" path="M -1.25E-6 2.96296E-6 L -0.12239 -0.56528 " pathEditMode="relative" rAng="0" ptsTypes="AA">
                                      <p:cBhvr>
                                        <p:cTn id="10" dur="750" fill="hold"/>
                                        <p:tgtEl>
                                          <p:spTgt spid="66"/>
                                        </p:tgtEl>
                                        <p:attrNameLst>
                                          <p:attrName>ppt_x</p:attrName>
                                          <p:attrName>ppt_y</p:attrName>
                                        </p:attrNameLst>
                                      </p:cBhvr>
                                      <p:rCtr x="-6120" y="-28264"/>
                                    </p:animMotion>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par>
                                <p:cTn id="11" presetID="6" presetClass="emph" presetSubtype="0" fill="hold" nodeType="withEffect">
                                  <p:stCondLst>
                                    <p:cond delay="500"/>
                                  </p:stCondLst>
                                  <p:childTnLst>
                                    <p:animScale>
                                      <p:cBhvr>
                                        <p:cTn id="12" dur="250" fill="hold"/>
                                        <p:tgtEl>
                                          <p:spTgt spid="66"/>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3"/>
                                        </p:tgtEl>
                                        <p:attrNameLst>
                                          <p:attrName>style.opacity</p:attrName>
                                        </p:attrNameLst>
                                      </p:cBhvr>
                                      <p:to>
                                        <p:strVal val="0.5"/>
                                      </p:to>
                                    </p:set>
                                    <p:animEffect filter="image" prLst="opacity: 0.5">
                                      <p:cBhvr rctx="IE">
                                        <p:cTn id="49" dur="indefinite"/>
                                        <p:tgtEl>
                                          <p:spTgt spid="73"/>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3"/>
                                        </p:tgtEl>
                                      </p:cBhvr>
                                    </p:animEffect>
                                    <p:animScale>
                                      <p:cBhvr>
                                        <p:cTn id="58" dur="250" autoRev="1" fill="hold"/>
                                        <p:tgtEl>
                                          <p:spTgt spid="73"/>
                                        </p:tgtEl>
                                      </p:cBhvr>
                                      <p:by x="105000" y="105000"/>
                                    </p:animScale>
                                  </p:childTnLst>
                                </p:cTn>
                              </p:par>
                            </p:childTnLst>
                          </p:cTn>
                        </p:par>
                        <p:par>
                          <p:cTn id="59" fill="hold">
                            <p:stCondLst>
                              <p:cond delay="500"/>
                            </p:stCondLst>
                            <p:childTnLst>
                              <p:par>
                                <p:cTn id="60" presetID="0" presetClass="path" presetSubtype="0" accel="50000" decel="50000" fill="hold" nodeType="afterEffect">
                                  <p:stCondLst>
                                    <p:cond delay="250"/>
                                  </p:stCondLst>
                                  <p:childTnLst>
                                    <p:animMotion origin="layout" path="M 6.25E-7 4.81481E-6 L -0.00716 -0.49051 L 0.10898 -0.61088 " pathEditMode="relative" rAng="0" ptsTypes="AAA">
                                      <p:cBhvr>
                                        <p:cTn id="61" dur="750" fill="hold"/>
                                        <p:tgtEl>
                                          <p:spTgt spid="69"/>
                                        </p:tgtEl>
                                        <p:attrNameLst>
                                          <p:attrName>ppt_x</p:attrName>
                                          <p:attrName>ppt_y</p:attrName>
                                        </p:attrNameLst>
                                      </p:cBhvr>
                                      <p:rCtr x="5091" y="-30556"/>
                                    </p:animMotion>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par>
                                <p:cTn id="62" presetID="6" presetClass="emph" presetSubtype="0" fill="hold" nodeType="withEffect">
                                  <p:stCondLst>
                                    <p:cond delay="500"/>
                                  </p:stCondLst>
                                  <p:childTnLst>
                                    <p:animScale>
                                      <p:cBhvr>
                                        <p:cTn id="63" dur="250" fill="hold"/>
                                        <p:tgtEl>
                                          <p:spTgt spid="69"/>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71" grpId="0" animBg="1"/>
      <p:bldP spid="73" grpId="0" animBg="1"/>
      <p:bldP spid="7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27894" y="-7017"/>
            <a:ext cx="12217625" cy="6872034"/>
          </a:xfrm>
          <a:prstGeom prst="rect">
            <a:avLst/>
          </a:prstGeom>
        </p:spPr>
      </p:pic>
      <p:grpSp>
        <p:nvGrpSpPr>
          <p:cNvPr id="35" name="Group 34"/>
          <p:cNvGrpSpPr/>
          <p:nvPr/>
        </p:nvGrpSpPr>
        <p:grpSpPr>
          <a:xfrm>
            <a:off x="4824341" y="907381"/>
            <a:ext cx="1519740" cy="106948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6"/>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6"/>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6"/>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6"/>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6"/>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6"/>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6"/>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6"/>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6"/>
            <a:srcRect l="31176" t="10168" r="29330" b="5936"/>
            <a:stretch/>
          </p:blipFill>
          <p:spPr>
            <a:xfrm>
              <a:off x="5354633" y="901127"/>
              <a:ext cx="537490" cy="1069287"/>
            </a:xfrm>
            <a:prstGeom prst="rect">
              <a:avLst/>
            </a:prstGeom>
          </p:spPr>
        </p:pic>
      </p:grpSp>
      <p:grpSp>
        <p:nvGrpSpPr>
          <p:cNvPr id="36" name="Group 35"/>
          <p:cNvGrpSpPr/>
          <p:nvPr/>
        </p:nvGrpSpPr>
        <p:grpSpPr>
          <a:xfrm>
            <a:off x="4784574" y="757036"/>
            <a:ext cx="1649784" cy="1187143"/>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6"/>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6"/>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6"/>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6"/>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6"/>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6"/>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6"/>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6"/>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6"/>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2121" t="28664" r="23565" b="22678"/>
          <a:stretch/>
        </p:blipFill>
        <p:spPr>
          <a:xfrm>
            <a:off x="5111772" y="5604829"/>
            <a:ext cx="1206682" cy="1168677"/>
          </a:xfrm>
          <a:prstGeom prst="ellipse">
            <a:avLst/>
          </a:prstGeom>
        </p:spPr>
      </p:pic>
      <p:grpSp>
        <p:nvGrpSpPr>
          <p:cNvPr id="52" name="Group 51"/>
          <p:cNvGrpSpPr/>
          <p:nvPr/>
        </p:nvGrpSpPr>
        <p:grpSpPr>
          <a:xfrm>
            <a:off x="4511183" y="1635999"/>
            <a:ext cx="2250400" cy="538562"/>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6"/>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6"/>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6"/>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6"/>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7" cstate="print">
            <a:extLst>
              <a:ext uri="{28A0092B-C50C-407E-A947-70E740481C1C}">
                <a14:useLocalDpi xmlns:a14="http://schemas.microsoft.com/office/drawing/2010/main" val="0"/>
              </a:ext>
            </a:extLst>
          </a:blip>
          <a:srcRect l="22853" t="28995" r="22867" b="19666"/>
          <a:stretch/>
        </p:blipFill>
        <p:spPr>
          <a:xfrm>
            <a:off x="5121274" y="5595327"/>
            <a:ext cx="1026155" cy="1049236"/>
          </a:xfrm>
          <a:prstGeom prst="ellipse">
            <a:avLst/>
          </a:prstGeom>
        </p:spPr>
      </p:pic>
      <p:pic>
        <p:nvPicPr>
          <p:cNvPr id="69" name="Picture 68"/>
          <p:cNvPicPr>
            <a:picLocks noChangeAspect="1"/>
          </p:cNvPicPr>
          <p:nvPr/>
        </p:nvPicPr>
        <p:blipFill rotWithShape="1">
          <a:blip r:embed="rId7" cstate="print">
            <a:extLst>
              <a:ext uri="{28A0092B-C50C-407E-A947-70E740481C1C}">
                <a14:useLocalDpi xmlns:a14="http://schemas.microsoft.com/office/drawing/2010/main" val="0"/>
              </a:ext>
            </a:extLst>
          </a:blip>
          <a:srcRect l="22492" t="28623" r="24050" b="19666"/>
          <a:stretch/>
        </p:blipFill>
        <p:spPr>
          <a:xfrm>
            <a:off x="5102272" y="5528817"/>
            <a:ext cx="1187679" cy="1241973"/>
          </a:xfrm>
          <a:prstGeom prst="ellipse">
            <a:avLst/>
          </a:prstGeom>
        </p:spPr>
      </p:pic>
      <p:sp>
        <p:nvSpPr>
          <p:cNvPr id="70" name="QMsPham"/>
          <p:cNvSpPr/>
          <p:nvPr/>
        </p:nvSpPr>
        <p:spPr>
          <a:xfrm>
            <a:off x="143693" y="715771"/>
            <a:ext cx="4278042" cy="5412018"/>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2114" rtl="0" eaLnBrk="1" fontAlgn="auto" latinLnBrk="0" hangingPunct="1">
              <a:lnSpc>
                <a:spcPct val="100000"/>
              </a:lnSpc>
              <a:spcBef>
                <a:spcPts val="0"/>
              </a:spcBef>
              <a:spcAft>
                <a:spcPts val="0"/>
              </a:spcAft>
              <a:buClrTx/>
              <a:buSzTx/>
              <a:buFont typeface="Arial"/>
              <a:buNone/>
              <a:tabLst/>
              <a:defRPr/>
            </a:pPr>
            <a:endParaRPr kumimoji="0" lang="en-US" sz="2793" b="1" i="0" u="none" strike="noStrike" kern="1200" cap="none" spc="0" normalizeH="0" baseline="0" noProof="0" dirty="0">
              <a:ln>
                <a:noFill/>
              </a:ln>
              <a:solidFill>
                <a:srgbClr val="002060"/>
              </a:solidFill>
              <a:effectLst/>
              <a:uLnTx/>
              <a:uFillTx/>
              <a:latin typeface="Calibri" panose="020F0502020204030204"/>
              <a:ea typeface="+mn-ea"/>
              <a:cs typeface="+mn-cs"/>
              <a:sym typeface="Arial"/>
            </a:endParaRPr>
          </a:p>
        </p:txBody>
      </p:sp>
      <p:sp>
        <p:nvSpPr>
          <p:cNvPr id="71" name="AMsPham"/>
          <p:cNvSpPr/>
          <p:nvPr/>
        </p:nvSpPr>
        <p:spPr>
          <a:xfrm>
            <a:off x="8059060" y="3734583"/>
            <a:ext cx="3320066"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6000" i="0" u="none" strike="noStrike" kern="1200" cap="none" spc="0" normalizeH="0" baseline="0" noProof="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Màu</a:t>
            </a:r>
            <a:r>
              <a:rPr kumimoji="0" lang="en-US" sz="6000" i="0" u="none" strike="noStrike" kern="1200" cap="none" spc="0" normalizeH="0" noProof="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 tím</a:t>
            </a:r>
            <a:endParaRPr kumimoji="0" lang="en-US" sz="600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endParaRPr>
          </a:p>
        </p:txBody>
      </p:sp>
      <p:sp>
        <p:nvSpPr>
          <p:cNvPr id="73" name="CMsPham"/>
          <p:cNvSpPr/>
          <p:nvPr/>
        </p:nvSpPr>
        <p:spPr>
          <a:xfrm>
            <a:off x="8059060" y="1764150"/>
            <a:ext cx="3320066"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6000" i="0" u="none" strike="noStrike" kern="1200" cap="none" spc="0" normalizeH="0" baseline="0" noProof="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Màu</a:t>
            </a:r>
            <a:r>
              <a:rPr kumimoji="0" lang="en-US" sz="6000" i="0" u="none" strike="noStrike" kern="1200" cap="none" spc="0" normalizeH="0" noProof="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 đỏ</a:t>
            </a:r>
            <a:endParaRPr kumimoji="0" lang="en-US" sz="600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endParaRPr>
          </a:p>
        </p:txBody>
      </p:sp>
      <p:sp>
        <p:nvSpPr>
          <p:cNvPr id="76" name="Right Arrow 75"/>
          <p:cNvSpPr/>
          <p:nvPr/>
        </p:nvSpPr>
        <p:spPr>
          <a:xfrm>
            <a:off x="5007275" y="7568718"/>
            <a:ext cx="1221060" cy="775792"/>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2394"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Next</a:t>
            </a:r>
          </a:p>
        </p:txBody>
      </p:sp>
      <p:pic>
        <p:nvPicPr>
          <p:cNvPr id="79" name="NextMsPham">
            <a:hlinkClick r:id="" action="ppaction://hlinkshowjump?jump=nextslide"/>
          </p:cNvPr>
          <p:cNvPicPr>
            <a:picLocks noChangeAspect="1"/>
          </p:cNvPicPr>
          <p:nvPr/>
        </p:nvPicPr>
        <p:blipFill>
          <a:blip r:embed="rId8"/>
          <a:stretch>
            <a:fillRect/>
          </a:stretch>
        </p:blipFill>
        <p:spPr>
          <a:xfrm>
            <a:off x="5329861" y="5485898"/>
            <a:ext cx="1502118" cy="1015601"/>
          </a:xfrm>
          <a:prstGeom prst="rect">
            <a:avLst/>
          </a:prstGeom>
        </p:spPr>
      </p:pic>
      <p:sp>
        <p:nvSpPr>
          <p:cNvPr id="2" name="TextBox 1">
            <a:extLst>
              <a:ext uri="{FF2B5EF4-FFF2-40B4-BE49-F238E27FC236}">
                <a16:creationId xmlns:a16="http://schemas.microsoft.com/office/drawing/2014/main" id="{CDA0469F-7F54-A388-DB94-43A7A86E3267}"/>
              </a:ext>
            </a:extLst>
          </p:cNvPr>
          <p:cNvSpPr txBox="1"/>
          <p:nvPr/>
        </p:nvSpPr>
        <p:spPr>
          <a:xfrm>
            <a:off x="317301" y="1477898"/>
            <a:ext cx="3931074"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a:latin typeface="+mj-lt"/>
                <a:ea typeface="Arial-Rounded" panose="020B0500000000000000" pitchFamily="34" charset="0"/>
                <a:cs typeface="Arial-Rounded" panose="020B0500000000000000" pitchFamily="34" charset="0"/>
              </a:rPr>
              <a:t>Trong bài thơ “Vẽ màu”, m</a:t>
            </a:r>
            <a:r>
              <a:rPr kumimoji="0" lang="en-US" sz="4400" b="1" i="0" u="none" strike="noStrike" kern="0" cap="none" spc="0" normalizeH="0" baseline="0" noProof="0">
                <a:ln>
                  <a:noFill/>
                </a:ln>
                <a:effectLst/>
                <a:uLnTx/>
                <a:uFillTx/>
                <a:latin typeface="+mj-lt"/>
                <a:ea typeface="Arial-Rounded" panose="020B0500000000000000" pitchFamily="34" charset="0"/>
                <a:cs typeface="Arial-Rounded" panose="020B0500000000000000" pitchFamily="34" charset="0"/>
                <a:sym typeface="Arial"/>
              </a:rPr>
              <a:t>àu nào được nhắc đến trong khổ thơ 3?</a:t>
            </a:r>
            <a:endParaRPr kumimoji="0" lang="en-US" sz="4400" b="1" i="0" u="none" strike="noStrike" kern="0" cap="none" spc="0" normalizeH="0" baseline="0" noProof="0" dirty="0">
              <a:ln>
                <a:noFill/>
              </a:ln>
              <a:effectLst/>
              <a:uLnTx/>
              <a:uFillTx/>
              <a:latin typeface="+mj-lt"/>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00475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64" presetClass="path" presetSubtype="0" accel="50000" decel="50000" fill="hold" nodeType="afterEffect">
                                  <p:stCondLst>
                                    <p:cond delay="250"/>
                                  </p:stCondLst>
                                  <p:childTnLst>
                                    <p:animMotion origin="layout" path="M -1.25E-6 2.96296E-6 L -0.12239 -0.56528 " pathEditMode="relative" rAng="0" ptsTypes="AA">
                                      <p:cBhvr>
                                        <p:cTn id="10" dur="750" fill="hold"/>
                                        <p:tgtEl>
                                          <p:spTgt spid="66"/>
                                        </p:tgtEl>
                                        <p:attrNameLst>
                                          <p:attrName>ppt_x</p:attrName>
                                          <p:attrName>ppt_y</p:attrName>
                                        </p:attrNameLst>
                                      </p:cBhvr>
                                      <p:rCtr x="-6120" y="-28264"/>
                                    </p:animMotion>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par>
                                <p:cTn id="11" presetID="6" presetClass="emph" presetSubtype="0" fill="hold" nodeType="withEffect">
                                  <p:stCondLst>
                                    <p:cond delay="500"/>
                                  </p:stCondLst>
                                  <p:childTnLst>
                                    <p:animScale>
                                      <p:cBhvr>
                                        <p:cTn id="12" dur="250" fill="hold"/>
                                        <p:tgtEl>
                                          <p:spTgt spid="66"/>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3"/>
                                        </p:tgtEl>
                                        <p:attrNameLst>
                                          <p:attrName>style.opacity</p:attrName>
                                        </p:attrNameLst>
                                      </p:cBhvr>
                                      <p:to>
                                        <p:strVal val="0.5"/>
                                      </p:to>
                                    </p:set>
                                    <p:animEffect filter="image" prLst="opacity: 0.5">
                                      <p:cBhvr rctx="IE">
                                        <p:cTn id="49" dur="indefinite"/>
                                        <p:tgtEl>
                                          <p:spTgt spid="73"/>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3"/>
                                        </p:tgtEl>
                                      </p:cBhvr>
                                    </p:animEffect>
                                    <p:animScale>
                                      <p:cBhvr>
                                        <p:cTn id="58" dur="250" autoRev="1" fill="hold"/>
                                        <p:tgtEl>
                                          <p:spTgt spid="73"/>
                                        </p:tgtEl>
                                      </p:cBhvr>
                                      <p:by x="105000" y="105000"/>
                                    </p:animScale>
                                  </p:childTnLst>
                                </p:cTn>
                              </p:par>
                            </p:childTnLst>
                          </p:cTn>
                        </p:par>
                        <p:par>
                          <p:cTn id="59" fill="hold">
                            <p:stCondLst>
                              <p:cond delay="500"/>
                            </p:stCondLst>
                            <p:childTnLst>
                              <p:par>
                                <p:cTn id="60" presetID="0" presetClass="path" presetSubtype="0" accel="50000" decel="50000" fill="hold" nodeType="afterEffect">
                                  <p:stCondLst>
                                    <p:cond delay="250"/>
                                  </p:stCondLst>
                                  <p:childTnLst>
                                    <p:animMotion origin="layout" path="M 6.25E-7 4.81481E-6 L -0.00716 -0.49051 L 0.10898 -0.61088 " pathEditMode="relative" rAng="0" ptsTypes="AAA">
                                      <p:cBhvr>
                                        <p:cTn id="61" dur="750" fill="hold"/>
                                        <p:tgtEl>
                                          <p:spTgt spid="69"/>
                                        </p:tgtEl>
                                        <p:attrNameLst>
                                          <p:attrName>ppt_x</p:attrName>
                                          <p:attrName>ppt_y</p:attrName>
                                        </p:attrNameLst>
                                      </p:cBhvr>
                                      <p:rCtr x="5091" y="-30556"/>
                                    </p:animMotion>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par>
                                <p:cTn id="62" presetID="6" presetClass="emph" presetSubtype="0" fill="hold" nodeType="withEffect">
                                  <p:stCondLst>
                                    <p:cond delay="500"/>
                                  </p:stCondLst>
                                  <p:childTnLst>
                                    <p:animScale>
                                      <p:cBhvr>
                                        <p:cTn id="63" dur="250" fill="hold"/>
                                        <p:tgtEl>
                                          <p:spTgt spid="69"/>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71" grpId="0" animBg="1"/>
      <p:bldP spid="73" grpId="0" animBg="1"/>
      <p:bldP spid="7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27894" y="-7017"/>
            <a:ext cx="12217625" cy="6872034"/>
          </a:xfrm>
          <a:prstGeom prst="rect">
            <a:avLst/>
          </a:prstGeom>
        </p:spPr>
      </p:pic>
      <p:grpSp>
        <p:nvGrpSpPr>
          <p:cNvPr id="35" name="Group 34"/>
          <p:cNvGrpSpPr/>
          <p:nvPr/>
        </p:nvGrpSpPr>
        <p:grpSpPr>
          <a:xfrm>
            <a:off x="4824341" y="907381"/>
            <a:ext cx="1519740" cy="106948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6"/>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6"/>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6"/>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6"/>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6"/>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6"/>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6"/>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6"/>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6"/>
            <a:srcRect l="31176" t="10168" r="29330" b="5936"/>
            <a:stretch/>
          </p:blipFill>
          <p:spPr>
            <a:xfrm>
              <a:off x="5354633" y="901127"/>
              <a:ext cx="537490" cy="1069287"/>
            </a:xfrm>
            <a:prstGeom prst="rect">
              <a:avLst/>
            </a:prstGeom>
          </p:spPr>
        </p:pic>
      </p:grpSp>
      <p:grpSp>
        <p:nvGrpSpPr>
          <p:cNvPr id="36" name="Group 35"/>
          <p:cNvGrpSpPr/>
          <p:nvPr/>
        </p:nvGrpSpPr>
        <p:grpSpPr>
          <a:xfrm>
            <a:off x="4784574" y="757036"/>
            <a:ext cx="1649784" cy="1187143"/>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6"/>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6"/>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6"/>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6"/>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6"/>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6"/>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6"/>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6"/>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6"/>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2121" t="28664" r="23565" b="22678"/>
          <a:stretch/>
        </p:blipFill>
        <p:spPr>
          <a:xfrm>
            <a:off x="5111772" y="5604829"/>
            <a:ext cx="1206682" cy="1168677"/>
          </a:xfrm>
          <a:prstGeom prst="ellipse">
            <a:avLst/>
          </a:prstGeom>
        </p:spPr>
      </p:pic>
      <p:grpSp>
        <p:nvGrpSpPr>
          <p:cNvPr id="52" name="Group 51"/>
          <p:cNvGrpSpPr/>
          <p:nvPr/>
        </p:nvGrpSpPr>
        <p:grpSpPr>
          <a:xfrm>
            <a:off x="4511183" y="1635999"/>
            <a:ext cx="2250400" cy="538562"/>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6"/>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6"/>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6"/>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6"/>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7" cstate="print">
            <a:extLst>
              <a:ext uri="{28A0092B-C50C-407E-A947-70E740481C1C}">
                <a14:useLocalDpi xmlns:a14="http://schemas.microsoft.com/office/drawing/2010/main" val="0"/>
              </a:ext>
            </a:extLst>
          </a:blip>
          <a:srcRect l="22853" t="28995" r="22867" b="19666"/>
          <a:stretch/>
        </p:blipFill>
        <p:spPr>
          <a:xfrm>
            <a:off x="5121274" y="5595327"/>
            <a:ext cx="1026155" cy="1049236"/>
          </a:xfrm>
          <a:prstGeom prst="ellipse">
            <a:avLst/>
          </a:prstGeom>
        </p:spPr>
      </p:pic>
      <p:pic>
        <p:nvPicPr>
          <p:cNvPr id="69" name="Picture 68"/>
          <p:cNvPicPr>
            <a:picLocks noChangeAspect="1"/>
          </p:cNvPicPr>
          <p:nvPr/>
        </p:nvPicPr>
        <p:blipFill rotWithShape="1">
          <a:blip r:embed="rId7" cstate="print">
            <a:extLst>
              <a:ext uri="{28A0092B-C50C-407E-A947-70E740481C1C}">
                <a14:useLocalDpi xmlns:a14="http://schemas.microsoft.com/office/drawing/2010/main" val="0"/>
              </a:ext>
            </a:extLst>
          </a:blip>
          <a:srcRect l="22492" t="28623" r="24050" b="19666"/>
          <a:stretch/>
        </p:blipFill>
        <p:spPr>
          <a:xfrm>
            <a:off x="5102272" y="5528817"/>
            <a:ext cx="1187679" cy="1241973"/>
          </a:xfrm>
          <a:prstGeom prst="ellipse">
            <a:avLst/>
          </a:prstGeom>
        </p:spPr>
      </p:pic>
      <p:sp>
        <p:nvSpPr>
          <p:cNvPr id="70" name="QMsPham"/>
          <p:cNvSpPr/>
          <p:nvPr/>
        </p:nvSpPr>
        <p:spPr>
          <a:xfrm>
            <a:off x="1" y="715771"/>
            <a:ext cx="4651332" cy="5412018"/>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2114" rtl="0" eaLnBrk="1" fontAlgn="auto" latinLnBrk="0" hangingPunct="1">
              <a:lnSpc>
                <a:spcPct val="100000"/>
              </a:lnSpc>
              <a:spcBef>
                <a:spcPts val="0"/>
              </a:spcBef>
              <a:spcAft>
                <a:spcPts val="0"/>
              </a:spcAft>
              <a:buClrTx/>
              <a:buSzTx/>
              <a:buFont typeface="Arial"/>
              <a:buNone/>
              <a:tabLst/>
              <a:defRPr/>
            </a:pPr>
            <a:endParaRPr kumimoji="0" lang="en-US" sz="3591" b="1" i="0" u="none" strike="noStrike" kern="1200" cap="none" spc="0" normalizeH="0" baseline="0" noProof="0" dirty="0">
              <a:ln>
                <a:noFill/>
              </a:ln>
              <a:solidFill>
                <a:srgbClr val="002060"/>
              </a:solidFill>
              <a:effectLst/>
              <a:uLnTx/>
              <a:uFillTx/>
              <a:latin typeface="Calibri" panose="020F0502020204030204"/>
              <a:ea typeface="+mn-ea"/>
              <a:cs typeface="+mn-cs"/>
              <a:sym typeface="Arial"/>
            </a:endParaRPr>
          </a:p>
        </p:txBody>
      </p:sp>
      <p:sp>
        <p:nvSpPr>
          <p:cNvPr id="71" name="AMsPham"/>
          <p:cNvSpPr/>
          <p:nvPr/>
        </p:nvSpPr>
        <p:spPr>
          <a:xfrm>
            <a:off x="7920105" y="3965347"/>
            <a:ext cx="3320066"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2114" rtl="0" eaLnBrk="1" fontAlgn="auto" latinLnBrk="0" hangingPunct="1">
              <a:lnSpc>
                <a:spcPct val="100000"/>
              </a:lnSpc>
              <a:spcBef>
                <a:spcPts val="0"/>
              </a:spcBef>
              <a:spcAft>
                <a:spcPts val="0"/>
              </a:spcAft>
              <a:buClrTx/>
              <a:buSzTx/>
              <a:buFont typeface="Arial"/>
              <a:buNone/>
              <a:tabLst/>
              <a:defRPr/>
            </a:pPr>
            <a:r>
              <a:rPr kumimoji="0" lang="en-US" sz="4400" i="0" u="none" strike="noStrike" kern="1200" cap="none" spc="0" normalizeH="0" baseline="0" noProof="0">
                <a:ln>
                  <a:noFill/>
                </a:ln>
                <a:solidFill>
                  <a:srgbClr val="002060"/>
                </a:solidFill>
                <a:effectLst/>
                <a:uLnTx/>
                <a:uFillTx/>
                <a:latin typeface="+mj-lt"/>
                <a:ea typeface="+mn-ea"/>
                <a:cs typeface="+mn-cs"/>
                <a:sym typeface="Arial"/>
              </a:rPr>
              <a:t>Tính</a:t>
            </a:r>
            <a:r>
              <a:rPr kumimoji="0" lang="en-US" sz="4400" i="0" u="none" strike="noStrike" kern="1200" cap="none" spc="0" normalizeH="0" noProof="0">
                <a:ln>
                  <a:noFill/>
                </a:ln>
                <a:solidFill>
                  <a:srgbClr val="002060"/>
                </a:solidFill>
                <a:effectLst/>
                <a:uLnTx/>
                <a:uFillTx/>
                <a:latin typeface="+mj-lt"/>
                <a:ea typeface="+mn-ea"/>
                <a:cs typeface="+mn-cs"/>
                <a:sym typeface="Arial"/>
              </a:rPr>
              <a:t> sáng tạo</a:t>
            </a:r>
            <a:endParaRPr kumimoji="0" lang="en-US" sz="440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endParaRPr>
          </a:p>
        </p:txBody>
      </p:sp>
      <p:sp>
        <p:nvSpPr>
          <p:cNvPr id="72" name="BMsPham"/>
          <p:cNvSpPr/>
          <p:nvPr/>
        </p:nvSpPr>
        <p:spPr>
          <a:xfrm>
            <a:off x="7920105" y="1535591"/>
            <a:ext cx="3320066"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2114" rtl="0" eaLnBrk="1" fontAlgn="auto" latinLnBrk="0" hangingPunct="1">
              <a:lnSpc>
                <a:spcPct val="100000"/>
              </a:lnSpc>
              <a:spcBef>
                <a:spcPts val="0"/>
              </a:spcBef>
              <a:spcAft>
                <a:spcPts val="0"/>
              </a:spcAft>
              <a:buClrTx/>
              <a:buSzTx/>
              <a:buFont typeface="Arial"/>
              <a:buNone/>
              <a:tabLst/>
              <a:defRPr/>
            </a:pPr>
            <a:r>
              <a:rPr kumimoji="0" lang="en-US" sz="4400" i="0" u="none" strike="noStrike" kern="1200" cap="none" spc="0" normalizeH="0" baseline="0" noProof="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Tính</a:t>
            </a:r>
            <a:r>
              <a:rPr kumimoji="0" lang="en-US" sz="4400" i="0" u="none" strike="noStrike" kern="1200" cap="none" spc="0" normalizeH="0" noProof="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 rập khuôn</a:t>
            </a:r>
            <a:endParaRPr kumimoji="0" lang="en-US" sz="440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endParaRPr>
          </a:p>
        </p:txBody>
      </p:sp>
      <p:sp>
        <p:nvSpPr>
          <p:cNvPr id="76" name="Right Arrow 75"/>
          <p:cNvSpPr/>
          <p:nvPr/>
        </p:nvSpPr>
        <p:spPr>
          <a:xfrm>
            <a:off x="5007275" y="7568718"/>
            <a:ext cx="1221060" cy="775792"/>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2394"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Next</a:t>
            </a:r>
          </a:p>
        </p:txBody>
      </p:sp>
      <p:pic>
        <p:nvPicPr>
          <p:cNvPr id="79" name="NextMsPham">
            <a:hlinkClick r:id="" action="ppaction://hlinkshowjump?jump=nextslide"/>
          </p:cNvPr>
          <p:cNvPicPr>
            <a:picLocks noChangeAspect="1"/>
          </p:cNvPicPr>
          <p:nvPr/>
        </p:nvPicPr>
        <p:blipFill>
          <a:blip r:embed="rId8"/>
          <a:stretch>
            <a:fillRect/>
          </a:stretch>
        </p:blipFill>
        <p:spPr>
          <a:xfrm>
            <a:off x="5329861" y="5485898"/>
            <a:ext cx="1502118" cy="1015601"/>
          </a:xfrm>
          <a:prstGeom prst="rect">
            <a:avLst/>
          </a:prstGeom>
        </p:spPr>
      </p:pic>
      <p:sp>
        <p:nvSpPr>
          <p:cNvPr id="2" name="TextBox 1">
            <a:extLst>
              <a:ext uri="{FF2B5EF4-FFF2-40B4-BE49-F238E27FC236}">
                <a16:creationId xmlns:a16="http://schemas.microsoft.com/office/drawing/2014/main" id="{70646D78-912E-4952-BA6F-AB26407FA06E}"/>
              </a:ext>
            </a:extLst>
          </p:cNvPr>
          <p:cNvSpPr txBox="1"/>
          <p:nvPr/>
        </p:nvSpPr>
        <p:spPr>
          <a:xfrm>
            <a:off x="-47178" y="2083379"/>
            <a:ext cx="4715662" cy="2554545"/>
          </a:xfrm>
          <a:prstGeom prst="rect">
            <a:avLst/>
          </a:prstGeom>
          <a:noFill/>
        </p:spPr>
        <p:txBody>
          <a:bodyPr wrap="square" rtlCol="0">
            <a:spAutoFit/>
          </a:bodyPr>
          <a:lstStyle/>
          <a:p>
            <a:pPr algn="just"/>
            <a:r>
              <a:rPr lang="en-US" sz="4000" b="1">
                <a:latin typeface="+mj-lt"/>
                <a:ea typeface="Arial-Rounded" pitchFamily="34" charset="0"/>
                <a:cs typeface="Arial-Rounded" pitchFamily="34" charset="0"/>
              </a:rPr>
              <a:t>Yếu tố nào cần được coi trọng khi chúng ta vẽ tranh?</a:t>
            </a:r>
            <a:endParaRPr lang="en-US" sz="4000" b="1" dirty="0">
              <a:latin typeface="+mj-lt"/>
              <a:ea typeface="Arial-Rounded" pitchFamily="34" charset="0"/>
              <a:cs typeface="Arial-Rounded" pitchFamily="34" charset="0"/>
            </a:endParaRPr>
          </a:p>
        </p:txBody>
      </p:sp>
    </p:spTree>
    <p:extLst>
      <p:ext uri="{BB962C8B-B14F-4D97-AF65-F5344CB8AC3E}">
        <p14:creationId xmlns:p14="http://schemas.microsoft.com/office/powerpoint/2010/main" val="41422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0" presetClass="path" presetSubtype="0" accel="50000" decel="50000" fill="hold" nodeType="afterEffect">
                                  <p:stCondLst>
                                    <p:cond delay="250"/>
                                  </p:stCondLst>
                                  <p:childTnLst>
                                    <p:animMotion origin="layout" path="M 6.25E-7 4.81481E-6 L -0.00716 -0.49051 L 0.10898 -0.61088 " pathEditMode="relative" rAng="0" ptsTypes="AAA">
                                      <p:cBhvr>
                                        <p:cTn id="10" dur="750" fill="hold"/>
                                        <p:tgtEl>
                                          <p:spTgt spid="69"/>
                                        </p:tgtEl>
                                        <p:attrNameLst>
                                          <p:attrName>ppt_x</p:attrName>
                                          <p:attrName>ppt_y</p:attrName>
                                        </p:attrNameLst>
                                      </p:cBhvr>
                                      <p:rCtr x="5091" y="-30556"/>
                                    </p:animMotion>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par>
                                <p:cTn id="11" presetID="6" presetClass="emph" presetSubtype="0" fill="hold" nodeType="withEffect">
                                  <p:stCondLst>
                                    <p:cond delay="500"/>
                                  </p:stCondLst>
                                  <p:childTnLst>
                                    <p:animScale>
                                      <p:cBhvr>
                                        <p:cTn id="12" dur="250" fill="hold"/>
                                        <p:tgtEl>
                                          <p:spTgt spid="69"/>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2"/>
                                        </p:tgtEl>
                                        <p:attrNameLst>
                                          <p:attrName>style.opacity</p:attrName>
                                        </p:attrNameLst>
                                      </p:cBhvr>
                                      <p:to>
                                        <p:strVal val="0.5"/>
                                      </p:to>
                                    </p:set>
                                    <p:animEffect filter="image" prLst="opacity: 0.5">
                                      <p:cBhvr rctx="IE">
                                        <p:cTn id="49" dur="indefinite"/>
                                        <p:tgtEl>
                                          <p:spTgt spid="72"/>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2"/>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fade">
                                      <p:cBhvr>
                                        <p:cTn id="55" dur="500"/>
                                        <p:tgtEl>
                                          <p:spTgt spid="66"/>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2"/>
                                        </p:tgtEl>
                                      </p:cBhvr>
                                    </p:animEffect>
                                    <p:animScale>
                                      <p:cBhvr>
                                        <p:cTn id="58" dur="250" autoRev="1" fill="hold"/>
                                        <p:tgtEl>
                                          <p:spTgt spid="72"/>
                                        </p:tgtEl>
                                      </p:cBhvr>
                                      <p:by x="105000" y="105000"/>
                                    </p:animScale>
                                  </p:childTnLst>
                                </p:cTn>
                              </p:par>
                            </p:childTnLst>
                          </p:cTn>
                        </p:par>
                        <p:par>
                          <p:cTn id="59" fill="hold">
                            <p:stCondLst>
                              <p:cond delay="500"/>
                            </p:stCondLst>
                            <p:childTnLst>
                              <p:par>
                                <p:cTn id="60" presetID="64" presetClass="path" presetSubtype="0" accel="50000" decel="50000" fill="hold" nodeType="afterEffect">
                                  <p:stCondLst>
                                    <p:cond delay="250"/>
                                  </p:stCondLst>
                                  <p:childTnLst>
                                    <p:animMotion origin="layout" path="M -1.25E-6 2.96296E-6 L -0.12239 -0.56528 " pathEditMode="relative" rAng="0" ptsTypes="AA">
                                      <p:cBhvr>
                                        <p:cTn id="61" dur="750" fill="hold"/>
                                        <p:tgtEl>
                                          <p:spTgt spid="66"/>
                                        </p:tgtEl>
                                        <p:attrNameLst>
                                          <p:attrName>ppt_x</p:attrName>
                                          <p:attrName>ppt_y</p:attrName>
                                        </p:attrNameLst>
                                      </p:cBhvr>
                                      <p:rCtr x="-6120" y="-28264"/>
                                    </p:animMotion>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par>
                                <p:cTn id="62" presetID="6" presetClass="emph" presetSubtype="0" fill="hold" nodeType="withEffect">
                                  <p:stCondLst>
                                    <p:cond delay="500"/>
                                  </p:stCondLst>
                                  <p:childTnLst>
                                    <p:animScale>
                                      <p:cBhvr>
                                        <p:cTn id="63" dur="250" fill="hold"/>
                                        <p:tgtEl>
                                          <p:spTgt spid="66"/>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71" grpId="0" animBg="1"/>
      <p:bldP spid="72" grpId="0" animBg="1"/>
      <p:bldP spid="7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483"/>
            <a:ext cx="12161838" cy="6852728"/>
          </a:xfrm>
          <a:prstGeom prst="rect">
            <a:avLst/>
          </a:prstGeom>
        </p:spPr>
      </p:pic>
      <p:pic>
        <p:nvPicPr>
          <p:cNvPr id="13" name="Picture 12"/>
          <p:cNvPicPr>
            <a:picLocks noChangeAspect="1"/>
          </p:cNvPicPr>
          <p:nvPr/>
        </p:nvPicPr>
        <p:blipFill rotWithShape="1">
          <a:blip r:embed="rId5"/>
          <a:srcRect l="31516" t="8179" r="32113" b="5499"/>
          <a:stretch/>
        </p:blipFill>
        <p:spPr>
          <a:xfrm>
            <a:off x="5254566" y="1733262"/>
            <a:ext cx="826353" cy="196428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0811" t="26777" r="21290" b="19666"/>
          <a:stretch/>
        </p:blipFill>
        <p:spPr>
          <a:xfrm>
            <a:off x="5694048" y="2901097"/>
            <a:ext cx="773743" cy="773743"/>
          </a:xfrm>
          <a:prstGeom prst="ellipse">
            <a:avLst/>
          </a:prstGeom>
        </p:spPr>
      </p:pic>
      <p:sp>
        <p:nvSpPr>
          <p:cNvPr id="7" name="Rounded Rectangle 6"/>
          <p:cNvSpPr/>
          <p:nvPr/>
        </p:nvSpPr>
        <p:spPr>
          <a:xfrm>
            <a:off x="5007274" y="7568718"/>
            <a:ext cx="1073644" cy="527183"/>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2394"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EXIT</a:t>
            </a:r>
          </a:p>
        </p:txBody>
      </p:sp>
      <p:pic>
        <p:nvPicPr>
          <p:cNvPr id="2" name="Picture 1">
            <a:hlinkClick r:id="" action="ppaction://hlinkshowjump?jump=nextslide"/>
          </p:cNvPr>
          <p:cNvPicPr>
            <a:picLocks noChangeAspect="1"/>
          </p:cNvPicPr>
          <p:nvPr/>
        </p:nvPicPr>
        <p:blipFill>
          <a:blip r:embed="rId7"/>
          <a:stretch>
            <a:fillRect/>
          </a:stretch>
        </p:blipFill>
        <p:spPr>
          <a:xfrm>
            <a:off x="5254567" y="5415928"/>
            <a:ext cx="1319674" cy="887891"/>
          </a:xfrm>
          <a:prstGeom prst="rect">
            <a:avLst/>
          </a:prstGeom>
        </p:spPr>
      </p:pic>
      <p:sp>
        <p:nvSpPr>
          <p:cNvPr id="9" name="Rounded Rectangle 8"/>
          <p:cNvSpPr/>
          <p:nvPr/>
        </p:nvSpPr>
        <p:spPr>
          <a:xfrm>
            <a:off x="2182844" y="2269958"/>
            <a:ext cx="8104475" cy="2036021"/>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1471" b="0" i="0" u="none" strike="noStrike" kern="1200" cap="none" spc="0" normalizeH="0" baseline="0" noProof="0" dirty="0">
                <a:ln w="12700">
                  <a:solidFill>
                    <a:prstClr val="white"/>
                  </a:solidFill>
                </a:ln>
                <a:solidFill>
                  <a:srgbClr val="FFFF00"/>
                </a:solidFill>
                <a:effectLst/>
                <a:uLnTx/>
                <a:uFillTx/>
                <a:latin typeface="Berlin Sans FB Demi" panose="020E0802020502020306" pitchFamily="34" charset="0"/>
                <a:ea typeface="+mn-ea"/>
                <a:cs typeface="+mn-cs"/>
                <a:sym typeface="Arial"/>
              </a:rPr>
              <a:t>Good job!</a:t>
            </a:r>
          </a:p>
        </p:txBody>
      </p:sp>
    </p:spTree>
    <p:extLst>
      <p:ext uri="{BB962C8B-B14F-4D97-AF65-F5344CB8AC3E}">
        <p14:creationId xmlns:p14="http://schemas.microsoft.com/office/powerpoint/2010/main" val="371731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lloween by Slidesgo">
  <a:themeElements>
    <a:clrScheme name="Simple Light">
      <a:dk1>
        <a:srgbClr val="0C0A1C"/>
      </a:dk1>
      <a:lt1>
        <a:srgbClr val="FFFCF3"/>
      </a:lt1>
      <a:dk2>
        <a:srgbClr val="595959"/>
      </a:dk2>
      <a:lt2>
        <a:srgbClr val="EEEEEE"/>
      </a:lt2>
      <a:accent1>
        <a:srgbClr val="ABB2FC"/>
      </a:accent1>
      <a:accent2>
        <a:srgbClr val="262877"/>
      </a:accent2>
      <a:accent3>
        <a:srgbClr val="F16925"/>
      </a:accent3>
      <a:accent4>
        <a:srgbClr val="00BC9A"/>
      </a:accent4>
      <a:accent5>
        <a:srgbClr val="F48C42"/>
      </a:accent5>
      <a:accent6>
        <a:srgbClr val="AD4816"/>
      </a:accent6>
      <a:hlink>
        <a:srgbClr val="383CC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1103</TotalTime>
  <Words>3779</Words>
  <Application>Microsoft Office PowerPoint</Application>
  <PresentationFormat>Custom</PresentationFormat>
  <Paragraphs>217</Paragraphs>
  <Slides>49</Slides>
  <Notes>30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49</vt:i4>
      </vt:variant>
    </vt:vector>
  </HeadingPairs>
  <TitlesOfParts>
    <vt:vector size="63" baseType="lpstr">
      <vt:lpstr>Delius Unicase</vt:lpstr>
      <vt:lpstr>Chewy</vt:lpstr>
      <vt:lpstr>AvantGarde</vt:lpstr>
      <vt:lpstr>Comfortaa</vt:lpstr>
      <vt:lpstr>Calibri</vt:lpstr>
      <vt:lpstr>Creepster</vt:lpstr>
      <vt:lpstr>Arial</vt:lpstr>
      <vt:lpstr>Tahoma</vt:lpstr>
      <vt:lpstr>Century Gothic</vt:lpstr>
      <vt:lpstr>Pontano Sans</vt:lpstr>
      <vt:lpstr>Times New Roman</vt:lpstr>
      <vt:lpstr>Berlin Sans FB Demi</vt:lpstr>
      <vt:lpstr>Response to Intervention: The Alphabet by Slidesgo</vt:lpstr>
      <vt:lpstr>Halloween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quá trình thiết kế, mặc dù đã rất cố gắng nhưng vẫn khó tránh khỏi sai sót. Em Linh mong quý thầy cô dò bài cẩn thận trước khi lên lớp và gửi phản hồi kịp thời để em điều chỉnh sớm nhất có thể nhé! Kho ppt Phan Linh_0916.604.268 Trân trọng!</vt:lpstr>
      <vt:lpstr>Most used letters in English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 to Intervention: The Alphabet</dc:title>
  <dc:creator>PC</dc:creator>
  <cp:lastModifiedBy>ADMIN</cp:lastModifiedBy>
  <cp:revision>81</cp:revision>
  <dcterms:modified xsi:type="dcterms:W3CDTF">2023-10-20T13:41:49Z</dcterms:modified>
</cp:coreProperties>
</file>