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92" r:id="rId3"/>
    <p:sldId id="266" r:id="rId4"/>
    <p:sldId id="287" r:id="rId5"/>
    <p:sldId id="258" r:id="rId6"/>
    <p:sldId id="257" r:id="rId7"/>
    <p:sldId id="271" r:id="rId8"/>
    <p:sldId id="265" r:id="rId9"/>
    <p:sldId id="277" r:id="rId10"/>
    <p:sldId id="281" r:id="rId11"/>
    <p:sldId id="288" r:id="rId12"/>
    <p:sldId id="279" r:id="rId13"/>
    <p:sldId id="289" r:id="rId14"/>
    <p:sldId id="290" r:id="rId15"/>
    <p:sldId id="285" r:id="rId16"/>
    <p:sldId id="263" r:id="rId17"/>
    <p:sldId id="272" r:id="rId18"/>
    <p:sldId id="260"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D198C-FD22-46A7-A5FC-389FE7A0296E}" type="datetimeFigureOut">
              <a:rPr lang="en-US" smtClean="0"/>
              <a:t>10/26/2024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30EB9-F8F0-4245-8A18-629AD4300854}" type="slidenum">
              <a:rPr lang="en-US" smtClean="0"/>
              <a:t>‹#›</a:t>
            </a:fld>
            <a:endParaRPr lang="en-US"/>
          </a:p>
        </p:txBody>
      </p:sp>
    </p:spTree>
    <p:extLst>
      <p:ext uri="{BB962C8B-B14F-4D97-AF65-F5344CB8AC3E}">
        <p14:creationId xmlns:p14="http://schemas.microsoft.com/office/powerpoint/2010/main" val="321115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3852-F62E-464A-95BB-240D24FFC4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D76BD754-A786-42FE-A3BA-8219DD4A9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id="{9015D110-29B5-415A-AE31-3EBB80BA4756}"/>
              </a:ext>
            </a:extLst>
          </p:cNvPr>
          <p:cNvSpPr>
            <a:spLocks noGrp="1"/>
          </p:cNvSpPr>
          <p:nvPr>
            <p:ph type="dt" sz="half" idx="10"/>
          </p:nvPr>
        </p:nvSpPr>
        <p:spPr/>
        <p:txBody>
          <a:bodyPr/>
          <a:lstStyle/>
          <a:p>
            <a:fld id="{38C01624-B047-4022-AF56-DD9EBDF83F99}" type="datetimeFigureOut">
              <a:rPr lang="th-TH" smtClean="0"/>
              <a:t>26/10/67</a:t>
            </a:fld>
            <a:endParaRPr lang="th-TH"/>
          </a:p>
        </p:txBody>
      </p:sp>
      <p:sp>
        <p:nvSpPr>
          <p:cNvPr id="5" name="Footer Placeholder 4">
            <a:extLst>
              <a:ext uri="{FF2B5EF4-FFF2-40B4-BE49-F238E27FC236}">
                <a16:creationId xmlns:a16="http://schemas.microsoft.com/office/drawing/2014/main" id="{7FF28C18-06A6-4087-AE95-290C532E1DA9}"/>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71F46046-88C6-4791-B03B-13B155FE9B5C}"/>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95557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9E77-44B9-466F-AD27-F215C1B0C335}"/>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F11C2803-66E3-4231-AA69-0AFEFBA7DD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107530FE-6136-4FA4-8EFD-FCB80CB2CBD2}"/>
              </a:ext>
            </a:extLst>
          </p:cNvPr>
          <p:cNvSpPr>
            <a:spLocks noGrp="1"/>
          </p:cNvSpPr>
          <p:nvPr>
            <p:ph type="dt" sz="half" idx="10"/>
          </p:nvPr>
        </p:nvSpPr>
        <p:spPr/>
        <p:txBody>
          <a:bodyPr/>
          <a:lstStyle/>
          <a:p>
            <a:fld id="{38C01624-B047-4022-AF56-DD9EBDF83F99}" type="datetimeFigureOut">
              <a:rPr lang="th-TH" smtClean="0"/>
              <a:t>26/10/67</a:t>
            </a:fld>
            <a:endParaRPr lang="th-TH"/>
          </a:p>
        </p:txBody>
      </p:sp>
      <p:sp>
        <p:nvSpPr>
          <p:cNvPr id="5" name="Footer Placeholder 4">
            <a:extLst>
              <a:ext uri="{FF2B5EF4-FFF2-40B4-BE49-F238E27FC236}">
                <a16:creationId xmlns:a16="http://schemas.microsoft.com/office/drawing/2014/main" id="{C05897F8-5639-475C-9CE5-E64CBEB41523}"/>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51CD0114-8558-4A80-9799-A29D41381E71}"/>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04538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0156F-7786-4553-B943-5134B051E6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8CD8BECB-DA90-4FDF-8DC4-608A4E045B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8F54A8CD-B1C2-45B8-BE47-FC5ADF44B987}"/>
              </a:ext>
            </a:extLst>
          </p:cNvPr>
          <p:cNvSpPr>
            <a:spLocks noGrp="1"/>
          </p:cNvSpPr>
          <p:nvPr>
            <p:ph type="dt" sz="half" idx="10"/>
          </p:nvPr>
        </p:nvSpPr>
        <p:spPr/>
        <p:txBody>
          <a:bodyPr/>
          <a:lstStyle/>
          <a:p>
            <a:fld id="{38C01624-B047-4022-AF56-DD9EBDF83F99}" type="datetimeFigureOut">
              <a:rPr lang="th-TH" smtClean="0"/>
              <a:t>26/10/67</a:t>
            </a:fld>
            <a:endParaRPr lang="th-TH"/>
          </a:p>
        </p:txBody>
      </p:sp>
      <p:sp>
        <p:nvSpPr>
          <p:cNvPr id="5" name="Footer Placeholder 4">
            <a:extLst>
              <a:ext uri="{FF2B5EF4-FFF2-40B4-BE49-F238E27FC236}">
                <a16:creationId xmlns:a16="http://schemas.microsoft.com/office/drawing/2014/main" id="{1638768E-9A8F-41B5-B9BC-577BC3CEC05F}"/>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60C98B68-18A0-4EBE-9FA0-BD9FACDD3CAF}"/>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154396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27743F-6B61-4438-B950-9A5CE50714DD}"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328713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327572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27743F-6B61-4438-B950-9A5CE50714DD}"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549776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27743F-6B61-4438-B950-9A5CE50714DD}" type="datetimeFigureOut">
              <a:rPr lang="en-US" smtClean="0"/>
              <a:t>10/26/2024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373912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27743F-6B61-4438-B950-9A5CE50714DD}" type="datetimeFigureOut">
              <a:rPr lang="en-US" smtClean="0"/>
              <a:t>10/26/2024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425145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27743F-6B61-4438-B950-9A5CE50714DD}" type="datetimeFigureOut">
              <a:rPr lang="en-US" smtClean="0"/>
              <a:t>10/26/2024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305640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7743F-6B61-4438-B950-9A5CE50714DD}" type="datetimeFigureOut">
              <a:rPr lang="en-US" smtClean="0"/>
              <a:t>10/26/2024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500075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10/26/2024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256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7FD8-C860-434E-B037-B994FC3D04E4}"/>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FA670D71-1C9B-4CC7-AEF4-44E284D25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967F2124-C6DE-4A8E-B682-911D9D980EE4}"/>
              </a:ext>
            </a:extLst>
          </p:cNvPr>
          <p:cNvSpPr>
            <a:spLocks noGrp="1"/>
          </p:cNvSpPr>
          <p:nvPr>
            <p:ph type="dt" sz="half" idx="10"/>
          </p:nvPr>
        </p:nvSpPr>
        <p:spPr/>
        <p:txBody>
          <a:bodyPr/>
          <a:lstStyle/>
          <a:p>
            <a:fld id="{38C01624-B047-4022-AF56-DD9EBDF83F99}" type="datetimeFigureOut">
              <a:rPr lang="th-TH" smtClean="0"/>
              <a:t>26/10/67</a:t>
            </a:fld>
            <a:endParaRPr lang="th-TH"/>
          </a:p>
        </p:txBody>
      </p:sp>
      <p:sp>
        <p:nvSpPr>
          <p:cNvPr id="5" name="Footer Placeholder 4">
            <a:extLst>
              <a:ext uri="{FF2B5EF4-FFF2-40B4-BE49-F238E27FC236}">
                <a16:creationId xmlns:a16="http://schemas.microsoft.com/office/drawing/2014/main" id="{7538589A-F9FA-4E9D-A5AB-8495A06C088D}"/>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BB9E7128-F015-4EEC-80AD-5348A5BE9BB4}"/>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804283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10/26/2024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170051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706690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445628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AB4F-233C-4712-8F25-0134326905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1B6B9026-4C9C-4F96-BDDB-214DA88C9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807324-17EB-4B2F-8B69-D6143CDDC874}"/>
              </a:ext>
            </a:extLst>
          </p:cNvPr>
          <p:cNvSpPr>
            <a:spLocks noGrp="1"/>
          </p:cNvSpPr>
          <p:nvPr>
            <p:ph type="dt" sz="half" idx="10"/>
          </p:nvPr>
        </p:nvSpPr>
        <p:spPr/>
        <p:txBody>
          <a:bodyPr/>
          <a:lstStyle/>
          <a:p>
            <a:fld id="{38C01624-B047-4022-AF56-DD9EBDF83F99}" type="datetimeFigureOut">
              <a:rPr lang="th-TH" smtClean="0"/>
              <a:t>26/10/67</a:t>
            </a:fld>
            <a:endParaRPr lang="th-TH"/>
          </a:p>
        </p:txBody>
      </p:sp>
      <p:sp>
        <p:nvSpPr>
          <p:cNvPr id="5" name="Footer Placeholder 4">
            <a:extLst>
              <a:ext uri="{FF2B5EF4-FFF2-40B4-BE49-F238E27FC236}">
                <a16:creationId xmlns:a16="http://schemas.microsoft.com/office/drawing/2014/main" id="{17C4D946-BB27-41E5-9542-6EBC4517FDAA}"/>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B9A22731-8680-4FCE-924C-C12046616635}"/>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33704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125F-91EA-4267-8D49-5D3378A5E30D}"/>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099382B8-8E6B-40AB-8709-6AEA0A1766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7BFEA55C-62A0-4B4A-AD18-F28F8641CE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62A9ADD7-6A8C-47FC-B673-DA2D3127E1D2}"/>
              </a:ext>
            </a:extLst>
          </p:cNvPr>
          <p:cNvSpPr>
            <a:spLocks noGrp="1"/>
          </p:cNvSpPr>
          <p:nvPr>
            <p:ph type="dt" sz="half" idx="10"/>
          </p:nvPr>
        </p:nvSpPr>
        <p:spPr/>
        <p:txBody>
          <a:bodyPr/>
          <a:lstStyle/>
          <a:p>
            <a:fld id="{38C01624-B047-4022-AF56-DD9EBDF83F99}" type="datetimeFigureOut">
              <a:rPr lang="th-TH" smtClean="0"/>
              <a:t>26/10/67</a:t>
            </a:fld>
            <a:endParaRPr lang="th-TH"/>
          </a:p>
        </p:txBody>
      </p:sp>
      <p:sp>
        <p:nvSpPr>
          <p:cNvPr id="6" name="Footer Placeholder 5">
            <a:extLst>
              <a:ext uri="{FF2B5EF4-FFF2-40B4-BE49-F238E27FC236}">
                <a16:creationId xmlns:a16="http://schemas.microsoft.com/office/drawing/2014/main" id="{F2E3954E-2690-4954-A3A9-545320F579AC}"/>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1DB42F5C-CCA3-4D1B-AE98-A6618B53B58A}"/>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21604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6331-2178-4106-BB35-2F76E4096789}"/>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29BD4A18-A4F1-46F7-8E59-C7E24E6834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EF6BF-7DA1-4548-A9C7-498EB940EB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3649C259-6CE3-4D14-A1F9-1AE4E0116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512B99-B771-496A-9234-7E0FAA7DAA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C0216A1F-4B83-45A0-906F-CA25B7C6D1FB}"/>
              </a:ext>
            </a:extLst>
          </p:cNvPr>
          <p:cNvSpPr>
            <a:spLocks noGrp="1"/>
          </p:cNvSpPr>
          <p:nvPr>
            <p:ph type="dt" sz="half" idx="10"/>
          </p:nvPr>
        </p:nvSpPr>
        <p:spPr/>
        <p:txBody>
          <a:bodyPr/>
          <a:lstStyle/>
          <a:p>
            <a:fld id="{38C01624-B047-4022-AF56-DD9EBDF83F99}" type="datetimeFigureOut">
              <a:rPr lang="th-TH" smtClean="0"/>
              <a:t>26/10/67</a:t>
            </a:fld>
            <a:endParaRPr lang="th-TH"/>
          </a:p>
        </p:txBody>
      </p:sp>
      <p:sp>
        <p:nvSpPr>
          <p:cNvPr id="8" name="Footer Placeholder 7">
            <a:extLst>
              <a:ext uri="{FF2B5EF4-FFF2-40B4-BE49-F238E27FC236}">
                <a16:creationId xmlns:a16="http://schemas.microsoft.com/office/drawing/2014/main" id="{2F6B1CBB-C64F-443D-BD7B-1E47F09B5A1B}"/>
              </a:ext>
            </a:extLst>
          </p:cNvPr>
          <p:cNvSpPr>
            <a:spLocks noGrp="1"/>
          </p:cNvSpPr>
          <p:nvPr>
            <p:ph type="ftr" sz="quarter" idx="11"/>
          </p:nvPr>
        </p:nvSpPr>
        <p:spPr/>
        <p:txBody>
          <a:bodyPr/>
          <a:lstStyle/>
          <a:p>
            <a:endParaRPr lang="th-TH"/>
          </a:p>
        </p:txBody>
      </p:sp>
      <p:sp>
        <p:nvSpPr>
          <p:cNvPr id="9" name="Slide Number Placeholder 8">
            <a:extLst>
              <a:ext uri="{FF2B5EF4-FFF2-40B4-BE49-F238E27FC236}">
                <a16:creationId xmlns:a16="http://schemas.microsoft.com/office/drawing/2014/main" id="{C1D6A0EF-A8B8-4E9E-9357-950F39800CF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31853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A133-41F3-49BF-8A98-A2EBBE209DE3}"/>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52F2678F-4EA2-4540-9097-D7294016A976}"/>
              </a:ext>
            </a:extLst>
          </p:cNvPr>
          <p:cNvSpPr>
            <a:spLocks noGrp="1"/>
          </p:cNvSpPr>
          <p:nvPr>
            <p:ph type="dt" sz="half" idx="10"/>
          </p:nvPr>
        </p:nvSpPr>
        <p:spPr/>
        <p:txBody>
          <a:bodyPr/>
          <a:lstStyle/>
          <a:p>
            <a:fld id="{38C01624-B047-4022-AF56-DD9EBDF83F99}" type="datetimeFigureOut">
              <a:rPr lang="th-TH" smtClean="0"/>
              <a:t>26/10/67</a:t>
            </a:fld>
            <a:endParaRPr lang="th-TH"/>
          </a:p>
        </p:txBody>
      </p:sp>
      <p:sp>
        <p:nvSpPr>
          <p:cNvPr id="4" name="Footer Placeholder 3">
            <a:extLst>
              <a:ext uri="{FF2B5EF4-FFF2-40B4-BE49-F238E27FC236}">
                <a16:creationId xmlns:a16="http://schemas.microsoft.com/office/drawing/2014/main" id="{8E5319AB-1B98-4072-8018-7C319E1EC044}"/>
              </a:ext>
            </a:extLst>
          </p:cNvPr>
          <p:cNvSpPr>
            <a:spLocks noGrp="1"/>
          </p:cNvSpPr>
          <p:nvPr>
            <p:ph type="ftr" sz="quarter" idx="11"/>
          </p:nvPr>
        </p:nvSpPr>
        <p:spPr/>
        <p:txBody>
          <a:bodyPr/>
          <a:lstStyle/>
          <a:p>
            <a:endParaRPr lang="th-TH"/>
          </a:p>
        </p:txBody>
      </p:sp>
      <p:sp>
        <p:nvSpPr>
          <p:cNvPr id="5" name="Slide Number Placeholder 4">
            <a:extLst>
              <a:ext uri="{FF2B5EF4-FFF2-40B4-BE49-F238E27FC236}">
                <a16:creationId xmlns:a16="http://schemas.microsoft.com/office/drawing/2014/main" id="{87D635F1-6BAB-4927-87B4-155AB41B181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7074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CC921-129F-4B94-AA6B-4F9C18B95B3C}"/>
              </a:ext>
            </a:extLst>
          </p:cNvPr>
          <p:cNvSpPr>
            <a:spLocks noGrp="1"/>
          </p:cNvSpPr>
          <p:nvPr>
            <p:ph type="dt" sz="half" idx="10"/>
          </p:nvPr>
        </p:nvSpPr>
        <p:spPr/>
        <p:txBody>
          <a:bodyPr/>
          <a:lstStyle/>
          <a:p>
            <a:fld id="{38C01624-B047-4022-AF56-DD9EBDF83F99}" type="datetimeFigureOut">
              <a:rPr lang="th-TH" smtClean="0"/>
              <a:t>26/10/67</a:t>
            </a:fld>
            <a:endParaRPr lang="th-TH"/>
          </a:p>
        </p:txBody>
      </p:sp>
      <p:sp>
        <p:nvSpPr>
          <p:cNvPr id="3" name="Footer Placeholder 2">
            <a:extLst>
              <a:ext uri="{FF2B5EF4-FFF2-40B4-BE49-F238E27FC236}">
                <a16:creationId xmlns:a16="http://schemas.microsoft.com/office/drawing/2014/main" id="{2D10E6C4-FA5D-4E3D-93B2-A5AF7B3F3F42}"/>
              </a:ext>
            </a:extLst>
          </p:cNvPr>
          <p:cNvSpPr>
            <a:spLocks noGrp="1"/>
          </p:cNvSpPr>
          <p:nvPr>
            <p:ph type="ftr" sz="quarter" idx="11"/>
          </p:nvPr>
        </p:nvSpPr>
        <p:spPr/>
        <p:txBody>
          <a:bodyPr/>
          <a:lstStyle/>
          <a:p>
            <a:endParaRPr lang="th-TH"/>
          </a:p>
        </p:txBody>
      </p:sp>
      <p:sp>
        <p:nvSpPr>
          <p:cNvPr id="4" name="Slide Number Placeholder 3">
            <a:extLst>
              <a:ext uri="{FF2B5EF4-FFF2-40B4-BE49-F238E27FC236}">
                <a16:creationId xmlns:a16="http://schemas.microsoft.com/office/drawing/2014/main" id="{B4B6A428-62CA-42E1-9395-FFC9E59C4FA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43560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F43-2268-4218-BB4C-56202BFF1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45BF6442-2B89-45BE-AF5C-01B514C18A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ADBF71F9-0B4F-49CE-ADED-178A03D8C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33A29-E7D3-4830-A30E-A132EDA744D4}"/>
              </a:ext>
            </a:extLst>
          </p:cNvPr>
          <p:cNvSpPr>
            <a:spLocks noGrp="1"/>
          </p:cNvSpPr>
          <p:nvPr>
            <p:ph type="dt" sz="half" idx="10"/>
          </p:nvPr>
        </p:nvSpPr>
        <p:spPr/>
        <p:txBody>
          <a:bodyPr/>
          <a:lstStyle/>
          <a:p>
            <a:fld id="{38C01624-B047-4022-AF56-DD9EBDF83F99}" type="datetimeFigureOut">
              <a:rPr lang="th-TH" smtClean="0"/>
              <a:t>26/10/67</a:t>
            </a:fld>
            <a:endParaRPr lang="th-TH"/>
          </a:p>
        </p:txBody>
      </p:sp>
      <p:sp>
        <p:nvSpPr>
          <p:cNvPr id="6" name="Footer Placeholder 5">
            <a:extLst>
              <a:ext uri="{FF2B5EF4-FFF2-40B4-BE49-F238E27FC236}">
                <a16:creationId xmlns:a16="http://schemas.microsoft.com/office/drawing/2014/main" id="{398893FD-1DE0-49B1-962E-691708BABB6B}"/>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334D9DE7-DF17-4F00-9649-D407C2D6A460}"/>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55980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4E45-50FF-4A1A-AE2B-DD2909E34A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23805BE7-A5B6-43E5-9AA6-6CDD2A6D16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D5EAFF97-49D4-4F70-A7A3-C2933607B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96FAD-C007-41A7-98B2-F5D232C9ABA9}"/>
              </a:ext>
            </a:extLst>
          </p:cNvPr>
          <p:cNvSpPr>
            <a:spLocks noGrp="1"/>
          </p:cNvSpPr>
          <p:nvPr>
            <p:ph type="dt" sz="half" idx="10"/>
          </p:nvPr>
        </p:nvSpPr>
        <p:spPr/>
        <p:txBody>
          <a:bodyPr/>
          <a:lstStyle/>
          <a:p>
            <a:fld id="{38C01624-B047-4022-AF56-DD9EBDF83F99}" type="datetimeFigureOut">
              <a:rPr lang="th-TH" smtClean="0"/>
              <a:t>26/10/67</a:t>
            </a:fld>
            <a:endParaRPr lang="th-TH"/>
          </a:p>
        </p:txBody>
      </p:sp>
      <p:sp>
        <p:nvSpPr>
          <p:cNvPr id="6" name="Footer Placeholder 5">
            <a:extLst>
              <a:ext uri="{FF2B5EF4-FFF2-40B4-BE49-F238E27FC236}">
                <a16:creationId xmlns:a16="http://schemas.microsoft.com/office/drawing/2014/main" id="{95783DFB-6DE3-467B-90AB-BF9C5296F6E2}"/>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125E7421-29C5-4D9C-B985-C0F7F590FA7F}"/>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22228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A26BC0-7EAF-40A9-AF29-9547B9C391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a:extLst>
              <a:ext uri="{FF2B5EF4-FFF2-40B4-BE49-F238E27FC236}">
                <a16:creationId xmlns:a16="http://schemas.microsoft.com/office/drawing/2014/main" id="{9465D85F-602B-410B-8D83-691D28D8A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64F6C1FF-C7B4-4581-B534-FEF5C588E5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01624-B047-4022-AF56-DD9EBDF83F99}" type="datetimeFigureOut">
              <a:rPr lang="th-TH" smtClean="0"/>
              <a:t>26/10/67</a:t>
            </a:fld>
            <a:endParaRPr lang="th-TH"/>
          </a:p>
        </p:txBody>
      </p:sp>
      <p:sp>
        <p:nvSpPr>
          <p:cNvPr id="5" name="Footer Placeholder 4">
            <a:extLst>
              <a:ext uri="{FF2B5EF4-FFF2-40B4-BE49-F238E27FC236}">
                <a16:creationId xmlns:a16="http://schemas.microsoft.com/office/drawing/2014/main" id="{E235D3E6-74BD-4082-9E02-82FCFC369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a:extLst>
              <a:ext uri="{FF2B5EF4-FFF2-40B4-BE49-F238E27FC236}">
                <a16:creationId xmlns:a16="http://schemas.microsoft.com/office/drawing/2014/main" id="{8E1D87F0-035A-4BFA-BCA4-5C3634D0E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6D3A3-0D34-43F9-8338-C4B8865DB2FF}" type="slidenum">
              <a:rPr lang="th-TH" smtClean="0"/>
              <a:t>‹#›</a:t>
            </a:fld>
            <a:endParaRPr lang="th-TH"/>
          </a:p>
        </p:txBody>
      </p:sp>
    </p:spTree>
    <p:extLst>
      <p:ext uri="{BB962C8B-B14F-4D97-AF65-F5344CB8AC3E}">
        <p14:creationId xmlns:p14="http://schemas.microsoft.com/office/powerpoint/2010/main" val="1524581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7743F-6B61-4438-B950-9A5CE50714DD}" type="datetimeFigureOut">
              <a:rPr lang="en-US" smtClean="0"/>
              <a:t>10/26/2024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FE166-4499-4927-B75D-9B0B05FEA910}" type="slidenum">
              <a:rPr lang="en-US" smtClean="0"/>
              <a:t>‹#›</a:t>
            </a:fld>
            <a:endParaRPr lang="en-US"/>
          </a:p>
        </p:txBody>
      </p:sp>
    </p:spTree>
    <p:extLst>
      <p:ext uri="{BB962C8B-B14F-4D97-AF65-F5344CB8AC3E}">
        <p14:creationId xmlns:p14="http://schemas.microsoft.com/office/powerpoint/2010/main" val="4255996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6.wdp"/><Relationship Id="rId3" Type="http://schemas.openxmlformats.org/officeDocument/2006/relationships/image" Target="../media/image25.png"/><Relationship Id="rId7" Type="http://schemas.microsoft.com/office/2007/relationships/hdphoto" Target="../media/hdphoto3.wdp"/><Relationship Id="rId12" Type="http://schemas.openxmlformats.org/officeDocument/2006/relationships/image" Target="../media/image31.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8.png"/><Relationship Id="rId11" Type="http://schemas.microsoft.com/office/2007/relationships/hdphoto" Target="../media/hdphoto5.wdp"/><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26.png"/><Relationship Id="rId9" Type="http://schemas.microsoft.com/office/2007/relationships/hdphoto" Target="../media/hdphoto4.wdp"/><Relationship Id="rId1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image" Target="../media/image4.gif"/><Relationship Id="rId12"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3.gif"/><Relationship Id="rId11" Type="http://schemas.openxmlformats.org/officeDocument/2006/relationships/image" Target="../media/image8.png"/><Relationship Id="rId5" Type="http://schemas.openxmlformats.org/officeDocument/2006/relationships/image" Target="../media/image2.gif"/><Relationship Id="rId15" Type="http://schemas.openxmlformats.org/officeDocument/2006/relationships/image" Target="../media/image12.gif"/><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 name="Group 233">
            <a:extLst>
              <a:ext uri="{FF2B5EF4-FFF2-40B4-BE49-F238E27FC236}">
                <a16:creationId xmlns:a16="http://schemas.microsoft.com/office/drawing/2014/main" id="{F4993A69-4248-4128-B9B8-CEC28C2E8FC1}"/>
              </a:ext>
            </a:extLst>
          </p:cNvPr>
          <p:cNvGrpSpPr/>
          <p:nvPr/>
        </p:nvGrpSpPr>
        <p:grpSpPr>
          <a:xfrm flipH="1">
            <a:off x="3691489" y="730826"/>
            <a:ext cx="1828511" cy="1373644"/>
            <a:chOff x="-403127" y="371217"/>
            <a:chExt cx="1204344" cy="852926"/>
          </a:xfrm>
        </p:grpSpPr>
        <p:grpSp>
          <p:nvGrpSpPr>
            <p:cNvPr id="235" name="Graphic 876">
              <a:extLst>
                <a:ext uri="{FF2B5EF4-FFF2-40B4-BE49-F238E27FC236}">
                  <a16:creationId xmlns:a16="http://schemas.microsoft.com/office/drawing/2014/main" id="{FA5B46DE-9816-4371-858E-4E712FB87CAE}"/>
                </a:ext>
              </a:extLst>
            </p:cNvPr>
            <p:cNvGrpSpPr/>
            <p:nvPr/>
          </p:nvGrpSpPr>
          <p:grpSpPr>
            <a:xfrm flipH="1">
              <a:off x="-403127" y="400231"/>
              <a:ext cx="1182052" cy="823912"/>
              <a:chOff x="-380835" y="371217"/>
              <a:chExt cx="1182052" cy="823912"/>
            </a:xfrm>
            <a:solidFill>
              <a:schemeClr val="bg2">
                <a:lumMod val="50000"/>
              </a:schemeClr>
            </a:solidFill>
          </p:grpSpPr>
          <p:grpSp>
            <p:nvGrpSpPr>
              <p:cNvPr id="244" name="Graphic 876">
                <a:extLst>
                  <a:ext uri="{FF2B5EF4-FFF2-40B4-BE49-F238E27FC236}">
                    <a16:creationId xmlns:a16="http://schemas.microsoft.com/office/drawing/2014/main" id="{EC9EF007-0F72-4B47-8B1D-776530899267}"/>
                  </a:ext>
                </a:extLst>
              </p:cNvPr>
              <p:cNvGrpSpPr/>
              <p:nvPr/>
            </p:nvGrpSpPr>
            <p:grpSpPr>
              <a:xfrm>
                <a:off x="-276917" y="371217"/>
                <a:ext cx="1078134" cy="565413"/>
                <a:chOff x="-276917" y="371217"/>
                <a:chExt cx="1078134" cy="565413"/>
              </a:xfrm>
              <a:grpFill/>
            </p:grpSpPr>
            <p:sp>
              <p:nvSpPr>
                <p:cNvPr id="248" name="Freeform: Shape 247">
                  <a:extLst>
                    <a:ext uri="{FF2B5EF4-FFF2-40B4-BE49-F238E27FC236}">
                      <a16:creationId xmlns:a16="http://schemas.microsoft.com/office/drawing/2014/main" id="{9E67C4A9-A21B-422D-B4FA-6280BF186890}"/>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248">
                  <a:extLst>
                    <a:ext uri="{FF2B5EF4-FFF2-40B4-BE49-F238E27FC236}">
                      <a16:creationId xmlns:a16="http://schemas.microsoft.com/office/drawing/2014/main" id="{C447437D-274A-4225-B151-64F2E49E827D}"/>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0" name="Freeform: Shape 249">
                  <a:extLst>
                    <a:ext uri="{FF2B5EF4-FFF2-40B4-BE49-F238E27FC236}">
                      <a16:creationId xmlns:a16="http://schemas.microsoft.com/office/drawing/2014/main" id="{10265B22-956B-42B4-B756-8EC123515627}"/>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5" name="Graphic 876">
                <a:extLst>
                  <a:ext uri="{FF2B5EF4-FFF2-40B4-BE49-F238E27FC236}">
                    <a16:creationId xmlns:a16="http://schemas.microsoft.com/office/drawing/2014/main" id="{69F2CD4A-50B3-4748-871C-E93AD7786DAA}"/>
                  </a:ext>
                </a:extLst>
              </p:cNvPr>
              <p:cNvGrpSpPr/>
              <p:nvPr/>
            </p:nvGrpSpPr>
            <p:grpSpPr>
              <a:xfrm>
                <a:off x="-380835" y="555811"/>
                <a:ext cx="644461" cy="639318"/>
                <a:chOff x="-380835" y="555811"/>
                <a:chExt cx="644461" cy="639318"/>
              </a:xfrm>
              <a:grpFill/>
            </p:grpSpPr>
            <p:sp>
              <p:nvSpPr>
                <p:cNvPr id="246" name="Freeform: Shape 245">
                  <a:extLst>
                    <a:ext uri="{FF2B5EF4-FFF2-40B4-BE49-F238E27FC236}">
                      <a16:creationId xmlns:a16="http://schemas.microsoft.com/office/drawing/2014/main" id="{292645A1-D7EB-495E-8DF1-57E22D1F8BC2}"/>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7" name="Freeform: Shape 246">
                  <a:extLst>
                    <a:ext uri="{FF2B5EF4-FFF2-40B4-BE49-F238E27FC236}">
                      <a16:creationId xmlns:a16="http://schemas.microsoft.com/office/drawing/2014/main" id="{19AA46F5-16F5-4032-A90A-BACBF2623EEF}"/>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36" name="Graphic 876">
              <a:extLst>
                <a:ext uri="{FF2B5EF4-FFF2-40B4-BE49-F238E27FC236}">
                  <a16:creationId xmlns:a16="http://schemas.microsoft.com/office/drawing/2014/main" id="{CAAF460F-27FA-48A4-B4EA-8F6C23A2FA6D}"/>
                </a:ext>
              </a:extLst>
            </p:cNvPr>
            <p:cNvGrpSpPr/>
            <p:nvPr/>
          </p:nvGrpSpPr>
          <p:grpSpPr>
            <a:xfrm flipH="1">
              <a:off x="-380835" y="371217"/>
              <a:ext cx="1182052" cy="823912"/>
              <a:chOff x="-380835" y="371217"/>
              <a:chExt cx="1182052" cy="823912"/>
            </a:xfrm>
          </p:grpSpPr>
          <p:grpSp>
            <p:nvGrpSpPr>
              <p:cNvPr id="237" name="Graphic 876">
                <a:extLst>
                  <a:ext uri="{FF2B5EF4-FFF2-40B4-BE49-F238E27FC236}">
                    <a16:creationId xmlns:a16="http://schemas.microsoft.com/office/drawing/2014/main" id="{279A81DE-6E46-49C3-8C7F-C8C497E1A9AD}"/>
                  </a:ext>
                </a:extLst>
              </p:cNvPr>
              <p:cNvGrpSpPr/>
              <p:nvPr/>
            </p:nvGrpSpPr>
            <p:grpSpPr>
              <a:xfrm>
                <a:off x="-276917" y="371217"/>
                <a:ext cx="1078134" cy="565413"/>
                <a:chOff x="-276917" y="371217"/>
                <a:chExt cx="1078134" cy="565413"/>
              </a:xfrm>
            </p:grpSpPr>
            <p:sp>
              <p:nvSpPr>
                <p:cNvPr id="241" name="Freeform: Shape 240">
                  <a:extLst>
                    <a:ext uri="{FF2B5EF4-FFF2-40B4-BE49-F238E27FC236}">
                      <a16:creationId xmlns:a16="http://schemas.microsoft.com/office/drawing/2014/main" id="{17B09373-CE6F-4B6E-B29C-DF74F8DB8575}"/>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39BA1A7F-A0DD-4B19-92C4-428F81911EEC}"/>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3" name="Freeform: Shape 242">
                  <a:extLst>
                    <a:ext uri="{FF2B5EF4-FFF2-40B4-BE49-F238E27FC236}">
                      <a16:creationId xmlns:a16="http://schemas.microsoft.com/office/drawing/2014/main" id="{C0D13CDE-5DC7-49E8-8F6F-0EC5D46A1A0A}"/>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38" name="Graphic 876">
                <a:extLst>
                  <a:ext uri="{FF2B5EF4-FFF2-40B4-BE49-F238E27FC236}">
                    <a16:creationId xmlns:a16="http://schemas.microsoft.com/office/drawing/2014/main" id="{3477164D-4006-4F80-973E-484E52918B7A}"/>
                  </a:ext>
                </a:extLst>
              </p:cNvPr>
              <p:cNvGrpSpPr/>
              <p:nvPr/>
            </p:nvGrpSpPr>
            <p:grpSpPr>
              <a:xfrm>
                <a:off x="-380835" y="555811"/>
                <a:ext cx="644461" cy="639318"/>
                <a:chOff x="-380835" y="555811"/>
                <a:chExt cx="644461" cy="639318"/>
              </a:xfrm>
              <a:solidFill>
                <a:srgbClr val="FFD524"/>
              </a:solidFill>
            </p:grpSpPr>
            <p:sp>
              <p:nvSpPr>
                <p:cNvPr id="239" name="Freeform: Shape 238">
                  <a:extLst>
                    <a:ext uri="{FF2B5EF4-FFF2-40B4-BE49-F238E27FC236}">
                      <a16:creationId xmlns:a16="http://schemas.microsoft.com/office/drawing/2014/main" id="{ECCA6719-27DC-466A-810B-02D30F5AE69A}"/>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239">
                  <a:extLst>
                    <a:ext uri="{FF2B5EF4-FFF2-40B4-BE49-F238E27FC236}">
                      <a16:creationId xmlns:a16="http://schemas.microsoft.com/office/drawing/2014/main" id="{57D418B6-3F90-490C-98A1-20AB55DA578C}"/>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8731" name="Freeform: Shape 8730">
            <a:extLst>
              <a:ext uri="{FF2B5EF4-FFF2-40B4-BE49-F238E27FC236}">
                <a16:creationId xmlns:a16="http://schemas.microsoft.com/office/drawing/2014/main" id="{494EB01D-C570-4214-95BD-425CF24B5740}"/>
              </a:ext>
            </a:extLst>
          </p:cNvPr>
          <p:cNvSpPr/>
          <p:nvPr/>
        </p:nvSpPr>
        <p:spPr>
          <a:xfrm rot="20009355">
            <a:off x="596523" y="-1012337"/>
            <a:ext cx="10752226"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0F5B42"/>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8735" name="TextBox 8734">
            <a:extLst>
              <a:ext uri="{FF2B5EF4-FFF2-40B4-BE49-F238E27FC236}">
                <a16:creationId xmlns:a16="http://schemas.microsoft.com/office/drawing/2014/main" id="{E7A24DD2-A496-423F-A969-4E5B807DAD20}"/>
              </a:ext>
            </a:extLst>
          </p:cNvPr>
          <p:cNvSpPr txBox="1"/>
          <p:nvPr/>
        </p:nvSpPr>
        <p:spPr>
          <a:xfrm>
            <a:off x="3431675" y="49244"/>
            <a:ext cx="71774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Thứ</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Ba </a:t>
            </a: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ngày</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29 </a:t>
            </a: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tháng</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10 </a:t>
            </a: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năm</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2024</a:t>
            </a:r>
            <a:endParaRPr kumimoji="0" lang="th-TH" sz="2400" b="0" i="0" u="none" strike="noStrike" kern="1200" cap="none" spc="300" normalizeH="0" baseline="0" noProof="0" dirty="0">
              <a:ln>
                <a:noFill/>
              </a:ln>
              <a:solidFill>
                <a:srgbClr val="0F5B42"/>
              </a:solidFill>
              <a:effectLst>
                <a:outerShdw blurRad="38100" dist="38100" dir="2700000" algn="tl">
                  <a:srgbClr val="000000">
                    <a:alpha val="43137"/>
                  </a:srgbClr>
                </a:outerShdw>
              </a:effectLst>
              <a:uLnTx/>
              <a:uFillTx/>
              <a:latin typeface="Arial" panose="020B0604020202020204" pitchFamily="34" charset="0"/>
              <a:cs typeface="ARMNoklae" panose="02000506000000020004" pitchFamily="2" charset="0"/>
            </a:endParaRPr>
          </a:p>
        </p:txBody>
      </p:sp>
      <p:grpSp>
        <p:nvGrpSpPr>
          <p:cNvPr id="3" name="Graphic 1">
            <a:extLst>
              <a:ext uri="{FF2B5EF4-FFF2-40B4-BE49-F238E27FC236}">
                <a16:creationId xmlns:a16="http://schemas.microsoft.com/office/drawing/2014/main" id="{45875131-7C2D-4BA9-8397-0AC74A2173F7}"/>
              </a:ext>
            </a:extLst>
          </p:cNvPr>
          <p:cNvGrpSpPr/>
          <p:nvPr/>
        </p:nvGrpSpPr>
        <p:grpSpPr>
          <a:xfrm flipH="1">
            <a:off x="1387795" y="3122415"/>
            <a:ext cx="2230373" cy="3880999"/>
            <a:chOff x="5395912" y="2305024"/>
            <a:chExt cx="1395996" cy="2249680"/>
          </a:xfrm>
        </p:grpSpPr>
        <p:grpSp>
          <p:nvGrpSpPr>
            <p:cNvPr id="4" name="Graphic 1">
              <a:extLst>
                <a:ext uri="{FF2B5EF4-FFF2-40B4-BE49-F238E27FC236}">
                  <a16:creationId xmlns:a16="http://schemas.microsoft.com/office/drawing/2014/main" id="{45875131-7C2D-4BA9-8397-0AC74A2173F7}"/>
                </a:ext>
              </a:extLst>
            </p:cNvPr>
            <p:cNvGrpSpPr/>
            <p:nvPr/>
          </p:nvGrpSpPr>
          <p:grpSpPr>
            <a:xfrm>
              <a:off x="5462587" y="2324074"/>
              <a:ext cx="1329321" cy="2230630"/>
              <a:chOff x="5462587" y="2324074"/>
              <a:chExt cx="1329321" cy="2230630"/>
            </a:xfrm>
            <a:solidFill>
              <a:srgbClr val="353131"/>
            </a:solidFill>
          </p:grpSpPr>
          <p:sp>
            <p:nvSpPr>
              <p:cNvPr id="5" name="Freeform: Shape 4">
                <a:extLst>
                  <a:ext uri="{FF2B5EF4-FFF2-40B4-BE49-F238E27FC236}">
                    <a16:creationId xmlns:a16="http://schemas.microsoft.com/office/drawing/2014/main" id="{6F4CFCD2-0C56-44D9-8B11-BE162EA02482}"/>
                  </a:ext>
                </a:extLst>
              </p:cNvPr>
              <p:cNvSpPr/>
              <p:nvPr/>
            </p:nvSpPr>
            <p:spPr>
              <a:xfrm>
                <a:off x="6345554" y="360368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7" name="Freeform: Shape 8736">
                <a:extLst>
                  <a:ext uri="{FF2B5EF4-FFF2-40B4-BE49-F238E27FC236}">
                    <a16:creationId xmlns:a16="http://schemas.microsoft.com/office/drawing/2014/main" id="{EFC613EE-9146-4819-9755-7414EB3DB082}"/>
                  </a:ext>
                </a:extLst>
              </p:cNvPr>
              <p:cNvSpPr/>
              <p:nvPr/>
            </p:nvSpPr>
            <p:spPr>
              <a:xfrm>
                <a:off x="5505640" y="2589466"/>
                <a:ext cx="97387" cy="249283"/>
              </a:xfrm>
              <a:custGeom>
                <a:avLst/>
                <a:gdLst>
                  <a:gd name="connsiteX0" fmla="*/ 30289 w 97387"/>
                  <a:gd name="connsiteY0" fmla="*/ 0 h 249283"/>
                  <a:gd name="connsiteX1" fmla="*/ 31242 w 97387"/>
                  <a:gd name="connsiteY1" fmla="*/ 2953 h 249283"/>
                  <a:gd name="connsiteX2" fmla="*/ 95059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1"/>
                      <a:pt x="110966" y="247174"/>
                      <a:pt x="95059" y="249269"/>
                    </a:cubicBezTo>
                    <a:cubicBezTo>
                      <a:pt x="78105" y="251460"/>
                      <a:pt x="0" y="8001"/>
                      <a:pt x="0" y="8001"/>
                    </a:cubicBezTo>
                    <a:lnTo>
                      <a:pt x="30289"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8" name="Freeform: Shape 8737">
                <a:extLst>
                  <a:ext uri="{FF2B5EF4-FFF2-40B4-BE49-F238E27FC236}">
                    <a16:creationId xmlns:a16="http://schemas.microsoft.com/office/drawing/2014/main" id="{779B68B9-81D9-4EF5-9F4B-FE7E65E1F55D}"/>
                  </a:ext>
                </a:extLst>
              </p:cNvPr>
              <p:cNvSpPr/>
              <p:nvPr/>
            </p:nvSpPr>
            <p:spPr>
              <a:xfrm>
                <a:off x="5504496" y="258622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9" name="Freeform: Shape 8738">
                <a:extLst>
                  <a:ext uri="{FF2B5EF4-FFF2-40B4-BE49-F238E27FC236}">
                    <a16:creationId xmlns:a16="http://schemas.microsoft.com/office/drawing/2014/main" id="{FF27C87E-F1FB-4F1B-A2F0-B65ADB53FE02}"/>
                  </a:ext>
                </a:extLst>
              </p:cNvPr>
              <p:cNvSpPr/>
              <p:nvPr/>
            </p:nvSpPr>
            <p:spPr>
              <a:xfrm>
                <a:off x="5462730" y="2460974"/>
                <a:ext cx="85912" cy="136589"/>
              </a:xfrm>
              <a:custGeom>
                <a:avLst/>
                <a:gdLst>
                  <a:gd name="connsiteX0" fmla="*/ 42909 w 85912"/>
                  <a:gd name="connsiteY0" fmla="*/ 136493 h 136589"/>
                  <a:gd name="connsiteX1" fmla="*/ 84724 w 85912"/>
                  <a:gd name="connsiteY1" fmla="*/ 106585 h 136589"/>
                  <a:gd name="connsiteX2" fmla="*/ 76533 w 85912"/>
                  <a:gd name="connsiteY2" fmla="*/ 67246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6"/>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0" name="Freeform: Shape 8739">
                <a:extLst>
                  <a:ext uri="{FF2B5EF4-FFF2-40B4-BE49-F238E27FC236}">
                    <a16:creationId xmlns:a16="http://schemas.microsoft.com/office/drawing/2014/main" id="{1F888CEE-C555-425E-936C-472C189D7B1E}"/>
                  </a:ext>
                </a:extLst>
              </p:cNvPr>
              <p:cNvSpPr/>
              <p:nvPr/>
            </p:nvSpPr>
            <p:spPr>
              <a:xfrm>
                <a:off x="5462587" y="245964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7 w 57175"/>
                  <a:gd name="connsiteY4" fmla="*/ 54007 h 62324"/>
                  <a:gd name="connsiteX5" fmla="*/ 18097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0" y="61151"/>
                      <a:pt x="42863" y="60674"/>
                      <a:pt x="39910" y="60008"/>
                    </a:cubicBezTo>
                    <a:cubicBezTo>
                      <a:pt x="34862" y="58865"/>
                      <a:pt x="30099" y="56769"/>
                      <a:pt x="25717" y="54007"/>
                    </a:cubicBezTo>
                    <a:cubicBezTo>
                      <a:pt x="23336" y="52483"/>
                      <a:pt x="20765" y="50673"/>
                      <a:pt x="18097" y="51435"/>
                    </a:cubicBezTo>
                    <a:cubicBezTo>
                      <a:pt x="14573" y="52483"/>
                      <a:pt x="13811" y="57150"/>
                      <a:pt x="11335" y="59817"/>
                    </a:cubicBezTo>
                    <a:cubicBezTo>
                      <a:pt x="9430" y="61913"/>
                      <a:pt x="6382" y="62770"/>
                      <a:pt x="3715" y="62103"/>
                    </a:cubicBezTo>
                    <a:cubicBezTo>
                      <a:pt x="952"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1" name="Freeform: Shape 8740">
                <a:extLst>
                  <a:ext uri="{FF2B5EF4-FFF2-40B4-BE49-F238E27FC236}">
                    <a16:creationId xmlns:a16="http://schemas.microsoft.com/office/drawing/2014/main" id="{0F8A0D7E-213E-4B62-BDF9-6EE1A713146C}"/>
                  </a:ext>
                </a:extLst>
              </p:cNvPr>
              <p:cNvSpPr/>
              <p:nvPr/>
            </p:nvSpPr>
            <p:spPr>
              <a:xfrm>
                <a:off x="5477266" y="252393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2" name="Freeform: Shape 8741">
                <a:extLst>
                  <a:ext uri="{FF2B5EF4-FFF2-40B4-BE49-F238E27FC236}">
                    <a16:creationId xmlns:a16="http://schemas.microsoft.com/office/drawing/2014/main" id="{CDD284A2-8539-4AB1-AF9C-977FDF1FEB33}"/>
                  </a:ext>
                </a:extLst>
              </p:cNvPr>
              <p:cNvSpPr/>
              <p:nvPr/>
            </p:nvSpPr>
            <p:spPr>
              <a:xfrm>
                <a:off x="5559360" y="279282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3" name="Freeform: Shape 8742">
                <a:extLst>
                  <a:ext uri="{FF2B5EF4-FFF2-40B4-BE49-F238E27FC236}">
                    <a16:creationId xmlns:a16="http://schemas.microsoft.com/office/drawing/2014/main" id="{E29027EB-EECB-45BD-8C34-D4E6F9641353}"/>
                  </a:ext>
                </a:extLst>
              </p:cNvPr>
              <p:cNvSpPr/>
              <p:nvPr/>
            </p:nvSpPr>
            <p:spPr>
              <a:xfrm>
                <a:off x="5486659" y="268207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4" name="Freeform: Shape 8743">
                <a:extLst>
                  <a:ext uri="{FF2B5EF4-FFF2-40B4-BE49-F238E27FC236}">
                    <a16:creationId xmlns:a16="http://schemas.microsoft.com/office/drawing/2014/main" id="{5F42142C-943B-4B9C-B713-C04982F6CDCC}"/>
                  </a:ext>
                </a:extLst>
              </p:cNvPr>
              <p:cNvSpPr/>
              <p:nvPr/>
            </p:nvSpPr>
            <p:spPr>
              <a:xfrm>
                <a:off x="6144386" y="354530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5" name="Freeform: Shape 8744">
                <a:extLst>
                  <a:ext uri="{FF2B5EF4-FFF2-40B4-BE49-F238E27FC236}">
                    <a16:creationId xmlns:a16="http://schemas.microsoft.com/office/drawing/2014/main" id="{31080B11-FC44-45AC-AFF8-9195F535814F}"/>
                  </a:ext>
                </a:extLst>
              </p:cNvPr>
              <p:cNvSpPr/>
              <p:nvPr/>
            </p:nvSpPr>
            <p:spPr>
              <a:xfrm>
                <a:off x="6419373" y="294082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6" name="Freeform: Shape 8745">
                <a:extLst>
                  <a:ext uri="{FF2B5EF4-FFF2-40B4-BE49-F238E27FC236}">
                    <a16:creationId xmlns:a16="http://schemas.microsoft.com/office/drawing/2014/main" id="{4BDC65AC-DE77-4D07-A79E-86F3261ED066}"/>
                  </a:ext>
                </a:extLst>
              </p:cNvPr>
              <p:cNvSpPr/>
              <p:nvPr/>
            </p:nvSpPr>
            <p:spPr>
              <a:xfrm>
                <a:off x="5935580" y="250250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7" name="Freeform: Shape 8746">
                <a:extLst>
                  <a:ext uri="{FF2B5EF4-FFF2-40B4-BE49-F238E27FC236}">
                    <a16:creationId xmlns:a16="http://schemas.microsoft.com/office/drawing/2014/main" id="{3AF248FA-59FD-4055-AB9E-FC7A302C7754}"/>
                  </a:ext>
                </a:extLst>
              </p:cNvPr>
              <p:cNvSpPr/>
              <p:nvPr/>
            </p:nvSpPr>
            <p:spPr>
              <a:xfrm>
                <a:off x="5956323" y="241264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8" name="Freeform: Shape 8747">
                <a:extLst>
                  <a:ext uri="{FF2B5EF4-FFF2-40B4-BE49-F238E27FC236}">
                    <a16:creationId xmlns:a16="http://schemas.microsoft.com/office/drawing/2014/main" id="{05C4B380-0927-41E2-AC03-FBB12FB98D6D}"/>
                  </a:ext>
                </a:extLst>
              </p:cNvPr>
              <p:cNvSpPr/>
              <p:nvPr/>
            </p:nvSpPr>
            <p:spPr>
              <a:xfrm>
                <a:off x="6404418" y="235297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3"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9" name="Freeform: Shape 8748">
                <a:extLst>
                  <a:ext uri="{FF2B5EF4-FFF2-40B4-BE49-F238E27FC236}">
                    <a16:creationId xmlns:a16="http://schemas.microsoft.com/office/drawing/2014/main" id="{D0A206A9-195A-43F8-8BB3-B9F7A72BBDFA}"/>
                  </a:ext>
                </a:extLst>
              </p:cNvPr>
              <p:cNvSpPr/>
              <p:nvPr/>
            </p:nvSpPr>
            <p:spPr>
              <a:xfrm>
                <a:off x="6404624" y="248583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0" name="Freeform: Shape 8749">
                <a:extLst>
                  <a:ext uri="{FF2B5EF4-FFF2-40B4-BE49-F238E27FC236}">
                    <a16:creationId xmlns:a16="http://schemas.microsoft.com/office/drawing/2014/main" id="{4095977E-6619-488F-AD26-B785D49F63A3}"/>
                  </a:ext>
                </a:extLst>
              </p:cNvPr>
              <p:cNvSpPr/>
              <p:nvPr/>
            </p:nvSpPr>
            <p:spPr>
              <a:xfrm>
                <a:off x="6037051" y="272991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1" name="Freeform: Shape 8750">
                <a:extLst>
                  <a:ext uri="{FF2B5EF4-FFF2-40B4-BE49-F238E27FC236}">
                    <a16:creationId xmlns:a16="http://schemas.microsoft.com/office/drawing/2014/main" id="{F5C42CC9-C289-4B78-93C9-1AA604CA7519}"/>
                  </a:ext>
                </a:extLst>
              </p:cNvPr>
              <p:cNvSpPr/>
              <p:nvPr/>
            </p:nvSpPr>
            <p:spPr>
              <a:xfrm>
                <a:off x="6412227" y="232407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2" name="Freeform: Shape 8751">
                <a:extLst>
                  <a:ext uri="{FF2B5EF4-FFF2-40B4-BE49-F238E27FC236}">
                    <a16:creationId xmlns:a16="http://schemas.microsoft.com/office/drawing/2014/main" id="{70452F72-9F8F-4AF3-A7BC-602D9A864E20}"/>
                  </a:ext>
                </a:extLst>
              </p:cNvPr>
              <p:cNvSpPr/>
              <p:nvPr/>
            </p:nvSpPr>
            <p:spPr>
              <a:xfrm>
                <a:off x="6096840" y="253552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3" name="Freeform: Shape 8752">
                <a:extLst>
                  <a:ext uri="{FF2B5EF4-FFF2-40B4-BE49-F238E27FC236}">
                    <a16:creationId xmlns:a16="http://schemas.microsoft.com/office/drawing/2014/main" id="{2F3A291F-6C4B-44E4-ACCE-5817971FDDD1}"/>
                  </a:ext>
                </a:extLst>
              </p:cNvPr>
              <p:cNvSpPr/>
              <p:nvPr/>
            </p:nvSpPr>
            <p:spPr>
              <a:xfrm>
                <a:off x="6337130" y="255351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4" name="Freeform: Shape 8753">
                <a:extLst>
                  <a:ext uri="{FF2B5EF4-FFF2-40B4-BE49-F238E27FC236}">
                    <a16:creationId xmlns:a16="http://schemas.microsoft.com/office/drawing/2014/main" id="{CA378B3C-A50B-425C-A533-07EF8A8A2B9A}"/>
                  </a:ext>
                </a:extLst>
              </p:cNvPr>
              <p:cNvSpPr/>
              <p:nvPr/>
            </p:nvSpPr>
            <p:spPr>
              <a:xfrm>
                <a:off x="6181431" y="245026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5" name="Freeform: Shape 8754">
                <a:extLst>
                  <a:ext uri="{FF2B5EF4-FFF2-40B4-BE49-F238E27FC236}">
                    <a16:creationId xmlns:a16="http://schemas.microsoft.com/office/drawing/2014/main" id="{F9E0B666-B69A-482B-B236-72794FB5A8D1}"/>
                  </a:ext>
                </a:extLst>
              </p:cNvPr>
              <p:cNvSpPr/>
              <p:nvPr/>
            </p:nvSpPr>
            <p:spPr>
              <a:xfrm>
                <a:off x="5822155" y="297922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6" name="Freeform: Shape 8755">
                <a:extLst>
                  <a:ext uri="{FF2B5EF4-FFF2-40B4-BE49-F238E27FC236}">
                    <a16:creationId xmlns:a16="http://schemas.microsoft.com/office/drawing/2014/main" id="{0146B491-14D1-4746-B0ED-5714F261F55E}"/>
                  </a:ext>
                </a:extLst>
              </p:cNvPr>
              <p:cNvSpPr/>
              <p:nvPr/>
            </p:nvSpPr>
            <p:spPr>
              <a:xfrm>
                <a:off x="6022788" y="334213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39969" y="428339"/>
                      <a:pt x="558033" y="261080"/>
                      <a:pt x="590609" y="191738"/>
                    </a:cubicBezTo>
                    <a:cubicBezTo>
                      <a:pt x="623280" y="122396"/>
                      <a:pt x="362199" y="0"/>
                      <a:pt x="362199" y="0"/>
                    </a:cubicBezTo>
                    <a:lnTo>
                      <a:pt x="60447" y="8982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7" name="Freeform: Shape 8756">
                <a:extLst>
                  <a:ext uri="{FF2B5EF4-FFF2-40B4-BE49-F238E27FC236}">
                    <a16:creationId xmlns:a16="http://schemas.microsoft.com/office/drawing/2014/main" id="{9CC6788B-1C66-4E5E-949D-3CF3A0820406}"/>
                  </a:ext>
                </a:extLst>
              </p:cNvPr>
              <p:cNvSpPr/>
              <p:nvPr/>
            </p:nvSpPr>
            <p:spPr>
              <a:xfrm>
                <a:off x="6156342" y="403155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8" name="Freeform: Shape 8757">
                <a:extLst>
                  <a:ext uri="{FF2B5EF4-FFF2-40B4-BE49-F238E27FC236}">
                    <a16:creationId xmlns:a16="http://schemas.microsoft.com/office/drawing/2014/main" id="{C24C1EA3-4C91-409E-818D-19F8F9B0B02B}"/>
                  </a:ext>
                </a:extLst>
              </p:cNvPr>
              <p:cNvSpPr/>
              <p:nvPr/>
            </p:nvSpPr>
            <p:spPr>
              <a:xfrm>
                <a:off x="6206309" y="407958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9" name="Freeform: Shape 8758">
                <a:extLst>
                  <a:ext uri="{FF2B5EF4-FFF2-40B4-BE49-F238E27FC236}">
                    <a16:creationId xmlns:a16="http://schemas.microsoft.com/office/drawing/2014/main" id="{48BFFA70-8C0A-4400-A2C2-57A5FA8767AC}"/>
                  </a:ext>
                </a:extLst>
              </p:cNvPr>
              <p:cNvSpPr/>
              <p:nvPr/>
            </p:nvSpPr>
            <p:spPr>
              <a:xfrm>
                <a:off x="6208489" y="406669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0" name="Freeform: Shape 8759">
                <a:extLst>
                  <a:ext uri="{FF2B5EF4-FFF2-40B4-BE49-F238E27FC236}">
                    <a16:creationId xmlns:a16="http://schemas.microsoft.com/office/drawing/2014/main" id="{4D4E5132-ACCB-4A01-8568-656E033A0B6A}"/>
                  </a:ext>
                </a:extLst>
              </p:cNvPr>
              <p:cNvSpPr/>
              <p:nvPr/>
            </p:nvSpPr>
            <p:spPr>
              <a:xfrm>
                <a:off x="6193987" y="408816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1" name="Freeform: Shape 8760">
                <a:extLst>
                  <a:ext uri="{FF2B5EF4-FFF2-40B4-BE49-F238E27FC236}">
                    <a16:creationId xmlns:a16="http://schemas.microsoft.com/office/drawing/2014/main" id="{DB1656D9-E415-4F07-8996-180772DB1F60}"/>
                  </a:ext>
                </a:extLst>
              </p:cNvPr>
              <p:cNvSpPr/>
              <p:nvPr/>
            </p:nvSpPr>
            <p:spPr>
              <a:xfrm>
                <a:off x="6177604" y="409646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2" name="Freeform: Shape 8761">
                <a:extLst>
                  <a:ext uri="{FF2B5EF4-FFF2-40B4-BE49-F238E27FC236}">
                    <a16:creationId xmlns:a16="http://schemas.microsoft.com/office/drawing/2014/main" id="{7D0A60A6-FD48-4644-AB68-4106CA36A6FC}"/>
                  </a:ext>
                </a:extLst>
              </p:cNvPr>
              <p:cNvSpPr/>
              <p:nvPr/>
            </p:nvSpPr>
            <p:spPr>
              <a:xfrm>
                <a:off x="6242635" y="408032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3" name="Freeform: Shape 8762">
                <a:extLst>
                  <a:ext uri="{FF2B5EF4-FFF2-40B4-BE49-F238E27FC236}">
                    <a16:creationId xmlns:a16="http://schemas.microsoft.com/office/drawing/2014/main" id="{79DC691F-EFB3-47BF-9CA9-229A5F495EE5}"/>
                  </a:ext>
                </a:extLst>
              </p:cNvPr>
              <p:cNvSpPr/>
              <p:nvPr/>
            </p:nvSpPr>
            <p:spPr>
              <a:xfrm>
                <a:off x="6156713" y="410891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4" name="Freeform: Shape 8763">
                <a:extLst>
                  <a:ext uri="{FF2B5EF4-FFF2-40B4-BE49-F238E27FC236}">
                    <a16:creationId xmlns:a16="http://schemas.microsoft.com/office/drawing/2014/main" id="{BA129660-1293-4ED1-8770-E3BB59237DA3}"/>
                  </a:ext>
                </a:extLst>
              </p:cNvPr>
              <p:cNvSpPr/>
              <p:nvPr/>
            </p:nvSpPr>
            <p:spPr>
              <a:xfrm>
                <a:off x="6662832" y="3682555"/>
                <a:ext cx="128292" cy="113332"/>
              </a:xfrm>
              <a:custGeom>
                <a:avLst/>
                <a:gdLst>
                  <a:gd name="connsiteX0" fmla="*/ 0 w 128292"/>
                  <a:gd name="connsiteY0" fmla="*/ 13525 h 113332"/>
                  <a:gd name="connsiteX1" fmla="*/ 70866 w 128292"/>
                  <a:gd name="connsiteY1" fmla="*/ 0 h 113332"/>
                  <a:gd name="connsiteX2" fmla="*/ 128207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4" y="106299"/>
                      <a:pt x="128207" y="111157"/>
                    </a:cubicBezTo>
                    <a:cubicBezTo>
                      <a:pt x="125444" y="116015"/>
                      <a:pt x="97060" y="114300"/>
                      <a:pt x="69437" y="89630"/>
                    </a:cubicBezTo>
                    <a:lnTo>
                      <a:pt x="59912" y="76581"/>
                    </a:lnTo>
                    <a:lnTo>
                      <a:pt x="11811" y="92393"/>
                    </a:lnTo>
                    <a:lnTo>
                      <a:pt x="0" y="1352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5" name="Freeform: Shape 8764">
                <a:extLst>
                  <a:ext uri="{FF2B5EF4-FFF2-40B4-BE49-F238E27FC236}">
                    <a16:creationId xmlns:a16="http://schemas.microsoft.com/office/drawing/2014/main" id="{337512D6-FC9D-418C-83FF-1A2989B70E72}"/>
                  </a:ext>
                </a:extLst>
              </p:cNvPr>
              <p:cNvSpPr/>
              <p:nvPr/>
            </p:nvSpPr>
            <p:spPr>
              <a:xfrm>
                <a:off x="6720629" y="374346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6" name="Freeform: Shape 8765">
                <a:extLst>
                  <a:ext uri="{FF2B5EF4-FFF2-40B4-BE49-F238E27FC236}">
                    <a16:creationId xmlns:a16="http://schemas.microsoft.com/office/drawing/2014/main" id="{C95733B7-4B01-49AB-8DE6-8B38842BFB13}"/>
                  </a:ext>
                </a:extLst>
              </p:cNvPr>
              <p:cNvSpPr/>
              <p:nvPr/>
            </p:nvSpPr>
            <p:spPr>
              <a:xfrm>
                <a:off x="6706534" y="374222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7" name="Freeform: Shape 8766">
                <a:extLst>
                  <a:ext uri="{FF2B5EF4-FFF2-40B4-BE49-F238E27FC236}">
                    <a16:creationId xmlns:a16="http://schemas.microsoft.com/office/drawing/2014/main" id="{30BB49B9-E8DA-4C4B-B63C-499DC4D550BB}"/>
                  </a:ext>
                </a:extLst>
              </p:cNvPr>
              <p:cNvSpPr/>
              <p:nvPr/>
            </p:nvSpPr>
            <p:spPr>
              <a:xfrm>
                <a:off x="6732482" y="375465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0" name="Freeform: Shape 79">
                <a:extLst>
                  <a:ext uri="{FF2B5EF4-FFF2-40B4-BE49-F238E27FC236}">
                    <a16:creationId xmlns:a16="http://schemas.microsoft.com/office/drawing/2014/main" id="{28978E88-EB1E-4490-B0D2-215A40AA8473}"/>
                  </a:ext>
                </a:extLst>
              </p:cNvPr>
              <p:cNvSpPr/>
              <p:nvPr/>
            </p:nvSpPr>
            <p:spPr>
              <a:xfrm>
                <a:off x="6745074" y="376776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1" name="Freeform: Shape 80">
                <a:extLst>
                  <a:ext uri="{FF2B5EF4-FFF2-40B4-BE49-F238E27FC236}">
                    <a16:creationId xmlns:a16="http://schemas.microsoft.com/office/drawing/2014/main" id="{91384752-C6A2-4E72-B347-5A3BB23407E9}"/>
                  </a:ext>
                </a:extLst>
              </p:cNvPr>
              <p:cNvSpPr/>
              <p:nvPr/>
            </p:nvSpPr>
            <p:spPr>
              <a:xfrm>
                <a:off x="6700549" y="368788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2" name="Freeform: Shape 81">
                <a:extLst>
                  <a:ext uri="{FF2B5EF4-FFF2-40B4-BE49-F238E27FC236}">
                    <a16:creationId xmlns:a16="http://schemas.microsoft.com/office/drawing/2014/main" id="{DA818DA2-6B36-4937-9214-21B7CA0E84BB}"/>
                  </a:ext>
                </a:extLst>
              </p:cNvPr>
              <p:cNvSpPr/>
              <p:nvPr/>
            </p:nvSpPr>
            <p:spPr>
              <a:xfrm>
                <a:off x="6727832" y="368189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3" name="Freeform: Shape 82">
                <a:extLst>
                  <a:ext uri="{FF2B5EF4-FFF2-40B4-BE49-F238E27FC236}">
                    <a16:creationId xmlns:a16="http://schemas.microsoft.com/office/drawing/2014/main" id="{DEE532EA-3DEE-4BD6-A661-641371D39055}"/>
                  </a:ext>
                </a:extLst>
              </p:cNvPr>
              <p:cNvSpPr/>
              <p:nvPr/>
            </p:nvSpPr>
            <p:spPr>
              <a:xfrm>
                <a:off x="6067144" y="331091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4" name="Freeform: Shape 83">
                <a:extLst>
                  <a:ext uri="{FF2B5EF4-FFF2-40B4-BE49-F238E27FC236}">
                    <a16:creationId xmlns:a16="http://schemas.microsoft.com/office/drawing/2014/main" id="{069EFE38-D301-4101-B41F-A09AABC7D6D5}"/>
                  </a:ext>
                </a:extLst>
              </p:cNvPr>
              <p:cNvSpPr/>
              <p:nvPr/>
            </p:nvSpPr>
            <p:spPr>
              <a:xfrm>
                <a:off x="6055188" y="327003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5" name="Freeform: Shape 84">
                <a:extLst>
                  <a:ext uri="{FF2B5EF4-FFF2-40B4-BE49-F238E27FC236}">
                    <a16:creationId xmlns:a16="http://schemas.microsoft.com/office/drawing/2014/main" id="{D7E86904-14FC-417E-A71B-3C7FD76BEB11}"/>
                  </a:ext>
                </a:extLst>
              </p:cNvPr>
              <p:cNvSpPr/>
              <p:nvPr/>
            </p:nvSpPr>
            <p:spPr>
              <a:xfrm>
                <a:off x="6043611" y="322649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6" name="Freeform: Shape 85">
                <a:extLst>
                  <a:ext uri="{FF2B5EF4-FFF2-40B4-BE49-F238E27FC236}">
                    <a16:creationId xmlns:a16="http://schemas.microsoft.com/office/drawing/2014/main" id="{5FDD8762-EE25-4667-8FCC-8E734F9B9ECF}"/>
                  </a:ext>
                </a:extLst>
              </p:cNvPr>
              <p:cNvSpPr/>
              <p:nvPr/>
            </p:nvSpPr>
            <p:spPr>
              <a:xfrm>
                <a:off x="6033623" y="319606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 name="Freeform: Shape 86">
                <a:extLst>
                  <a:ext uri="{FF2B5EF4-FFF2-40B4-BE49-F238E27FC236}">
                    <a16:creationId xmlns:a16="http://schemas.microsoft.com/office/drawing/2014/main" id="{F584F515-2818-49B7-95C2-A61AA52A846C}"/>
                  </a:ext>
                </a:extLst>
              </p:cNvPr>
              <p:cNvSpPr/>
              <p:nvPr/>
            </p:nvSpPr>
            <p:spPr>
              <a:xfrm>
                <a:off x="6412745" y="314640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 name="Freeform: Shape 87">
                <a:extLst>
                  <a:ext uri="{FF2B5EF4-FFF2-40B4-BE49-F238E27FC236}">
                    <a16:creationId xmlns:a16="http://schemas.microsoft.com/office/drawing/2014/main" id="{4D416106-1FDC-4E5E-BEE6-855969EA3C08}"/>
                  </a:ext>
                </a:extLst>
              </p:cNvPr>
              <p:cNvSpPr/>
              <p:nvPr/>
            </p:nvSpPr>
            <p:spPr>
              <a:xfrm>
                <a:off x="6365335" y="312456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9" name="Freeform: Shape 88">
                <a:extLst>
                  <a:ext uri="{FF2B5EF4-FFF2-40B4-BE49-F238E27FC236}">
                    <a16:creationId xmlns:a16="http://schemas.microsoft.com/office/drawing/2014/main" id="{207EC5E6-A206-4823-A8F8-DE2933889ECF}"/>
                  </a:ext>
                </a:extLst>
              </p:cNvPr>
              <p:cNvSpPr/>
              <p:nvPr/>
            </p:nvSpPr>
            <p:spPr>
              <a:xfrm>
                <a:off x="6334864" y="309747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0" name="Freeform: Shape 89">
                <a:extLst>
                  <a:ext uri="{FF2B5EF4-FFF2-40B4-BE49-F238E27FC236}">
                    <a16:creationId xmlns:a16="http://schemas.microsoft.com/office/drawing/2014/main" id="{86494E66-82CF-4B34-983A-D67CA15FFB9E}"/>
                  </a:ext>
                </a:extLst>
              </p:cNvPr>
              <p:cNvSpPr/>
              <p:nvPr/>
            </p:nvSpPr>
            <p:spPr>
              <a:xfrm>
                <a:off x="6303179" y="307485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1" name="Freeform: Shape 90">
                <a:extLst>
                  <a:ext uri="{FF2B5EF4-FFF2-40B4-BE49-F238E27FC236}">
                    <a16:creationId xmlns:a16="http://schemas.microsoft.com/office/drawing/2014/main" id="{1F4B02B4-A437-4563-AEAA-006BB273B864}"/>
                  </a:ext>
                </a:extLst>
              </p:cNvPr>
              <p:cNvSpPr/>
              <p:nvPr/>
            </p:nvSpPr>
            <p:spPr>
              <a:xfrm>
                <a:off x="6280491" y="304776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2" name="Freeform: Shape 91">
                <a:extLst>
                  <a:ext uri="{FF2B5EF4-FFF2-40B4-BE49-F238E27FC236}">
                    <a16:creationId xmlns:a16="http://schemas.microsoft.com/office/drawing/2014/main" id="{0EF1048B-0D79-4763-8805-9CFFCCB9E68E}"/>
                  </a:ext>
                </a:extLst>
              </p:cNvPr>
              <p:cNvSpPr/>
              <p:nvPr/>
            </p:nvSpPr>
            <p:spPr>
              <a:xfrm>
                <a:off x="6011092" y="315095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3" name="Freeform: Shape 92">
                <a:extLst>
                  <a:ext uri="{FF2B5EF4-FFF2-40B4-BE49-F238E27FC236}">
                    <a16:creationId xmlns:a16="http://schemas.microsoft.com/office/drawing/2014/main" id="{1A74C0C8-0B26-44F0-A35F-F0A85EFAE18A}"/>
                  </a:ext>
                </a:extLst>
              </p:cNvPr>
              <p:cNvSpPr/>
              <p:nvPr/>
            </p:nvSpPr>
            <p:spPr>
              <a:xfrm>
                <a:off x="5848313" y="298882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4" name="Freeform: Shape 93">
                <a:extLst>
                  <a:ext uri="{FF2B5EF4-FFF2-40B4-BE49-F238E27FC236}">
                    <a16:creationId xmlns:a16="http://schemas.microsoft.com/office/drawing/2014/main" id="{DFEDCE0E-7EDF-4488-8A51-6768D1C5FBF2}"/>
                  </a:ext>
                </a:extLst>
              </p:cNvPr>
              <p:cNvSpPr/>
              <p:nvPr/>
            </p:nvSpPr>
            <p:spPr>
              <a:xfrm>
                <a:off x="5879945" y="299168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5" name="Freeform: Shape 94">
                <a:extLst>
                  <a:ext uri="{FF2B5EF4-FFF2-40B4-BE49-F238E27FC236}">
                    <a16:creationId xmlns:a16="http://schemas.microsoft.com/office/drawing/2014/main" id="{C090E68A-3B5B-46F6-9AA5-D6E4A91524B2}"/>
                  </a:ext>
                </a:extLst>
              </p:cNvPr>
              <p:cNvSpPr/>
              <p:nvPr/>
            </p:nvSpPr>
            <p:spPr>
              <a:xfrm>
                <a:off x="5935887" y="300340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4" name="Freeform: Shape 8703">
                <a:extLst>
                  <a:ext uri="{FF2B5EF4-FFF2-40B4-BE49-F238E27FC236}">
                    <a16:creationId xmlns:a16="http://schemas.microsoft.com/office/drawing/2014/main" id="{BF06ED5B-2933-42A1-BAA6-D47366A1FCFA}"/>
                  </a:ext>
                </a:extLst>
              </p:cNvPr>
              <p:cNvSpPr/>
              <p:nvPr/>
            </p:nvSpPr>
            <p:spPr>
              <a:xfrm>
                <a:off x="5977180" y="301023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5" name="Freeform: Shape 8704">
                <a:extLst>
                  <a:ext uri="{FF2B5EF4-FFF2-40B4-BE49-F238E27FC236}">
                    <a16:creationId xmlns:a16="http://schemas.microsoft.com/office/drawing/2014/main" id="{024E6E53-6FE3-4D3C-BD72-5BDA5E6443C9}"/>
                  </a:ext>
                </a:extLst>
              </p:cNvPr>
              <p:cNvSpPr/>
              <p:nvPr/>
            </p:nvSpPr>
            <p:spPr>
              <a:xfrm>
                <a:off x="6039406" y="310820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4" y="51333"/>
                      <a:pt x="2681" y="50857"/>
                    </a:cubicBezTo>
                    <a:lnTo>
                      <a:pt x="2681" y="5085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6" name="Freeform: Shape 8705">
                <a:extLst>
                  <a:ext uri="{FF2B5EF4-FFF2-40B4-BE49-F238E27FC236}">
                    <a16:creationId xmlns:a16="http://schemas.microsoft.com/office/drawing/2014/main" id="{0D2DE26D-595E-4990-8413-FF45436FD0CE}"/>
                  </a:ext>
                </a:extLst>
              </p:cNvPr>
              <p:cNvSpPr/>
              <p:nvPr/>
            </p:nvSpPr>
            <p:spPr>
              <a:xfrm>
                <a:off x="6065769" y="304717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7" name="Freeform: Shape 8706">
                <a:extLst>
                  <a:ext uri="{FF2B5EF4-FFF2-40B4-BE49-F238E27FC236}">
                    <a16:creationId xmlns:a16="http://schemas.microsoft.com/office/drawing/2014/main" id="{8729FA63-10D9-4BBF-8B6C-665A0D29A895}"/>
                  </a:ext>
                </a:extLst>
              </p:cNvPr>
              <p:cNvSpPr/>
              <p:nvPr/>
            </p:nvSpPr>
            <p:spPr>
              <a:xfrm>
                <a:off x="6007808" y="301972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8" name="Freeform: Shape 8707">
                <a:extLst>
                  <a:ext uri="{FF2B5EF4-FFF2-40B4-BE49-F238E27FC236}">
                    <a16:creationId xmlns:a16="http://schemas.microsoft.com/office/drawing/2014/main" id="{876F9C2F-8907-4A06-A26D-2B1B2435DDA5}"/>
                  </a:ext>
                </a:extLst>
              </p:cNvPr>
              <p:cNvSpPr/>
              <p:nvPr/>
            </p:nvSpPr>
            <p:spPr>
              <a:xfrm>
                <a:off x="6135456" y="342034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9" name="Freeform: Shape 8708">
                <a:extLst>
                  <a:ext uri="{FF2B5EF4-FFF2-40B4-BE49-F238E27FC236}">
                    <a16:creationId xmlns:a16="http://schemas.microsoft.com/office/drawing/2014/main" id="{F4871A38-83E6-4289-A0F7-451E4C1469EC}"/>
                  </a:ext>
                </a:extLst>
              </p:cNvPr>
              <p:cNvSpPr/>
              <p:nvPr/>
            </p:nvSpPr>
            <p:spPr>
              <a:xfrm>
                <a:off x="6208315" y="339800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0" name="Freeform: Shape 8709">
                <a:extLst>
                  <a:ext uri="{FF2B5EF4-FFF2-40B4-BE49-F238E27FC236}">
                    <a16:creationId xmlns:a16="http://schemas.microsoft.com/office/drawing/2014/main" id="{F1524C0D-698A-47F8-B0F5-3E8FDF66822C}"/>
                  </a:ext>
                </a:extLst>
              </p:cNvPr>
              <p:cNvSpPr/>
              <p:nvPr/>
            </p:nvSpPr>
            <p:spPr>
              <a:xfrm>
                <a:off x="6217684" y="340199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1" name="Freeform: Shape 8710">
                <a:extLst>
                  <a:ext uri="{FF2B5EF4-FFF2-40B4-BE49-F238E27FC236}">
                    <a16:creationId xmlns:a16="http://schemas.microsoft.com/office/drawing/2014/main" id="{30536752-D66E-44EC-8008-3C9361107660}"/>
                  </a:ext>
                </a:extLst>
              </p:cNvPr>
              <p:cNvSpPr/>
              <p:nvPr/>
            </p:nvSpPr>
            <p:spPr>
              <a:xfrm>
                <a:off x="6316300" y="335571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2" name="Freeform: Shape 8711">
                <a:extLst>
                  <a:ext uri="{FF2B5EF4-FFF2-40B4-BE49-F238E27FC236}">
                    <a16:creationId xmlns:a16="http://schemas.microsoft.com/office/drawing/2014/main" id="{BF73A076-FB9E-470C-A71B-A75EF9A8CFF5}"/>
                  </a:ext>
                </a:extLst>
              </p:cNvPr>
              <p:cNvSpPr/>
              <p:nvPr/>
            </p:nvSpPr>
            <p:spPr>
              <a:xfrm>
                <a:off x="6020557" y="349133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6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6"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1"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3" name="Freeform: Shape 8712">
                <a:extLst>
                  <a:ext uri="{FF2B5EF4-FFF2-40B4-BE49-F238E27FC236}">
                    <a16:creationId xmlns:a16="http://schemas.microsoft.com/office/drawing/2014/main" id="{1C1A0B1F-0149-4600-B530-E63BB0AC0CA5}"/>
                  </a:ext>
                </a:extLst>
              </p:cNvPr>
              <p:cNvSpPr/>
              <p:nvPr/>
            </p:nvSpPr>
            <p:spPr>
              <a:xfrm>
                <a:off x="6020241" y="348127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2" y="2397"/>
                      <a:pt x="580392" y="2016"/>
                    </a:cubicBezTo>
                    <a:lnTo>
                      <a:pt x="580392" y="20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4" name="Freeform: Shape 8713">
                <a:extLst>
                  <a:ext uri="{FF2B5EF4-FFF2-40B4-BE49-F238E27FC236}">
                    <a16:creationId xmlns:a16="http://schemas.microsoft.com/office/drawing/2014/main" id="{649573A0-C465-4134-B825-BA431C37CBAB}"/>
                  </a:ext>
                </a:extLst>
              </p:cNvPr>
              <p:cNvSpPr/>
              <p:nvPr/>
            </p:nvSpPr>
            <p:spPr>
              <a:xfrm>
                <a:off x="6702870" y="376943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5" name="Freeform: Shape 8714">
                <a:extLst>
                  <a:ext uri="{FF2B5EF4-FFF2-40B4-BE49-F238E27FC236}">
                    <a16:creationId xmlns:a16="http://schemas.microsoft.com/office/drawing/2014/main" id="{3CF18A4A-D015-4950-BC17-CE6B925E44EC}"/>
                  </a:ext>
                </a:extLst>
              </p:cNvPr>
              <p:cNvSpPr/>
              <p:nvPr/>
            </p:nvSpPr>
            <p:spPr>
              <a:xfrm>
                <a:off x="6157017" y="406240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6" name="Freeform: Shape 8715">
                <a:extLst>
                  <a:ext uri="{FF2B5EF4-FFF2-40B4-BE49-F238E27FC236}">
                    <a16:creationId xmlns:a16="http://schemas.microsoft.com/office/drawing/2014/main" id="{FC443C78-A7FB-4F93-9E99-3696E2F53AA1}"/>
                  </a:ext>
                </a:extLst>
              </p:cNvPr>
              <p:cNvSpPr/>
              <p:nvPr/>
            </p:nvSpPr>
            <p:spPr>
              <a:xfrm>
                <a:off x="6186161" y="404693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7" name="Freeform: Shape 8716">
                <a:extLst>
                  <a:ext uri="{FF2B5EF4-FFF2-40B4-BE49-F238E27FC236}">
                    <a16:creationId xmlns:a16="http://schemas.microsoft.com/office/drawing/2014/main" id="{68F9AB62-F7E7-4DDD-A7BB-CA8AF72A3158}"/>
                  </a:ext>
                </a:extLst>
              </p:cNvPr>
              <p:cNvSpPr/>
              <p:nvPr/>
            </p:nvSpPr>
            <p:spPr>
              <a:xfrm>
                <a:off x="6563581" y="369617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8" name="Freeform: Shape 8717">
                <a:extLst>
                  <a:ext uri="{FF2B5EF4-FFF2-40B4-BE49-F238E27FC236}">
                    <a16:creationId xmlns:a16="http://schemas.microsoft.com/office/drawing/2014/main" id="{283A7C15-4EA4-4DCE-B071-5C9D18F5F4AE}"/>
                  </a:ext>
                </a:extLst>
              </p:cNvPr>
              <p:cNvSpPr/>
              <p:nvPr/>
            </p:nvSpPr>
            <p:spPr>
              <a:xfrm>
                <a:off x="6579101" y="371449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9" name="Freeform: Shape 8718">
                <a:extLst>
                  <a:ext uri="{FF2B5EF4-FFF2-40B4-BE49-F238E27FC236}">
                    <a16:creationId xmlns:a16="http://schemas.microsoft.com/office/drawing/2014/main" id="{CA741834-EA1B-40EE-AA4C-D12ECBC4FBD1}"/>
                  </a:ext>
                </a:extLst>
              </p:cNvPr>
              <p:cNvSpPr/>
              <p:nvPr/>
            </p:nvSpPr>
            <p:spPr>
              <a:xfrm>
                <a:off x="6591527" y="371280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0" name="Freeform: Shape 8719">
                <a:extLst>
                  <a:ext uri="{FF2B5EF4-FFF2-40B4-BE49-F238E27FC236}">
                    <a16:creationId xmlns:a16="http://schemas.microsoft.com/office/drawing/2014/main" id="{4DB4DC06-B94E-46F0-84A6-C1B241E0AE94}"/>
                  </a:ext>
                </a:extLst>
              </p:cNvPr>
              <p:cNvSpPr/>
              <p:nvPr/>
            </p:nvSpPr>
            <p:spPr>
              <a:xfrm>
                <a:off x="6194553" y="392898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1" name="Freeform: Shape 8720">
                <a:extLst>
                  <a:ext uri="{FF2B5EF4-FFF2-40B4-BE49-F238E27FC236}">
                    <a16:creationId xmlns:a16="http://schemas.microsoft.com/office/drawing/2014/main" id="{5D60B4EF-3BBC-485C-A13A-BB84E058B002}"/>
                  </a:ext>
                </a:extLst>
              </p:cNvPr>
              <p:cNvSpPr/>
              <p:nvPr/>
            </p:nvSpPr>
            <p:spPr>
              <a:xfrm>
                <a:off x="6194479" y="394502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2" name="Freeform: Shape 8721">
                <a:extLst>
                  <a:ext uri="{FF2B5EF4-FFF2-40B4-BE49-F238E27FC236}">
                    <a16:creationId xmlns:a16="http://schemas.microsoft.com/office/drawing/2014/main" id="{DC4B9086-7CE5-4A1C-9BC1-EDCAE3913D25}"/>
                  </a:ext>
                </a:extLst>
              </p:cNvPr>
              <p:cNvSpPr/>
              <p:nvPr/>
            </p:nvSpPr>
            <p:spPr>
              <a:xfrm>
                <a:off x="6197917" y="396544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3" name="Freeform: Shape 8722">
                <a:extLst>
                  <a:ext uri="{FF2B5EF4-FFF2-40B4-BE49-F238E27FC236}">
                    <a16:creationId xmlns:a16="http://schemas.microsoft.com/office/drawing/2014/main" id="{20E8EA0D-BE3D-436C-BE99-96AB59DDE0A9}"/>
                  </a:ext>
                </a:extLst>
              </p:cNvPr>
              <p:cNvSpPr/>
              <p:nvPr/>
            </p:nvSpPr>
            <p:spPr>
              <a:xfrm>
                <a:off x="6093332" y="414442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4" name="Freeform: Shape 8723">
                <a:extLst>
                  <a:ext uri="{FF2B5EF4-FFF2-40B4-BE49-F238E27FC236}">
                    <a16:creationId xmlns:a16="http://schemas.microsoft.com/office/drawing/2014/main" id="{4E0A5CF3-D844-4565-B4F4-636BB7B40041}"/>
                  </a:ext>
                </a:extLst>
              </p:cNvPr>
              <p:cNvSpPr/>
              <p:nvPr/>
            </p:nvSpPr>
            <p:spPr>
              <a:xfrm>
                <a:off x="6075972" y="415093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5" name="Freeform: Shape 8724">
                <a:extLst>
                  <a:ext uri="{FF2B5EF4-FFF2-40B4-BE49-F238E27FC236}">
                    <a16:creationId xmlns:a16="http://schemas.microsoft.com/office/drawing/2014/main" id="{90EF4703-EA0C-4C1D-89AB-4900259C6A84}"/>
                  </a:ext>
                </a:extLst>
              </p:cNvPr>
              <p:cNvSpPr/>
              <p:nvPr/>
            </p:nvSpPr>
            <p:spPr>
              <a:xfrm>
                <a:off x="6715549" y="414944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6" name="Freeform: Shape 8725">
                <a:extLst>
                  <a:ext uri="{FF2B5EF4-FFF2-40B4-BE49-F238E27FC236}">
                    <a16:creationId xmlns:a16="http://schemas.microsoft.com/office/drawing/2014/main" id="{5EC091FC-0642-4873-A801-4DEC9AC89696}"/>
                  </a:ext>
                </a:extLst>
              </p:cNvPr>
              <p:cNvSpPr/>
              <p:nvPr/>
            </p:nvSpPr>
            <p:spPr>
              <a:xfrm>
                <a:off x="6097047" y="430614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1"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27" name="Graphic 1">
              <a:extLst>
                <a:ext uri="{FF2B5EF4-FFF2-40B4-BE49-F238E27FC236}">
                  <a16:creationId xmlns:a16="http://schemas.microsoft.com/office/drawing/2014/main" id="{45875131-7C2D-4BA9-8397-0AC74A2173F7}"/>
                </a:ext>
              </a:extLst>
            </p:cNvPr>
            <p:cNvGrpSpPr/>
            <p:nvPr/>
          </p:nvGrpSpPr>
          <p:grpSpPr>
            <a:xfrm>
              <a:off x="5395912" y="2305024"/>
              <a:ext cx="1329321" cy="2230630"/>
              <a:chOff x="5395912" y="2305024"/>
              <a:chExt cx="1329321" cy="2230630"/>
            </a:xfrm>
          </p:grpSpPr>
          <p:sp>
            <p:nvSpPr>
              <p:cNvPr id="8728" name="Freeform: Shape 8727">
                <a:extLst>
                  <a:ext uri="{FF2B5EF4-FFF2-40B4-BE49-F238E27FC236}">
                    <a16:creationId xmlns:a16="http://schemas.microsoft.com/office/drawing/2014/main" id="{7B3BFBAF-5799-45CA-82A1-452856B33611}"/>
                  </a:ext>
                </a:extLst>
              </p:cNvPr>
              <p:cNvSpPr/>
              <p:nvPr/>
            </p:nvSpPr>
            <p:spPr>
              <a:xfrm>
                <a:off x="6278879" y="358463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29" name="Graphic 1">
                <a:extLst>
                  <a:ext uri="{FF2B5EF4-FFF2-40B4-BE49-F238E27FC236}">
                    <a16:creationId xmlns:a16="http://schemas.microsoft.com/office/drawing/2014/main" id="{45875131-7C2D-4BA9-8397-0AC74A2173F7}"/>
                  </a:ext>
                </a:extLst>
              </p:cNvPr>
              <p:cNvGrpSpPr/>
              <p:nvPr/>
            </p:nvGrpSpPr>
            <p:grpSpPr>
              <a:xfrm>
                <a:off x="5395912" y="2440590"/>
                <a:ext cx="140440" cy="379109"/>
                <a:chOff x="5395912" y="2440590"/>
                <a:chExt cx="140440" cy="379109"/>
              </a:xfrm>
            </p:grpSpPr>
            <p:sp>
              <p:nvSpPr>
                <p:cNvPr id="8730" name="Freeform: Shape 8729">
                  <a:extLst>
                    <a:ext uri="{FF2B5EF4-FFF2-40B4-BE49-F238E27FC236}">
                      <a16:creationId xmlns:a16="http://schemas.microsoft.com/office/drawing/2014/main" id="{C90D807C-AAF2-4BA2-809E-DAE81077D3EF}"/>
                    </a:ext>
                  </a:extLst>
                </p:cNvPr>
                <p:cNvSpPr/>
                <p:nvPr/>
              </p:nvSpPr>
              <p:spPr>
                <a:xfrm>
                  <a:off x="5438964" y="2570416"/>
                  <a:ext cx="97387" cy="249283"/>
                </a:xfrm>
                <a:custGeom>
                  <a:avLst/>
                  <a:gdLst>
                    <a:gd name="connsiteX0" fmla="*/ 30289 w 97387"/>
                    <a:gd name="connsiteY0" fmla="*/ 0 h 249283"/>
                    <a:gd name="connsiteX1" fmla="*/ 31242 w 97387"/>
                    <a:gd name="connsiteY1" fmla="*/ 2953 h 249283"/>
                    <a:gd name="connsiteX2" fmla="*/ 95060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2"/>
                        <a:pt x="110966" y="247174"/>
                        <a:pt x="95060" y="249269"/>
                      </a:cubicBezTo>
                      <a:cubicBezTo>
                        <a:pt x="78105" y="251460"/>
                        <a:pt x="0" y="8001"/>
                        <a:pt x="0" y="8001"/>
                      </a:cubicBezTo>
                      <a:lnTo>
                        <a:pt x="30289" y="0"/>
                      </a:lnTo>
                      <a:close/>
                    </a:path>
                  </a:pathLst>
                </a:custGeom>
                <a:solidFill>
                  <a:srgbClr val="6053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2" name="Freeform: Shape 8731">
                  <a:extLst>
                    <a:ext uri="{FF2B5EF4-FFF2-40B4-BE49-F238E27FC236}">
                      <a16:creationId xmlns:a16="http://schemas.microsoft.com/office/drawing/2014/main" id="{184407E5-218D-4429-A666-DEB9EE47B623}"/>
                    </a:ext>
                  </a:extLst>
                </p:cNvPr>
                <p:cNvSpPr/>
                <p:nvPr/>
              </p:nvSpPr>
              <p:spPr>
                <a:xfrm>
                  <a:off x="5437822" y="256717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B5A9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34" name="Graphic 1">
                  <a:extLst>
                    <a:ext uri="{FF2B5EF4-FFF2-40B4-BE49-F238E27FC236}">
                      <a16:creationId xmlns:a16="http://schemas.microsoft.com/office/drawing/2014/main" id="{45875131-7C2D-4BA9-8397-0AC74A2173F7}"/>
                    </a:ext>
                  </a:extLst>
                </p:cNvPr>
                <p:cNvGrpSpPr/>
                <p:nvPr/>
              </p:nvGrpSpPr>
              <p:grpSpPr>
                <a:xfrm>
                  <a:off x="5395912" y="2440590"/>
                  <a:ext cx="86055" cy="137923"/>
                  <a:chOff x="5395912" y="2440590"/>
                  <a:chExt cx="86055" cy="137923"/>
                </a:xfrm>
              </p:grpSpPr>
              <p:sp>
                <p:nvSpPr>
                  <p:cNvPr id="8768" name="Freeform: Shape 8767">
                    <a:extLst>
                      <a:ext uri="{FF2B5EF4-FFF2-40B4-BE49-F238E27FC236}">
                        <a16:creationId xmlns:a16="http://schemas.microsoft.com/office/drawing/2014/main" id="{15FC311D-3149-49BD-8B6B-3C3054BC45AE}"/>
                      </a:ext>
                    </a:extLst>
                  </p:cNvPr>
                  <p:cNvSpPr/>
                  <p:nvPr/>
                </p:nvSpPr>
                <p:spPr>
                  <a:xfrm>
                    <a:off x="5396055" y="2441924"/>
                    <a:ext cx="85912" cy="136589"/>
                  </a:xfrm>
                  <a:custGeom>
                    <a:avLst/>
                    <a:gdLst>
                      <a:gd name="connsiteX0" fmla="*/ 42909 w 85912"/>
                      <a:gd name="connsiteY0" fmla="*/ 136493 h 136589"/>
                      <a:gd name="connsiteX1" fmla="*/ 84724 w 85912"/>
                      <a:gd name="connsiteY1" fmla="*/ 106585 h 136589"/>
                      <a:gd name="connsiteX2" fmla="*/ 76533 w 85912"/>
                      <a:gd name="connsiteY2" fmla="*/ 67247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7"/>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E2C6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9" name="Freeform: Shape 8768">
                    <a:extLst>
                      <a:ext uri="{FF2B5EF4-FFF2-40B4-BE49-F238E27FC236}">
                        <a16:creationId xmlns:a16="http://schemas.microsoft.com/office/drawing/2014/main" id="{B765CF1F-A817-4FFB-BBF8-D7EFA2214567}"/>
                      </a:ext>
                    </a:extLst>
                  </p:cNvPr>
                  <p:cNvSpPr/>
                  <p:nvPr/>
                </p:nvSpPr>
                <p:spPr>
                  <a:xfrm>
                    <a:off x="5395912" y="244059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8 w 57175"/>
                      <a:gd name="connsiteY4" fmla="*/ 54007 h 62324"/>
                      <a:gd name="connsiteX5" fmla="*/ 18098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1" y="61151"/>
                          <a:pt x="42863" y="60674"/>
                          <a:pt x="39910" y="60008"/>
                        </a:cubicBezTo>
                        <a:cubicBezTo>
                          <a:pt x="34862" y="58865"/>
                          <a:pt x="30099" y="56769"/>
                          <a:pt x="25718" y="54007"/>
                        </a:cubicBezTo>
                        <a:cubicBezTo>
                          <a:pt x="23336" y="52483"/>
                          <a:pt x="20765" y="50673"/>
                          <a:pt x="18098" y="51435"/>
                        </a:cubicBezTo>
                        <a:cubicBezTo>
                          <a:pt x="14573" y="52483"/>
                          <a:pt x="13811" y="57150"/>
                          <a:pt x="11335" y="59817"/>
                        </a:cubicBezTo>
                        <a:cubicBezTo>
                          <a:pt x="9430" y="61913"/>
                          <a:pt x="6382" y="62770"/>
                          <a:pt x="3715" y="62103"/>
                        </a:cubicBezTo>
                        <a:cubicBezTo>
                          <a:pt x="953"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0" name="Freeform: Shape 8769">
                    <a:extLst>
                      <a:ext uri="{FF2B5EF4-FFF2-40B4-BE49-F238E27FC236}">
                        <a16:creationId xmlns:a16="http://schemas.microsoft.com/office/drawing/2014/main" id="{0EDCB9CE-5B5D-4B13-9191-38570E8A02A7}"/>
                      </a:ext>
                    </a:extLst>
                  </p:cNvPr>
                  <p:cNvSpPr/>
                  <p:nvPr/>
                </p:nvSpPr>
                <p:spPr>
                  <a:xfrm>
                    <a:off x="5410591" y="250488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8771" name="Graphic 1">
                <a:extLst>
                  <a:ext uri="{FF2B5EF4-FFF2-40B4-BE49-F238E27FC236}">
                    <a16:creationId xmlns:a16="http://schemas.microsoft.com/office/drawing/2014/main" id="{45875131-7C2D-4BA9-8397-0AC74A2173F7}"/>
                  </a:ext>
                </a:extLst>
              </p:cNvPr>
              <p:cNvGrpSpPr/>
              <p:nvPr/>
            </p:nvGrpSpPr>
            <p:grpSpPr>
              <a:xfrm>
                <a:off x="5419984" y="2663027"/>
                <a:ext cx="520281" cy="459457"/>
                <a:chOff x="5419984" y="2663027"/>
                <a:chExt cx="520281" cy="459457"/>
              </a:xfrm>
              <a:solidFill>
                <a:srgbClr val="F4D2B9"/>
              </a:solidFill>
            </p:grpSpPr>
            <p:sp>
              <p:nvSpPr>
                <p:cNvPr id="8772" name="Freeform: Shape 8771">
                  <a:extLst>
                    <a:ext uri="{FF2B5EF4-FFF2-40B4-BE49-F238E27FC236}">
                      <a16:creationId xmlns:a16="http://schemas.microsoft.com/office/drawing/2014/main" id="{2A6DF14D-37A1-4262-9A10-3C0BE27627F5}"/>
                    </a:ext>
                  </a:extLst>
                </p:cNvPr>
                <p:cNvSpPr/>
                <p:nvPr/>
              </p:nvSpPr>
              <p:spPr>
                <a:xfrm>
                  <a:off x="5492685" y="277377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3" name="Freeform: Shape 8772">
                  <a:extLst>
                    <a:ext uri="{FF2B5EF4-FFF2-40B4-BE49-F238E27FC236}">
                      <a16:creationId xmlns:a16="http://schemas.microsoft.com/office/drawing/2014/main" id="{4580FAA1-B620-45EB-A6F1-CDC6C8CC3EA7}"/>
                    </a:ext>
                  </a:extLst>
                </p:cNvPr>
                <p:cNvSpPr/>
                <p:nvPr/>
              </p:nvSpPr>
              <p:spPr>
                <a:xfrm>
                  <a:off x="5419984" y="266302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774" name="Freeform: Shape 8773">
                <a:extLst>
                  <a:ext uri="{FF2B5EF4-FFF2-40B4-BE49-F238E27FC236}">
                    <a16:creationId xmlns:a16="http://schemas.microsoft.com/office/drawing/2014/main" id="{F038483E-86B6-4AFD-8499-FA0967B9AC56}"/>
                  </a:ext>
                </a:extLst>
              </p:cNvPr>
              <p:cNvSpPr/>
              <p:nvPr/>
            </p:nvSpPr>
            <p:spPr>
              <a:xfrm>
                <a:off x="6077711" y="352625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5" name="Freeform: Shape 8774">
                <a:extLst>
                  <a:ext uri="{FF2B5EF4-FFF2-40B4-BE49-F238E27FC236}">
                    <a16:creationId xmlns:a16="http://schemas.microsoft.com/office/drawing/2014/main" id="{364C0CED-EF27-458B-99AE-E8EA16261127}"/>
                  </a:ext>
                </a:extLst>
              </p:cNvPr>
              <p:cNvSpPr/>
              <p:nvPr/>
            </p:nvSpPr>
            <p:spPr>
              <a:xfrm>
                <a:off x="6352698" y="292177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6" name="Freeform: Shape 8775">
                <a:extLst>
                  <a:ext uri="{FF2B5EF4-FFF2-40B4-BE49-F238E27FC236}">
                    <a16:creationId xmlns:a16="http://schemas.microsoft.com/office/drawing/2014/main" id="{C74FB525-3B6C-4765-A231-F0938C651735}"/>
                  </a:ext>
                </a:extLst>
              </p:cNvPr>
              <p:cNvSpPr/>
              <p:nvPr/>
            </p:nvSpPr>
            <p:spPr>
              <a:xfrm>
                <a:off x="5868905" y="248345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7" name="Freeform: Shape 8776">
                <a:extLst>
                  <a:ext uri="{FF2B5EF4-FFF2-40B4-BE49-F238E27FC236}">
                    <a16:creationId xmlns:a16="http://schemas.microsoft.com/office/drawing/2014/main" id="{4148EDFB-8B67-42FA-940B-08C32D196DD3}"/>
                  </a:ext>
                </a:extLst>
              </p:cNvPr>
              <p:cNvSpPr/>
              <p:nvPr/>
            </p:nvSpPr>
            <p:spPr>
              <a:xfrm>
                <a:off x="5889648" y="239359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A94D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8" name="Freeform: Shape 8777">
                <a:extLst>
                  <a:ext uri="{FF2B5EF4-FFF2-40B4-BE49-F238E27FC236}">
                    <a16:creationId xmlns:a16="http://schemas.microsoft.com/office/drawing/2014/main" id="{D20040D0-7F8E-415F-A50E-76166CA39C24}"/>
                  </a:ext>
                </a:extLst>
              </p:cNvPr>
              <p:cNvSpPr/>
              <p:nvPr/>
            </p:nvSpPr>
            <p:spPr>
              <a:xfrm>
                <a:off x="6337743" y="233392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4"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A94D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9" name="Freeform: Shape 8778">
                <a:extLst>
                  <a:ext uri="{FF2B5EF4-FFF2-40B4-BE49-F238E27FC236}">
                    <a16:creationId xmlns:a16="http://schemas.microsoft.com/office/drawing/2014/main" id="{0E56B1B8-D17E-47D7-86A2-BB5175F976EE}"/>
                  </a:ext>
                </a:extLst>
              </p:cNvPr>
              <p:cNvSpPr/>
              <p:nvPr/>
            </p:nvSpPr>
            <p:spPr>
              <a:xfrm>
                <a:off x="6337949" y="246678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0" name="Freeform: Shape 8779">
                <a:extLst>
                  <a:ext uri="{FF2B5EF4-FFF2-40B4-BE49-F238E27FC236}">
                    <a16:creationId xmlns:a16="http://schemas.microsoft.com/office/drawing/2014/main" id="{63D481E0-79C8-4334-A017-43EAEF502FE8}"/>
                  </a:ext>
                </a:extLst>
              </p:cNvPr>
              <p:cNvSpPr/>
              <p:nvPr/>
            </p:nvSpPr>
            <p:spPr>
              <a:xfrm>
                <a:off x="5970376" y="271086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1" name="Freeform: Shape 8780">
                <a:extLst>
                  <a:ext uri="{FF2B5EF4-FFF2-40B4-BE49-F238E27FC236}">
                    <a16:creationId xmlns:a16="http://schemas.microsoft.com/office/drawing/2014/main" id="{19B04A28-3339-4ED1-A7E2-44892212F488}"/>
                  </a:ext>
                </a:extLst>
              </p:cNvPr>
              <p:cNvSpPr/>
              <p:nvPr/>
            </p:nvSpPr>
            <p:spPr>
              <a:xfrm>
                <a:off x="6345552" y="230502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2" name="Freeform: Shape 8781">
                <a:extLst>
                  <a:ext uri="{FF2B5EF4-FFF2-40B4-BE49-F238E27FC236}">
                    <a16:creationId xmlns:a16="http://schemas.microsoft.com/office/drawing/2014/main" id="{C05D1D74-1ECD-48E0-824D-44B5600FB37E}"/>
                  </a:ext>
                </a:extLst>
              </p:cNvPr>
              <p:cNvSpPr/>
              <p:nvPr/>
            </p:nvSpPr>
            <p:spPr>
              <a:xfrm>
                <a:off x="6030165" y="251647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3" name="Freeform: Shape 8782">
                <a:extLst>
                  <a:ext uri="{FF2B5EF4-FFF2-40B4-BE49-F238E27FC236}">
                    <a16:creationId xmlns:a16="http://schemas.microsoft.com/office/drawing/2014/main" id="{EDF15769-61B2-417E-9377-559356F8DE44}"/>
                  </a:ext>
                </a:extLst>
              </p:cNvPr>
              <p:cNvSpPr/>
              <p:nvPr/>
            </p:nvSpPr>
            <p:spPr>
              <a:xfrm>
                <a:off x="6270455" y="253446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4" name="Freeform: Shape 8783">
                <a:extLst>
                  <a:ext uri="{FF2B5EF4-FFF2-40B4-BE49-F238E27FC236}">
                    <a16:creationId xmlns:a16="http://schemas.microsoft.com/office/drawing/2014/main" id="{EB817819-E942-4BC4-93AC-EEBDBCFC1601}"/>
                  </a:ext>
                </a:extLst>
              </p:cNvPr>
              <p:cNvSpPr/>
              <p:nvPr/>
            </p:nvSpPr>
            <p:spPr>
              <a:xfrm>
                <a:off x="6114756" y="243121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5" name="Freeform: Shape 8784">
                <a:extLst>
                  <a:ext uri="{FF2B5EF4-FFF2-40B4-BE49-F238E27FC236}">
                    <a16:creationId xmlns:a16="http://schemas.microsoft.com/office/drawing/2014/main" id="{D4781D1F-9E30-42D3-B5D8-C79E5CD0C4FD}"/>
                  </a:ext>
                </a:extLst>
              </p:cNvPr>
              <p:cNvSpPr/>
              <p:nvPr/>
            </p:nvSpPr>
            <p:spPr>
              <a:xfrm>
                <a:off x="5755480" y="296017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03A4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6" name="Freeform: Shape 8785">
                <a:extLst>
                  <a:ext uri="{FF2B5EF4-FFF2-40B4-BE49-F238E27FC236}">
                    <a16:creationId xmlns:a16="http://schemas.microsoft.com/office/drawing/2014/main" id="{34FBC863-239F-457F-BF3D-AB34858F87BD}"/>
                  </a:ext>
                </a:extLst>
              </p:cNvPr>
              <p:cNvSpPr/>
              <p:nvPr/>
            </p:nvSpPr>
            <p:spPr>
              <a:xfrm>
                <a:off x="5956113" y="332308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40064" y="428339"/>
                      <a:pt x="558033" y="261080"/>
                      <a:pt x="590609" y="191738"/>
                    </a:cubicBezTo>
                    <a:cubicBezTo>
                      <a:pt x="623280" y="122396"/>
                      <a:pt x="362199" y="0"/>
                      <a:pt x="362199" y="0"/>
                    </a:cubicBezTo>
                    <a:lnTo>
                      <a:pt x="60447" y="89821"/>
                    </a:lnTo>
                    <a:close/>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87" name="Graphic 1">
                <a:extLst>
                  <a:ext uri="{FF2B5EF4-FFF2-40B4-BE49-F238E27FC236}">
                    <a16:creationId xmlns:a16="http://schemas.microsoft.com/office/drawing/2014/main" id="{45875131-7C2D-4BA9-8397-0AC74A2173F7}"/>
                  </a:ext>
                </a:extLst>
              </p:cNvPr>
              <p:cNvGrpSpPr/>
              <p:nvPr/>
            </p:nvGrpSpPr>
            <p:grpSpPr>
              <a:xfrm>
                <a:off x="6089667" y="4012501"/>
                <a:ext cx="131109" cy="107557"/>
                <a:chOff x="6089667" y="4012501"/>
                <a:chExt cx="131109" cy="107557"/>
              </a:xfrm>
            </p:grpSpPr>
            <p:sp>
              <p:nvSpPr>
                <p:cNvPr id="8788" name="Freeform: Shape 8787">
                  <a:extLst>
                    <a:ext uri="{FF2B5EF4-FFF2-40B4-BE49-F238E27FC236}">
                      <a16:creationId xmlns:a16="http://schemas.microsoft.com/office/drawing/2014/main" id="{3818A9EA-DF51-4AA8-91D6-7AC055A8173E}"/>
                    </a:ext>
                  </a:extLst>
                </p:cNvPr>
                <p:cNvSpPr/>
                <p:nvPr/>
              </p:nvSpPr>
              <p:spPr>
                <a:xfrm>
                  <a:off x="6089667" y="401250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4D5A9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9" name="Freeform: Shape 8788">
                  <a:extLst>
                    <a:ext uri="{FF2B5EF4-FFF2-40B4-BE49-F238E27FC236}">
                      <a16:creationId xmlns:a16="http://schemas.microsoft.com/office/drawing/2014/main" id="{974CD2BA-899D-4F99-9CBF-9D7C70EEA514}"/>
                    </a:ext>
                  </a:extLst>
                </p:cNvPr>
                <p:cNvSpPr/>
                <p:nvPr/>
              </p:nvSpPr>
              <p:spPr>
                <a:xfrm>
                  <a:off x="6139634" y="406053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0" name="Freeform: Shape 8789">
                  <a:extLst>
                    <a:ext uri="{FF2B5EF4-FFF2-40B4-BE49-F238E27FC236}">
                      <a16:creationId xmlns:a16="http://schemas.microsoft.com/office/drawing/2014/main" id="{E2A0688D-6C0D-4B67-8E23-579D15D2F9D5}"/>
                    </a:ext>
                  </a:extLst>
                </p:cNvPr>
                <p:cNvSpPr/>
                <p:nvPr/>
              </p:nvSpPr>
              <p:spPr>
                <a:xfrm>
                  <a:off x="6141814" y="404764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1" name="Freeform: Shape 8790">
                  <a:extLst>
                    <a:ext uri="{FF2B5EF4-FFF2-40B4-BE49-F238E27FC236}">
                      <a16:creationId xmlns:a16="http://schemas.microsoft.com/office/drawing/2014/main" id="{0D381841-CB5A-41FC-BD4C-7842526D8F81}"/>
                    </a:ext>
                  </a:extLst>
                </p:cNvPr>
                <p:cNvSpPr/>
                <p:nvPr/>
              </p:nvSpPr>
              <p:spPr>
                <a:xfrm>
                  <a:off x="6127312" y="406911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2" name="Freeform: Shape 8791">
                  <a:extLst>
                    <a:ext uri="{FF2B5EF4-FFF2-40B4-BE49-F238E27FC236}">
                      <a16:creationId xmlns:a16="http://schemas.microsoft.com/office/drawing/2014/main" id="{30818E83-7C0F-4BF3-BEC9-CAE65E8000B1}"/>
                    </a:ext>
                  </a:extLst>
                </p:cNvPr>
                <p:cNvSpPr/>
                <p:nvPr/>
              </p:nvSpPr>
              <p:spPr>
                <a:xfrm>
                  <a:off x="6110929" y="407741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3" name="Freeform: Shape 8792">
                  <a:extLst>
                    <a:ext uri="{FF2B5EF4-FFF2-40B4-BE49-F238E27FC236}">
                      <a16:creationId xmlns:a16="http://schemas.microsoft.com/office/drawing/2014/main" id="{F6497DFC-FEEA-4416-B133-D94CD572D0B7}"/>
                    </a:ext>
                  </a:extLst>
                </p:cNvPr>
                <p:cNvSpPr/>
                <p:nvPr/>
              </p:nvSpPr>
              <p:spPr>
                <a:xfrm>
                  <a:off x="6175960" y="406127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4" name="Freeform: Shape 8793">
                  <a:extLst>
                    <a:ext uri="{FF2B5EF4-FFF2-40B4-BE49-F238E27FC236}">
                      <a16:creationId xmlns:a16="http://schemas.microsoft.com/office/drawing/2014/main" id="{72287A61-079C-4593-8F41-E49438766E6D}"/>
                    </a:ext>
                  </a:extLst>
                </p:cNvPr>
                <p:cNvSpPr/>
                <p:nvPr/>
              </p:nvSpPr>
              <p:spPr>
                <a:xfrm>
                  <a:off x="6090038" y="408986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95" name="Graphic 1">
                <a:extLst>
                  <a:ext uri="{FF2B5EF4-FFF2-40B4-BE49-F238E27FC236}">
                    <a16:creationId xmlns:a16="http://schemas.microsoft.com/office/drawing/2014/main" id="{45875131-7C2D-4BA9-8397-0AC74A2173F7}"/>
                  </a:ext>
                </a:extLst>
              </p:cNvPr>
              <p:cNvGrpSpPr/>
              <p:nvPr/>
            </p:nvGrpSpPr>
            <p:grpSpPr>
              <a:xfrm>
                <a:off x="6596157" y="3662849"/>
                <a:ext cx="129075" cy="113988"/>
                <a:chOff x="6596157" y="3662849"/>
                <a:chExt cx="129075" cy="113988"/>
              </a:xfrm>
            </p:grpSpPr>
            <p:sp>
              <p:nvSpPr>
                <p:cNvPr id="8796" name="Freeform: Shape 8795">
                  <a:extLst>
                    <a:ext uri="{FF2B5EF4-FFF2-40B4-BE49-F238E27FC236}">
                      <a16:creationId xmlns:a16="http://schemas.microsoft.com/office/drawing/2014/main" id="{374843F2-345E-4D1A-A20D-4E04FEC209A6}"/>
                    </a:ext>
                  </a:extLst>
                </p:cNvPr>
                <p:cNvSpPr/>
                <p:nvPr/>
              </p:nvSpPr>
              <p:spPr>
                <a:xfrm>
                  <a:off x="6596157" y="3663505"/>
                  <a:ext cx="128292" cy="113332"/>
                </a:xfrm>
                <a:custGeom>
                  <a:avLst/>
                  <a:gdLst>
                    <a:gd name="connsiteX0" fmla="*/ 0 w 128292"/>
                    <a:gd name="connsiteY0" fmla="*/ 13525 h 113332"/>
                    <a:gd name="connsiteX1" fmla="*/ 70866 w 128292"/>
                    <a:gd name="connsiteY1" fmla="*/ 0 h 113332"/>
                    <a:gd name="connsiteX2" fmla="*/ 128206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3" y="106299"/>
                        <a:pt x="128206" y="111157"/>
                      </a:cubicBezTo>
                      <a:cubicBezTo>
                        <a:pt x="125444" y="116015"/>
                        <a:pt x="97060" y="114300"/>
                        <a:pt x="69437" y="89630"/>
                      </a:cubicBezTo>
                      <a:lnTo>
                        <a:pt x="59912" y="76581"/>
                      </a:lnTo>
                      <a:lnTo>
                        <a:pt x="11811" y="92393"/>
                      </a:lnTo>
                      <a:lnTo>
                        <a:pt x="0" y="13525"/>
                      </a:lnTo>
                      <a:close/>
                    </a:path>
                  </a:pathLst>
                </a:custGeom>
                <a:solidFill>
                  <a:srgbClr val="4D5A9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7" name="Freeform: Shape 8796">
                  <a:extLst>
                    <a:ext uri="{FF2B5EF4-FFF2-40B4-BE49-F238E27FC236}">
                      <a16:creationId xmlns:a16="http://schemas.microsoft.com/office/drawing/2014/main" id="{A2BDC964-8DDF-404D-993C-DE54C05A647C}"/>
                    </a:ext>
                  </a:extLst>
                </p:cNvPr>
                <p:cNvSpPr/>
                <p:nvPr/>
              </p:nvSpPr>
              <p:spPr>
                <a:xfrm>
                  <a:off x="6653954" y="372441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8" name="Freeform: Shape 8797">
                  <a:extLst>
                    <a:ext uri="{FF2B5EF4-FFF2-40B4-BE49-F238E27FC236}">
                      <a16:creationId xmlns:a16="http://schemas.microsoft.com/office/drawing/2014/main" id="{98326ED7-B527-4A33-AB12-1CEBA67A4995}"/>
                    </a:ext>
                  </a:extLst>
                </p:cNvPr>
                <p:cNvSpPr/>
                <p:nvPr/>
              </p:nvSpPr>
              <p:spPr>
                <a:xfrm>
                  <a:off x="6639859" y="372317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9" name="Freeform: Shape 8798">
                  <a:extLst>
                    <a:ext uri="{FF2B5EF4-FFF2-40B4-BE49-F238E27FC236}">
                      <a16:creationId xmlns:a16="http://schemas.microsoft.com/office/drawing/2014/main" id="{6794B970-8CFF-4005-A4DC-783DAF2B47F4}"/>
                    </a:ext>
                  </a:extLst>
                </p:cNvPr>
                <p:cNvSpPr/>
                <p:nvPr/>
              </p:nvSpPr>
              <p:spPr>
                <a:xfrm>
                  <a:off x="6665807" y="373560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0" name="Freeform: Shape 8799">
                  <a:extLst>
                    <a:ext uri="{FF2B5EF4-FFF2-40B4-BE49-F238E27FC236}">
                      <a16:creationId xmlns:a16="http://schemas.microsoft.com/office/drawing/2014/main" id="{E4D28B3F-925F-4A99-927E-9AAA10E89AD8}"/>
                    </a:ext>
                  </a:extLst>
                </p:cNvPr>
                <p:cNvSpPr/>
                <p:nvPr/>
              </p:nvSpPr>
              <p:spPr>
                <a:xfrm>
                  <a:off x="6678399" y="374871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1" name="Freeform: Shape 8800">
                  <a:extLst>
                    <a:ext uri="{FF2B5EF4-FFF2-40B4-BE49-F238E27FC236}">
                      <a16:creationId xmlns:a16="http://schemas.microsoft.com/office/drawing/2014/main" id="{6F98B4A9-2EC3-4CC5-82C2-463AE2E5F157}"/>
                    </a:ext>
                  </a:extLst>
                </p:cNvPr>
                <p:cNvSpPr/>
                <p:nvPr/>
              </p:nvSpPr>
              <p:spPr>
                <a:xfrm>
                  <a:off x="6633874" y="366883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2" name="Freeform: Shape 8801">
                  <a:extLst>
                    <a:ext uri="{FF2B5EF4-FFF2-40B4-BE49-F238E27FC236}">
                      <a16:creationId xmlns:a16="http://schemas.microsoft.com/office/drawing/2014/main" id="{A0EAA95C-F08E-408F-867D-737574C881CF}"/>
                    </a:ext>
                  </a:extLst>
                </p:cNvPr>
                <p:cNvSpPr/>
                <p:nvPr/>
              </p:nvSpPr>
              <p:spPr>
                <a:xfrm>
                  <a:off x="6661157" y="366284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803" name="Freeform: Shape 8802">
                <a:extLst>
                  <a:ext uri="{FF2B5EF4-FFF2-40B4-BE49-F238E27FC236}">
                    <a16:creationId xmlns:a16="http://schemas.microsoft.com/office/drawing/2014/main" id="{0ED70FDE-DFFB-4950-ADD8-B381350224A6}"/>
                  </a:ext>
                </a:extLst>
              </p:cNvPr>
              <p:cNvSpPr/>
              <p:nvPr/>
            </p:nvSpPr>
            <p:spPr>
              <a:xfrm>
                <a:off x="6000469" y="329186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4" name="Freeform: Shape 8803">
                <a:extLst>
                  <a:ext uri="{FF2B5EF4-FFF2-40B4-BE49-F238E27FC236}">
                    <a16:creationId xmlns:a16="http://schemas.microsoft.com/office/drawing/2014/main" id="{30053FE4-8AE4-461C-BD4F-0B2DF37E1E64}"/>
                  </a:ext>
                </a:extLst>
              </p:cNvPr>
              <p:cNvSpPr/>
              <p:nvPr/>
            </p:nvSpPr>
            <p:spPr>
              <a:xfrm>
                <a:off x="5988513" y="325098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5" name="Freeform: Shape 8804">
                <a:extLst>
                  <a:ext uri="{FF2B5EF4-FFF2-40B4-BE49-F238E27FC236}">
                    <a16:creationId xmlns:a16="http://schemas.microsoft.com/office/drawing/2014/main" id="{646F8422-23A5-4083-B6B3-47706DDE2F66}"/>
                  </a:ext>
                </a:extLst>
              </p:cNvPr>
              <p:cNvSpPr/>
              <p:nvPr/>
            </p:nvSpPr>
            <p:spPr>
              <a:xfrm>
                <a:off x="5976936" y="320744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6" name="Freeform: Shape 8805">
                <a:extLst>
                  <a:ext uri="{FF2B5EF4-FFF2-40B4-BE49-F238E27FC236}">
                    <a16:creationId xmlns:a16="http://schemas.microsoft.com/office/drawing/2014/main" id="{12AA1219-97DF-4C5B-A9B7-B58D5D0D1BFF}"/>
                  </a:ext>
                </a:extLst>
              </p:cNvPr>
              <p:cNvSpPr/>
              <p:nvPr/>
            </p:nvSpPr>
            <p:spPr>
              <a:xfrm>
                <a:off x="5966948" y="317701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7" name="Freeform: Shape 8806">
                <a:extLst>
                  <a:ext uri="{FF2B5EF4-FFF2-40B4-BE49-F238E27FC236}">
                    <a16:creationId xmlns:a16="http://schemas.microsoft.com/office/drawing/2014/main" id="{9BB511ED-FD36-436D-8D30-7C6CCBC4352A}"/>
                  </a:ext>
                </a:extLst>
              </p:cNvPr>
              <p:cNvSpPr/>
              <p:nvPr/>
            </p:nvSpPr>
            <p:spPr>
              <a:xfrm>
                <a:off x="6346070" y="312735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8" name="Freeform: Shape 8807">
                <a:extLst>
                  <a:ext uri="{FF2B5EF4-FFF2-40B4-BE49-F238E27FC236}">
                    <a16:creationId xmlns:a16="http://schemas.microsoft.com/office/drawing/2014/main" id="{6ACB665A-02F2-46C2-8AD2-DEAA3AE699F0}"/>
                  </a:ext>
                </a:extLst>
              </p:cNvPr>
              <p:cNvSpPr/>
              <p:nvPr/>
            </p:nvSpPr>
            <p:spPr>
              <a:xfrm>
                <a:off x="6298660" y="310551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9" name="Freeform: Shape 8808">
                <a:extLst>
                  <a:ext uri="{FF2B5EF4-FFF2-40B4-BE49-F238E27FC236}">
                    <a16:creationId xmlns:a16="http://schemas.microsoft.com/office/drawing/2014/main" id="{17B2D59F-78C4-4477-B64F-F1A3DA4BF62C}"/>
                  </a:ext>
                </a:extLst>
              </p:cNvPr>
              <p:cNvSpPr/>
              <p:nvPr/>
            </p:nvSpPr>
            <p:spPr>
              <a:xfrm>
                <a:off x="6268189" y="307842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0" name="Freeform: Shape 8809">
                <a:extLst>
                  <a:ext uri="{FF2B5EF4-FFF2-40B4-BE49-F238E27FC236}">
                    <a16:creationId xmlns:a16="http://schemas.microsoft.com/office/drawing/2014/main" id="{B1E8F72F-8377-488A-8E4D-4FE760F7B093}"/>
                  </a:ext>
                </a:extLst>
              </p:cNvPr>
              <p:cNvSpPr/>
              <p:nvPr/>
            </p:nvSpPr>
            <p:spPr>
              <a:xfrm>
                <a:off x="6236504" y="305580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1" name="Freeform: Shape 8810">
                <a:extLst>
                  <a:ext uri="{FF2B5EF4-FFF2-40B4-BE49-F238E27FC236}">
                    <a16:creationId xmlns:a16="http://schemas.microsoft.com/office/drawing/2014/main" id="{3112EE41-B573-42A5-A7D6-D906D8AD3C30}"/>
                  </a:ext>
                </a:extLst>
              </p:cNvPr>
              <p:cNvSpPr/>
              <p:nvPr/>
            </p:nvSpPr>
            <p:spPr>
              <a:xfrm>
                <a:off x="6213816" y="302871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2" name="Freeform: Shape 8811">
                <a:extLst>
                  <a:ext uri="{FF2B5EF4-FFF2-40B4-BE49-F238E27FC236}">
                    <a16:creationId xmlns:a16="http://schemas.microsoft.com/office/drawing/2014/main" id="{5A2E5CB1-C786-4994-92AB-B99119A19F24}"/>
                  </a:ext>
                </a:extLst>
              </p:cNvPr>
              <p:cNvSpPr/>
              <p:nvPr/>
            </p:nvSpPr>
            <p:spPr>
              <a:xfrm>
                <a:off x="5944417" y="313190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3" name="Freeform: Shape 8812">
                <a:extLst>
                  <a:ext uri="{FF2B5EF4-FFF2-40B4-BE49-F238E27FC236}">
                    <a16:creationId xmlns:a16="http://schemas.microsoft.com/office/drawing/2014/main" id="{AC5B3C90-426A-44C1-8526-695653B69935}"/>
                  </a:ext>
                </a:extLst>
              </p:cNvPr>
              <p:cNvSpPr/>
              <p:nvPr/>
            </p:nvSpPr>
            <p:spPr>
              <a:xfrm>
                <a:off x="5781638" y="296977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4" name="Freeform: Shape 8813">
                <a:extLst>
                  <a:ext uri="{FF2B5EF4-FFF2-40B4-BE49-F238E27FC236}">
                    <a16:creationId xmlns:a16="http://schemas.microsoft.com/office/drawing/2014/main" id="{1808D62F-5512-4453-B0A0-109DDA2AE748}"/>
                  </a:ext>
                </a:extLst>
              </p:cNvPr>
              <p:cNvSpPr/>
              <p:nvPr/>
            </p:nvSpPr>
            <p:spPr>
              <a:xfrm>
                <a:off x="5813270" y="297263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5" name="Freeform: Shape 8814">
                <a:extLst>
                  <a:ext uri="{FF2B5EF4-FFF2-40B4-BE49-F238E27FC236}">
                    <a16:creationId xmlns:a16="http://schemas.microsoft.com/office/drawing/2014/main" id="{490B68A3-0882-4DF3-B943-84E0499473F5}"/>
                  </a:ext>
                </a:extLst>
              </p:cNvPr>
              <p:cNvSpPr/>
              <p:nvPr/>
            </p:nvSpPr>
            <p:spPr>
              <a:xfrm>
                <a:off x="5869212" y="298435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6" name="Freeform: Shape 8815">
                <a:extLst>
                  <a:ext uri="{FF2B5EF4-FFF2-40B4-BE49-F238E27FC236}">
                    <a16:creationId xmlns:a16="http://schemas.microsoft.com/office/drawing/2014/main" id="{96C703CC-2C73-4911-81AF-78167999D111}"/>
                  </a:ext>
                </a:extLst>
              </p:cNvPr>
              <p:cNvSpPr/>
              <p:nvPr/>
            </p:nvSpPr>
            <p:spPr>
              <a:xfrm>
                <a:off x="5910505" y="299118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7" name="Freeform: Shape 8816">
                <a:extLst>
                  <a:ext uri="{FF2B5EF4-FFF2-40B4-BE49-F238E27FC236}">
                    <a16:creationId xmlns:a16="http://schemas.microsoft.com/office/drawing/2014/main" id="{A0BDDEA8-AE42-45EE-BFC2-9B88429C17D8}"/>
                  </a:ext>
                </a:extLst>
              </p:cNvPr>
              <p:cNvSpPr/>
              <p:nvPr/>
            </p:nvSpPr>
            <p:spPr>
              <a:xfrm>
                <a:off x="5972731" y="308915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5" y="51333"/>
                      <a:pt x="2681" y="50857"/>
                    </a:cubicBezTo>
                    <a:lnTo>
                      <a:pt x="2681" y="50857"/>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8" name="Freeform: Shape 8817">
                <a:extLst>
                  <a:ext uri="{FF2B5EF4-FFF2-40B4-BE49-F238E27FC236}">
                    <a16:creationId xmlns:a16="http://schemas.microsoft.com/office/drawing/2014/main" id="{752203AC-DE48-4574-90A0-AEB0C0763A1C}"/>
                  </a:ext>
                </a:extLst>
              </p:cNvPr>
              <p:cNvSpPr/>
              <p:nvPr/>
            </p:nvSpPr>
            <p:spPr>
              <a:xfrm>
                <a:off x="5999094" y="302812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9" name="Freeform: Shape 8818">
                <a:extLst>
                  <a:ext uri="{FF2B5EF4-FFF2-40B4-BE49-F238E27FC236}">
                    <a16:creationId xmlns:a16="http://schemas.microsoft.com/office/drawing/2014/main" id="{777F1795-00DE-49DF-AC34-57C64FB264AE}"/>
                  </a:ext>
                </a:extLst>
              </p:cNvPr>
              <p:cNvSpPr/>
              <p:nvPr/>
            </p:nvSpPr>
            <p:spPr>
              <a:xfrm>
                <a:off x="5941133" y="300067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0" name="Freeform: Shape 8819">
                <a:extLst>
                  <a:ext uri="{FF2B5EF4-FFF2-40B4-BE49-F238E27FC236}">
                    <a16:creationId xmlns:a16="http://schemas.microsoft.com/office/drawing/2014/main" id="{23797673-C904-43D9-BA80-D01AC6B91A5B}"/>
                  </a:ext>
                </a:extLst>
              </p:cNvPr>
              <p:cNvSpPr/>
              <p:nvPr/>
            </p:nvSpPr>
            <p:spPr>
              <a:xfrm>
                <a:off x="6068781" y="340129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1" name="Freeform: Shape 8820">
                <a:extLst>
                  <a:ext uri="{FF2B5EF4-FFF2-40B4-BE49-F238E27FC236}">
                    <a16:creationId xmlns:a16="http://schemas.microsoft.com/office/drawing/2014/main" id="{5650AD57-A62C-4468-AED5-0D82067F33A3}"/>
                  </a:ext>
                </a:extLst>
              </p:cNvPr>
              <p:cNvSpPr/>
              <p:nvPr/>
            </p:nvSpPr>
            <p:spPr>
              <a:xfrm>
                <a:off x="6141640" y="337895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2" name="Freeform: Shape 8821">
                <a:extLst>
                  <a:ext uri="{FF2B5EF4-FFF2-40B4-BE49-F238E27FC236}">
                    <a16:creationId xmlns:a16="http://schemas.microsoft.com/office/drawing/2014/main" id="{69D65151-FF21-4FE0-8267-8533EBDE66D6}"/>
                  </a:ext>
                </a:extLst>
              </p:cNvPr>
              <p:cNvSpPr/>
              <p:nvPr/>
            </p:nvSpPr>
            <p:spPr>
              <a:xfrm>
                <a:off x="6151009" y="338294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3" name="Freeform: Shape 8822">
                <a:extLst>
                  <a:ext uri="{FF2B5EF4-FFF2-40B4-BE49-F238E27FC236}">
                    <a16:creationId xmlns:a16="http://schemas.microsoft.com/office/drawing/2014/main" id="{3DB89D7B-1EB1-48E3-81EF-866494C58F5D}"/>
                  </a:ext>
                </a:extLst>
              </p:cNvPr>
              <p:cNvSpPr/>
              <p:nvPr/>
            </p:nvSpPr>
            <p:spPr>
              <a:xfrm>
                <a:off x="6249625" y="333666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4" name="Freeform: Shape 8823">
                <a:extLst>
                  <a:ext uri="{FF2B5EF4-FFF2-40B4-BE49-F238E27FC236}">
                    <a16:creationId xmlns:a16="http://schemas.microsoft.com/office/drawing/2014/main" id="{4B369EAE-0913-4A92-BB93-75ED99B44E8F}"/>
                  </a:ext>
                </a:extLst>
              </p:cNvPr>
              <p:cNvSpPr/>
              <p:nvPr/>
            </p:nvSpPr>
            <p:spPr>
              <a:xfrm>
                <a:off x="5953882" y="347228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5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5"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0"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5" name="Freeform: Shape 8824">
                <a:extLst>
                  <a:ext uri="{FF2B5EF4-FFF2-40B4-BE49-F238E27FC236}">
                    <a16:creationId xmlns:a16="http://schemas.microsoft.com/office/drawing/2014/main" id="{1D14D076-9935-44E3-818C-C1101B4FCB2F}"/>
                  </a:ext>
                </a:extLst>
              </p:cNvPr>
              <p:cNvSpPr/>
              <p:nvPr/>
            </p:nvSpPr>
            <p:spPr>
              <a:xfrm>
                <a:off x="5953566" y="346222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1" y="2397"/>
                      <a:pt x="580392" y="2016"/>
                    </a:cubicBezTo>
                    <a:lnTo>
                      <a:pt x="580392" y="201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6" name="Freeform: Shape 8825">
                <a:extLst>
                  <a:ext uri="{FF2B5EF4-FFF2-40B4-BE49-F238E27FC236}">
                    <a16:creationId xmlns:a16="http://schemas.microsoft.com/office/drawing/2014/main" id="{FD678CA6-51FC-43DA-AAB4-FEE6296D6666}"/>
                  </a:ext>
                </a:extLst>
              </p:cNvPr>
              <p:cNvSpPr/>
              <p:nvPr/>
            </p:nvSpPr>
            <p:spPr>
              <a:xfrm>
                <a:off x="6636195" y="375038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7" name="Freeform: Shape 8826">
                <a:extLst>
                  <a:ext uri="{FF2B5EF4-FFF2-40B4-BE49-F238E27FC236}">
                    <a16:creationId xmlns:a16="http://schemas.microsoft.com/office/drawing/2014/main" id="{16D7AACD-B4A9-4ABF-A4B0-5CFA7DB4B030}"/>
                  </a:ext>
                </a:extLst>
              </p:cNvPr>
              <p:cNvSpPr/>
              <p:nvPr/>
            </p:nvSpPr>
            <p:spPr>
              <a:xfrm>
                <a:off x="6090342" y="404335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8" name="Freeform: Shape 8827">
                <a:extLst>
                  <a:ext uri="{FF2B5EF4-FFF2-40B4-BE49-F238E27FC236}">
                    <a16:creationId xmlns:a16="http://schemas.microsoft.com/office/drawing/2014/main" id="{39D364CE-8D1D-4DCD-9638-E91D1A84E971}"/>
                  </a:ext>
                </a:extLst>
              </p:cNvPr>
              <p:cNvSpPr/>
              <p:nvPr/>
            </p:nvSpPr>
            <p:spPr>
              <a:xfrm>
                <a:off x="6119486" y="402788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829" name="Graphic 1">
                <a:extLst>
                  <a:ext uri="{FF2B5EF4-FFF2-40B4-BE49-F238E27FC236}">
                    <a16:creationId xmlns:a16="http://schemas.microsoft.com/office/drawing/2014/main" id="{45875131-7C2D-4BA9-8397-0AC74A2173F7}"/>
                  </a:ext>
                </a:extLst>
              </p:cNvPr>
              <p:cNvGrpSpPr/>
              <p:nvPr/>
            </p:nvGrpSpPr>
            <p:grpSpPr>
              <a:xfrm>
                <a:off x="6496906" y="3677126"/>
                <a:ext cx="110966" cy="118009"/>
                <a:chOff x="6496906" y="3677126"/>
                <a:chExt cx="110966" cy="118009"/>
              </a:xfrm>
            </p:grpSpPr>
            <p:sp>
              <p:nvSpPr>
                <p:cNvPr id="8830" name="Freeform: Shape 8829">
                  <a:extLst>
                    <a:ext uri="{FF2B5EF4-FFF2-40B4-BE49-F238E27FC236}">
                      <a16:creationId xmlns:a16="http://schemas.microsoft.com/office/drawing/2014/main" id="{B746F3E2-7527-4327-BD65-29902A4D549B}"/>
                    </a:ext>
                  </a:extLst>
                </p:cNvPr>
                <p:cNvSpPr/>
                <p:nvPr/>
              </p:nvSpPr>
              <p:spPr>
                <a:xfrm>
                  <a:off x="6496906" y="367712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F9F9F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1" name="Freeform: Shape 8830">
                  <a:extLst>
                    <a:ext uri="{FF2B5EF4-FFF2-40B4-BE49-F238E27FC236}">
                      <a16:creationId xmlns:a16="http://schemas.microsoft.com/office/drawing/2014/main" id="{DC67E491-CD93-4935-AC28-55868554ED0F}"/>
                    </a:ext>
                  </a:extLst>
                </p:cNvPr>
                <p:cNvSpPr/>
                <p:nvPr/>
              </p:nvSpPr>
              <p:spPr>
                <a:xfrm>
                  <a:off x="6512426" y="369544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2" name="Freeform: Shape 8831">
                  <a:extLst>
                    <a:ext uri="{FF2B5EF4-FFF2-40B4-BE49-F238E27FC236}">
                      <a16:creationId xmlns:a16="http://schemas.microsoft.com/office/drawing/2014/main" id="{D8AF3579-FB2E-44BC-B96B-5070CC2896EA}"/>
                    </a:ext>
                  </a:extLst>
                </p:cNvPr>
                <p:cNvSpPr/>
                <p:nvPr/>
              </p:nvSpPr>
              <p:spPr>
                <a:xfrm>
                  <a:off x="6524852" y="369375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33" name="Graphic 1">
                <a:extLst>
                  <a:ext uri="{FF2B5EF4-FFF2-40B4-BE49-F238E27FC236}">
                    <a16:creationId xmlns:a16="http://schemas.microsoft.com/office/drawing/2014/main" id="{45875131-7C2D-4BA9-8397-0AC74A2173F7}"/>
                  </a:ext>
                </a:extLst>
              </p:cNvPr>
              <p:cNvGrpSpPr/>
              <p:nvPr/>
            </p:nvGrpSpPr>
            <p:grpSpPr>
              <a:xfrm>
                <a:off x="6127804" y="3909938"/>
                <a:ext cx="97925" cy="114088"/>
                <a:chOff x="6127804" y="3909938"/>
                <a:chExt cx="97925" cy="114088"/>
              </a:xfrm>
            </p:grpSpPr>
            <p:sp>
              <p:nvSpPr>
                <p:cNvPr id="8834" name="Freeform: Shape 8833">
                  <a:extLst>
                    <a:ext uri="{FF2B5EF4-FFF2-40B4-BE49-F238E27FC236}">
                      <a16:creationId xmlns:a16="http://schemas.microsoft.com/office/drawing/2014/main" id="{99B5F9BA-5B87-4A17-9AD0-83209CD97B2B}"/>
                    </a:ext>
                  </a:extLst>
                </p:cNvPr>
                <p:cNvSpPr/>
                <p:nvPr/>
              </p:nvSpPr>
              <p:spPr>
                <a:xfrm>
                  <a:off x="6127878" y="390993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F9F9F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5" name="Freeform: Shape 8834">
                  <a:extLst>
                    <a:ext uri="{FF2B5EF4-FFF2-40B4-BE49-F238E27FC236}">
                      <a16:creationId xmlns:a16="http://schemas.microsoft.com/office/drawing/2014/main" id="{599CF80D-CBBB-455D-A562-AEAD33408F5A}"/>
                    </a:ext>
                  </a:extLst>
                </p:cNvPr>
                <p:cNvSpPr/>
                <p:nvPr/>
              </p:nvSpPr>
              <p:spPr>
                <a:xfrm>
                  <a:off x="6127804" y="392597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6" name="Freeform: Shape 8835">
                  <a:extLst>
                    <a:ext uri="{FF2B5EF4-FFF2-40B4-BE49-F238E27FC236}">
                      <a16:creationId xmlns:a16="http://schemas.microsoft.com/office/drawing/2014/main" id="{881E684F-4544-4F2A-8E73-E88D9E55A7B1}"/>
                    </a:ext>
                  </a:extLst>
                </p:cNvPr>
                <p:cNvSpPr/>
                <p:nvPr/>
              </p:nvSpPr>
              <p:spPr>
                <a:xfrm>
                  <a:off x="6131242" y="394639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37" name="Graphic 1">
                <a:extLst>
                  <a:ext uri="{FF2B5EF4-FFF2-40B4-BE49-F238E27FC236}">
                    <a16:creationId xmlns:a16="http://schemas.microsoft.com/office/drawing/2014/main" id="{45875131-7C2D-4BA9-8397-0AC74A2173F7}"/>
                  </a:ext>
                </a:extLst>
              </p:cNvPr>
              <p:cNvGrpSpPr/>
              <p:nvPr/>
            </p:nvGrpSpPr>
            <p:grpSpPr>
              <a:xfrm>
                <a:off x="6009297" y="4125372"/>
                <a:ext cx="686719" cy="410282"/>
                <a:chOff x="6009297" y="4125372"/>
                <a:chExt cx="686719" cy="410282"/>
              </a:xfrm>
              <a:solidFill>
                <a:srgbClr val="F57A34"/>
              </a:solidFill>
            </p:grpSpPr>
            <p:sp>
              <p:nvSpPr>
                <p:cNvPr id="8838" name="Freeform: Shape 8837">
                  <a:extLst>
                    <a:ext uri="{FF2B5EF4-FFF2-40B4-BE49-F238E27FC236}">
                      <a16:creationId xmlns:a16="http://schemas.microsoft.com/office/drawing/2014/main" id="{94BB9327-DFB0-41BE-8CAE-ABE9EB7F20BF}"/>
                    </a:ext>
                  </a:extLst>
                </p:cNvPr>
                <p:cNvSpPr/>
                <p:nvPr/>
              </p:nvSpPr>
              <p:spPr>
                <a:xfrm>
                  <a:off x="6026657" y="412537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9" name="Freeform: Shape 8838">
                  <a:extLst>
                    <a:ext uri="{FF2B5EF4-FFF2-40B4-BE49-F238E27FC236}">
                      <a16:creationId xmlns:a16="http://schemas.microsoft.com/office/drawing/2014/main" id="{DA338724-C319-4FF8-8B23-9A6A80978BFE}"/>
                    </a:ext>
                  </a:extLst>
                </p:cNvPr>
                <p:cNvSpPr/>
                <p:nvPr/>
              </p:nvSpPr>
              <p:spPr>
                <a:xfrm>
                  <a:off x="6009297" y="413188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0" name="Freeform: Shape 8839">
                  <a:extLst>
                    <a:ext uri="{FF2B5EF4-FFF2-40B4-BE49-F238E27FC236}">
                      <a16:creationId xmlns:a16="http://schemas.microsoft.com/office/drawing/2014/main" id="{6458D845-F8E6-4DD4-BD59-060942BF3988}"/>
                    </a:ext>
                  </a:extLst>
                </p:cNvPr>
                <p:cNvSpPr/>
                <p:nvPr/>
              </p:nvSpPr>
              <p:spPr>
                <a:xfrm>
                  <a:off x="6648874" y="413039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1" name="Freeform: Shape 8840">
                  <a:extLst>
                    <a:ext uri="{FF2B5EF4-FFF2-40B4-BE49-F238E27FC236}">
                      <a16:creationId xmlns:a16="http://schemas.microsoft.com/office/drawing/2014/main" id="{384C8A6A-72BB-4029-B5B5-F1FF7B1CF4EA}"/>
                    </a:ext>
                  </a:extLst>
                </p:cNvPr>
                <p:cNvSpPr/>
                <p:nvPr/>
              </p:nvSpPr>
              <p:spPr>
                <a:xfrm>
                  <a:off x="6030372" y="428709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2"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8842" name="Graphic 19322">
            <a:extLst>
              <a:ext uri="{FF2B5EF4-FFF2-40B4-BE49-F238E27FC236}">
                <a16:creationId xmlns:a16="http://schemas.microsoft.com/office/drawing/2014/main" id="{75DD5234-0253-49F2-99D0-139B1B1EC09E}"/>
              </a:ext>
            </a:extLst>
          </p:cNvPr>
          <p:cNvSpPr/>
          <p:nvPr/>
        </p:nvSpPr>
        <p:spPr>
          <a:xfrm rot="19266580">
            <a:off x="-3375052" y="-258375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845" name="Graphic 8842">
            <a:extLst>
              <a:ext uri="{FF2B5EF4-FFF2-40B4-BE49-F238E27FC236}">
                <a16:creationId xmlns:a16="http://schemas.microsoft.com/office/drawing/2014/main" id="{3870C82E-4894-4949-A7AF-2D29B89B8EAF}"/>
              </a:ext>
            </a:extLst>
          </p:cNvPr>
          <p:cNvGrpSpPr/>
          <p:nvPr/>
        </p:nvGrpSpPr>
        <p:grpSpPr>
          <a:xfrm>
            <a:off x="-311906" y="3289904"/>
            <a:ext cx="1009128" cy="1078680"/>
            <a:chOff x="-311906" y="3289904"/>
            <a:chExt cx="1009128" cy="1078680"/>
          </a:xfrm>
        </p:grpSpPr>
        <p:grpSp>
          <p:nvGrpSpPr>
            <p:cNvPr id="8846" name="Graphic 8842">
              <a:extLst>
                <a:ext uri="{FF2B5EF4-FFF2-40B4-BE49-F238E27FC236}">
                  <a16:creationId xmlns:a16="http://schemas.microsoft.com/office/drawing/2014/main" id="{3870C82E-4894-4949-A7AF-2D29B89B8EAF}"/>
                </a:ext>
              </a:extLst>
            </p:cNvPr>
            <p:cNvGrpSpPr/>
            <p:nvPr/>
          </p:nvGrpSpPr>
          <p:grpSpPr>
            <a:xfrm>
              <a:off x="-311906" y="3289904"/>
              <a:ext cx="1009128" cy="1078680"/>
              <a:chOff x="-311906" y="3289904"/>
              <a:chExt cx="1009128" cy="1078680"/>
            </a:xfrm>
          </p:grpSpPr>
          <p:sp>
            <p:nvSpPr>
              <p:cNvPr id="8847" name="Freeform: Shape 8846">
                <a:extLst>
                  <a:ext uri="{FF2B5EF4-FFF2-40B4-BE49-F238E27FC236}">
                    <a16:creationId xmlns:a16="http://schemas.microsoft.com/office/drawing/2014/main" id="{1F71D154-A0FC-4219-8440-29D0E5EEAA93}"/>
                  </a:ext>
                </a:extLst>
              </p:cNvPr>
              <p:cNvSpPr/>
              <p:nvPr/>
            </p:nvSpPr>
            <p:spPr>
              <a:xfrm>
                <a:off x="213953" y="3289904"/>
                <a:ext cx="227456" cy="507468"/>
              </a:xfrm>
              <a:custGeom>
                <a:avLst/>
                <a:gdLst>
                  <a:gd name="connsiteX0" fmla="*/ 0 w 227456"/>
                  <a:gd name="connsiteY0" fmla="*/ 479465 h 507468"/>
                  <a:gd name="connsiteX1" fmla="*/ 227457 w 227456"/>
                  <a:gd name="connsiteY1" fmla="*/ 167 h 507468"/>
                  <a:gd name="connsiteX2" fmla="*/ 111252 w 227456"/>
                  <a:gd name="connsiteY2" fmla="*/ 473178 h 507468"/>
                  <a:gd name="connsiteX3" fmla="*/ 84963 w 227456"/>
                  <a:gd name="connsiteY3" fmla="*/ 507468 h 507468"/>
                  <a:gd name="connsiteX4" fmla="*/ 21431 w 227456"/>
                  <a:gd name="connsiteY4" fmla="*/ 484704 h 507468"/>
                  <a:gd name="connsiteX5" fmla="*/ 0 w 227456"/>
                  <a:gd name="connsiteY5" fmla="*/ 479465 h 50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56" h="507468">
                    <a:moveTo>
                      <a:pt x="0" y="479465"/>
                    </a:moveTo>
                    <a:cubicBezTo>
                      <a:pt x="80581" y="228481"/>
                      <a:pt x="117158" y="-7167"/>
                      <a:pt x="227457" y="167"/>
                    </a:cubicBezTo>
                    <a:lnTo>
                      <a:pt x="111252" y="473178"/>
                    </a:lnTo>
                    <a:lnTo>
                      <a:pt x="84963" y="507468"/>
                    </a:lnTo>
                    <a:cubicBezTo>
                      <a:pt x="65056" y="498420"/>
                      <a:pt x="43815" y="490800"/>
                      <a:pt x="21431" y="484704"/>
                    </a:cubicBezTo>
                    <a:cubicBezTo>
                      <a:pt x="14192" y="482799"/>
                      <a:pt x="7049" y="481084"/>
                      <a:pt x="0" y="479465"/>
                    </a:cubicBezTo>
                    <a:close/>
                  </a:path>
                </a:pathLst>
              </a:custGeom>
              <a:solidFill>
                <a:srgbClr val="8867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8" name="Freeform: Shape 8847">
                <a:extLst>
                  <a:ext uri="{FF2B5EF4-FFF2-40B4-BE49-F238E27FC236}">
                    <a16:creationId xmlns:a16="http://schemas.microsoft.com/office/drawing/2014/main" id="{1BD36EFA-A701-41F6-BB4E-716435EFD089}"/>
                  </a:ext>
                </a:extLst>
              </p:cNvPr>
              <p:cNvSpPr/>
              <p:nvPr/>
            </p:nvSpPr>
            <p:spPr>
              <a:xfrm>
                <a:off x="200904" y="3464473"/>
                <a:ext cx="496317" cy="330136"/>
              </a:xfrm>
              <a:custGeom>
                <a:avLst/>
                <a:gdLst>
                  <a:gd name="connsiteX0" fmla="*/ 91440 w 496317"/>
                  <a:gd name="connsiteY0" fmla="*/ 330137 h 330136"/>
                  <a:gd name="connsiteX1" fmla="*/ 495586 w 496317"/>
                  <a:gd name="connsiteY1" fmla="*/ 0 h 330136"/>
                  <a:gd name="connsiteX2" fmla="*/ 36385 w 496317"/>
                  <a:gd name="connsiteY2" fmla="*/ 260699 h 330136"/>
                  <a:gd name="connsiteX3" fmla="*/ 0 w 496317"/>
                  <a:gd name="connsiteY3" fmla="*/ 302324 h 330136"/>
                  <a:gd name="connsiteX4" fmla="*/ 34480 w 496317"/>
                  <a:gd name="connsiteY4" fmla="*/ 310229 h 330136"/>
                  <a:gd name="connsiteX5" fmla="*/ 91440 w 496317"/>
                  <a:gd name="connsiteY5" fmla="*/ 330137 h 33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317" h="330136">
                    <a:moveTo>
                      <a:pt x="91440" y="330137"/>
                    </a:moveTo>
                    <a:cubicBezTo>
                      <a:pt x="315468" y="190595"/>
                      <a:pt x="509778" y="137351"/>
                      <a:pt x="495586" y="0"/>
                    </a:cubicBezTo>
                    <a:lnTo>
                      <a:pt x="36385" y="260699"/>
                    </a:lnTo>
                    <a:lnTo>
                      <a:pt x="0" y="302324"/>
                    </a:lnTo>
                    <a:cubicBezTo>
                      <a:pt x="11430" y="304419"/>
                      <a:pt x="22955" y="307086"/>
                      <a:pt x="34480" y="310229"/>
                    </a:cubicBezTo>
                    <a:cubicBezTo>
                      <a:pt x="54388" y="315659"/>
                      <a:pt x="73533" y="322326"/>
                      <a:pt x="91440" y="330137"/>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9" name="Freeform: Shape 8848">
                <a:extLst>
                  <a:ext uri="{FF2B5EF4-FFF2-40B4-BE49-F238E27FC236}">
                    <a16:creationId xmlns:a16="http://schemas.microsoft.com/office/drawing/2014/main" id="{EFB8E750-1741-4490-880A-9D37A8C3FD03}"/>
                  </a:ext>
                </a:extLst>
              </p:cNvPr>
              <p:cNvSpPr/>
              <p:nvPr/>
            </p:nvSpPr>
            <p:spPr>
              <a:xfrm>
                <a:off x="18674" y="3779084"/>
                <a:ext cx="362660" cy="589500"/>
              </a:xfrm>
              <a:custGeom>
                <a:avLst/>
                <a:gdLst>
                  <a:gd name="connsiteX0" fmla="*/ 210042 w 362660"/>
                  <a:gd name="connsiteY0" fmla="*/ 0 h 589500"/>
                  <a:gd name="connsiteX1" fmla="*/ 60595 w 362660"/>
                  <a:gd name="connsiteY1" fmla="*/ 371951 h 589500"/>
                  <a:gd name="connsiteX2" fmla="*/ 80788 w 362660"/>
                  <a:gd name="connsiteY2" fmla="*/ 587121 h 589500"/>
                  <a:gd name="connsiteX3" fmla="*/ 331010 w 362660"/>
                  <a:gd name="connsiteY3" fmla="*/ 471869 h 589500"/>
                  <a:gd name="connsiteX4" fmla="*/ 210042 w 362660"/>
                  <a:gd name="connsiteY4" fmla="*/ 0 h 589500"/>
                  <a:gd name="connsiteX5" fmla="*/ 210042 w 362660"/>
                  <a:gd name="connsiteY5" fmla="*/ 0 h 589500"/>
                  <a:gd name="connsiteX6" fmla="*/ 228902 w 362660"/>
                  <a:gd name="connsiteY6" fmla="*/ 212122 h 589500"/>
                  <a:gd name="connsiteX7" fmla="*/ 254905 w 362660"/>
                  <a:gd name="connsiteY7" fmla="*/ 282512 h 589500"/>
                  <a:gd name="connsiteX8" fmla="*/ 263954 w 362660"/>
                  <a:gd name="connsiteY8" fmla="*/ 369380 h 589500"/>
                  <a:gd name="connsiteX9" fmla="*/ 246904 w 362660"/>
                  <a:gd name="connsiteY9" fmla="*/ 421958 h 589500"/>
                  <a:gd name="connsiteX10" fmla="*/ 115364 w 362660"/>
                  <a:gd name="connsiteY10" fmla="*/ 491871 h 589500"/>
                  <a:gd name="connsiteX11" fmla="*/ 114411 w 362660"/>
                  <a:gd name="connsiteY11" fmla="*/ 491871 h 589500"/>
                  <a:gd name="connsiteX12" fmla="*/ 228902 w 362660"/>
                  <a:gd name="connsiteY12" fmla="*/ 212122 h 5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0" h="589500">
                    <a:moveTo>
                      <a:pt x="210042" y="0"/>
                    </a:moveTo>
                    <a:cubicBezTo>
                      <a:pt x="112506" y="238411"/>
                      <a:pt x="92885" y="292989"/>
                      <a:pt x="60595" y="371951"/>
                    </a:cubicBezTo>
                    <a:cubicBezTo>
                      <a:pt x="14589" y="484537"/>
                      <a:pt x="-58182" y="570833"/>
                      <a:pt x="80788" y="587121"/>
                    </a:cubicBezTo>
                    <a:cubicBezTo>
                      <a:pt x="158893" y="596265"/>
                      <a:pt x="264811" y="583311"/>
                      <a:pt x="331010" y="471869"/>
                    </a:cubicBezTo>
                    <a:cubicBezTo>
                      <a:pt x="446167" y="277940"/>
                      <a:pt x="210042" y="0"/>
                      <a:pt x="210042" y="0"/>
                    </a:cubicBezTo>
                    <a:lnTo>
                      <a:pt x="210042" y="0"/>
                    </a:lnTo>
                    <a:close/>
                    <a:moveTo>
                      <a:pt x="228902" y="212122"/>
                    </a:moveTo>
                    <a:cubicBezTo>
                      <a:pt x="239474" y="235172"/>
                      <a:pt x="248523" y="258794"/>
                      <a:pt x="254905" y="282512"/>
                    </a:cubicBezTo>
                    <a:cubicBezTo>
                      <a:pt x="262430" y="310325"/>
                      <a:pt x="267097" y="340519"/>
                      <a:pt x="263954" y="369380"/>
                    </a:cubicBezTo>
                    <a:cubicBezTo>
                      <a:pt x="261858" y="388144"/>
                      <a:pt x="256524" y="405765"/>
                      <a:pt x="246904" y="421958"/>
                    </a:cubicBezTo>
                    <a:cubicBezTo>
                      <a:pt x="216519" y="473107"/>
                      <a:pt x="173752" y="493300"/>
                      <a:pt x="115364" y="491871"/>
                    </a:cubicBezTo>
                    <a:cubicBezTo>
                      <a:pt x="115078" y="491871"/>
                      <a:pt x="114792" y="491871"/>
                      <a:pt x="114411" y="491871"/>
                    </a:cubicBezTo>
                    <a:cubicBezTo>
                      <a:pt x="152606" y="398621"/>
                      <a:pt x="190706" y="305372"/>
                      <a:pt x="228902" y="212122"/>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0" name="Freeform: Shape 8849">
                <a:extLst>
                  <a:ext uri="{FF2B5EF4-FFF2-40B4-BE49-F238E27FC236}">
                    <a16:creationId xmlns:a16="http://schemas.microsoft.com/office/drawing/2014/main" id="{79029CE8-A025-473D-ACBE-8458DF9F568A}"/>
                  </a:ext>
                </a:extLst>
              </p:cNvPr>
              <p:cNvSpPr/>
              <p:nvPr/>
            </p:nvSpPr>
            <p:spPr>
              <a:xfrm>
                <a:off x="-311906" y="3728471"/>
                <a:ext cx="554625" cy="415867"/>
              </a:xfrm>
              <a:custGeom>
                <a:avLst/>
                <a:gdLst>
                  <a:gd name="connsiteX0" fmla="*/ 554625 w 554625"/>
                  <a:gd name="connsiteY0" fmla="*/ 65377 h 415867"/>
                  <a:gd name="connsiteX1" fmla="*/ 212868 w 554625"/>
                  <a:gd name="connsiteY1" fmla="*/ 329696 h 415867"/>
                  <a:gd name="connsiteX2" fmla="*/ 38847 w 554625"/>
                  <a:gd name="connsiteY2" fmla="*/ 380179 h 415867"/>
                  <a:gd name="connsiteX3" fmla="*/ 67517 w 554625"/>
                  <a:gd name="connsiteY3" fmla="*/ 74902 h 415867"/>
                  <a:gd name="connsiteX4" fmla="*/ 554625 w 554625"/>
                  <a:gd name="connsiteY4" fmla="*/ 65377 h 415867"/>
                  <a:gd name="connsiteX5" fmla="*/ 554625 w 554625"/>
                  <a:gd name="connsiteY5" fmla="*/ 65377 h 415867"/>
                  <a:gd name="connsiteX6" fmla="*/ 345075 w 554625"/>
                  <a:gd name="connsiteY6" fmla="*/ 103858 h 415867"/>
                  <a:gd name="connsiteX7" fmla="*/ 270304 w 554625"/>
                  <a:gd name="connsiteY7" fmla="*/ 97572 h 415867"/>
                  <a:gd name="connsiteX8" fmla="*/ 138097 w 554625"/>
                  <a:gd name="connsiteY8" fmla="*/ 142530 h 415867"/>
                  <a:gd name="connsiteX9" fmla="*/ 104760 w 554625"/>
                  <a:gd name="connsiteY9" fmla="*/ 283976 h 415867"/>
                  <a:gd name="connsiteX10" fmla="*/ 106188 w 554625"/>
                  <a:gd name="connsiteY10" fmla="*/ 288739 h 415867"/>
                  <a:gd name="connsiteX11" fmla="*/ 345075 w 554625"/>
                  <a:gd name="connsiteY11" fmla="*/ 103858 h 41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625" h="415867">
                    <a:moveTo>
                      <a:pt x="554625" y="65377"/>
                    </a:moveTo>
                    <a:cubicBezTo>
                      <a:pt x="322977" y="244733"/>
                      <a:pt x="274781" y="281690"/>
                      <a:pt x="212868" y="329696"/>
                    </a:cubicBezTo>
                    <a:cubicBezTo>
                      <a:pt x="139526" y="386465"/>
                      <a:pt x="81328" y="461332"/>
                      <a:pt x="38847" y="380179"/>
                    </a:cubicBezTo>
                    <a:cubicBezTo>
                      <a:pt x="1794" y="309313"/>
                      <a:pt x="-37068" y="183964"/>
                      <a:pt x="67517" y="74902"/>
                    </a:cubicBezTo>
                    <a:cubicBezTo>
                      <a:pt x="223536" y="-87880"/>
                      <a:pt x="554625" y="65377"/>
                      <a:pt x="554625" y="65377"/>
                    </a:cubicBezTo>
                    <a:lnTo>
                      <a:pt x="554625" y="65377"/>
                    </a:lnTo>
                    <a:close/>
                    <a:moveTo>
                      <a:pt x="345075" y="103858"/>
                    </a:moveTo>
                    <a:cubicBezTo>
                      <a:pt x="320025" y="99763"/>
                      <a:pt x="294879" y="97477"/>
                      <a:pt x="270304" y="97572"/>
                    </a:cubicBezTo>
                    <a:cubicBezTo>
                      <a:pt x="223155" y="97762"/>
                      <a:pt x="172101" y="107097"/>
                      <a:pt x="138097" y="142530"/>
                    </a:cubicBezTo>
                    <a:cubicBezTo>
                      <a:pt x="98187" y="184249"/>
                      <a:pt x="89234" y="229303"/>
                      <a:pt x="104760" y="283976"/>
                    </a:cubicBezTo>
                    <a:cubicBezTo>
                      <a:pt x="105236" y="285595"/>
                      <a:pt x="105712" y="287119"/>
                      <a:pt x="106188" y="288739"/>
                    </a:cubicBezTo>
                    <a:cubicBezTo>
                      <a:pt x="185817" y="227207"/>
                      <a:pt x="265446" y="165580"/>
                      <a:pt x="345075" y="103858"/>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1" name="Freeform: Shape 8850">
                <a:extLst>
                  <a:ext uri="{FF2B5EF4-FFF2-40B4-BE49-F238E27FC236}">
                    <a16:creationId xmlns:a16="http://schemas.microsoft.com/office/drawing/2014/main" id="{C12D374B-4B5C-4EE1-BD59-67D7BA3D9772}"/>
                  </a:ext>
                </a:extLst>
              </p:cNvPr>
              <p:cNvSpPr/>
              <p:nvPr/>
            </p:nvSpPr>
            <p:spPr>
              <a:xfrm>
                <a:off x="160780" y="3708862"/>
                <a:ext cx="150541" cy="150541"/>
              </a:xfrm>
              <a:custGeom>
                <a:avLst/>
                <a:gdLst>
                  <a:gd name="connsiteX0" fmla="*/ 120800 w 150541"/>
                  <a:gd name="connsiteY0" fmla="*/ 15359 h 150541"/>
                  <a:gd name="connsiteX1" fmla="*/ 15359 w 150541"/>
                  <a:gd name="connsiteY1" fmla="*/ 29741 h 150541"/>
                  <a:gd name="connsiteX2" fmla="*/ 29741 w 150541"/>
                  <a:gd name="connsiteY2" fmla="*/ 135183 h 150541"/>
                  <a:gd name="connsiteX3" fmla="*/ 135183 w 150541"/>
                  <a:gd name="connsiteY3" fmla="*/ 120800 h 150541"/>
                  <a:gd name="connsiteX4" fmla="*/ 120800 w 150541"/>
                  <a:gd name="connsiteY4" fmla="*/ 15359 h 150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 h="150541">
                    <a:moveTo>
                      <a:pt x="120800" y="15359"/>
                    </a:moveTo>
                    <a:cubicBezTo>
                      <a:pt x="87749" y="-9787"/>
                      <a:pt x="40505" y="-3406"/>
                      <a:pt x="15359" y="29741"/>
                    </a:cubicBezTo>
                    <a:cubicBezTo>
                      <a:pt x="-9787" y="62793"/>
                      <a:pt x="-3406" y="110037"/>
                      <a:pt x="29741" y="135183"/>
                    </a:cubicBezTo>
                    <a:cubicBezTo>
                      <a:pt x="62793" y="160329"/>
                      <a:pt x="110037" y="153947"/>
                      <a:pt x="135183" y="120800"/>
                    </a:cubicBezTo>
                    <a:cubicBezTo>
                      <a:pt x="160329" y="87653"/>
                      <a:pt x="153947" y="40505"/>
                      <a:pt x="120800" y="15359"/>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852" name="Freeform: Shape 8851">
              <a:extLst>
                <a:ext uri="{FF2B5EF4-FFF2-40B4-BE49-F238E27FC236}">
                  <a16:creationId xmlns:a16="http://schemas.microsoft.com/office/drawing/2014/main" id="{3AC50BE5-5B7B-4362-A29A-546CBFC37CC8}"/>
                </a:ext>
              </a:extLst>
            </p:cNvPr>
            <p:cNvSpPr/>
            <p:nvPr/>
          </p:nvSpPr>
          <p:spPr>
            <a:xfrm>
              <a:off x="196892" y="3736418"/>
              <a:ext cx="70125" cy="27436"/>
            </a:xfrm>
            <a:custGeom>
              <a:avLst/>
              <a:gdLst>
                <a:gd name="connsiteX0" fmla="*/ 68019 w 70125"/>
                <a:gd name="connsiteY0" fmla="*/ 9709 h 27436"/>
                <a:gd name="connsiteX1" fmla="*/ 69067 w 70125"/>
                <a:gd name="connsiteY1" fmla="*/ 17234 h 27436"/>
                <a:gd name="connsiteX2" fmla="*/ 61542 w 70125"/>
                <a:gd name="connsiteY2" fmla="*/ 18282 h 27436"/>
                <a:gd name="connsiteX3" fmla="*/ 34110 w 70125"/>
                <a:gd name="connsiteY3" fmla="*/ 11043 h 27436"/>
                <a:gd name="connsiteX4" fmla="*/ 9631 w 70125"/>
                <a:gd name="connsiteY4" fmla="*/ 25330 h 27436"/>
                <a:gd name="connsiteX5" fmla="*/ 2106 w 70125"/>
                <a:gd name="connsiteY5" fmla="*/ 26378 h 27436"/>
                <a:gd name="connsiteX6" fmla="*/ 1059 w 70125"/>
                <a:gd name="connsiteY6" fmla="*/ 18853 h 27436"/>
                <a:gd name="connsiteX7" fmla="*/ 32586 w 70125"/>
                <a:gd name="connsiteY7" fmla="*/ 470 h 27436"/>
                <a:gd name="connsiteX8" fmla="*/ 68019 w 70125"/>
                <a:gd name="connsiteY8" fmla="*/ 9709 h 2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5" h="27436">
                  <a:moveTo>
                    <a:pt x="68019" y="9709"/>
                  </a:moveTo>
                  <a:cubicBezTo>
                    <a:pt x="70401" y="11519"/>
                    <a:pt x="70782" y="14853"/>
                    <a:pt x="69067" y="17234"/>
                  </a:cubicBezTo>
                  <a:cubicBezTo>
                    <a:pt x="67257" y="19615"/>
                    <a:pt x="63924" y="19996"/>
                    <a:pt x="61542" y="18282"/>
                  </a:cubicBezTo>
                  <a:cubicBezTo>
                    <a:pt x="53446" y="12091"/>
                    <a:pt x="43540" y="9805"/>
                    <a:pt x="34110" y="11043"/>
                  </a:cubicBezTo>
                  <a:cubicBezTo>
                    <a:pt x="24776" y="12281"/>
                    <a:pt x="15822" y="17139"/>
                    <a:pt x="9631" y="25330"/>
                  </a:cubicBezTo>
                  <a:cubicBezTo>
                    <a:pt x="7821" y="27712"/>
                    <a:pt x="4488" y="28093"/>
                    <a:pt x="2106" y="26378"/>
                  </a:cubicBezTo>
                  <a:cubicBezTo>
                    <a:pt x="-275" y="24568"/>
                    <a:pt x="-656" y="21235"/>
                    <a:pt x="1059" y="18853"/>
                  </a:cubicBezTo>
                  <a:cubicBezTo>
                    <a:pt x="9060" y="8376"/>
                    <a:pt x="20490" y="2089"/>
                    <a:pt x="32586" y="470"/>
                  </a:cubicBezTo>
                  <a:cubicBezTo>
                    <a:pt x="44874" y="-1244"/>
                    <a:pt x="57637" y="1708"/>
                    <a:pt x="68019" y="970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53" name="Graphic 8843">
            <a:extLst>
              <a:ext uri="{FF2B5EF4-FFF2-40B4-BE49-F238E27FC236}">
                <a16:creationId xmlns:a16="http://schemas.microsoft.com/office/drawing/2014/main" id="{C38B9D12-A2D4-4787-A3C7-3F872E9E8859}"/>
              </a:ext>
            </a:extLst>
          </p:cNvPr>
          <p:cNvGrpSpPr/>
          <p:nvPr/>
        </p:nvGrpSpPr>
        <p:grpSpPr>
          <a:xfrm rot="8731391">
            <a:off x="458988" y="-495487"/>
            <a:ext cx="326743" cy="1171515"/>
            <a:chOff x="5932323" y="2809504"/>
            <a:chExt cx="326743" cy="1171515"/>
          </a:xfrm>
        </p:grpSpPr>
        <p:sp>
          <p:nvSpPr>
            <p:cNvPr id="8854" name="Freeform: Shape 8853">
              <a:extLst>
                <a:ext uri="{FF2B5EF4-FFF2-40B4-BE49-F238E27FC236}">
                  <a16:creationId xmlns:a16="http://schemas.microsoft.com/office/drawing/2014/main" id="{AAEC738B-C125-4720-90F6-8B0D3EA68969}"/>
                </a:ext>
              </a:extLst>
            </p:cNvPr>
            <p:cNvSpPr/>
            <p:nvPr/>
          </p:nvSpPr>
          <p:spPr>
            <a:xfrm>
              <a:off x="6116382" y="2809504"/>
              <a:ext cx="141351" cy="176593"/>
            </a:xfrm>
            <a:custGeom>
              <a:avLst/>
              <a:gdLst>
                <a:gd name="connsiteX0" fmla="*/ 0 w 141351"/>
                <a:gd name="connsiteY0" fmla="*/ 149733 h 176593"/>
                <a:gd name="connsiteX1" fmla="*/ 101727 w 141351"/>
                <a:gd name="connsiteY1" fmla="*/ 0 h 176593"/>
                <a:gd name="connsiteX2" fmla="*/ 141351 w 141351"/>
                <a:gd name="connsiteY2" fmla="*/ 176594 h 176593"/>
              </a:gdLst>
              <a:ahLst/>
              <a:cxnLst>
                <a:cxn ang="0">
                  <a:pos x="connsiteX0" y="connsiteY0"/>
                </a:cxn>
                <a:cxn ang="0">
                  <a:pos x="connsiteX1" y="connsiteY1"/>
                </a:cxn>
                <a:cxn ang="0">
                  <a:pos x="connsiteX2" y="connsiteY2"/>
                </a:cxn>
              </a:cxnLst>
              <a:rect l="l" t="t" r="r" b="b"/>
              <a:pathLst>
                <a:path w="141351" h="176593">
                  <a:moveTo>
                    <a:pt x="0" y="149733"/>
                  </a:moveTo>
                  <a:lnTo>
                    <a:pt x="101727" y="0"/>
                  </a:lnTo>
                  <a:lnTo>
                    <a:pt x="141351" y="176594"/>
                  </a:lnTo>
                  <a:close/>
                </a:path>
              </a:pathLst>
            </a:custGeom>
            <a:solidFill>
              <a:srgbClr val="FD8F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5" name="Freeform: Shape 8854">
              <a:extLst>
                <a:ext uri="{FF2B5EF4-FFF2-40B4-BE49-F238E27FC236}">
                  <a16:creationId xmlns:a16="http://schemas.microsoft.com/office/drawing/2014/main" id="{6EB82408-D9CA-44CB-9382-BECD8690789F}"/>
                </a:ext>
              </a:extLst>
            </p:cNvPr>
            <p:cNvSpPr/>
            <p:nvPr/>
          </p:nvSpPr>
          <p:spPr>
            <a:xfrm>
              <a:off x="6182962" y="2809504"/>
              <a:ext cx="48768" cy="61055"/>
            </a:xfrm>
            <a:custGeom>
              <a:avLst/>
              <a:gdLst>
                <a:gd name="connsiteX0" fmla="*/ 0 w 48768"/>
                <a:gd name="connsiteY0" fmla="*/ 51721 h 61055"/>
                <a:gd name="connsiteX1" fmla="*/ 35147 w 48768"/>
                <a:gd name="connsiteY1" fmla="*/ 0 h 61055"/>
                <a:gd name="connsiteX2" fmla="*/ 48768 w 48768"/>
                <a:gd name="connsiteY2" fmla="*/ 61055 h 61055"/>
              </a:gdLst>
              <a:ahLst/>
              <a:cxnLst>
                <a:cxn ang="0">
                  <a:pos x="connsiteX0" y="connsiteY0"/>
                </a:cxn>
                <a:cxn ang="0">
                  <a:pos x="connsiteX1" y="connsiteY1"/>
                </a:cxn>
                <a:cxn ang="0">
                  <a:pos x="connsiteX2" y="connsiteY2"/>
                </a:cxn>
              </a:cxnLst>
              <a:rect l="l" t="t" r="r" b="b"/>
              <a:pathLst>
                <a:path w="48768" h="61055">
                  <a:moveTo>
                    <a:pt x="0" y="51721"/>
                  </a:moveTo>
                  <a:lnTo>
                    <a:pt x="35147" y="0"/>
                  </a:lnTo>
                  <a:lnTo>
                    <a:pt x="48768" y="61055"/>
                  </a:ln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6" name="Freeform: Shape 8855">
              <a:extLst>
                <a:ext uri="{FF2B5EF4-FFF2-40B4-BE49-F238E27FC236}">
                  <a16:creationId xmlns:a16="http://schemas.microsoft.com/office/drawing/2014/main" id="{345AB568-1E8D-4173-8BC5-EB4F21F16CDD}"/>
                </a:ext>
              </a:extLst>
            </p:cNvPr>
            <p:cNvSpPr/>
            <p:nvPr/>
          </p:nvSpPr>
          <p:spPr>
            <a:xfrm>
              <a:off x="5950838" y="2938248"/>
              <a:ext cx="308229" cy="913481"/>
            </a:xfrm>
            <a:custGeom>
              <a:avLst/>
              <a:gdLst>
                <a:gd name="connsiteX0" fmla="*/ 164592 w 308229"/>
                <a:gd name="connsiteY0" fmla="*/ 20132 h 913481"/>
                <a:gd name="connsiteX1" fmla="*/ 211074 w 308229"/>
                <a:gd name="connsiteY1" fmla="*/ 28990 h 913481"/>
                <a:gd name="connsiteX2" fmla="*/ 263081 w 308229"/>
                <a:gd name="connsiteY2" fmla="*/ 38896 h 913481"/>
                <a:gd name="connsiteX3" fmla="*/ 308229 w 308229"/>
                <a:gd name="connsiteY3" fmla="*/ 47468 h 913481"/>
                <a:gd name="connsiteX4" fmla="*/ 143542 w 308229"/>
                <a:gd name="connsiteY4" fmla="*/ 913481 h 913481"/>
                <a:gd name="connsiteX5" fmla="*/ 0 w 308229"/>
                <a:gd name="connsiteY5" fmla="*/ 886240 h 913481"/>
                <a:gd name="connsiteX6" fmla="*/ 164592 w 308229"/>
                <a:gd name="connsiteY6" fmla="*/ 20132 h 91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29" h="913481">
                  <a:moveTo>
                    <a:pt x="164592" y="20132"/>
                  </a:moveTo>
                  <a:cubicBezTo>
                    <a:pt x="189357" y="-11015"/>
                    <a:pt x="203835" y="-4443"/>
                    <a:pt x="211074" y="28990"/>
                  </a:cubicBezTo>
                  <a:cubicBezTo>
                    <a:pt x="228410" y="32228"/>
                    <a:pt x="245745" y="35562"/>
                    <a:pt x="263081" y="38896"/>
                  </a:cubicBezTo>
                  <a:cubicBezTo>
                    <a:pt x="286417" y="2415"/>
                    <a:pt x="298418" y="19751"/>
                    <a:pt x="308229" y="47468"/>
                  </a:cubicBezTo>
                  <a:lnTo>
                    <a:pt x="143542" y="913481"/>
                  </a:lnTo>
                  <a:lnTo>
                    <a:pt x="0" y="886240"/>
                  </a:lnTo>
                  <a:cubicBezTo>
                    <a:pt x="54864" y="597537"/>
                    <a:pt x="109728" y="308834"/>
                    <a:pt x="164592" y="20132"/>
                  </a:cubicBezTo>
                  <a:close/>
                </a:path>
              </a:pathLst>
            </a:custGeom>
            <a:solidFill>
              <a:srgbClr val="E8990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7" name="Freeform: Shape 8856">
              <a:extLst>
                <a:ext uri="{FF2B5EF4-FFF2-40B4-BE49-F238E27FC236}">
                  <a16:creationId xmlns:a16="http://schemas.microsoft.com/office/drawing/2014/main" id="{B701E389-F551-437B-8371-B84F420F8D56}"/>
                </a:ext>
              </a:extLst>
            </p:cNvPr>
            <p:cNvSpPr/>
            <p:nvPr/>
          </p:nvSpPr>
          <p:spPr>
            <a:xfrm>
              <a:off x="5932323" y="3819725"/>
              <a:ext cx="162913" cy="161294"/>
            </a:xfrm>
            <a:custGeom>
              <a:avLst/>
              <a:gdLst>
                <a:gd name="connsiteX0" fmla="*/ 19372 w 162913"/>
                <a:gd name="connsiteY0" fmla="*/ 0 h 161294"/>
                <a:gd name="connsiteX1" fmla="*/ 162914 w 162913"/>
                <a:gd name="connsiteY1" fmla="*/ 27242 h 161294"/>
                <a:gd name="connsiteX2" fmla="*/ 144435 w 162913"/>
                <a:gd name="connsiteY2" fmla="*/ 124301 h 161294"/>
                <a:gd name="connsiteX3" fmla="*/ 91286 w 162913"/>
                <a:gd name="connsiteY3" fmla="*/ 160496 h 161294"/>
                <a:gd name="connsiteX4" fmla="*/ 36993 w 162913"/>
                <a:gd name="connsiteY4" fmla="*/ 150209 h 161294"/>
                <a:gd name="connsiteX5" fmla="*/ 798 w 162913"/>
                <a:gd name="connsiteY5" fmla="*/ 97060 h 161294"/>
                <a:gd name="connsiteX6" fmla="*/ 19372 w 162913"/>
                <a:gd name="connsiteY6" fmla="*/ 0 h 16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13" h="161294">
                  <a:moveTo>
                    <a:pt x="19372" y="0"/>
                  </a:moveTo>
                  <a:lnTo>
                    <a:pt x="162914" y="27242"/>
                  </a:lnTo>
                  <a:lnTo>
                    <a:pt x="144435" y="124301"/>
                  </a:lnTo>
                  <a:cubicBezTo>
                    <a:pt x="139768" y="148876"/>
                    <a:pt x="115860" y="165164"/>
                    <a:pt x="91286" y="160496"/>
                  </a:cubicBezTo>
                  <a:lnTo>
                    <a:pt x="36993" y="150209"/>
                  </a:lnTo>
                  <a:cubicBezTo>
                    <a:pt x="12419" y="145542"/>
                    <a:pt x="-3869" y="121634"/>
                    <a:pt x="798" y="97060"/>
                  </a:cubicBezTo>
                  <a:lnTo>
                    <a:pt x="19372" y="0"/>
                  </a:lnTo>
                  <a:close/>
                </a:path>
              </a:pathLst>
            </a:custGeom>
            <a:solidFill>
              <a:srgbClr val="FB30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8" name="Freeform: Shape 8857">
              <a:extLst>
                <a:ext uri="{FF2B5EF4-FFF2-40B4-BE49-F238E27FC236}">
                  <a16:creationId xmlns:a16="http://schemas.microsoft.com/office/drawing/2014/main" id="{CE91B169-4427-4BB4-9B04-6A34575F32FB}"/>
                </a:ext>
              </a:extLst>
            </p:cNvPr>
            <p:cNvSpPr/>
            <p:nvPr/>
          </p:nvSpPr>
          <p:spPr>
            <a:xfrm>
              <a:off x="5997701" y="2936641"/>
              <a:ext cx="216229" cy="901657"/>
            </a:xfrm>
            <a:custGeom>
              <a:avLst/>
              <a:gdLst>
                <a:gd name="connsiteX0" fmla="*/ 215170 w 216229"/>
                <a:gd name="connsiteY0" fmla="*/ 40788 h 901657"/>
                <a:gd name="connsiteX1" fmla="*/ 51626 w 216229"/>
                <a:gd name="connsiteY1" fmla="*/ 901658 h 901657"/>
                <a:gd name="connsiteX2" fmla="*/ 0 w 216229"/>
                <a:gd name="connsiteY2" fmla="*/ 891847 h 901657"/>
                <a:gd name="connsiteX3" fmla="*/ 163544 w 216229"/>
                <a:gd name="connsiteY3" fmla="*/ 30978 h 901657"/>
                <a:gd name="connsiteX4" fmla="*/ 215170 w 216229"/>
                <a:gd name="connsiteY4" fmla="*/ 40788 h 9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29" h="901657">
                  <a:moveTo>
                    <a:pt x="215170" y="40788"/>
                  </a:moveTo>
                  <a:lnTo>
                    <a:pt x="51626" y="901658"/>
                  </a:lnTo>
                  <a:lnTo>
                    <a:pt x="0" y="891847"/>
                  </a:lnTo>
                  <a:lnTo>
                    <a:pt x="163544" y="30978"/>
                  </a:lnTo>
                  <a:cubicBezTo>
                    <a:pt x="172593" y="-16362"/>
                    <a:pt x="224219" y="-6551"/>
                    <a:pt x="215170" y="40788"/>
                  </a:cubicBezTo>
                  <a:close/>
                </a:path>
              </a:pathLst>
            </a:custGeom>
            <a:solidFill>
              <a:srgbClr val="EFC3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9" name="Freeform: Shape 8858">
              <a:extLst>
                <a:ext uri="{FF2B5EF4-FFF2-40B4-BE49-F238E27FC236}">
                  <a16:creationId xmlns:a16="http://schemas.microsoft.com/office/drawing/2014/main" id="{CF31BA6A-0A25-4663-B39F-2859C3BD6155}"/>
                </a:ext>
              </a:extLst>
            </p:cNvPr>
            <p:cNvSpPr/>
            <p:nvPr/>
          </p:nvSpPr>
          <p:spPr>
            <a:xfrm>
              <a:off x="5952987" y="3842759"/>
              <a:ext cx="72733" cy="117571"/>
            </a:xfrm>
            <a:custGeom>
              <a:avLst/>
              <a:gdLst>
                <a:gd name="connsiteX0" fmla="*/ 67192 w 72733"/>
                <a:gd name="connsiteY0" fmla="*/ 104030 h 117571"/>
                <a:gd name="connsiteX1" fmla="*/ 72622 w 72733"/>
                <a:gd name="connsiteY1" fmla="*/ 112030 h 117571"/>
                <a:gd name="connsiteX2" fmla="*/ 64621 w 72733"/>
                <a:gd name="connsiteY2" fmla="*/ 117460 h 117571"/>
                <a:gd name="connsiteX3" fmla="*/ 29473 w 72733"/>
                <a:gd name="connsiteY3" fmla="*/ 110792 h 117571"/>
                <a:gd name="connsiteX4" fmla="*/ 6328 w 72733"/>
                <a:gd name="connsiteY4" fmla="*/ 95552 h 117571"/>
                <a:gd name="connsiteX5" fmla="*/ 613 w 72733"/>
                <a:gd name="connsiteY5" fmla="*/ 68406 h 117571"/>
                <a:gd name="connsiteX6" fmla="*/ 12519 w 72733"/>
                <a:gd name="connsiteY6" fmla="*/ 5541 h 117571"/>
                <a:gd name="connsiteX7" fmla="*/ 20520 w 72733"/>
                <a:gd name="connsiteY7" fmla="*/ 112 h 117571"/>
                <a:gd name="connsiteX8" fmla="*/ 25949 w 72733"/>
                <a:gd name="connsiteY8" fmla="*/ 8113 h 117571"/>
                <a:gd name="connsiteX9" fmla="*/ 14043 w 72733"/>
                <a:gd name="connsiteY9" fmla="*/ 70978 h 117571"/>
                <a:gd name="connsiteX10" fmla="*/ 17567 w 72733"/>
                <a:gd name="connsiteY10" fmla="*/ 87837 h 117571"/>
                <a:gd name="connsiteX11" fmla="*/ 32045 w 72733"/>
                <a:gd name="connsiteY11" fmla="*/ 97362 h 117571"/>
                <a:gd name="connsiteX12" fmla="*/ 67192 w 72733"/>
                <a:gd name="connsiteY12" fmla="*/ 104030 h 1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33" h="117571">
                  <a:moveTo>
                    <a:pt x="67192" y="104030"/>
                  </a:moveTo>
                  <a:cubicBezTo>
                    <a:pt x="70907" y="104696"/>
                    <a:pt x="73288" y="108316"/>
                    <a:pt x="72622" y="112030"/>
                  </a:cubicBezTo>
                  <a:cubicBezTo>
                    <a:pt x="71955" y="115745"/>
                    <a:pt x="68335" y="118126"/>
                    <a:pt x="64621" y="117460"/>
                  </a:cubicBezTo>
                  <a:lnTo>
                    <a:pt x="29473" y="110792"/>
                  </a:lnTo>
                  <a:cubicBezTo>
                    <a:pt x="19663" y="108887"/>
                    <a:pt x="11566" y="103268"/>
                    <a:pt x="6328" y="95552"/>
                  </a:cubicBezTo>
                  <a:cubicBezTo>
                    <a:pt x="1089" y="87837"/>
                    <a:pt x="-1197" y="78217"/>
                    <a:pt x="613" y="68406"/>
                  </a:cubicBezTo>
                  <a:lnTo>
                    <a:pt x="12519" y="5541"/>
                  </a:lnTo>
                  <a:cubicBezTo>
                    <a:pt x="13186" y="1826"/>
                    <a:pt x="16805" y="-555"/>
                    <a:pt x="20520" y="112"/>
                  </a:cubicBezTo>
                  <a:cubicBezTo>
                    <a:pt x="24235" y="778"/>
                    <a:pt x="26616" y="4398"/>
                    <a:pt x="25949" y="8113"/>
                  </a:cubicBezTo>
                  <a:lnTo>
                    <a:pt x="14043" y="70978"/>
                  </a:lnTo>
                  <a:cubicBezTo>
                    <a:pt x="12805" y="76978"/>
                    <a:pt x="14329" y="83074"/>
                    <a:pt x="17567" y="87837"/>
                  </a:cubicBezTo>
                  <a:cubicBezTo>
                    <a:pt x="20806" y="92599"/>
                    <a:pt x="25949" y="96219"/>
                    <a:pt x="32045" y="97362"/>
                  </a:cubicBezTo>
                  <a:lnTo>
                    <a:pt x="67192" y="104030"/>
                  </a:lnTo>
                  <a:close/>
                </a:path>
              </a:pathLst>
            </a:custGeom>
            <a:solidFill>
              <a:srgbClr val="FA51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44260">
            <a:extLst>
              <a:ext uri="{FF2B5EF4-FFF2-40B4-BE49-F238E27FC236}">
                <a16:creationId xmlns:a16="http://schemas.microsoft.com/office/drawing/2014/main" id="{4EB15712-FD9F-49D7-BC1E-0353C64B8CF6}"/>
              </a:ext>
            </a:extLst>
          </p:cNvPr>
          <p:cNvGrpSpPr/>
          <p:nvPr/>
        </p:nvGrpSpPr>
        <p:grpSpPr>
          <a:xfrm>
            <a:off x="7769299" y="5046491"/>
            <a:ext cx="928977" cy="1062015"/>
            <a:chOff x="5972175" y="3276600"/>
            <a:chExt cx="245554" cy="304990"/>
          </a:xfrm>
        </p:grpSpPr>
        <p:sp>
          <p:nvSpPr>
            <p:cNvPr id="322" name="Freeform: Shape 321">
              <a:extLst>
                <a:ext uri="{FF2B5EF4-FFF2-40B4-BE49-F238E27FC236}">
                  <a16:creationId xmlns:a16="http://schemas.microsoft.com/office/drawing/2014/main" id="{7CFF6FA6-8A76-4A2D-87F1-D7BD309C37F5}"/>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322">
              <a:extLst>
                <a:ext uri="{FF2B5EF4-FFF2-40B4-BE49-F238E27FC236}">
                  <a16:creationId xmlns:a16="http://schemas.microsoft.com/office/drawing/2014/main" id="{35F232D2-163E-43D6-8DE8-221DA8AB822D}"/>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32" name="Graphic 45029">
            <a:extLst>
              <a:ext uri="{FF2B5EF4-FFF2-40B4-BE49-F238E27FC236}">
                <a16:creationId xmlns:a16="http://schemas.microsoft.com/office/drawing/2014/main" id="{B548F3C4-B46C-485D-A075-564E7375001A}"/>
              </a:ext>
            </a:extLst>
          </p:cNvPr>
          <p:cNvGrpSpPr/>
          <p:nvPr/>
        </p:nvGrpSpPr>
        <p:grpSpPr>
          <a:xfrm rot="20410782">
            <a:off x="8191367" y="2044032"/>
            <a:ext cx="210401" cy="182708"/>
            <a:chOff x="9117820" y="2027686"/>
            <a:chExt cx="210401" cy="182708"/>
          </a:xfrm>
        </p:grpSpPr>
        <p:sp>
          <p:nvSpPr>
            <p:cNvPr id="233" name="Freeform: Shape 476">
              <a:extLst>
                <a:ext uri="{FF2B5EF4-FFF2-40B4-BE49-F238E27FC236}">
                  <a16:creationId xmlns:a16="http://schemas.microsoft.com/office/drawing/2014/main" id="{023D2C43-0196-4E6D-8555-A4B7EEA36576}"/>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1" name="Freeform: Shape 477">
              <a:extLst>
                <a:ext uri="{FF2B5EF4-FFF2-40B4-BE49-F238E27FC236}">
                  <a16:creationId xmlns:a16="http://schemas.microsoft.com/office/drawing/2014/main" id="{566C4FB0-5887-4A2B-8721-FC0A9E5967BA}"/>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478">
              <a:extLst>
                <a:ext uri="{FF2B5EF4-FFF2-40B4-BE49-F238E27FC236}">
                  <a16:creationId xmlns:a16="http://schemas.microsoft.com/office/drawing/2014/main" id="{DF85A6B7-58C4-4CB6-940F-00DEA498DE6F}"/>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479">
              <a:extLst>
                <a:ext uri="{FF2B5EF4-FFF2-40B4-BE49-F238E27FC236}">
                  <a16:creationId xmlns:a16="http://schemas.microsoft.com/office/drawing/2014/main" id="{585DB374-48C4-4A02-824B-CE8CB81A6D03}"/>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480">
              <a:extLst>
                <a:ext uri="{FF2B5EF4-FFF2-40B4-BE49-F238E27FC236}">
                  <a16:creationId xmlns:a16="http://schemas.microsoft.com/office/drawing/2014/main" id="{8EABCE53-FC10-40BF-A8D8-06AE8F97498C}"/>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5" name="Freeform: Shape 481">
              <a:extLst>
                <a:ext uri="{FF2B5EF4-FFF2-40B4-BE49-F238E27FC236}">
                  <a16:creationId xmlns:a16="http://schemas.microsoft.com/office/drawing/2014/main" id="{3DBF59F2-B197-494C-AC47-B73FCA5C5142}"/>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6" name="Freeform: Shape 482">
              <a:extLst>
                <a:ext uri="{FF2B5EF4-FFF2-40B4-BE49-F238E27FC236}">
                  <a16:creationId xmlns:a16="http://schemas.microsoft.com/office/drawing/2014/main" id="{32FBE238-06A3-4F3A-B4E6-CFA76AEB6B5F}"/>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483">
              <a:extLst>
                <a:ext uri="{FF2B5EF4-FFF2-40B4-BE49-F238E27FC236}">
                  <a16:creationId xmlns:a16="http://schemas.microsoft.com/office/drawing/2014/main" id="{EE3A4D84-9FAB-4CE5-A0E3-D6F26850DAA2}"/>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8" name="Freeform: Shape 484">
              <a:extLst>
                <a:ext uri="{FF2B5EF4-FFF2-40B4-BE49-F238E27FC236}">
                  <a16:creationId xmlns:a16="http://schemas.microsoft.com/office/drawing/2014/main" id="{533D07C1-AF3C-4205-8499-D5FA8AE62646}"/>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485">
              <a:extLst>
                <a:ext uri="{FF2B5EF4-FFF2-40B4-BE49-F238E27FC236}">
                  <a16:creationId xmlns:a16="http://schemas.microsoft.com/office/drawing/2014/main" id="{8C0059B5-9F20-48FC-807C-BF43A6614186}"/>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486">
              <a:extLst>
                <a:ext uri="{FF2B5EF4-FFF2-40B4-BE49-F238E27FC236}">
                  <a16:creationId xmlns:a16="http://schemas.microsoft.com/office/drawing/2014/main" id="{54E3FCA5-F5C9-4CD4-904E-813EAC3A8219}"/>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Freeform: Shape 487">
              <a:extLst>
                <a:ext uri="{FF2B5EF4-FFF2-40B4-BE49-F238E27FC236}">
                  <a16:creationId xmlns:a16="http://schemas.microsoft.com/office/drawing/2014/main" id="{8AD4C814-7818-4D29-8821-7E500D39795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Freeform: Shape 488">
              <a:extLst>
                <a:ext uri="{FF2B5EF4-FFF2-40B4-BE49-F238E27FC236}">
                  <a16:creationId xmlns:a16="http://schemas.microsoft.com/office/drawing/2014/main" id="{106EF762-6C91-4E74-90E2-924638B00764}"/>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489">
              <a:extLst>
                <a:ext uri="{FF2B5EF4-FFF2-40B4-BE49-F238E27FC236}">
                  <a16:creationId xmlns:a16="http://schemas.microsoft.com/office/drawing/2014/main" id="{DB637461-A3CD-4CD2-8A65-2D95916AE8CB}"/>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4" name="Freeform: Shape 490">
              <a:extLst>
                <a:ext uri="{FF2B5EF4-FFF2-40B4-BE49-F238E27FC236}">
                  <a16:creationId xmlns:a16="http://schemas.microsoft.com/office/drawing/2014/main" id="{767EC3AD-44F2-4191-B457-1D382DC98879}"/>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5" name="Freeform: Shape 491">
              <a:extLst>
                <a:ext uri="{FF2B5EF4-FFF2-40B4-BE49-F238E27FC236}">
                  <a16:creationId xmlns:a16="http://schemas.microsoft.com/office/drawing/2014/main" id="{6A88ACCC-B197-4321-BA89-7500FCEA7288}"/>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6" name="Freeform: Shape 492">
              <a:extLst>
                <a:ext uri="{FF2B5EF4-FFF2-40B4-BE49-F238E27FC236}">
                  <a16:creationId xmlns:a16="http://schemas.microsoft.com/office/drawing/2014/main" id="{CB46B91A-E422-4905-9457-7CF5E7CAB43F}"/>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4" name="Freeform: Shape 493">
              <a:extLst>
                <a:ext uri="{FF2B5EF4-FFF2-40B4-BE49-F238E27FC236}">
                  <a16:creationId xmlns:a16="http://schemas.microsoft.com/office/drawing/2014/main" id="{21528390-CD80-49F0-A02F-84A7F1F3C801}"/>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494">
              <a:extLst>
                <a:ext uri="{FF2B5EF4-FFF2-40B4-BE49-F238E27FC236}">
                  <a16:creationId xmlns:a16="http://schemas.microsoft.com/office/drawing/2014/main" id="{DCD96F86-34A6-4F04-869B-AA753AC4019B}"/>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495">
              <a:extLst>
                <a:ext uri="{FF2B5EF4-FFF2-40B4-BE49-F238E27FC236}">
                  <a16:creationId xmlns:a16="http://schemas.microsoft.com/office/drawing/2014/main" id="{CB3AE5D4-9033-4E70-863C-405D2F408EBB}"/>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7" name="Freeform: Shape 496">
              <a:extLst>
                <a:ext uri="{FF2B5EF4-FFF2-40B4-BE49-F238E27FC236}">
                  <a16:creationId xmlns:a16="http://schemas.microsoft.com/office/drawing/2014/main" id="{F274F043-F5E1-4A1E-A6B9-3FABE2A5E6A7}"/>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8" name="Freeform: Shape 497">
              <a:extLst>
                <a:ext uri="{FF2B5EF4-FFF2-40B4-BE49-F238E27FC236}">
                  <a16:creationId xmlns:a16="http://schemas.microsoft.com/office/drawing/2014/main" id="{FDF54FEB-8B01-4EDE-85D5-C767FF70787F}"/>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9" name="Freeform: Shape 498">
              <a:extLst>
                <a:ext uri="{FF2B5EF4-FFF2-40B4-BE49-F238E27FC236}">
                  <a16:creationId xmlns:a16="http://schemas.microsoft.com/office/drawing/2014/main" id="{60355785-8EB8-4789-A25C-D533E660FAB0}"/>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0" name="Freeform: Shape 499">
              <a:extLst>
                <a:ext uri="{FF2B5EF4-FFF2-40B4-BE49-F238E27FC236}">
                  <a16:creationId xmlns:a16="http://schemas.microsoft.com/office/drawing/2014/main" id="{15B51C13-6054-4CD0-9689-C877CB33B478}"/>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1" name="Freeform: Shape 500">
              <a:extLst>
                <a:ext uri="{FF2B5EF4-FFF2-40B4-BE49-F238E27FC236}">
                  <a16:creationId xmlns:a16="http://schemas.microsoft.com/office/drawing/2014/main" id="{986321F7-F4A6-4FFC-BC23-5DE437248C18}"/>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2" name="Freeform: Shape 501">
              <a:extLst>
                <a:ext uri="{FF2B5EF4-FFF2-40B4-BE49-F238E27FC236}">
                  <a16:creationId xmlns:a16="http://schemas.microsoft.com/office/drawing/2014/main" id="{B8835E86-5C0F-4031-B0BC-8CEE2BF41AC5}"/>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3" name="Freeform: Shape 502">
              <a:extLst>
                <a:ext uri="{FF2B5EF4-FFF2-40B4-BE49-F238E27FC236}">
                  <a16:creationId xmlns:a16="http://schemas.microsoft.com/office/drawing/2014/main" id="{1D7D7F54-7C38-4070-8DBD-D5DD08DBC96A}"/>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4" name="Freeform: Shape 503">
              <a:extLst>
                <a:ext uri="{FF2B5EF4-FFF2-40B4-BE49-F238E27FC236}">
                  <a16:creationId xmlns:a16="http://schemas.microsoft.com/office/drawing/2014/main" id="{DD39B985-ED21-494C-974D-9347E5193923}"/>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5" name="Freeform: Shape 504">
              <a:extLst>
                <a:ext uri="{FF2B5EF4-FFF2-40B4-BE49-F238E27FC236}">
                  <a16:creationId xmlns:a16="http://schemas.microsoft.com/office/drawing/2014/main" id="{C0DEC117-3633-4335-B434-5D38499B247B}"/>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6" name="Freeform: Shape 505">
              <a:extLst>
                <a:ext uri="{FF2B5EF4-FFF2-40B4-BE49-F238E27FC236}">
                  <a16:creationId xmlns:a16="http://schemas.microsoft.com/office/drawing/2014/main" id="{DCFDA33C-A4B7-4EBD-ABFD-D70EEE2316C0}"/>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506">
              <a:extLst>
                <a:ext uri="{FF2B5EF4-FFF2-40B4-BE49-F238E27FC236}">
                  <a16:creationId xmlns:a16="http://schemas.microsoft.com/office/drawing/2014/main" id="{0823617D-7AEE-4E67-82C4-8527722EF54F}"/>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8" name="Freeform: Shape 507">
              <a:extLst>
                <a:ext uri="{FF2B5EF4-FFF2-40B4-BE49-F238E27FC236}">
                  <a16:creationId xmlns:a16="http://schemas.microsoft.com/office/drawing/2014/main" id="{5BDDD833-48C6-4061-8ED2-64A396352681}"/>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9" name="Freeform: Shape 508">
              <a:extLst>
                <a:ext uri="{FF2B5EF4-FFF2-40B4-BE49-F238E27FC236}">
                  <a16:creationId xmlns:a16="http://schemas.microsoft.com/office/drawing/2014/main" id="{EE3A0506-924A-4CF8-B331-1B277BA52BFE}"/>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0" name="Freeform: Shape 509">
              <a:extLst>
                <a:ext uri="{FF2B5EF4-FFF2-40B4-BE49-F238E27FC236}">
                  <a16:creationId xmlns:a16="http://schemas.microsoft.com/office/drawing/2014/main" id="{AA4D419B-CA47-4EBA-89D8-E96FD0D30271}"/>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4" name="Freeform: Shape 510">
              <a:extLst>
                <a:ext uri="{FF2B5EF4-FFF2-40B4-BE49-F238E27FC236}">
                  <a16:creationId xmlns:a16="http://schemas.microsoft.com/office/drawing/2014/main" id="{88900BEB-17FA-407D-8D8F-E11408CF4280}"/>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511">
              <a:extLst>
                <a:ext uri="{FF2B5EF4-FFF2-40B4-BE49-F238E27FC236}">
                  <a16:creationId xmlns:a16="http://schemas.microsoft.com/office/drawing/2014/main" id="{78C40008-62DE-4B42-9352-DFBB9043F5E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512">
              <a:extLst>
                <a:ext uri="{FF2B5EF4-FFF2-40B4-BE49-F238E27FC236}">
                  <a16:creationId xmlns:a16="http://schemas.microsoft.com/office/drawing/2014/main" id="{A628C35B-76BC-4EA6-A98D-CAAC4B184A28}"/>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7" name="Freeform: Shape 513">
              <a:extLst>
                <a:ext uri="{FF2B5EF4-FFF2-40B4-BE49-F238E27FC236}">
                  <a16:creationId xmlns:a16="http://schemas.microsoft.com/office/drawing/2014/main" id="{FEE45D0C-C07F-45DD-A850-C8267BDFF45A}"/>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514">
              <a:extLst>
                <a:ext uri="{FF2B5EF4-FFF2-40B4-BE49-F238E27FC236}">
                  <a16:creationId xmlns:a16="http://schemas.microsoft.com/office/drawing/2014/main" id="{4ED53395-CBE8-4FA2-98FE-AB143097066E}"/>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9" name="Freeform: Shape 515">
              <a:extLst>
                <a:ext uri="{FF2B5EF4-FFF2-40B4-BE49-F238E27FC236}">
                  <a16:creationId xmlns:a16="http://schemas.microsoft.com/office/drawing/2014/main" id="{D823A45C-7359-40AD-A567-F9416BDD83F9}"/>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516">
              <a:extLst>
                <a:ext uri="{FF2B5EF4-FFF2-40B4-BE49-F238E27FC236}">
                  <a16:creationId xmlns:a16="http://schemas.microsoft.com/office/drawing/2014/main" id="{9F2F4C29-062F-4ABC-8881-C4BC8B9BDD9C}"/>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1" name="Freeform: Shape 517">
              <a:extLst>
                <a:ext uri="{FF2B5EF4-FFF2-40B4-BE49-F238E27FC236}">
                  <a16:creationId xmlns:a16="http://schemas.microsoft.com/office/drawing/2014/main" id="{2D57DE72-CC20-422A-8141-A4184BF5C710}"/>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2" name="Freeform: Shape 518">
              <a:extLst>
                <a:ext uri="{FF2B5EF4-FFF2-40B4-BE49-F238E27FC236}">
                  <a16:creationId xmlns:a16="http://schemas.microsoft.com/office/drawing/2014/main" id="{FE550BCB-1B1F-4C4B-BE70-2E568AA36DE6}"/>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3" name="Freeform: Shape 519">
              <a:extLst>
                <a:ext uri="{FF2B5EF4-FFF2-40B4-BE49-F238E27FC236}">
                  <a16:creationId xmlns:a16="http://schemas.microsoft.com/office/drawing/2014/main" id="{0AB4A357-E861-44B0-A626-B9DF5429838A}"/>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4" name="Freeform: Shape 520">
              <a:extLst>
                <a:ext uri="{FF2B5EF4-FFF2-40B4-BE49-F238E27FC236}">
                  <a16:creationId xmlns:a16="http://schemas.microsoft.com/office/drawing/2014/main" id="{B7AFD9ED-C490-426A-85C2-CF3CFA9C30E6}"/>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5" name="Freeform: Shape 521">
              <a:extLst>
                <a:ext uri="{FF2B5EF4-FFF2-40B4-BE49-F238E27FC236}">
                  <a16:creationId xmlns:a16="http://schemas.microsoft.com/office/drawing/2014/main" id="{65E62BD8-843A-4DBD-A64E-272220E84B88}"/>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522">
              <a:extLst>
                <a:ext uri="{FF2B5EF4-FFF2-40B4-BE49-F238E27FC236}">
                  <a16:creationId xmlns:a16="http://schemas.microsoft.com/office/drawing/2014/main" id="{88F0C1B1-6708-47E8-9AC6-EDFCE49884A5}"/>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7" name="Freeform: Shape 523">
              <a:extLst>
                <a:ext uri="{FF2B5EF4-FFF2-40B4-BE49-F238E27FC236}">
                  <a16:creationId xmlns:a16="http://schemas.microsoft.com/office/drawing/2014/main" id="{E545E554-B80D-45ED-84FF-2C222A8127A1}"/>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524">
              <a:extLst>
                <a:ext uri="{FF2B5EF4-FFF2-40B4-BE49-F238E27FC236}">
                  <a16:creationId xmlns:a16="http://schemas.microsoft.com/office/drawing/2014/main" id="{5FB841E1-95A7-47C6-B327-4BEDAAD39F0A}"/>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525">
              <a:extLst>
                <a:ext uri="{FF2B5EF4-FFF2-40B4-BE49-F238E27FC236}">
                  <a16:creationId xmlns:a16="http://schemas.microsoft.com/office/drawing/2014/main" id="{3D5800EA-FC66-44C3-BF7D-2C6CBCED444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0" name="Freeform: Shape 526">
              <a:extLst>
                <a:ext uri="{FF2B5EF4-FFF2-40B4-BE49-F238E27FC236}">
                  <a16:creationId xmlns:a16="http://schemas.microsoft.com/office/drawing/2014/main" id="{BE7FC410-1331-46BD-89CD-7A7348449FB1}"/>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527">
              <a:extLst>
                <a:ext uri="{FF2B5EF4-FFF2-40B4-BE49-F238E27FC236}">
                  <a16:creationId xmlns:a16="http://schemas.microsoft.com/office/drawing/2014/main" id="{62F69AA5-AECD-4B3A-B704-57EB4A3405AB}"/>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2" name="Freeform: Shape 528">
              <a:extLst>
                <a:ext uri="{FF2B5EF4-FFF2-40B4-BE49-F238E27FC236}">
                  <a16:creationId xmlns:a16="http://schemas.microsoft.com/office/drawing/2014/main" id="{F6D23DE9-A7A8-4EC2-BF53-37C8F2C7F2F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3" name="Freeform: Shape 529">
              <a:extLst>
                <a:ext uri="{FF2B5EF4-FFF2-40B4-BE49-F238E27FC236}">
                  <a16:creationId xmlns:a16="http://schemas.microsoft.com/office/drawing/2014/main" id="{BEADE89A-488D-402C-A0B9-B1B4EAFA5BBF}"/>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4" name="Freeform: Shape 530">
              <a:extLst>
                <a:ext uri="{FF2B5EF4-FFF2-40B4-BE49-F238E27FC236}">
                  <a16:creationId xmlns:a16="http://schemas.microsoft.com/office/drawing/2014/main" id="{D7180AC3-B316-435A-A445-00C75E010658}"/>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5" name="Freeform: Shape 531">
              <a:extLst>
                <a:ext uri="{FF2B5EF4-FFF2-40B4-BE49-F238E27FC236}">
                  <a16:creationId xmlns:a16="http://schemas.microsoft.com/office/drawing/2014/main" id="{B0B4A5F1-6F70-4AC3-8BA2-BD6A8BDCF7EA}"/>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532">
              <a:extLst>
                <a:ext uri="{FF2B5EF4-FFF2-40B4-BE49-F238E27FC236}">
                  <a16:creationId xmlns:a16="http://schemas.microsoft.com/office/drawing/2014/main" id="{D5EF6DEF-8D80-4BCE-9B16-BF870E46A177}"/>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7" name="Freeform: Shape 533">
              <a:extLst>
                <a:ext uri="{FF2B5EF4-FFF2-40B4-BE49-F238E27FC236}">
                  <a16:creationId xmlns:a16="http://schemas.microsoft.com/office/drawing/2014/main" id="{01628AC3-2661-4E71-B119-749348B36FEF}"/>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534">
              <a:extLst>
                <a:ext uri="{FF2B5EF4-FFF2-40B4-BE49-F238E27FC236}">
                  <a16:creationId xmlns:a16="http://schemas.microsoft.com/office/drawing/2014/main" id="{CEE3F58C-D257-4902-A1C2-7673F310BE27}"/>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9" name="Freeform: Shape 535">
              <a:extLst>
                <a:ext uri="{FF2B5EF4-FFF2-40B4-BE49-F238E27FC236}">
                  <a16:creationId xmlns:a16="http://schemas.microsoft.com/office/drawing/2014/main" id="{B108E397-D158-42B6-A2D5-039985EEBD21}"/>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0" name="Freeform: Shape 536">
              <a:extLst>
                <a:ext uri="{FF2B5EF4-FFF2-40B4-BE49-F238E27FC236}">
                  <a16:creationId xmlns:a16="http://schemas.microsoft.com/office/drawing/2014/main" id="{3C7C47DA-C143-41EF-9BF0-52D28420D844}"/>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1" name="Freeform: Shape 537">
              <a:extLst>
                <a:ext uri="{FF2B5EF4-FFF2-40B4-BE49-F238E27FC236}">
                  <a16:creationId xmlns:a16="http://schemas.microsoft.com/office/drawing/2014/main" id="{B612EEB8-4EFF-40F8-928D-1A671D3C7A23}"/>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2" name="Freeform: Shape 538">
              <a:extLst>
                <a:ext uri="{FF2B5EF4-FFF2-40B4-BE49-F238E27FC236}">
                  <a16:creationId xmlns:a16="http://schemas.microsoft.com/office/drawing/2014/main" id="{3AD25089-1CB5-4999-A87A-27F21CAAE079}"/>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3" name="Freeform: Shape 539">
              <a:extLst>
                <a:ext uri="{FF2B5EF4-FFF2-40B4-BE49-F238E27FC236}">
                  <a16:creationId xmlns:a16="http://schemas.microsoft.com/office/drawing/2014/main" id="{FC73C872-C5C5-46E3-858E-6A7E4F646A4E}"/>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4" name="Freeform: Shape 540">
              <a:extLst>
                <a:ext uri="{FF2B5EF4-FFF2-40B4-BE49-F238E27FC236}">
                  <a16:creationId xmlns:a16="http://schemas.microsoft.com/office/drawing/2014/main" id="{32392B64-C798-42A4-88B4-01B9E91464B3}"/>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5" name="Freeform: Shape 541">
              <a:extLst>
                <a:ext uri="{FF2B5EF4-FFF2-40B4-BE49-F238E27FC236}">
                  <a16:creationId xmlns:a16="http://schemas.microsoft.com/office/drawing/2014/main" id="{D039D937-C3A5-4FDB-AC46-04033ADE861C}"/>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6" name="Freeform: Shape 542">
              <a:extLst>
                <a:ext uri="{FF2B5EF4-FFF2-40B4-BE49-F238E27FC236}">
                  <a16:creationId xmlns:a16="http://schemas.microsoft.com/office/drawing/2014/main" id="{5FB5D96B-8721-48BB-AC3C-0F305206243D}"/>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7" name="Freeform: Shape 543">
              <a:extLst>
                <a:ext uri="{FF2B5EF4-FFF2-40B4-BE49-F238E27FC236}">
                  <a16:creationId xmlns:a16="http://schemas.microsoft.com/office/drawing/2014/main" id="{0E139F51-A703-4A54-9985-1D726686C19E}"/>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8" name="Freeform: Shape 544">
              <a:extLst>
                <a:ext uri="{FF2B5EF4-FFF2-40B4-BE49-F238E27FC236}">
                  <a16:creationId xmlns:a16="http://schemas.microsoft.com/office/drawing/2014/main" id="{5412AA7F-F3C7-46DB-9B0C-3EE5FE6D1BE6}"/>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9" name="Freeform: Shape 545">
              <a:extLst>
                <a:ext uri="{FF2B5EF4-FFF2-40B4-BE49-F238E27FC236}">
                  <a16:creationId xmlns:a16="http://schemas.microsoft.com/office/drawing/2014/main" id="{624BB68D-2B42-44EA-95EC-2BBC205EE205}"/>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0" name="Freeform: Shape 546">
              <a:extLst>
                <a:ext uri="{FF2B5EF4-FFF2-40B4-BE49-F238E27FC236}">
                  <a16:creationId xmlns:a16="http://schemas.microsoft.com/office/drawing/2014/main" id="{3AEFBF4C-CACC-4C14-A3BC-C58E1EB8C73B}"/>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1" name="Freeform: Shape 547">
              <a:extLst>
                <a:ext uri="{FF2B5EF4-FFF2-40B4-BE49-F238E27FC236}">
                  <a16:creationId xmlns:a16="http://schemas.microsoft.com/office/drawing/2014/main" id="{36688B85-0B76-4BEE-80EE-ADEC24DD628A}"/>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2" name="Freeform: Shape 548">
              <a:extLst>
                <a:ext uri="{FF2B5EF4-FFF2-40B4-BE49-F238E27FC236}">
                  <a16:creationId xmlns:a16="http://schemas.microsoft.com/office/drawing/2014/main" id="{8949E708-7D88-4DC7-B686-CC450DAC1133}"/>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3" name="Freeform: Shape 549">
              <a:extLst>
                <a:ext uri="{FF2B5EF4-FFF2-40B4-BE49-F238E27FC236}">
                  <a16:creationId xmlns:a16="http://schemas.microsoft.com/office/drawing/2014/main" id="{83CA94E0-39FE-45C4-BE05-4E9A4D28CE10}"/>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4" name="Freeform: Shape 550">
              <a:extLst>
                <a:ext uri="{FF2B5EF4-FFF2-40B4-BE49-F238E27FC236}">
                  <a16:creationId xmlns:a16="http://schemas.microsoft.com/office/drawing/2014/main" id="{C00BE884-8F9D-4687-A7C2-5E5A3F3F9598}"/>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5" name="Freeform: Shape 551">
              <a:extLst>
                <a:ext uri="{FF2B5EF4-FFF2-40B4-BE49-F238E27FC236}">
                  <a16:creationId xmlns:a16="http://schemas.microsoft.com/office/drawing/2014/main" id="{DBF0C55A-3EAD-4339-91DC-B74E6B07D907}"/>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6" name="Freeform: Shape 552">
              <a:extLst>
                <a:ext uri="{FF2B5EF4-FFF2-40B4-BE49-F238E27FC236}">
                  <a16:creationId xmlns:a16="http://schemas.microsoft.com/office/drawing/2014/main" id="{E0474D4E-0DFB-44C0-BBC7-8086742F738F}"/>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7" name="Freeform: Shape 553">
              <a:extLst>
                <a:ext uri="{FF2B5EF4-FFF2-40B4-BE49-F238E27FC236}">
                  <a16:creationId xmlns:a16="http://schemas.microsoft.com/office/drawing/2014/main" id="{BAAD9B68-8648-4028-A336-6D55CC31A711}"/>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8" name="Freeform: Shape 554">
              <a:extLst>
                <a:ext uri="{FF2B5EF4-FFF2-40B4-BE49-F238E27FC236}">
                  <a16:creationId xmlns:a16="http://schemas.microsoft.com/office/drawing/2014/main" id="{266DD2D0-D205-49F7-9D00-F08F565E7D3D}"/>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9" name="Freeform: Shape 555">
              <a:extLst>
                <a:ext uri="{FF2B5EF4-FFF2-40B4-BE49-F238E27FC236}">
                  <a16:creationId xmlns:a16="http://schemas.microsoft.com/office/drawing/2014/main" id="{90A1BA69-F6BE-477B-8C4C-2DAB1F21A503}"/>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0" name="Freeform: Shape 556">
              <a:extLst>
                <a:ext uri="{FF2B5EF4-FFF2-40B4-BE49-F238E27FC236}">
                  <a16:creationId xmlns:a16="http://schemas.microsoft.com/office/drawing/2014/main" id="{361E5200-02DE-4F54-8C94-0F51913477DF}"/>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1" name="Freeform: Shape 557">
              <a:extLst>
                <a:ext uri="{FF2B5EF4-FFF2-40B4-BE49-F238E27FC236}">
                  <a16:creationId xmlns:a16="http://schemas.microsoft.com/office/drawing/2014/main" id="{82901508-E80E-4333-88F6-3A7617A0AD61}"/>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2" name="Freeform: Shape 558">
              <a:extLst>
                <a:ext uri="{FF2B5EF4-FFF2-40B4-BE49-F238E27FC236}">
                  <a16:creationId xmlns:a16="http://schemas.microsoft.com/office/drawing/2014/main" id="{0227099A-A79C-491C-9D56-F466A5D5829D}"/>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3" name="Freeform: Shape 559">
              <a:extLst>
                <a:ext uri="{FF2B5EF4-FFF2-40B4-BE49-F238E27FC236}">
                  <a16:creationId xmlns:a16="http://schemas.microsoft.com/office/drawing/2014/main" id="{9AA82BFE-75B0-43B3-A82F-B15019F81F7F}"/>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4" name="Freeform: Shape 560">
              <a:extLst>
                <a:ext uri="{FF2B5EF4-FFF2-40B4-BE49-F238E27FC236}">
                  <a16:creationId xmlns:a16="http://schemas.microsoft.com/office/drawing/2014/main" id="{EFE92232-B6DA-4E4D-ABE7-5CECB9FF412D}"/>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5" name="Freeform: Shape 561">
              <a:extLst>
                <a:ext uri="{FF2B5EF4-FFF2-40B4-BE49-F238E27FC236}">
                  <a16:creationId xmlns:a16="http://schemas.microsoft.com/office/drawing/2014/main" id="{0DCF134E-5CDA-41C4-B14F-3109AB10C93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6" name="Freeform: Shape 562">
              <a:extLst>
                <a:ext uri="{FF2B5EF4-FFF2-40B4-BE49-F238E27FC236}">
                  <a16:creationId xmlns:a16="http://schemas.microsoft.com/office/drawing/2014/main" id="{C97F8E65-7C90-438F-9090-A64F44ED8E7F}"/>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7" name="Freeform: Shape 563">
              <a:extLst>
                <a:ext uri="{FF2B5EF4-FFF2-40B4-BE49-F238E27FC236}">
                  <a16:creationId xmlns:a16="http://schemas.microsoft.com/office/drawing/2014/main" id="{D0DA77A5-51E7-45B5-8655-CA2C9828EC4D}"/>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8" name="Freeform: Shape 564">
              <a:extLst>
                <a:ext uri="{FF2B5EF4-FFF2-40B4-BE49-F238E27FC236}">
                  <a16:creationId xmlns:a16="http://schemas.microsoft.com/office/drawing/2014/main" id="{D762AA74-E7C3-43EE-B0C3-46DDC765164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9" name="Freeform: Shape 565">
              <a:extLst>
                <a:ext uri="{FF2B5EF4-FFF2-40B4-BE49-F238E27FC236}">
                  <a16:creationId xmlns:a16="http://schemas.microsoft.com/office/drawing/2014/main" id="{E4BB73AD-2C2B-4C68-9AE6-107A92EB2021}"/>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0" name="Freeform: Shape 566">
              <a:extLst>
                <a:ext uri="{FF2B5EF4-FFF2-40B4-BE49-F238E27FC236}">
                  <a16:creationId xmlns:a16="http://schemas.microsoft.com/office/drawing/2014/main" id="{95BCF411-B309-4EA2-8E2F-47C980C32162}"/>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1" name="Freeform: Shape 567">
              <a:extLst>
                <a:ext uri="{FF2B5EF4-FFF2-40B4-BE49-F238E27FC236}">
                  <a16:creationId xmlns:a16="http://schemas.microsoft.com/office/drawing/2014/main" id="{4C446F5C-1AEC-49DD-8CEC-30F9451D9D91}"/>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2" name="Freeform: Shape 568">
              <a:extLst>
                <a:ext uri="{FF2B5EF4-FFF2-40B4-BE49-F238E27FC236}">
                  <a16:creationId xmlns:a16="http://schemas.microsoft.com/office/drawing/2014/main" id="{44B269ED-A823-4260-A3E4-4B1C59AB1A83}"/>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3" name="Freeform: Shape 569">
              <a:extLst>
                <a:ext uri="{FF2B5EF4-FFF2-40B4-BE49-F238E27FC236}">
                  <a16:creationId xmlns:a16="http://schemas.microsoft.com/office/drawing/2014/main" id="{6DC8354A-D137-4A1F-A13C-AC5149CAC320}"/>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4" name="Freeform: Shape 570">
              <a:extLst>
                <a:ext uri="{FF2B5EF4-FFF2-40B4-BE49-F238E27FC236}">
                  <a16:creationId xmlns:a16="http://schemas.microsoft.com/office/drawing/2014/main" id="{CF9FE1D1-5629-4AA5-BA43-0E0E897A1FA0}"/>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5" name="Freeform: Shape 571">
              <a:extLst>
                <a:ext uri="{FF2B5EF4-FFF2-40B4-BE49-F238E27FC236}">
                  <a16:creationId xmlns:a16="http://schemas.microsoft.com/office/drawing/2014/main" id="{F14E8E64-30AD-4CA4-A18C-ADCB534625AD}"/>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6" name="Freeform: Shape 572">
              <a:extLst>
                <a:ext uri="{FF2B5EF4-FFF2-40B4-BE49-F238E27FC236}">
                  <a16:creationId xmlns:a16="http://schemas.microsoft.com/office/drawing/2014/main" id="{97641514-0F7E-4CB7-8DC9-2130CDF1E4F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7" name="Freeform: Shape 573">
              <a:extLst>
                <a:ext uri="{FF2B5EF4-FFF2-40B4-BE49-F238E27FC236}">
                  <a16:creationId xmlns:a16="http://schemas.microsoft.com/office/drawing/2014/main" id="{305ED56A-78F6-48D2-8B60-917692714461}"/>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8" name="Freeform: Shape 574">
              <a:extLst>
                <a:ext uri="{FF2B5EF4-FFF2-40B4-BE49-F238E27FC236}">
                  <a16:creationId xmlns:a16="http://schemas.microsoft.com/office/drawing/2014/main" id="{4A427550-0CD8-49DB-9A1F-9CF021C1BC18}"/>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9" name="Freeform: Shape 575">
              <a:extLst>
                <a:ext uri="{FF2B5EF4-FFF2-40B4-BE49-F238E27FC236}">
                  <a16:creationId xmlns:a16="http://schemas.microsoft.com/office/drawing/2014/main" id="{A54AA018-5632-496C-9CD7-B6D20B3A4F9D}"/>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0" name="Freeform: Shape 576">
              <a:extLst>
                <a:ext uri="{FF2B5EF4-FFF2-40B4-BE49-F238E27FC236}">
                  <a16:creationId xmlns:a16="http://schemas.microsoft.com/office/drawing/2014/main" id="{496A5123-D7CA-4F77-8153-557D52A201E1}"/>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1" name="Freeform: Shape 577">
              <a:extLst>
                <a:ext uri="{FF2B5EF4-FFF2-40B4-BE49-F238E27FC236}">
                  <a16:creationId xmlns:a16="http://schemas.microsoft.com/office/drawing/2014/main" id="{04E52D41-82C7-497F-8996-9AC81105A25F}"/>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2" name="Freeform: Shape 578">
              <a:extLst>
                <a:ext uri="{FF2B5EF4-FFF2-40B4-BE49-F238E27FC236}">
                  <a16:creationId xmlns:a16="http://schemas.microsoft.com/office/drawing/2014/main" id="{B0292A45-4422-483F-A5B0-E987263FBC24}"/>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393" name="Graphic 19325">
            <a:extLst>
              <a:ext uri="{FF2B5EF4-FFF2-40B4-BE49-F238E27FC236}">
                <a16:creationId xmlns:a16="http://schemas.microsoft.com/office/drawing/2014/main" id="{741BD1A1-6A66-4530-B554-CE6ED96CFAF1}"/>
              </a:ext>
            </a:extLst>
          </p:cNvPr>
          <p:cNvSpPr/>
          <p:nvPr/>
        </p:nvSpPr>
        <p:spPr>
          <a:xfrm>
            <a:off x="10224699" y="5761178"/>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4" name="Graphic 19325">
            <a:extLst>
              <a:ext uri="{FF2B5EF4-FFF2-40B4-BE49-F238E27FC236}">
                <a16:creationId xmlns:a16="http://schemas.microsoft.com/office/drawing/2014/main" id="{9216CD92-0672-490C-8FA5-053FEBA15FC1}"/>
              </a:ext>
            </a:extLst>
          </p:cNvPr>
          <p:cNvSpPr/>
          <p:nvPr/>
        </p:nvSpPr>
        <p:spPr>
          <a:xfrm>
            <a:off x="10532350" y="615594"/>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5" name="Graphic 19325">
            <a:extLst>
              <a:ext uri="{FF2B5EF4-FFF2-40B4-BE49-F238E27FC236}">
                <a16:creationId xmlns:a16="http://schemas.microsoft.com/office/drawing/2014/main" id="{076BFB6E-8AA9-41EA-B47A-E86D43AF214F}"/>
              </a:ext>
            </a:extLst>
          </p:cNvPr>
          <p:cNvSpPr/>
          <p:nvPr/>
        </p:nvSpPr>
        <p:spPr>
          <a:xfrm>
            <a:off x="1172030" y="150059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6"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97" name="Graphic 828">
            <a:extLst>
              <a:ext uri="{FF2B5EF4-FFF2-40B4-BE49-F238E27FC236}">
                <a16:creationId xmlns:a16="http://schemas.microsoft.com/office/drawing/2014/main" id="{4D7972AE-D117-48A2-B0ED-804782112763}"/>
              </a:ext>
            </a:extLst>
          </p:cNvPr>
          <p:cNvGrpSpPr/>
          <p:nvPr/>
        </p:nvGrpSpPr>
        <p:grpSpPr>
          <a:xfrm>
            <a:off x="6117351" y="4749121"/>
            <a:ext cx="841681" cy="701090"/>
            <a:chOff x="6029366" y="3371852"/>
            <a:chExt cx="130719" cy="112577"/>
          </a:xfrm>
          <a:solidFill>
            <a:srgbClr val="FFC000"/>
          </a:solidFill>
        </p:grpSpPr>
        <p:sp>
          <p:nvSpPr>
            <p:cNvPr id="398"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9"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0"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01" name="Graphic 19325">
            <a:extLst>
              <a:ext uri="{FF2B5EF4-FFF2-40B4-BE49-F238E27FC236}">
                <a16:creationId xmlns:a16="http://schemas.microsoft.com/office/drawing/2014/main" id="{076BFB6E-8AA9-41EA-B47A-E86D43AF214F}"/>
              </a:ext>
            </a:extLst>
          </p:cNvPr>
          <p:cNvSpPr/>
          <p:nvPr/>
        </p:nvSpPr>
        <p:spPr>
          <a:xfrm>
            <a:off x="3217700" y="2568607"/>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02" name="Graphic 15">
            <a:extLst>
              <a:ext uri="{FF2B5EF4-FFF2-40B4-BE49-F238E27FC236}">
                <a16:creationId xmlns:a16="http://schemas.microsoft.com/office/drawing/2014/main" id="{0736D167-B5CB-4CB6-9BCB-4266376FB24D}"/>
              </a:ext>
            </a:extLst>
          </p:cNvPr>
          <p:cNvGrpSpPr/>
          <p:nvPr/>
        </p:nvGrpSpPr>
        <p:grpSpPr>
          <a:xfrm rot="21269643">
            <a:off x="1689768" y="1588055"/>
            <a:ext cx="1577018" cy="1069810"/>
            <a:chOff x="6146131" y="1837154"/>
            <a:chExt cx="986043" cy="639817"/>
          </a:xfrm>
        </p:grpSpPr>
        <p:sp>
          <p:nvSpPr>
            <p:cNvPr id="403"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4"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5"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6"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7"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8"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9" name="Graphic 44232">
            <a:extLst>
              <a:ext uri="{FF2B5EF4-FFF2-40B4-BE49-F238E27FC236}">
                <a16:creationId xmlns:a16="http://schemas.microsoft.com/office/drawing/2014/main" id="{89820610-7C7D-4C10-BEC0-0D1E5F3BB7FF}"/>
              </a:ext>
            </a:extLst>
          </p:cNvPr>
          <p:cNvGrpSpPr/>
          <p:nvPr/>
        </p:nvGrpSpPr>
        <p:grpSpPr>
          <a:xfrm rot="18507216">
            <a:off x="8224912" y="5023691"/>
            <a:ext cx="3056907" cy="2817566"/>
            <a:chOff x="696549" y="4578468"/>
            <a:chExt cx="854163" cy="810703"/>
          </a:xfrm>
        </p:grpSpPr>
        <p:grpSp>
          <p:nvGrpSpPr>
            <p:cNvPr id="410"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424"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8"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9"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0"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1"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11"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412"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3"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4"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5"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6"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7"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8"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9"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0"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3"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6" name="Rectangle 5">
            <a:extLst>
              <a:ext uri="{FF2B5EF4-FFF2-40B4-BE49-F238E27FC236}">
                <a16:creationId xmlns:a16="http://schemas.microsoft.com/office/drawing/2014/main" id="{3A87C8B6-20FF-9DC1-2DF8-58B543E14F9C}"/>
              </a:ext>
            </a:extLst>
          </p:cNvPr>
          <p:cNvSpPr/>
          <p:nvPr/>
        </p:nvSpPr>
        <p:spPr>
          <a:xfrm>
            <a:off x="2748461" y="275642"/>
            <a:ext cx="7789932" cy="16446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err="1">
                <a:solidFill>
                  <a:schemeClr val="bg1"/>
                </a:solidFill>
                <a:latin typeface="Times New Roman" panose="02020603050405020304" pitchFamily="18" charset="0"/>
                <a:cs typeface="Times New Roman" panose="02020603050405020304" pitchFamily="18" charset="0"/>
              </a:rPr>
              <a:t>Toán</a:t>
            </a:r>
            <a:endParaRPr lang="en-US" sz="3200" u="sng" dirty="0">
              <a:solidFill>
                <a:schemeClr val="bg1"/>
              </a:solidFill>
              <a:latin typeface="Times New Roman" panose="02020603050405020304" pitchFamily="18" charset="0"/>
              <a:cs typeface="Times New Roman" panose="02020603050405020304" pitchFamily="18" charset="0"/>
            </a:endParaRPr>
          </a:p>
          <a:p>
            <a:pPr algn="ctr"/>
            <a:r>
              <a:rPr lang="en-US" sz="3200" u="sng" dirty="0" err="1">
                <a:solidFill>
                  <a:schemeClr val="bg1"/>
                </a:solidFill>
                <a:latin typeface="Times New Roman" panose="02020603050405020304" pitchFamily="18" charset="0"/>
                <a:cs typeface="Times New Roman" panose="02020603050405020304" pitchFamily="18" charset="0"/>
              </a:rPr>
              <a:t>Bài</a:t>
            </a:r>
            <a:r>
              <a:rPr lang="en-US" sz="3200" u="sng" dirty="0">
                <a:solidFill>
                  <a:schemeClr val="bg1"/>
                </a:solidFill>
                <a:latin typeface="Times New Roman" panose="02020603050405020304" pitchFamily="18" charset="0"/>
                <a:cs typeface="Times New Roman" panose="02020603050405020304" pitchFamily="18" charset="0"/>
              </a:rPr>
              <a:t> 19: </a:t>
            </a:r>
            <a:r>
              <a:rPr lang="en-US" sz="3200" dirty="0" err="1">
                <a:solidFill>
                  <a:schemeClr val="bg1"/>
                </a:solidFill>
                <a:latin typeface="Times New Roman" panose="02020603050405020304" pitchFamily="18" charset="0"/>
                <a:cs typeface="Times New Roman" panose="02020603050405020304" pitchFamily="18" charset="0"/>
              </a:rPr>
              <a:t>Hình</a:t>
            </a:r>
            <a:r>
              <a:rPr lang="en-US" sz="3200" dirty="0">
                <a:solidFill>
                  <a:schemeClr val="bg1"/>
                </a:solidFill>
                <a:latin typeface="Times New Roman" panose="02020603050405020304" pitchFamily="18" charset="0"/>
                <a:cs typeface="Times New Roman" panose="02020603050405020304" pitchFamily="18" charset="0"/>
              </a:rPr>
              <a:t> tam </a:t>
            </a:r>
            <a:r>
              <a:rPr lang="en-US" sz="3200" dirty="0" err="1">
                <a:solidFill>
                  <a:schemeClr val="bg1"/>
                </a:solidFill>
                <a:latin typeface="Times New Roman" panose="02020603050405020304" pitchFamily="18" charset="0"/>
                <a:cs typeface="Times New Roman" panose="02020603050405020304" pitchFamily="18" charset="0"/>
              </a:rPr>
              <a:t>giác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hình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tứ</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giác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Hình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chữ</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nhật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hình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vuông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Tiết</a:t>
            </a:r>
            <a:r>
              <a:rPr lang="en-US" sz="3200" dirty="0">
                <a:solidFill>
                  <a:schemeClr val="bg1"/>
                </a:solidFill>
                <a:latin typeface="Times New Roman" panose="02020603050405020304" pitchFamily="18" charset="0"/>
                <a:cs typeface="Times New Roman" panose="02020603050405020304" pitchFamily="18" charset="0"/>
              </a:rPr>
              <a:t> 1)</a:t>
            </a:r>
          </a:p>
        </p:txBody>
      </p:sp>
      <p:sp>
        <p:nvSpPr>
          <p:cNvPr id="8" name="TextBox 7">
            <a:extLst>
              <a:ext uri="{FF2B5EF4-FFF2-40B4-BE49-F238E27FC236}">
                <a16:creationId xmlns:a16="http://schemas.microsoft.com/office/drawing/2014/main" id="{A9B4C52A-7B19-BB0F-A03A-0EE2F4952E40}"/>
              </a:ext>
            </a:extLst>
          </p:cNvPr>
          <p:cNvSpPr txBox="1"/>
          <p:nvPr/>
        </p:nvSpPr>
        <p:spPr>
          <a:xfrm>
            <a:off x="2312317" y="2056131"/>
            <a:ext cx="8293608" cy="3416320"/>
          </a:xfrm>
          <a:prstGeom prst="rect">
            <a:avLst/>
          </a:prstGeom>
          <a:noFill/>
        </p:spPr>
        <p:txBody>
          <a:bodyPr wrap="square">
            <a:spAutoFit/>
          </a:bodyPr>
          <a:lstStyle/>
          <a:p>
            <a:pPr indent="228600" algn="ctr">
              <a:lnSpc>
                <a:spcPct val="120000"/>
              </a:lnSpc>
            </a:pPr>
            <a:r>
              <a:rPr lang="nl-NL" sz="1800" b="1" u="sng" dirty="0">
                <a:solidFill>
                  <a:schemeClr val="bg1"/>
                </a:solidFill>
                <a:effectLst/>
                <a:latin typeface="Times New Roman" panose="02020603050405020304" pitchFamily="18" charset="0"/>
                <a:ea typeface="Times New Roman" panose="02020603050405020304" pitchFamily="18" charset="0"/>
              </a:rPr>
              <a:t>YÊU CẦU CẦN ĐẠT</a:t>
            </a:r>
          </a:p>
          <a:p>
            <a:pPr indent="228600">
              <a:lnSpc>
                <a:spcPct val="120000"/>
              </a:lnSpc>
            </a:pPr>
            <a:r>
              <a:rPr lang="nl-NL" sz="1800" dirty="0">
                <a:solidFill>
                  <a:schemeClr val="bg1"/>
                </a:solidFill>
                <a:effectLst/>
                <a:latin typeface="Times New Roman" panose="02020603050405020304" pitchFamily="18" charset="0"/>
                <a:ea typeface="Times New Roman" panose="02020603050405020304" pitchFamily="18" charset="0"/>
              </a:rPr>
              <a:t>- Nhận biết được hình tam giác, hình tứ giác và các yếu tố cơ bản gồm đỉnh, cạnh, góc của hình tam giác, hình tứ giác.</a:t>
            </a:r>
            <a:r>
              <a:rPr lang="en-US" sz="1600" dirty="0">
                <a:solidFill>
                  <a:schemeClr val="bg1"/>
                </a:solidFill>
                <a:latin typeface="Times New Roman" panose="02020603050405020304" pitchFamily="18" charset="0"/>
                <a:ea typeface="Times New Roman" panose="02020603050405020304" pitchFamily="18" charset="0"/>
              </a:rPr>
              <a:t> </a:t>
            </a:r>
            <a:r>
              <a:rPr lang="nl-NL" sz="1800" dirty="0">
                <a:solidFill>
                  <a:schemeClr val="bg1"/>
                </a:solidFill>
                <a:effectLst/>
                <a:latin typeface="Times New Roman" panose="02020603050405020304" pitchFamily="18" charset="0"/>
                <a:ea typeface="Times New Roman" panose="02020603050405020304" pitchFamily="18" charset="0"/>
              </a:rPr>
              <a:t>Phát triển năng lực lập luận, tư duy toán học và năng lực giao tiếp toán học</a:t>
            </a:r>
            <a:endParaRPr lang="en-US" sz="1600" dirty="0">
              <a:solidFill>
                <a:schemeClr val="bg1"/>
              </a:solidFill>
              <a:effectLst/>
              <a:latin typeface="Times New Roman" panose="02020603050405020304" pitchFamily="18" charset="0"/>
              <a:ea typeface="Times New Roman" panose="02020603050405020304" pitchFamily="18" charset="0"/>
            </a:endParaRPr>
          </a:p>
          <a:p>
            <a:pPr indent="228600" algn="just">
              <a:lnSpc>
                <a:spcPct val="120000"/>
              </a:lnSpc>
            </a:pP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Năng</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lực</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tự</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chủ</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tự</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học</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lắng</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nghe</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trả</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lời</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câu</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hỏi</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làm</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bài</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tập</a:t>
            </a:r>
            <a:r>
              <a:rPr lang="en-US" sz="1800" dirty="0">
                <a:solidFill>
                  <a:schemeClr val="bg1"/>
                </a:solidFill>
                <a:effectLst/>
                <a:latin typeface="Times New Roman" panose="02020603050405020304" pitchFamily="18" charset="0"/>
                <a:ea typeface="Times New Roman" panose="02020603050405020304" pitchFamily="18" charset="0"/>
              </a:rPr>
              <a:t>.</a:t>
            </a:r>
            <a:r>
              <a:rPr lang="en-US" sz="1600" dirty="0">
                <a:solidFill>
                  <a:schemeClr val="bg1"/>
                </a:solidFill>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Năng</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lực</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giải</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quyết</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vấn</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đề</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và</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sáng</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tạo:tham</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gia</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trò</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chơi</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vận</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dụng</a:t>
            </a:r>
            <a:r>
              <a:rPr lang="en-US" sz="1800" dirty="0">
                <a:solidFill>
                  <a:schemeClr val="bg1"/>
                </a:solidFill>
                <a:effectLst/>
                <a:latin typeface="Times New Roman" panose="02020603050405020304" pitchFamily="18" charset="0"/>
                <a:ea typeface="Times New Roman" panose="02020603050405020304" pitchFamily="18" charset="0"/>
              </a:rPr>
              <a:t>.</a:t>
            </a:r>
            <a:r>
              <a:rPr lang="en-US" sz="1600" dirty="0">
                <a:solidFill>
                  <a:schemeClr val="bg1"/>
                </a:solidFill>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Năng</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lực</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giao</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tiếp</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và</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hợp</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tác</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hoạt</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động</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nhóm</a:t>
            </a:r>
            <a:r>
              <a:rPr lang="en-US" sz="1800" dirty="0">
                <a:solidFill>
                  <a:schemeClr val="bg1"/>
                </a:solidFill>
                <a:effectLst/>
                <a:latin typeface="Times New Roman" panose="02020603050405020304" pitchFamily="18" charset="0"/>
                <a:ea typeface="Times New Roman" panose="02020603050405020304" pitchFamily="18" charset="0"/>
              </a:rPr>
              <a:t>.</a:t>
            </a:r>
            <a:endParaRPr lang="en-US" sz="1600" dirty="0">
              <a:solidFill>
                <a:schemeClr val="bg1"/>
              </a:solidFill>
              <a:effectLst/>
              <a:latin typeface="Times New Roman" panose="02020603050405020304" pitchFamily="18" charset="0"/>
              <a:ea typeface="Times New Roman" panose="02020603050405020304" pitchFamily="18" charset="0"/>
            </a:endParaRPr>
          </a:p>
          <a:p>
            <a:pPr indent="228600" algn="just">
              <a:lnSpc>
                <a:spcPct val="120000"/>
              </a:lnSpc>
            </a:pP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Phẩm</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chất</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nhân</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ái</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Có</a:t>
            </a:r>
            <a:r>
              <a:rPr lang="en-US" sz="1800" dirty="0">
                <a:solidFill>
                  <a:schemeClr val="bg1"/>
                </a:solidFill>
                <a:effectLst/>
                <a:latin typeface="Times New Roman" panose="02020603050405020304" pitchFamily="18" charset="0"/>
                <a:ea typeface="Times New Roman" panose="02020603050405020304" pitchFamily="18" charset="0"/>
              </a:rPr>
              <a:t> ý </a:t>
            </a:r>
            <a:r>
              <a:rPr lang="en-US" sz="1800" dirty="0" err="1">
                <a:solidFill>
                  <a:schemeClr val="bg1"/>
                </a:solidFill>
                <a:effectLst/>
                <a:latin typeface="Times New Roman" panose="02020603050405020304" pitchFamily="18" charset="0"/>
                <a:ea typeface="Times New Roman" panose="02020603050405020304" pitchFamily="18" charset="0"/>
              </a:rPr>
              <a:t>thức</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giúp</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đỡ</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lẫn</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nhau</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trong</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hoạt</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động</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nhóm</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để</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hoàn</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thành</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nhiệm</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vụ</a:t>
            </a:r>
            <a:r>
              <a:rPr lang="en-US" sz="1800" dirty="0">
                <a:solidFill>
                  <a:schemeClr val="bg1"/>
                </a:solidFill>
                <a:effectLst/>
                <a:latin typeface="Times New Roman" panose="02020603050405020304" pitchFamily="18" charset="0"/>
                <a:ea typeface="Times New Roman" panose="02020603050405020304" pitchFamily="18" charset="0"/>
              </a:rPr>
              <a:t>.</a:t>
            </a:r>
            <a:r>
              <a:rPr lang="en-US" sz="1600" dirty="0">
                <a:solidFill>
                  <a:schemeClr val="bg1"/>
                </a:solidFill>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Phẩm</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chất</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chăm</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chỉ</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Chăm</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chỉ</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suy</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nghĩ</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trả</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lời</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câu</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hỏi</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làm</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tốt</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các</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bài</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tập</a:t>
            </a:r>
            <a:r>
              <a:rPr lang="en-US" sz="1800" dirty="0">
                <a:solidFill>
                  <a:schemeClr val="bg1"/>
                </a:solidFill>
                <a:effectLst/>
                <a:latin typeface="Times New Roman" panose="02020603050405020304" pitchFamily="18" charset="0"/>
                <a:ea typeface="Times New Roman" panose="02020603050405020304" pitchFamily="18" charset="0"/>
              </a:rPr>
              <a:t>.</a:t>
            </a:r>
            <a:r>
              <a:rPr lang="en-US" sz="1600" dirty="0">
                <a:solidFill>
                  <a:schemeClr val="bg1"/>
                </a:solidFill>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Phẩm</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chất</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trách</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nhiệm</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Giữ</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trật</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tự</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biết</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lắng</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nghe</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học</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tập</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nghiêm</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túc</a:t>
            </a:r>
            <a:r>
              <a:rPr lang="en-US" sz="1800" dirty="0">
                <a:solidFill>
                  <a:schemeClr val="bg1"/>
                </a:solidFill>
                <a:effectLst/>
                <a:latin typeface="Times New Roman" panose="02020603050405020304" pitchFamily="18" charset="0"/>
                <a:ea typeface="Times New Roman" panose="02020603050405020304" pitchFamily="18" charset="0"/>
              </a:rPr>
              <a:t>.</a:t>
            </a:r>
            <a:endParaRPr lang="en-US" sz="1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3369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1096673" y="3814705"/>
            <a:ext cx="6640779"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Hoạt</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a:t>
            </a: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động</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165827" y="4566500"/>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1146933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77" name="Freeform: Shape 476">
            <a:extLst>
              <a:ext uri="{FF2B5EF4-FFF2-40B4-BE49-F238E27FC236}">
                <a16:creationId xmlns:a16="http://schemas.microsoft.com/office/drawing/2014/main" id="{023D2C43-0196-4E6D-8555-A4B7EEA36576}"/>
              </a:ext>
            </a:extLst>
          </p:cNvPr>
          <p:cNvSpPr/>
          <p:nvPr/>
        </p:nvSpPr>
        <p:spPr>
          <a:xfrm>
            <a:off x="10701948" y="1963982"/>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8" name="Freeform: Shape 477">
            <a:extLst>
              <a:ext uri="{FF2B5EF4-FFF2-40B4-BE49-F238E27FC236}">
                <a16:creationId xmlns:a16="http://schemas.microsoft.com/office/drawing/2014/main" id="{566C4FB0-5887-4A2B-8721-FC0A9E5967BA}"/>
              </a:ext>
            </a:extLst>
          </p:cNvPr>
          <p:cNvSpPr/>
          <p:nvPr/>
        </p:nvSpPr>
        <p:spPr>
          <a:xfrm>
            <a:off x="10643275" y="1993352"/>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478">
            <a:extLst>
              <a:ext uri="{FF2B5EF4-FFF2-40B4-BE49-F238E27FC236}">
                <a16:creationId xmlns:a16="http://schemas.microsoft.com/office/drawing/2014/main" id="{DF85A6B7-58C4-4CB6-940F-00DEA498DE6F}"/>
              </a:ext>
            </a:extLst>
          </p:cNvPr>
          <p:cNvSpPr/>
          <p:nvPr/>
        </p:nvSpPr>
        <p:spPr>
          <a:xfrm>
            <a:off x="11465096" y="1824637"/>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0" name="Freeform: Shape 479">
            <a:extLst>
              <a:ext uri="{FF2B5EF4-FFF2-40B4-BE49-F238E27FC236}">
                <a16:creationId xmlns:a16="http://schemas.microsoft.com/office/drawing/2014/main" id="{585DB374-48C4-4A02-824B-CE8CB81A6D03}"/>
              </a:ext>
            </a:extLst>
          </p:cNvPr>
          <p:cNvSpPr/>
          <p:nvPr/>
        </p:nvSpPr>
        <p:spPr>
          <a:xfrm>
            <a:off x="10621553" y="1989426"/>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480">
            <a:extLst>
              <a:ext uri="{FF2B5EF4-FFF2-40B4-BE49-F238E27FC236}">
                <a16:creationId xmlns:a16="http://schemas.microsoft.com/office/drawing/2014/main" id="{8EABCE53-FC10-40BF-A8D8-06AE8F97498C}"/>
              </a:ext>
            </a:extLst>
          </p:cNvPr>
          <p:cNvSpPr/>
          <p:nvPr/>
        </p:nvSpPr>
        <p:spPr>
          <a:xfrm>
            <a:off x="11536247" y="1845242"/>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481">
            <a:extLst>
              <a:ext uri="{FF2B5EF4-FFF2-40B4-BE49-F238E27FC236}">
                <a16:creationId xmlns:a16="http://schemas.microsoft.com/office/drawing/2014/main" id="{3DBF59F2-B197-494C-AC47-B73FCA5C5142}"/>
              </a:ext>
            </a:extLst>
          </p:cNvPr>
          <p:cNvSpPr/>
          <p:nvPr/>
        </p:nvSpPr>
        <p:spPr>
          <a:xfrm>
            <a:off x="11517807" y="1848364"/>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3" name="Freeform: Shape 482">
            <a:extLst>
              <a:ext uri="{FF2B5EF4-FFF2-40B4-BE49-F238E27FC236}">
                <a16:creationId xmlns:a16="http://schemas.microsoft.com/office/drawing/2014/main" id="{32FBE238-06A3-4F3A-B4E6-CFA76AEB6B5F}"/>
              </a:ext>
            </a:extLst>
          </p:cNvPr>
          <p:cNvSpPr/>
          <p:nvPr/>
        </p:nvSpPr>
        <p:spPr>
          <a:xfrm>
            <a:off x="10542335" y="1964125"/>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483">
            <a:extLst>
              <a:ext uri="{FF2B5EF4-FFF2-40B4-BE49-F238E27FC236}">
                <a16:creationId xmlns:a16="http://schemas.microsoft.com/office/drawing/2014/main" id="{EE3A4D84-9FAB-4CE5-A0E3-D6F26850DAA2}"/>
              </a:ext>
            </a:extLst>
          </p:cNvPr>
          <p:cNvSpPr/>
          <p:nvPr/>
        </p:nvSpPr>
        <p:spPr>
          <a:xfrm>
            <a:off x="10553224" y="1943190"/>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5" name="Freeform: Shape 484">
            <a:extLst>
              <a:ext uri="{FF2B5EF4-FFF2-40B4-BE49-F238E27FC236}">
                <a16:creationId xmlns:a16="http://schemas.microsoft.com/office/drawing/2014/main" id="{533D07C1-AF3C-4205-8499-D5FA8AE62646}"/>
              </a:ext>
            </a:extLst>
          </p:cNvPr>
          <p:cNvSpPr/>
          <p:nvPr/>
        </p:nvSpPr>
        <p:spPr>
          <a:xfrm>
            <a:off x="10709053" y="1989843"/>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6" name="Freeform: Shape 485">
            <a:extLst>
              <a:ext uri="{FF2B5EF4-FFF2-40B4-BE49-F238E27FC236}">
                <a16:creationId xmlns:a16="http://schemas.microsoft.com/office/drawing/2014/main" id="{8C0059B5-9F20-48FC-807C-BF43A6614186}"/>
              </a:ext>
            </a:extLst>
          </p:cNvPr>
          <p:cNvSpPr/>
          <p:nvPr/>
        </p:nvSpPr>
        <p:spPr>
          <a:xfrm>
            <a:off x="10674001" y="1988509"/>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7" name="Freeform: Shape 486">
            <a:extLst>
              <a:ext uri="{FF2B5EF4-FFF2-40B4-BE49-F238E27FC236}">
                <a16:creationId xmlns:a16="http://schemas.microsoft.com/office/drawing/2014/main" id="{54E3FCA5-F5C9-4CD4-904E-813EAC3A8219}"/>
              </a:ext>
            </a:extLst>
          </p:cNvPr>
          <p:cNvSpPr/>
          <p:nvPr/>
        </p:nvSpPr>
        <p:spPr>
          <a:xfrm>
            <a:off x="10650665" y="2024037"/>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8" name="Freeform: Shape 487">
            <a:extLst>
              <a:ext uri="{FF2B5EF4-FFF2-40B4-BE49-F238E27FC236}">
                <a16:creationId xmlns:a16="http://schemas.microsoft.com/office/drawing/2014/main" id="{8AD4C814-7818-4D29-8821-7E500D397950}"/>
              </a:ext>
            </a:extLst>
          </p:cNvPr>
          <p:cNvSpPr/>
          <p:nvPr/>
        </p:nvSpPr>
        <p:spPr>
          <a:xfrm>
            <a:off x="10706189" y="1946408"/>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488">
            <a:extLst>
              <a:ext uri="{FF2B5EF4-FFF2-40B4-BE49-F238E27FC236}">
                <a16:creationId xmlns:a16="http://schemas.microsoft.com/office/drawing/2014/main" id="{106EF762-6C91-4E74-90E2-924638B00764}"/>
              </a:ext>
            </a:extLst>
          </p:cNvPr>
          <p:cNvSpPr/>
          <p:nvPr/>
        </p:nvSpPr>
        <p:spPr>
          <a:xfrm>
            <a:off x="10594372" y="1981976"/>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0" name="Freeform: Shape 489">
            <a:extLst>
              <a:ext uri="{FF2B5EF4-FFF2-40B4-BE49-F238E27FC236}">
                <a16:creationId xmlns:a16="http://schemas.microsoft.com/office/drawing/2014/main" id="{DB637461-A3CD-4CD2-8A65-2D95916AE8CB}"/>
              </a:ext>
            </a:extLst>
          </p:cNvPr>
          <p:cNvSpPr/>
          <p:nvPr/>
        </p:nvSpPr>
        <p:spPr>
          <a:xfrm>
            <a:off x="11494577" y="1841887"/>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1" name="Freeform: Shape 490">
            <a:extLst>
              <a:ext uri="{FF2B5EF4-FFF2-40B4-BE49-F238E27FC236}">
                <a16:creationId xmlns:a16="http://schemas.microsoft.com/office/drawing/2014/main" id="{767EC3AD-44F2-4191-B457-1D382DC98879}"/>
              </a:ext>
            </a:extLst>
          </p:cNvPr>
          <p:cNvSpPr/>
          <p:nvPr/>
        </p:nvSpPr>
        <p:spPr>
          <a:xfrm>
            <a:off x="10722194" y="1955267"/>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2" name="Freeform: Shape 491">
            <a:extLst>
              <a:ext uri="{FF2B5EF4-FFF2-40B4-BE49-F238E27FC236}">
                <a16:creationId xmlns:a16="http://schemas.microsoft.com/office/drawing/2014/main" id="{6A88ACCC-B197-4321-BA89-7500FCEA7288}"/>
              </a:ext>
            </a:extLst>
          </p:cNvPr>
          <p:cNvSpPr/>
          <p:nvPr/>
        </p:nvSpPr>
        <p:spPr>
          <a:xfrm>
            <a:off x="10642854" y="2046369"/>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3" name="Freeform: Shape 492">
            <a:extLst>
              <a:ext uri="{FF2B5EF4-FFF2-40B4-BE49-F238E27FC236}">
                <a16:creationId xmlns:a16="http://schemas.microsoft.com/office/drawing/2014/main" id="{CB46B91A-E422-4905-9457-7CF5E7CAB43F}"/>
              </a:ext>
            </a:extLst>
          </p:cNvPr>
          <p:cNvSpPr/>
          <p:nvPr/>
        </p:nvSpPr>
        <p:spPr>
          <a:xfrm>
            <a:off x="10594182" y="1934312"/>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4" name="Freeform: Shape 493">
            <a:extLst>
              <a:ext uri="{FF2B5EF4-FFF2-40B4-BE49-F238E27FC236}">
                <a16:creationId xmlns:a16="http://schemas.microsoft.com/office/drawing/2014/main" id="{21528390-CD80-49F0-A02F-84A7F1F3C801}"/>
              </a:ext>
            </a:extLst>
          </p:cNvPr>
          <p:cNvSpPr/>
          <p:nvPr/>
        </p:nvSpPr>
        <p:spPr>
          <a:xfrm>
            <a:off x="10638092" y="2055849"/>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494">
            <a:extLst>
              <a:ext uri="{FF2B5EF4-FFF2-40B4-BE49-F238E27FC236}">
                <a16:creationId xmlns:a16="http://schemas.microsoft.com/office/drawing/2014/main" id="{DCD96F86-34A6-4F04-869B-AA753AC4019B}"/>
              </a:ext>
            </a:extLst>
          </p:cNvPr>
          <p:cNvSpPr/>
          <p:nvPr/>
        </p:nvSpPr>
        <p:spPr>
          <a:xfrm>
            <a:off x="11503306" y="1854079"/>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6" name="Freeform: Shape 495">
            <a:extLst>
              <a:ext uri="{FF2B5EF4-FFF2-40B4-BE49-F238E27FC236}">
                <a16:creationId xmlns:a16="http://schemas.microsoft.com/office/drawing/2014/main" id="{CB3AE5D4-9033-4E70-863C-405D2F408EBB}"/>
              </a:ext>
            </a:extLst>
          </p:cNvPr>
          <p:cNvSpPr/>
          <p:nvPr/>
        </p:nvSpPr>
        <p:spPr>
          <a:xfrm>
            <a:off x="10672477" y="2012348"/>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496">
            <a:extLst>
              <a:ext uri="{FF2B5EF4-FFF2-40B4-BE49-F238E27FC236}">
                <a16:creationId xmlns:a16="http://schemas.microsoft.com/office/drawing/2014/main" id="{F274F043-F5E1-4A1E-A6B9-3FABE2A5E6A7}"/>
              </a:ext>
            </a:extLst>
          </p:cNvPr>
          <p:cNvSpPr/>
          <p:nvPr/>
        </p:nvSpPr>
        <p:spPr>
          <a:xfrm>
            <a:off x="10697391" y="1959776"/>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497">
            <a:extLst>
              <a:ext uri="{FF2B5EF4-FFF2-40B4-BE49-F238E27FC236}">
                <a16:creationId xmlns:a16="http://schemas.microsoft.com/office/drawing/2014/main" id="{FDF54FEB-8B01-4EDE-85D5-C767FF70787F}"/>
              </a:ext>
            </a:extLst>
          </p:cNvPr>
          <p:cNvSpPr/>
          <p:nvPr/>
        </p:nvSpPr>
        <p:spPr>
          <a:xfrm>
            <a:off x="10727912" y="1982499"/>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9" name="Freeform: Shape 498">
            <a:extLst>
              <a:ext uri="{FF2B5EF4-FFF2-40B4-BE49-F238E27FC236}">
                <a16:creationId xmlns:a16="http://schemas.microsoft.com/office/drawing/2014/main" id="{60355785-8EB8-4789-A25C-D533E660FAB0}"/>
              </a:ext>
            </a:extLst>
          </p:cNvPr>
          <p:cNvSpPr/>
          <p:nvPr/>
        </p:nvSpPr>
        <p:spPr>
          <a:xfrm>
            <a:off x="10725055" y="1967576"/>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15B51C13-6054-4CD0-9689-C877CB33B478}"/>
              </a:ext>
            </a:extLst>
          </p:cNvPr>
          <p:cNvSpPr/>
          <p:nvPr/>
        </p:nvSpPr>
        <p:spPr>
          <a:xfrm>
            <a:off x="10715292" y="1976347"/>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986321F7-F4A6-4FFC-BC23-5DE437248C18}"/>
              </a:ext>
            </a:extLst>
          </p:cNvPr>
          <p:cNvSpPr/>
          <p:nvPr/>
        </p:nvSpPr>
        <p:spPr>
          <a:xfrm>
            <a:off x="10632112" y="1960751"/>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B8835E86-5C0F-4031-B0BC-8CEE2BF41AC5}"/>
              </a:ext>
            </a:extLst>
          </p:cNvPr>
          <p:cNvSpPr/>
          <p:nvPr/>
        </p:nvSpPr>
        <p:spPr>
          <a:xfrm>
            <a:off x="10624662" y="1989843"/>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1D7D7F54-7C38-4070-8DBD-D5DD08DBC96A}"/>
              </a:ext>
            </a:extLst>
          </p:cNvPr>
          <p:cNvSpPr/>
          <p:nvPr/>
        </p:nvSpPr>
        <p:spPr>
          <a:xfrm>
            <a:off x="10640295" y="2030469"/>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DD39B985-ED21-494C-974D-9347E5193923}"/>
              </a:ext>
            </a:extLst>
          </p:cNvPr>
          <p:cNvSpPr/>
          <p:nvPr/>
        </p:nvSpPr>
        <p:spPr>
          <a:xfrm>
            <a:off x="10642621" y="2010321"/>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C0DEC117-3633-4335-B434-5D38499B247B}"/>
              </a:ext>
            </a:extLst>
          </p:cNvPr>
          <p:cNvSpPr/>
          <p:nvPr/>
        </p:nvSpPr>
        <p:spPr>
          <a:xfrm>
            <a:off x="10668000" y="2010321"/>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DCFDA33C-A4B7-4EBD-ABFD-D70EEE2316C0}"/>
              </a:ext>
            </a:extLst>
          </p:cNvPr>
          <p:cNvSpPr/>
          <p:nvPr/>
        </p:nvSpPr>
        <p:spPr>
          <a:xfrm>
            <a:off x="10652723" y="2035467"/>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0823617D-7AEE-4E67-82C4-8527722EF54F}"/>
              </a:ext>
            </a:extLst>
          </p:cNvPr>
          <p:cNvSpPr/>
          <p:nvPr/>
        </p:nvSpPr>
        <p:spPr>
          <a:xfrm>
            <a:off x="11469156" y="1855075"/>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5BDDD833-48C6-4061-8ED2-64A396352681}"/>
              </a:ext>
            </a:extLst>
          </p:cNvPr>
          <p:cNvSpPr/>
          <p:nvPr/>
        </p:nvSpPr>
        <p:spPr>
          <a:xfrm>
            <a:off x="11469155" y="1835415"/>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EE3A0506-924A-4CF8-B331-1B277BA52BFE}"/>
              </a:ext>
            </a:extLst>
          </p:cNvPr>
          <p:cNvSpPr/>
          <p:nvPr/>
        </p:nvSpPr>
        <p:spPr>
          <a:xfrm>
            <a:off x="11472620" y="1838077"/>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AA4D419B-CA47-4EBA-89D8-E96FD0D30271}"/>
              </a:ext>
            </a:extLst>
          </p:cNvPr>
          <p:cNvSpPr/>
          <p:nvPr/>
        </p:nvSpPr>
        <p:spPr>
          <a:xfrm>
            <a:off x="11468027" y="1849507"/>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88900BEB-17FA-407D-8D8F-E11408CF4280}"/>
              </a:ext>
            </a:extLst>
          </p:cNvPr>
          <p:cNvSpPr/>
          <p:nvPr/>
        </p:nvSpPr>
        <p:spPr>
          <a:xfrm>
            <a:off x="11471392" y="1829669"/>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78C40008-62DE-4B42-9352-DFBB9043F5E5}"/>
              </a:ext>
            </a:extLst>
          </p:cNvPr>
          <p:cNvSpPr/>
          <p:nvPr/>
        </p:nvSpPr>
        <p:spPr>
          <a:xfrm>
            <a:off x="11489324" y="1838172"/>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628C35B-76BC-4EA6-A98D-CAAC4B184A28}"/>
              </a:ext>
            </a:extLst>
          </p:cNvPr>
          <p:cNvSpPr/>
          <p:nvPr/>
        </p:nvSpPr>
        <p:spPr>
          <a:xfrm>
            <a:off x="10615517" y="1925835"/>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FEE45D0C-C07F-45DD-A850-C8267BDFF45A}"/>
              </a:ext>
            </a:extLst>
          </p:cNvPr>
          <p:cNvSpPr/>
          <p:nvPr/>
        </p:nvSpPr>
        <p:spPr>
          <a:xfrm>
            <a:off x="10596563" y="1950980"/>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4ED53395-CBE8-4FA2-98FE-AB143097066E}"/>
              </a:ext>
            </a:extLst>
          </p:cNvPr>
          <p:cNvSpPr/>
          <p:nvPr/>
        </p:nvSpPr>
        <p:spPr>
          <a:xfrm>
            <a:off x="10631194" y="2017179"/>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D823A45C-7359-40AD-A567-F9416BDD83F9}"/>
              </a:ext>
            </a:extLst>
          </p:cNvPr>
          <p:cNvSpPr/>
          <p:nvPr/>
        </p:nvSpPr>
        <p:spPr>
          <a:xfrm>
            <a:off x="10640568" y="2040039"/>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9F2F4C29-062F-4ABC-8881-C4BC8B9BDD9C}"/>
              </a:ext>
            </a:extLst>
          </p:cNvPr>
          <p:cNvSpPr/>
          <p:nvPr/>
        </p:nvSpPr>
        <p:spPr>
          <a:xfrm>
            <a:off x="11546725" y="1860937"/>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2D57DE72-CC20-422A-8141-A4184BF5C710}"/>
              </a:ext>
            </a:extLst>
          </p:cNvPr>
          <p:cNvSpPr/>
          <p:nvPr/>
        </p:nvSpPr>
        <p:spPr>
          <a:xfrm>
            <a:off x="10689758" y="1935465"/>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FE550BCB-1B1F-4C4B-BE70-2E568AA36DE6}"/>
              </a:ext>
            </a:extLst>
          </p:cNvPr>
          <p:cNvSpPr/>
          <p:nvPr/>
        </p:nvSpPr>
        <p:spPr>
          <a:xfrm>
            <a:off x="10687526" y="1924576"/>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0AB4A357-E861-44B0-A626-B9DF5429838A}"/>
              </a:ext>
            </a:extLst>
          </p:cNvPr>
          <p:cNvSpPr/>
          <p:nvPr/>
        </p:nvSpPr>
        <p:spPr>
          <a:xfrm>
            <a:off x="11556487" y="1857820"/>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B7AFD9ED-C490-426A-85C2-CF3CFA9C30E6}"/>
              </a:ext>
            </a:extLst>
          </p:cNvPr>
          <p:cNvSpPr/>
          <p:nvPr/>
        </p:nvSpPr>
        <p:spPr>
          <a:xfrm>
            <a:off x="10708777" y="1932692"/>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65E62BD8-843A-4DBD-A64E-272220E84B88}"/>
              </a:ext>
            </a:extLst>
          </p:cNvPr>
          <p:cNvSpPr/>
          <p:nvPr/>
        </p:nvSpPr>
        <p:spPr>
          <a:xfrm>
            <a:off x="11530832" y="1860958"/>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88F0C1B1-6708-47E8-9AC6-EDFCE49884A5}"/>
              </a:ext>
            </a:extLst>
          </p:cNvPr>
          <p:cNvSpPr/>
          <p:nvPr/>
        </p:nvSpPr>
        <p:spPr>
          <a:xfrm>
            <a:off x="11519921" y="1864410"/>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E545E554-B80D-45ED-84FF-2C222A8127A1}"/>
              </a:ext>
            </a:extLst>
          </p:cNvPr>
          <p:cNvSpPr/>
          <p:nvPr/>
        </p:nvSpPr>
        <p:spPr>
          <a:xfrm>
            <a:off x="11545677" y="1856269"/>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5FB841E1-95A7-47C6-B327-4BEDAAD39F0A}"/>
              </a:ext>
            </a:extLst>
          </p:cNvPr>
          <p:cNvSpPr/>
          <p:nvPr/>
        </p:nvSpPr>
        <p:spPr>
          <a:xfrm>
            <a:off x="11512436" y="1860937"/>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3D5800EA-FC66-44C3-BF7D-2C6CBCED4445}"/>
              </a:ext>
            </a:extLst>
          </p:cNvPr>
          <p:cNvSpPr/>
          <p:nvPr/>
        </p:nvSpPr>
        <p:spPr>
          <a:xfrm>
            <a:off x="11512767" y="1867699"/>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BE7FC410-1331-46BD-89CD-7A7348449FB1}"/>
              </a:ext>
            </a:extLst>
          </p:cNvPr>
          <p:cNvSpPr/>
          <p:nvPr/>
        </p:nvSpPr>
        <p:spPr>
          <a:xfrm>
            <a:off x="11552440" y="1856333"/>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62F69AA5-AECD-4B3A-B704-57EB4A3405AB}"/>
              </a:ext>
            </a:extLst>
          </p:cNvPr>
          <p:cNvSpPr/>
          <p:nvPr/>
        </p:nvSpPr>
        <p:spPr>
          <a:xfrm>
            <a:off x="10546937" y="1955593"/>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F6D23DE9-A7A8-4EC2-BF53-37C8F2C7F2FC}"/>
              </a:ext>
            </a:extLst>
          </p:cNvPr>
          <p:cNvSpPr/>
          <p:nvPr/>
        </p:nvSpPr>
        <p:spPr>
          <a:xfrm>
            <a:off x="10546815" y="1973840"/>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BEADE89A-488D-402C-A0B9-B1B4EAFA5BBF}"/>
              </a:ext>
            </a:extLst>
          </p:cNvPr>
          <p:cNvSpPr/>
          <p:nvPr/>
        </p:nvSpPr>
        <p:spPr>
          <a:xfrm>
            <a:off x="10546937" y="1964696"/>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D7180AC3-B316-435A-A445-00C75E010658}"/>
              </a:ext>
            </a:extLst>
          </p:cNvPr>
          <p:cNvSpPr/>
          <p:nvPr/>
        </p:nvSpPr>
        <p:spPr>
          <a:xfrm>
            <a:off x="10596211" y="1937264"/>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B0B4A5F1-6F70-4AC3-8BA2-BD6A8BDCF7EA}"/>
              </a:ext>
            </a:extLst>
          </p:cNvPr>
          <p:cNvSpPr/>
          <p:nvPr/>
        </p:nvSpPr>
        <p:spPr>
          <a:xfrm>
            <a:off x="10589705" y="1948695"/>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D5EF6DEF-8D80-4BCE-9B16-BF870E46A177}"/>
              </a:ext>
            </a:extLst>
          </p:cNvPr>
          <p:cNvSpPr/>
          <p:nvPr/>
        </p:nvSpPr>
        <p:spPr>
          <a:xfrm>
            <a:off x="10578941" y="1950064"/>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01628AC3-2661-4E71-B119-749348B36FEF}"/>
              </a:ext>
            </a:extLst>
          </p:cNvPr>
          <p:cNvSpPr/>
          <p:nvPr/>
        </p:nvSpPr>
        <p:spPr>
          <a:xfrm>
            <a:off x="10679430" y="1979902"/>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CEE3F58C-D257-4902-A1C2-7673F310BE27}"/>
              </a:ext>
            </a:extLst>
          </p:cNvPr>
          <p:cNvSpPr/>
          <p:nvPr/>
        </p:nvSpPr>
        <p:spPr>
          <a:xfrm>
            <a:off x="10690818" y="1953985"/>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B108E397-D158-42B6-A2D5-039985EEBD21}"/>
              </a:ext>
            </a:extLst>
          </p:cNvPr>
          <p:cNvSpPr/>
          <p:nvPr/>
        </p:nvSpPr>
        <p:spPr>
          <a:xfrm>
            <a:off x="10713625" y="1957838"/>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3C7C47DA-C143-41EF-9BF0-52D28420D844}"/>
              </a:ext>
            </a:extLst>
          </p:cNvPr>
          <p:cNvSpPr/>
          <p:nvPr/>
        </p:nvSpPr>
        <p:spPr>
          <a:xfrm>
            <a:off x="10603992" y="1975431"/>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612EEB8-4EFF-40F8-928D-1A671D3C7A23}"/>
              </a:ext>
            </a:extLst>
          </p:cNvPr>
          <p:cNvSpPr/>
          <p:nvPr/>
        </p:nvSpPr>
        <p:spPr>
          <a:xfrm>
            <a:off x="11486230" y="1851787"/>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3AD25089-1CB5-4999-A87A-27F21CAAE079}"/>
              </a:ext>
            </a:extLst>
          </p:cNvPr>
          <p:cNvSpPr/>
          <p:nvPr/>
        </p:nvSpPr>
        <p:spPr>
          <a:xfrm>
            <a:off x="11496527" y="1854079"/>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FC73C872-C5C5-46E3-858E-6A7E4F646A4E}"/>
              </a:ext>
            </a:extLst>
          </p:cNvPr>
          <p:cNvSpPr/>
          <p:nvPr/>
        </p:nvSpPr>
        <p:spPr>
          <a:xfrm>
            <a:off x="11504120" y="1860841"/>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32392B64-C798-42A4-88B4-01B9E91464B3}"/>
              </a:ext>
            </a:extLst>
          </p:cNvPr>
          <p:cNvSpPr/>
          <p:nvPr/>
        </p:nvSpPr>
        <p:spPr>
          <a:xfrm>
            <a:off x="11487000" y="1858651"/>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D039D937-C3A5-4FDB-AC46-04033ADE861C}"/>
              </a:ext>
            </a:extLst>
          </p:cNvPr>
          <p:cNvSpPr/>
          <p:nvPr/>
        </p:nvSpPr>
        <p:spPr>
          <a:xfrm>
            <a:off x="10696572" y="1966982"/>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5FB5D96B-8721-48BB-AC3C-0F305206243D}"/>
              </a:ext>
            </a:extLst>
          </p:cNvPr>
          <p:cNvSpPr/>
          <p:nvPr/>
        </p:nvSpPr>
        <p:spPr>
          <a:xfrm>
            <a:off x="10668000" y="1936735"/>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0E139F51-A703-4A54-9985-1D726686C19E}"/>
              </a:ext>
            </a:extLst>
          </p:cNvPr>
          <p:cNvSpPr/>
          <p:nvPr/>
        </p:nvSpPr>
        <p:spPr>
          <a:xfrm>
            <a:off x="10645738" y="1966506"/>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5412AA7F-F3C7-46DB-9B0C-3EE5FE6D1BE6}"/>
              </a:ext>
            </a:extLst>
          </p:cNvPr>
          <p:cNvSpPr/>
          <p:nvPr/>
        </p:nvSpPr>
        <p:spPr>
          <a:xfrm>
            <a:off x="10654282" y="1982966"/>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624BB68D-2B42-44EA-95EC-2BBC205EE205}"/>
              </a:ext>
            </a:extLst>
          </p:cNvPr>
          <p:cNvSpPr/>
          <p:nvPr/>
        </p:nvSpPr>
        <p:spPr>
          <a:xfrm>
            <a:off x="10669806" y="1960333"/>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3AEFBF4C-CACC-4C14-A3BC-C58E1EB8C73B}"/>
              </a:ext>
            </a:extLst>
          </p:cNvPr>
          <p:cNvSpPr/>
          <p:nvPr/>
        </p:nvSpPr>
        <p:spPr>
          <a:xfrm>
            <a:off x="10658856" y="1971555"/>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36688B85-0B76-4BEE-80EE-ADEC24DD628A}"/>
              </a:ext>
            </a:extLst>
          </p:cNvPr>
          <p:cNvSpPr/>
          <p:nvPr/>
        </p:nvSpPr>
        <p:spPr>
          <a:xfrm>
            <a:off x="10639806" y="1961735"/>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949E708-7D88-4DC7-B686-CC450DAC1133}"/>
              </a:ext>
            </a:extLst>
          </p:cNvPr>
          <p:cNvSpPr/>
          <p:nvPr/>
        </p:nvSpPr>
        <p:spPr>
          <a:xfrm>
            <a:off x="10632579" y="1978413"/>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83CA94E0-39FE-45C4-BE05-4E9A4D28CE10}"/>
              </a:ext>
            </a:extLst>
          </p:cNvPr>
          <p:cNvSpPr/>
          <p:nvPr/>
        </p:nvSpPr>
        <p:spPr>
          <a:xfrm>
            <a:off x="10632107" y="1968104"/>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C00BE884-8F9D-4687-A7C2-5E5A3F3F9598}"/>
              </a:ext>
            </a:extLst>
          </p:cNvPr>
          <p:cNvSpPr/>
          <p:nvPr/>
        </p:nvSpPr>
        <p:spPr>
          <a:xfrm>
            <a:off x="10626852" y="1986137"/>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DBF0C55A-3EAD-4339-91DC-B74E6B07D907}"/>
              </a:ext>
            </a:extLst>
          </p:cNvPr>
          <p:cNvSpPr/>
          <p:nvPr/>
        </p:nvSpPr>
        <p:spPr>
          <a:xfrm>
            <a:off x="10652631" y="1980699"/>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E0474D4E-0DFB-44C0-BBC7-8086742F738F}"/>
              </a:ext>
            </a:extLst>
          </p:cNvPr>
          <p:cNvSpPr/>
          <p:nvPr/>
        </p:nvSpPr>
        <p:spPr>
          <a:xfrm>
            <a:off x="10677783" y="1987556"/>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BAAD9B68-8648-4028-A336-6D55CC31A711}"/>
              </a:ext>
            </a:extLst>
          </p:cNvPr>
          <p:cNvSpPr/>
          <p:nvPr/>
        </p:nvSpPr>
        <p:spPr>
          <a:xfrm>
            <a:off x="10654284" y="1943207"/>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266DD2D0-D205-49F7-9D00-F08F565E7D3D}"/>
              </a:ext>
            </a:extLst>
          </p:cNvPr>
          <p:cNvSpPr/>
          <p:nvPr/>
        </p:nvSpPr>
        <p:spPr>
          <a:xfrm>
            <a:off x="10635312" y="1943515"/>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555">
            <a:extLst>
              <a:ext uri="{FF2B5EF4-FFF2-40B4-BE49-F238E27FC236}">
                <a16:creationId xmlns:a16="http://schemas.microsoft.com/office/drawing/2014/main" id="{90A1BA69-F6BE-477B-8C4C-2DAB1F21A503}"/>
              </a:ext>
            </a:extLst>
          </p:cNvPr>
          <p:cNvSpPr/>
          <p:nvPr/>
        </p:nvSpPr>
        <p:spPr>
          <a:xfrm>
            <a:off x="11482955" y="1856269"/>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556">
            <a:extLst>
              <a:ext uri="{FF2B5EF4-FFF2-40B4-BE49-F238E27FC236}">
                <a16:creationId xmlns:a16="http://schemas.microsoft.com/office/drawing/2014/main" id="{361E5200-02DE-4F54-8C94-0F51913477DF}"/>
              </a:ext>
            </a:extLst>
          </p:cNvPr>
          <p:cNvSpPr/>
          <p:nvPr/>
        </p:nvSpPr>
        <p:spPr>
          <a:xfrm>
            <a:off x="11477822" y="1868596"/>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557">
            <a:extLst>
              <a:ext uri="{FF2B5EF4-FFF2-40B4-BE49-F238E27FC236}">
                <a16:creationId xmlns:a16="http://schemas.microsoft.com/office/drawing/2014/main" id="{82901508-E80E-4333-88F6-3A7617A0AD61}"/>
              </a:ext>
            </a:extLst>
          </p:cNvPr>
          <p:cNvSpPr/>
          <p:nvPr/>
        </p:nvSpPr>
        <p:spPr>
          <a:xfrm>
            <a:off x="11476438" y="1854079"/>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0227099A-A79C-491C-9D56-F466A5D5829D}"/>
              </a:ext>
            </a:extLst>
          </p:cNvPr>
          <p:cNvSpPr/>
          <p:nvPr/>
        </p:nvSpPr>
        <p:spPr>
          <a:xfrm>
            <a:off x="10646467" y="1946408"/>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9AA82BFE-75B0-43B3-A82F-B15019F81F7F}"/>
              </a:ext>
            </a:extLst>
          </p:cNvPr>
          <p:cNvSpPr/>
          <p:nvPr/>
        </p:nvSpPr>
        <p:spPr>
          <a:xfrm>
            <a:off x="10638282" y="1939899"/>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EFE92232-B6DA-4E4D-ABE7-5CECB9FF412D}"/>
              </a:ext>
            </a:extLst>
          </p:cNvPr>
          <p:cNvSpPr/>
          <p:nvPr/>
        </p:nvSpPr>
        <p:spPr>
          <a:xfrm>
            <a:off x="11502243" y="1863223"/>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0DCF134E-5CDA-41C4-B14F-3109AB10C934}"/>
              </a:ext>
            </a:extLst>
          </p:cNvPr>
          <p:cNvSpPr/>
          <p:nvPr/>
        </p:nvSpPr>
        <p:spPr>
          <a:xfrm>
            <a:off x="10625519" y="1948695"/>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C97F8E65-7C90-438F-9090-A64F44ED8E7F}"/>
              </a:ext>
            </a:extLst>
          </p:cNvPr>
          <p:cNvSpPr/>
          <p:nvPr/>
        </p:nvSpPr>
        <p:spPr>
          <a:xfrm>
            <a:off x="10581227" y="1964552"/>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D0DA77A5-51E7-45B5-8655-CA2C9828EC4D}"/>
              </a:ext>
            </a:extLst>
          </p:cNvPr>
          <p:cNvSpPr/>
          <p:nvPr/>
        </p:nvSpPr>
        <p:spPr>
          <a:xfrm>
            <a:off x="10606373" y="1957838"/>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D762AA74-E7C3-43EE-B0C3-46DDC7651646}"/>
              </a:ext>
            </a:extLst>
          </p:cNvPr>
          <p:cNvSpPr/>
          <p:nvPr/>
        </p:nvSpPr>
        <p:spPr>
          <a:xfrm>
            <a:off x="10610099" y="1973891"/>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565">
            <a:extLst>
              <a:ext uri="{FF2B5EF4-FFF2-40B4-BE49-F238E27FC236}">
                <a16:creationId xmlns:a16="http://schemas.microsoft.com/office/drawing/2014/main" id="{E4BB73AD-2C2B-4C68-9AE6-107A92EB2021}"/>
              </a:ext>
            </a:extLst>
          </p:cNvPr>
          <p:cNvSpPr/>
          <p:nvPr/>
        </p:nvSpPr>
        <p:spPr>
          <a:xfrm>
            <a:off x="10633710" y="1955552"/>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566">
            <a:extLst>
              <a:ext uri="{FF2B5EF4-FFF2-40B4-BE49-F238E27FC236}">
                <a16:creationId xmlns:a16="http://schemas.microsoft.com/office/drawing/2014/main" id="{95BCF411-B309-4EA2-8E2F-47C980C32162}"/>
              </a:ext>
            </a:extLst>
          </p:cNvPr>
          <p:cNvSpPr/>
          <p:nvPr/>
        </p:nvSpPr>
        <p:spPr>
          <a:xfrm>
            <a:off x="10626852" y="1982985"/>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4C446F5C-1AEC-49DD-8CEC-30F9451D9D91}"/>
              </a:ext>
            </a:extLst>
          </p:cNvPr>
          <p:cNvSpPr/>
          <p:nvPr/>
        </p:nvSpPr>
        <p:spPr>
          <a:xfrm>
            <a:off x="10679430" y="1929987"/>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44B269ED-A823-4260-A3E4-4B1C59AB1A83}"/>
              </a:ext>
            </a:extLst>
          </p:cNvPr>
          <p:cNvSpPr/>
          <p:nvPr/>
        </p:nvSpPr>
        <p:spPr>
          <a:xfrm>
            <a:off x="10698976" y="1932692"/>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6DC8354A-D137-4A1F-A13C-AC5149CAC320}"/>
              </a:ext>
            </a:extLst>
          </p:cNvPr>
          <p:cNvSpPr/>
          <p:nvPr/>
        </p:nvSpPr>
        <p:spPr>
          <a:xfrm>
            <a:off x="10683359" y="1923549"/>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CF9FE1D1-5629-4AA5-BA43-0E0E897A1FA0}"/>
              </a:ext>
            </a:extLst>
          </p:cNvPr>
          <p:cNvSpPr/>
          <p:nvPr/>
        </p:nvSpPr>
        <p:spPr>
          <a:xfrm>
            <a:off x="10674858" y="1930407"/>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F14E8E64-30AD-4CA4-A18C-ADCB534625AD}"/>
              </a:ext>
            </a:extLst>
          </p:cNvPr>
          <p:cNvSpPr/>
          <p:nvPr/>
        </p:nvSpPr>
        <p:spPr>
          <a:xfrm>
            <a:off x="10567154" y="1953267"/>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97641514-0F7E-4CB7-8DC9-2130CDF1E4F9}"/>
              </a:ext>
            </a:extLst>
          </p:cNvPr>
          <p:cNvSpPr/>
          <p:nvPr/>
        </p:nvSpPr>
        <p:spPr>
          <a:xfrm>
            <a:off x="10569798" y="1961447"/>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305ED56A-78F6-48D2-8B60-917692714461}"/>
              </a:ext>
            </a:extLst>
          </p:cNvPr>
          <p:cNvSpPr/>
          <p:nvPr/>
        </p:nvSpPr>
        <p:spPr>
          <a:xfrm>
            <a:off x="10566136" y="1966982"/>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574">
            <a:extLst>
              <a:ext uri="{FF2B5EF4-FFF2-40B4-BE49-F238E27FC236}">
                <a16:creationId xmlns:a16="http://schemas.microsoft.com/office/drawing/2014/main" id="{4A427550-0CD8-49DB-9A1F-9CF021C1BC18}"/>
              </a:ext>
            </a:extLst>
          </p:cNvPr>
          <p:cNvSpPr/>
          <p:nvPr/>
        </p:nvSpPr>
        <p:spPr>
          <a:xfrm>
            <a:off x="10669843" y="1930407"/>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575">
            <a:extLst>
              <a:ext uri="{FF2B5EF4-FFF2-40B4-BE49-F238E27FC236}">
                <a16:creationId xmlns:a16="http://schemas.microsoft.com/office/drawing/2014/main" id="{A54AA018-5632-496C-9CD7-B6D20B3A4F9D}"/>
              </a:ext>
            </a:extLst>
          </p:cNvPr>
          <p:cNvSpPr/>
          <p:nvPr/>
        </p:nvSpPr>
        <p:spPr>
          <a:xfrm>
            <a:off x="10651672" y="1962411"/>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496A5123-D7CA-4F77-8153-557D52A201E1}"/>
              </a:ext>
            </a:extLst>
          </p:cNvPr>
          <p:cNvSpPr/>
          <p:nvPr/>
        </p:nvSpPr>
        <p:spPr>
          <a:xfrm>
            <a:off x="10683132" y="1946338"/>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577">
            <a:extLst>
              <a:ext uri="{FF2B5EF4-FFF2-40B4-BE49-F238E27FC236}">
                <a16:creationId xmlns:a16="http://schemas.microsoft.com/office/drawing/2014/main" id="{04E52D41-82C7-497F-8996-9AC81105A25F}"/>
              </a:ext>
            </a:extLst>
          </p:cNvPr>
          <p:cNvSpPr/>
          <p:nvPr/>
        </p:nvSpPr>
        <p:spPr>
          <a:xfrm>
            <a:off x="10678550" y="1948695"/>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B0292A45-4422-483F-A5B0-E987263FBC24}"/>
              </a:ext>
            </a:extLst>
          </p:cNvPr>
          <p:cNvSpPr/>
          <p:nvPr/>
        </p:nvSpPr>
        <p:spPr>
          <a:xfrm>
            <a:off x="10651998" y="1948695"/>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8" name="Graphic 19325">
            <a:extLst>
              <a:ext uri="{FF2B5EF4-FFF2-40B4-BE49-F238E27FC236}">
                <a16:creationId xmlns:a16="http://schemas.microsoft.com/office/drawing/2014/main" id="{9216CD92-0672-490C-8FA5-053FEBA15FC1}"/>
              </a:ext>
            </a:extLst>
          </p:cNvPr>
          <p:cNvSpPr/>
          <p:nvPr/>
        </p:nvSpPr>
        <p:spPr>
          <a:xfrm>
            <a:off x="9884759" y="2459883"/>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Graphic 19325">
            <a:extLst>
              <a:ext uri="{FF2B5EF4-FFF2-40B4-BE49-F238E27FC236}">
                <a16:creationId xmlns:a16="http://schemas.microsoft.com/office/drawing/2014/main" id="{076BFB6E-8AA9-41EA-B47A-E86D43AF214F}"/>
              </a:ext>
            </a:extLst>
          </p:cNvPr>
          <p:cNvSpPr/>
          <p:nvPr/>
        </p:nvSpPr>
        <p:spPr>
          <a:xfrm>
            <a:off x="10118546" y="4730569"/>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 name="TextBox 5">
            <a:extLst>
              <a:ext uri="{FF2B5EF4-FFF2-40B4-BE49-F238E27FC236}">
                <a16:creationId xmlns:a16="http://schemas.microsoft.com/office/drawing/2014/main" id="{1D05260A-B36C-4370-89E6-AF294FBC0242}"/>
              </a:ext>
            </a:extLst>
          </p:cNvPr>
          <p:cNvSpPr txBox="1"/>
          <p:nvPr/>
        </p:nvSpPr>
        <p:spPr>
          <a:xfrm>
            <a:off x="2218754" y="298365"/>
            <a:ext cx="9617646" cy="1077218"/>
          </a:xfrm>
          <a:prstGeom prst="rect">
            <a:avLst/>
          </a:prstGeom>
          <a:noFill/>
        </p:spPr>
        <p:txBody>
          <a:bodyPr wrap="square" rtlCol="0">
            <a:spAutoFit/>
          </a:bodyPr>
          <a:lstStyle/>
          <a:p>
            <a:pPr lvl="0" algn="ctr"/>
            <a:r>
              <a:rPr lang="en-US" sz="3200" dirty="0" err="1">
                <a:solidFill>
                  <a:srgbClr val="297D9E"/>
                </a:solidFill>
                <a:latin typeface="Coiny" panose="02000903060500060000" pitchFamily="2" charset="0"/>
              </a:rPr>
              <a:t>Nêu</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tên</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các</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đỉnh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và</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các</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cạnh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của</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mỗi</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hình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theo</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mẫu</a:t>
            </a:r>
            <a:r>
              <a:rPr lang="en-US" sz="3200" dirty="0">
                <a:solidFill>
                  <a:srgbClr val="297D9E"/>
                </a:solidFill>
                <a:latin typeface="Coiny" panose="02000903060500060000" pitchFamily="2" charset="0"/>
              </a:rPr>
              <a:t>)</a:t>
            </a:r>
            <a:endParaRPr kumimoji="0" lang="en-US" sz="3200" b="0" i="0" u="none" strike="noStrike" kern="1200" cap="none" spc="0" normalizeH="0" baseline="0" noProof="0" dirty="0">
              <a:ln>
                <a:noFill/>
              </a:ln>
              <a:solidFill>
                <a:srgbClr val="297D9E"/>
              </a:solidFill>
              <a:effectLst/>
              <a:uLnTx/>
              <a:uFillTx/>
              <a:latin typeface="Coiny" panose="02000903060500060000" pitchFamily="2" charset="0"/>
              <a:ea typeface="+mn-ea"/>
              <a:cs typeface="+mn-cs"/>
            </a:endParaRPr>
          </a:p>
        </p:txBody>
      </p:sp>
      <p:sp>
        <p:nvSpPr>
          <p:cNvPr id="7" name="Oval 6">
            <a:extLst>
              <a:ext uri="{FF2B5EF4-FFF2-40B4-BE49-F238E27FC236}">
                <a16:creationId xmlns:a16="http://schemas.microsoft.com/office/drawing/2014/main" id="{99DBD305-6DD5-496E-ACF0-4F3C8CBD56A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1</a:t>
            </a:r>
          </a:p>
        </p:txBody>
      </p:sp>
      <p:graphicFrame>
        <p:nvGraphicFramePr>
          <p:cNvPr id="2" name="Table 2">
            <a:extLst>
              <a:ext uri="{FF2B5EF4-FFF2-40B4-BE49-F238E27FC236}">
                <a16:creationId xmlns:a16="http://schemas.microsoft.com/office/drawing/2014/main" id="{F5A135CF-BE8E-48E3-9394-9FCC647E9E2B}"/>
              </a:ext>
            </a:extLst>
          </p:cNvPr>
          <p:cNvGraphicFramePr>
            <a:graphicFrameLocks noGrp="1"/>
          </p:cNvGraphicFramePr>
          <p:nvPr>
            <p:extLst>
              <p:ext uri="{D42A27DB-BD31-4B8C-83A1-F6EECF244321}">
                <p14:modId xmlns:p14="http://schemas.microsoft.com/office/powerpoint/2010/main" val="316064076"/>
              </p:ext>
            </p:extLst>
          </p:nvPr>
        </p:nvGraphicFramePr>
        <p:xfrm>
          <a:off x="1073764" y="2059652"/>
          <a:ext cx="10044471" cy="4432219"/>
        </p:xfrm>
        <a:graphic>
          <a:graphicData uri="http://schemas.openxmlformats.org/drawingml/2006/table">
            <a:tbl>
              <a:tblPr firstRow="1" bandRow="1">
                <a:tableStyleId>{21E4AEA4-8DFA-4A89-87EB-49C32662AFE0}</a:tableStyleId>
              </a:tblPr>
              <a:tblGrid>
                <a:gridCol w="2118850">
                  <a:extLst>
                    <a:ext uri="{9D8B030D-6E8A-4147-A177-3AD203B41FA5}">
                      <a16:colId xmlns:a16="http://schemas.microsoft.com/office/drawing/2014/main" val="2030020295"/>
                    </a:ext>
                  </a:extLst>
                </a:gridCol>
                <a:gridCol w="2490021">
                  <a:extLst>
                    <a:ext uri="{9D8B030D-6E8A-4147-A177-3AD203B41FA5}">
                      <a16:colId xmlns:a16="http://schemas.microsoft.com/office/drawing/2014/main" val="646277229"/>
                    </a:ext>
                  </a:extLst>
                </a:gridCol>
                <a:gridCol w="2631440">
                  <a:extLst>
                    <a:ext uri="{9D8B030D-6E8A-4147-A177-3AD203B41FA5}">
                      <a16:colId xmlns:a16="http://schemas.microsoft.com/office/drawing/2014/main" val="936625415"/>
                    </a:ext>
                  </a:extLst>
                </a:gridCol>
                <a:gridCol w="2804160">
                  <a:extLst>
                    <a:ext uri="{9D8B030D-6E8A-4147-A177-3AD203B41FA5}">
                      <a16:colId xmlns:a16="http://schemas.microsoft.com/office/drawing/2014/main" val="683558126"/>
                    </a:ext>
                  </a:extLst>
                </a:gridCol>
              </a:tblGrid>
              <a:tr h="25553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6764078"/>
                  </a:ext>
                </a:extLst>
              </a:tr>
              <a:tr h="938428">
                <a:tc>
                  <a:txBody>
                    <a:bodyPr/>
                    <a:lstStyle/>
                    <a:p>
                      <a:r>
                        <a:rPr lang="en-US" dirty="0" err="1"/>
                        <a:t>Các</a:t>
                      </a:r>
                      <a:r>
                        <a:rPr lang="en-US" dirty="0"/>
                        <a:t> </a:t>
                      </a:r>
                      <a:r>
                        <a:rPr lang="en-US" dirty="0" err="1"/>
                        <a:t>đỉnh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4056"/>
                  </a:ext>
                </a:extLst>
              </a:tr>
              <a:tr h="938428">
                <a:tc>
                  <a:txBody>
                    <a:bodyPr/>
                    <a:lstStyle/>
                    <a:p>
                      <a:r>
                        <a:rPr lang="en-US" dirty="0" err="1"/>
                        <a:t>Các</a:t>
                      </a:r>
                      <a:r>
                        <a:rPr lang="en-US" dirty="0"/>
                        <a:t> </a:t>
                      </a:r>
                      <a:r>
                        <a:rPr lang="en-US" dirty="0" err="1"/>
                        <a:t>cạnh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9205167"/>
                  </a:ext>
                </a:extLst>
              </a:tr>
            </a:tbl>
          </a:graphicData>
        </a:graphic>
      </p:graphicFrame>
      <p:pic>
        <p:nvPicPr>
          <p:cNvPr id="3" name="Picture 2" descr="Câu hỏi hãy kể tên ba cạnh của tam giác mnp ở hình sau đây: &lt; môn toán">
            <a:extLst>
              <a:ext uri="{FF2B5EF4-FFF2-40B4-BE49-F238E27FC236}">
                <a16:creationId xmlns:a16="http://schemas.microsoft.com/office/drawing/2014/main" id="{ED8D3888-3C14-4323-A633-78641B90D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075" y="2241744"/>
            <a:ext cx="1757680" cy="15358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01C002-21B5-4BE6-ADA6-AF59ACA7F7D2}"/>
              </a:ext>
            </a:extLst>
          </p:cNvPr>
          <p:cNvSpPr txBox="1"/>
          <p:nvPr/>
        </p:nvSpPr>
        <p:spPr>
          <a:xfrm>
            <a:off x="3325515" y="3985483"/>
            <a:ext cx="2275840" cy="400110"/>
          </a:xfrm>
          <a:prstGeom prst="rect">
            <a:avLst/>
          </a:prstGeom>
          <a:noFill/>
        </p:spPr>
        <p:txBody>
          <a:bodyPr wrap="square" rtlCol="0">
            <a:spAutoFit/>
          </a:bodyPr>
          <a:lstStyle/>
          <a:p>
            <a:r>
              <a:rPr lang="en-US" sz="2000" b="1" dirty="0" err="1"/>
              <a:t>Hình</a:t>
            </a:r>
            <a:r>
              <a:rPr lang="en-US" sz="2000" b="1" dirty="0"/>
              <a:t> tam </a:t>
            </a:r>
            <a:r>
              <a:rPr lang="en-US" sz="2000" b="1" dirty="0" err="1"/>
              <a:t>giác</a:t>
            </a:r>
            <a:r>
              <a:rPr lang="en-US" sz="2000" b="1" dirty="0"/>
              <a:t> MNP</a:t>
            </a:r>
          </a:p>
        </p:txBody>
      </p:sp>
      <p:pic>
        <p:nvPicPr>
          <p:cNvPr id="8" name="Picture 7">
            <a:extLst>
              <a:ext uri="{FF2B5EF4-FFF2-40B4-BE49-F238E27FC236}">
                <a16:creationId xmlns:a16="http://schemas.microsoft.com/office/drawing/2014/main" id="{ABDE2DCB-E6B1-4B78-9972-095C39140873}"/>
              </a:ext>
            </a:extLst>
          </p:cNvPr>
          <p:cNvPicPr>
            <a:picLocks noChangeAspect="1"/>
          </p:cNvPicPr>
          <p:nvPr/>
        </p:nvPicPr>
        <p:blipFill>
          <a:blip r:embed="rId3"/>
          <a:stretch>
            <a:fillRect/>
          </a:stretch>
        </p:blipFill>
        <p:spPr>
          <a:xfrm>
            <a:off x="6327735" y="2188458"/>
            <a:ext cx="1520222" cy="1849827"/>
          </a:xfrm>
          <a:prstGeom prst="rect">
            <a:avLst/>
          </a:prstGeom>
        </p:spPr>
      </p:pic>
      <p:sp>
        <p:nvSpPr>
          <p:cNvPr id="256" name="TextBox 255">
            <a:extLst>
              <a:ext uri="{FF2B5EF4-FFF2-40B4-BE49-F238E27FC236}">
                <a16:creationId xmlns:a16="http://schemas.microsoft.com/office/drawing/2014/main" id="{3D566ADB-5B64-4DF8-A914-3E2D9CFDBDFF}"/>
              </a:ext>
            </a:extLst>
          </p:cNvPr>
          <p:cNvSpPr txBox="1"/>
          <p:nvPr/>
        </p:nvSpPr>
        <p:spPr>
          <a:xfrm>
            <a:off x="5949926" y="4103524"/>
            <a:ext cx="2275840" cy="400110"/>
          </a:xfrm>
          <a:prstGeom prst="rect">
            <a:avLst/>
          </a:prstGeom>
          <a:noFill/>
        </p:spPr>
        <p:txBody>
          <a:bodyPr wrap="square" rtlCol="0">
            <a:spAutoFit/>
          </a:bodyPr>
          <a:lstStyle/>
          <a:p>
            <a:r>
              <a:rPr lang="en-US" sz="2000" b="1" dirty="0" err="1"/>
              <a:t>Hình</a:t>
            </a:r>
            <a:r>
              <a:rPr lang="en-US" sz="2000" b="1" dirty="0"/>
              <a:t> tam </a:t>
            </a:r>
            <a:r>
              <a:rPr lang="en-US" sz="2000" b="1" dirty="0" err="1"/>
              <a:t>giác</a:t>
            </a:r>
            <a:r>
              <a:rPr lang="en-US" sz="2000" b="1" dirty="0"/>
              <a:t> DEG</a:t>
            </a:r>
          </a:p>
        </p:txBody>
      </p:sp>
      <p:pic>
        <p:nvPicPr>
          <p:cNvPr id="9" name="Picture 4" descr="Hình thang là tứ giác đặc biệt">
            <a:extLst>
              <a:ext uri="{FF2B5EF4-FFF2-40B4-BE49-F238E27FC236}">
                <a16:creationId xmlns:a16="http://schemas.microsoft.com/office/drawing/2014/main" id="{9849A30F-B5C6-45D8-A101-17F34A2DE255}"/>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8520244" y="2370380"/>
            <a:ext cx="2464364" cy="1386205"/>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a:extLst>
              <a:ext uri="{FF2B5EF4-FFF2-40B4-BE49-F238E27FC236}">
                <a16:creationId xmlns:a16="http://schemas.microsoft.com/office/drawing/2014/main" id="{88D9F97D-A69E-427D-9B5C-CBBBD797102E}"/>
              </a:ext>
            </a:extLst>
          </p:cNvPr>
          <p:cNvSpPr txBox="1"/>
          <p:nvPr/>
        </p:nvSpPr>
        <p:spPr>
          <a:xfrm>
            <a:off x="8574337" y="4034659"/>
            <a:ext cx="2275840" cy="400110"/>
          </a:xfrm>
          <a:prstGeom prst="rect">
            <a:avLst/>
          </a:prstGeom>
          <a:noFill/>
        </p:spPr>
        <p:txBody>
          <a:bodyPr wrap="square" rtlCol="0">
            <a:spAutoFit/>
          </a:bodyPr>
          <a:lstStyle/>
          <a:p>
            <a:r>
              <a:rPr lang="en-US" sz="2000" b="1" dirty="0" err="1"/>
              <a:t>Hình</a:t>
            </a:r>
            <a:r>
              <a:rPr lang="en-US" sz="2000" b="1" dirty="0"/>
              <a:t> </a:t>
            </a:r>
            <a:r>
              <a:rPr lang="en-US" sz="2000" b="1" dirty="0" err="1"/>
              <a:t>tứ</a:t>
            </a:r>
            <a:r>
              <a:rPr lang="en-US" sz="2000" b="1" dirty="0"/>
              <a:t> </a:t>
            </a:r>
            <a:r>
              <a:rPr lang="en-US" sz="2000" b="1" dirty="0" err="1"/>
              <a:t>giác</a:t>
            </a:r>
            <a:r>
              <a:rPr lang="en-US" sz="2000" b="1" dirty="0"/>
              <a:t> ABCD</a:t>
            </a:r>
          </a:p>
        </p:txBody>
      </p:sp>
      <p:sp>
        <p:nvSpPr>
          <p:cNvPr id="12" name="TextBox 11">
            <a:extLst>
              <a:ext uri="{FF2B5EF4-FFF2-40B4-BE49-F238E27FC236}">
                <a16:creationId xmlns:a16="http://schemas.microsoft.com/office/drawing/2014/main" id="{A059D473-93B6-4FEE-A711-F562DA6B1CFE}"/>
              </a:ext>
            </a:extLst>
          </p:cNvPr>
          <p:cNvSpPr txBox="1"/>
          <p:nvPr/>
        </p:nvSpPr>
        <p:spPr>
          <a:xfrm>
            <a:off x="3453756" y="4735169"/>
            <a:ext cx="2353925" cy="707886"/>
          </a:xfrm>
          <a:prstGeom prst="rect">
            <a:avLst/>
          </a:prstGeom>
          <a:noFill/>
        </p:spPr>
        <p:txBody>
          <a:bodyPr wrap="square" rtlCol="0">
            <a:spAutoFit/>
          </a:bodyPr>
          <a:lstStyle/>
          <a:p>
            <a:r>
              <a:rPr lang="en-US" sz="4000" dirty="0"/>
              <a:t>M, N, P</a:t>
            </a:r>
          </a:p>
        </p:txBody>
      </p:sp>
      <p:sp>
        <p:nvSpPr>
          <p:cNvPr id="258" name="TextBox 257">
            <a:extLst>
              <a:ext uri="{FF2B5EF4-FFF2-40B4-BE49-F238E27FC236}">
                <a16:creationId xmlns:a16="http://schemas.microsoft.com/office/drawing/2014/main" id="{A19326B0-9BEF-428E-A80A-9FE569621308}"/>
              </a:ext>
            </a:extLst>
          </p:cNvPr>
          <p:cNvSpPr txBox="1"/>
          <p:nvPr/>
        </p:nvSpPr>
        <p:spPr>
          <a:xfrm>
            <a:off x="3222352" y="5665093"/>
            <a:ext cx="2482166" cy="646331"/>
          </a:xfrm>
          <a:prstGeom prst="rect">
            <a:avLst/>
          </a:prstGeom>
          <a:noFill/>
        </p:spPr>
        <p:txBody>
          <a:bodyPr wrap="square" rtlCol="0">
            <a:spAutoFit/>
          </a:bodyPr>
          <a:lstStyle/>
          <a:p>
            <a:r>
              <a:rPr lang="en-US" sz="3600" dirty="0"/>
              <a:t>MN, NP, PM</a:t>
            </a:r>
          </a:p>
        </p:txBody>
      </p:sp>
      <p:sp>
        <p:nvSpPr>
          <p:cNvPr id="13" name="TextBox 12">
            <a:extLst>
              <a:ext uri="{FF2B5EF4-FFF2-40B4-BE49-F238E27FC236}">
                <a16:creationId xmlns:a16="http://schemas.microsoft.com/office/drawing/2014/main" id="{4FC77C04-E44A-4258-9018-7429B77F1278}"/>
              </a:ext>
            </a:extLst>
          </p:cNvPr>
          <p:cNvSpPr txBox="1"/>
          <p:nvPr/>
        </p:nvSpPr>
        <p:spPr>
          <a:xfrm>
            <a:off x="6095999" y="4712194"/>
            <a:ext cx="2275840" cy="707886"/>
          </a:xfrm>
          <a:prstGeom prst="rect">
            <a:avLst/>
          </a:prstGeom>
          <a:noFill/>
        </p:spPr>
        <p:txBody>
          <a:bodyPr wrap="square" rtlCol="0">
            <a:spAutoFit/>
          </a:bodyPr>
          <a:lstStyle/>
          <a:p>
            <a:r>
              <a:rPr lang="en-US" sz="4000" dirty="0">
                <a:solidFill>
                  <a:srgbClr val="FF0000"/>
                </a:solidFill>
              </a:rPr>
              <a:t>D, E, G</a:t>
            </a:r>
          </a:p>
        </p:txBody>
      </p:sp>
      <p:sp>
        <p:nvSpPr>
          <p:cNvPr id="259" name="TextBox 258">
            <a:extLst>
              <a:ext uri="{FF2B5EF4-FFF2-40B4-BE49-F238E27FC236}">
                <a16:creationId xmlns:a16="http://schemas.microsoft.com/office/drawing/2014/main" id="{C79F36AD-0D84-4977-82C5-3D6CC8C758C5}"/>
              </a:ext>
            </a:extLst>
          </p:cNvPr>
          <p:cNvSpPr txBox="1"/>
          <p:nvPr/>
        </p:nvSpPr>
        <p:spPr>
          <a:xfrm>
            <a:off x="5807680" y="5665093"/>
            <a:ext cx="2564159" cy="707886"/>
          </a:xfrm>
          <a:prstGeom prst="rect">
            <a:avLst/>
          </a:prstGeom>
          <a:noFill/>
        </p:spPr>
        <p:txBody>
          <a:bodyPr wrap="square" rtlCol="0">
            <a:spAutoFit/>
          </a:bodyPr>
          <a:lstStyle/>
          <a:p>
            <a:r>
              <a:rPr lang="en-US" sz="4000" dirty="0">
                <a:solidFill>
                  <a:srgbClr val="FF0000"/>
                </a:solidFill>
              </a:rPr>
              <a:t>DE, EG, GD</a:t>
            </a:r>
          </a:p>
        </p:txBody>
      </p:sp>
      <p:sp>
        <p:nvSpPr>
          <p:cNvPr id="260" name="TextBox 259">
            <a:extLst>
              <a:ext uri="{FF2B5EF4-FFF2-40B4-BE49-F238E27FC236}">
                <a16:creationId xmlns:a16="http://schemas.microsoft.com/office/drawing/2014/main" id="{D07D52DD-DE64-4A7F-BF09-74F5EA1B30C4}"/>
              </a:ext>
            </a:extLst>
          </p:cNvPr>
          <p:cNvSpPr txBox="1"/>
          <p:nvPr/>
        </p:nvSpPr>
        <p:spPr>
          <a:xfrm>
            <a:off x="8660157" y="4733123"/>
            <a:ext cx="2275840" cy="707886"/>
          </a:xfrm>
          <a:prstGeom prst="rect">
            <a:avLst/>
          </a:prstGeom>
          <a:noFill/>
        </p:spPr>
        <p:txBody>
          <a:bodyPr wrap="square" rtlCol="0">
            <a:spAutoFit/>
          </a:bodyPr>
          <a:lstStyle/>
          <a:p>
            <a:r>
              <a:rPr lang="en-US" sz="4000" dirty="0">
                <a:solidFill>
                  <a:srgbClr val="FF0000"/>
                </a:solidFill>
              </a:rPr>
              <a:t>A, B, C, D</a:t>
            </a:r>
          </a:p>
        </p:txBody>
      </p:sp>
      <p:sp>
        <p:nvSpPr>
          <p:cNvPr id="261" name="TextBox 260">
            <a:extLst>
              <a:ext uri="{FF2B5EF4-FFF2-40B4-BE49-F238E27FC236}">
                <a16:creationId xmlns:a16="http://schemas.microsoft.com/office/drawing/2014/main" id="{43B09E92-38CE-497C-923A-B815B7350DE2}"/>
              </a:ext>
            </a:extLst>
          </p:cNvPr>
          <p:cNvSpPr txBox="1"/>
          <p:nvPr/>
        </p:nvSpPr>
        <p:spPr>
          <a:xfrm>
            <a:off x="8475001" y="5739363"/>
            <a:ext cx="2654781" cy="553998"/>
          </a:xfrm>
          <a:prstGeom prst="rect">
            <a:avLst/>
          </a:prstGeom>
          <a:noFill/>
        </p:spPr>
        <p:txBody>
          <a:bodyPr wrap="square" rtlCol="0">
            <a:spAutoFit/>
          </a:bodyPr>
          <a:lstStyle/>
          <a:p>
            <a:r>
              <a:rPr lang="en-US" sz="3000" dirty="0">
                <a:solidFill>
                  <a:srgbClr val="FF0000"/>
                </a:solidFill>
              </a:rPr>
              <a:t>AB, BC, CD, DA</a:t>
            </a:r>
          </a:p>
        </p:txBody>
      </p:sp>
    </p:spTree>
    <p:extLst>
      <p:ext uri="{BB962C8B-B14F-4D97-AF65-F5344CB8AC3E}">
        <p14:creationId xmlns:p14="http://schemas.microsoft.com/office/powerpoint/2010/main" val="3691574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7"/>
                                        </p:tgtEl>
                                        <p:attrNameLst>
                                          <p:attrName>style.visibility</p:attrName>
                                        </p:attrNameLst>
                                      </p:cBhvr>
                                      <p:to>
                                        <p:strVal val="visible"/>
                                      </p:to>
                                    </p:set>
                                    <p:animEffect transition="in" filter="fade">
                                      <p:cBhvr>
                                        <p:cTn id="7" dur="500"/>
                                        <p:tgtEl>
                                          <p:spTgt spid="4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8"/>
                                        </p:tgtEl>
                                        <p:attrNameLst>
                                          <p:attrName>style.visibility</p:attrName>
                                        </p:attrNameLst>
                                      </p:cBhvr>
                                      <p:to>
                                        <p:strVal val="visible"/>
                                      </p:to>
                                    </p:set>
                                    <p:animEffect transition="in" filter="fade">
                                      <p:cBhvr>
                                        <p:cTn id="10" dur="500"/>
                                        <p:tgtEl>
                                          <p:spTgt spid="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9"/>
                                        </p:tgtEl>
                                        <p:attrNameLst>
                                          <p:attrName>style.visibility</p:attrName>
                                        </p:attrNameLst>
                                      </p:cBhvr>
                                      <p:to>
                                        <p:strVal val="visible"/>
                                      </p:to>
                                    </p:set>
                                    <p:animEffect transition="in" filter="fade">
                                      <p:cBhvr>
                                        <p:cTn id="13" dur="500"/>
                                        <p:tgtEl>
                                          <p:spTgt spid="47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0"/>
                                        </p:tgtEl>
                                        <p:attrNameLst>
                                          <p:attrName>style.visibility</p:attrName>
                                        </p:attrNameLst>
                                      </p:cBhvr>
                                      <p:to>
                                        <p:strVal val="visible"/>
                                      </p:to>
                                    </p:set>
                                    <p:animEffect transition="in" filter="fade">
                                      <p:cBhvr>
                                        <p:cTn id="16" dur="500"/>
                                        <p:tgtEl>
                                          <p:spTgt spid="48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1"/>
                                        </p:tgtEl>
                                        <p:attrNameLst>
                                          <p:attrName>style.visibility</p:attrName>
                                        </p:attrNameLst>
                                      </p:cBhvr>
                                      <p:to>
                                        <p:strVal val="visible"/>
                                      </p:to>
                                    </p:set>
                                    <p:animEffect transition="in" filter="fade">
                                      <p:cBhvr>
                                        <p:cTn id="19" dur="500"/>
                                        <p:tgtEl>
                                          <p:spTgt spid="48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2"/>
                                        </p:tgtEl>
                                        <p:attrNameLst>
                                          <p:attrName>style.visibility</p:attrName>
                                        </p:attrNameLst>
                                      </p:cBhvr>
                                      <p:to>
                                        <p:strVal val="visible"/>
                                      </p:to>
                                    </p:set>
                                    <p:animEffect transition="in" filter="fade">
                                      <p:cBhvr>
                                        <p:cTn id="22" dur="500"/>
                                        <p:tgtEl>
                                          <p:spTgt spid="48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3"/>
                                        </p:tgtEl>
                                        <p:attrNameLst>
                                          <p:attrName>style.visibility</p:attrName>
                                        </p:attrNameLst>
                                      </p:cBhvr>
                                      <p:to>
                                        <p:strVal val="visible"/>
                                      </p:to>
                                    </p:set>
                                    <p:animEffect transition="in" filter="fade">
                                      <p:cBhvr>
                                        <p:cTn id="25" dur="500"/>
                                        <p:tgtEl>
                                          <p:spTgt spid="48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4"/>
                                        </p:tgtEl>
                                        <p:attrNameLst>
                                          <p:attrName>style.visibility</p:attrName>
                                        </p:attrNameLst>
                                      </p:cBhvr>
                                      <p:to>
                                        <p:strVal val="visible"/>
                                      </p:to>
                                    </p:set>
                                    <p:animEffect transition="in" filter="fade">
                                      <p:cBhvr>
                                        <p:cTn id="28" dur="500"/>
                                        <p:tgtEl>
                                          <p:spTgt spid="48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5"/>
                                        </p:tgtEl>
                                        <p:attrNameLst>
                                          <p:attrName>style.visibility</p:attrName>
                                        </p:attrNameLst>
                                      </p:cBhvr>
                                      <p:to>
                                        <p:strVal val="visible"/>
                                      </p:to>
                                    </p:set>
                                    <p:animEffect transition="in" filter="fade">
                                      <p:cBhvr>
                                        <p:cTn id="31" dur="500"/>
                                        <p:tgtEl>
                                          <p:spTgt spid="48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6"/>
                                        </p:tgtEl>
                                        <p:attrNameLst>
                                          <p:attrName>style.visibility</p:attrName>
                                        </p:attrNameLst>
                                      </p:cBhvr>
                                      <p:to>
                                        <p:strVal val="visible"/>
                                      </p:to>
                                    </p:set>
                                    <p:animEffect transition="in" filter="fade">
                                      <p:cBhvr>
                                        <p:cTn id="34" dur="500"/>
                                        <p:tgtEl>
                                          <p:spTgt spid="48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7"/>
                                        </p:tgtEl>
                                        <p:attrNameLst>
                                          <p:attrName>style.visibility</p:attrName>
                                        </p:attrNameLst>
                                      </p:cBhvr>
                                      <p:to>
                                        <p:strVal val="visible"/>
                                      </p:to>
                                    </p:set>
                                    <p:animEffect transition="in" filter="fade">
                                      <p:cBhvr>
                                        <p:cTn id="37" dur="500"/>
                                        <p:tgtEl>
                                          <p:spTgt spid="48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8"/>
                                        </p:tgtEl>
                                        <p:attrNameLst>
                                          <p:attrName>style.visibility</p:attrName>
                                        </p:attrNameLst>
                                      </p:cBhvr>
                                      <p:to>
                                        <p:strVal val="visible"/>
                                      </p:to>
                                    </p:set>
                                    <p:animEffect transition="in" filter="fade">
                                      <p:cBhvr>
                                        <p:cTn id="40" dur="500"/>
                                        <p:tgtEl>
                                          <p:spTgt spid="48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9"/>
                                        </p:tgtEl>
                                        <p:attrNameLst>
                                          <p:attrName>style.visibility</p:attrName>
                                        </p:attrNameLst>
                                      </p:cBhvr>
                                      <p:to>
                                        <p:strVal val="visible"/>
                                      </p:to>
                                    </p:set>
                                    <p:animEffect transition="in" filter="fade">
                                      <p:cBhvr>
                                        <p:cTn id="43" dur="500"/>
                                        <p:tgtEl>
                                          <p:spTgt spid="48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0"/>
                                        </p:tgtEl>
                                        <p:attrNameLst>
                                          <p:attrName>style.visibility</p:attrName>
                                        </p:attrNameLst>
                                      </p:cBhvr>
                                      <p:to>
                                        <p:strVal val="visible"/>
                                      </p:to>
                                    </p:set>
                                    <p:animEffect transition="in" filter="fade">
                                      <p:cBhvr>
                                        <p:cTn id="46" dur="500"/>
                                        <p:tgtEl>
                                          <p:spTgt spid="49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91"/>
                                        </p:tgtEl>
                                        <p:attrNameLst>
                                          <p:attrName>style.visibility</p:attrName>
                                        </p:attrNameLst>
                                      </p:cBhvr>
                                      <p:to>
                                        <p:strVal val="visible"/>
                                      </p:to>
                                    </p:set>
                                    <p:animEffect transition="in" filter="fade">
                                      <p:cBhvr>
                                        <p:cTn id="49" dur="500"/>
                                        <p:tgtEl>
                                          <p:spTgt spid="49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2"/>
                                        </p:tgtEl>
                                        <p:attrNameLst>
                                          <p:attrName>style.visibility</p:attrName>
                                        </p:attrNameLst>
                                      </p:cBhvr>
                                      <p:to>
                                        <p:strVal val="visible"/>
                                      </p:to>
                                    </p:set>
                                    <p:animEffect transition="in" filter="fade">
                                      <p:cBhvr>
                                        <p:cTn id="52" dur="500"/>
                                        <p:tgtEl>
                                          <p:spTgt spid="49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3"/>
                                        </p:tgtEl>
                                        <p:attrNameLst>
                                          <p:attrName>style.visibility</p:attrName>
                                        </p:attrNameLst>
                                      </p:cBhvr>
                                      <p:to>
                                        <p:strVal val="visible"/>
                                      </p:to>
                                    </p:set>
                                    <p:animEffect transition="in" filter="fade">
                                      <p:cBhvr>
                                        <p:cTn id="55" dur="500"/>
                                        <p:tgtEl>
                                          <p:spTgt spid="49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4"/>
                                        </p:tgtEl>
                                        <p:attrNameLst>
                                          <p:attrName>style.visibility</p:attrName>
                                        </p:attrNameLst>
                                      </p:cBhvr>
                                      <p:to>
                                        <p:strVal val="visible"/>
                                      </p:to>
                                    </p:set>
                                    <p:animEffect transition="in" filter="fade">
                                      <p:cBhvr>
                                        <p:cTn id="58" dur="500"/>
                                        <p:tgtEl>
                                          <p:spTgt spid="49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95"/>
                                        </p:tgtEl>
                                        <p:attrNameLst>
                                          <p:attrName>style.visibility</p:attrName>
                                        </p:attrNameLst>
                                      </p:cBhvr>
                                      <p:to>
                                        <p:strVal val="visible"/>
                                      </p:to>
                                    </p:set>
                                    <p:animEffect transition="in" filter="fade">
                                      <p:cBhvr>
                                        <p:cTn id="61" dur="500"/>
                                        <p:tgtEl>
                                          <p:spTgt spid="49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96"/>
                                        </p:tgtEl>
                                        <p:attrNameLst>
                                          <p:attrName>style.visibility</p:attrName>
                                        </p:attrNameLst>
                                      </p:cBhvr>
                                      <p:to>
                                        <p:strVal val="visible"/>
                                      </p:to>
                                    </p:set>
                                    <p:animEffect transition="in" filter="fade">
                                      <p:cBhvr>
                                        <p:cTn id="64" dur="500"/>
                                        <p:tgtEl>
                                          <p:spTgt spid="49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7"/>
                                        </p:tgtEl>
                                        <p:attrNameLst>
                                          <p:attrName>style.visibility</p:attrName>
                                        </p:attrNameLst>
                                      </p:cBhvr>
                                      <p:to>
                                        <p:strVal val="visible"/>
                                      </p:to>
                                    </p:set>
                                    <p:animEffect transition="in" filter="fade">
                                      <p:cBhvr>
                                        <p:cTn id="67" dur="500"/>
                                        <p:tgtEl>
                                          <p:spTgt spid="49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8"/>
                                        </p:tgtEl>
                                        <p:attrNameLst>
                                          <p:attrName>style.visibility</p:attrName>
                                        </p:attrNameLst>
                                      </p:cBhvr>
                                      <p:to>
                                        <p:strVal val="visible"/>
                                      </p:to>
                                    </p:set>
                                    <p:animEffect transition="in" filter="fade">
                                      <p:cBhvr>
                                        <p:cTn id="70" dur="500"/>
                                        <p:tgtEl>
                                          <p:spTgt spid="49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99"/>
                                        </p:tgtEl>
                                        <p:attrNameLst>
                                          <p:attrName>style.visibility</p:attrName>
                                        </p:attrNameLst>
                                      </p:cBhvr>
                                      <p:to>
                                        <p:strVal val="visible"/>
                                      </p:to>
                                    </p:set>
                                    <p:animEffect transition="in" filter="fade">
                                      <p:cBhvr>
                                        <p:cTn id="73" dur="500"/>
                                        <p:tgtEl>
                                          <p:spTgt spid="49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00"/>
                                        </p:tgtEl>
                                        <p:attrNameLst>
                                          <p:attrName>style.visibility</p:attrName>
                                        </p:attrNameLst>
                                      </p:cBhvr>
                                      <p:to>
                                        <p:strVal val="visible"/>
                                      </p:to>
                                    </p:set>
                                    <p:animEffect transition="in" filter="fade">
                                      <p:cBhvr>
                                        <p:cTn id="76" dur="500"/>
                                        <p:tgtEl>
                                          <p:spTgt spid="50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01"/>
                                        </p:tgtEl>
                                        <p:attrNameLst>
                                          <p:attrName>style.visibility</p:attrName>
                                        </p:attrNameLst>
                                      </p:cBhvr>
                                      <p:to>
                                        <p:strVal val="visible"/>
                                      </p:to>
                                    </p:set>
                                    <p:animEffect transition="in" filter="fade">
                                      <p:cBhvr>
                                        <p:cTn id="79" dur="500"/>
                                        <p:tgtEl>
                                          <p:spTgt spid="50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02"/>
                                        </p:tgtEl>
                                        <p:attrNameLst>
                                          <p:attrName>style.visibility</p:attrName>
                                        </p:attrNameLst>
                                      </p:cBhvr>
                                      <p:to>
                                        <p:strVal val="visible"/>
                                      </p:to>
                                    </p:set>
                                    <p:animEffect transition="in" filter="fade">
                                      <p:cBhvr>
                                        <p:cTn id="82" dur="500"/>
                                        <p:tgtEl>
                                          <p:spTgt spid="50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03"/>
                                        </p:tgtEl>
                                        <p:attrNameLst>
                                          <p:attrName>style.visibility</p:attrName>
                                        </p:attrNameLst>
                                      </p:cBhvr>
                                      <p:to>
                                        <p:strVal val="visible"/>
                                      </p:to>
                                    </p:set>
                                    <p:animEffect transition="in" filter="fade">
                                      <p:cBhvr>
                                        <p:cTn id="85" dur="500"/>
                                        <p:tgtEl>
                                          <p:spTgt spid="50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04"/>
                                        </p:tgtEl>
                                        <p:attrNameLst>
                                          <p:attrName>style.visibility</p:attrName>
                                        </p:attrNameLst>
                                      </p:cBhvr>
                                      <p:to>
                                        <p:strVal val="visible"/>
                                      </p:to>
                                    </p:set>
                                    <p:animEffect transition="in" filter="fade">
                                      <p:cBhvr>
                                        <p:cTn id="88" dur="500"/>
                                        <p:tgtEl>
                                          <p:spTgt spid="50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05"/>
                                        </p:tgtEl>
                                        <p:attrNameLst>
                                          <p:attrName>style.visibility</p:attrName>
                                        </p:attrNameLst>
                                      </p:cBhvr>
                                      <p:to>
                                        <p:strVal val="visible"/>
                                      </p:to>
                                    </p:set>
                                    <p:animEffect transition="in" filter="fade">
                                      <p:cBhvr>
                                        <p:cTn id="91" dur="500"/>
                                        <p:tgtEl>
                                          <p:spTgt spid="50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06"/>
                                        </p:tgtEl>
                                        <p:attrNameLst>
                                          <p:attrName>style.visibility</p:attrName>
                                        </p:attrNameLst>
                                      </p:cBhvr>
                                      <p:to>
                                        <p:strVal val="visible"/>
                                      </p:to>
                                    </p:set>
                                    <p:animEffect transition="in" filter="fade">
                                      <p:cBhvr>
                                        <p:cTn id="94" dur="500"/>
                                        <p:tgtEl>
                                          <p:spTgt spid="50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07"/>
                                        </p:tgtEl>
                                        <p:attrNameLst>
                                          <p:attrName>style.visibility</p:attrName>
                                        </p:attrNameLst>
                                      </p:cBhvr>
                                      <p:to>
                                        <p:strVal val="visible"/>
                                      </p:to>
                                    </p:set>
                                    <p:animEffect transition="in" filter="fade">
                                      <p:cBhvr>
                                        <p:cTn id="97" dur="500"/>
                                        <p:tgtEl>
                                          <p:spTgt spid="50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08"/>
                                        </p:tgtEl>
                                        <p:attrNameLst>
                                          <p:attrName>style.visibility</p:attrName>
                                        </p:attrNameLst>
                                      </p:cBhvr>
                                      <p:to>
                                        <p:strVal val="visible"/>
                                      </p:to>
                                    </p:set>
                                    <p:animEffect transition="in" filter="fade">
                                      <p:cBhvr>
                                        <p:cTn id="100" dur="500"/>
                                        <p:tgtEl>
                                          <p:spTgt spid="50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09"/>
                                        </p:tgtEl>
                                        <p:attrNameLst>
                                          <p:attrName>style.visibility</p:attrName>
                                        </p:attrNameLst>
                                      </p:cBhvr>
                                      <p:to>
                                        <p:strVal val="visible"/>
                                      </p:to>
                                    </p:set>
                                    <p:animEffect transition="in" filter="fade">
                                      <p:cBhvr>
                                        <p:cTn id="103" dur="500"/>
                                        <p:tgtEl>
                                          <p:spTgt spid="50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10"/>
                                        </p:tgtEl>
                                        <p:attrNameLst>
                                          <p:attrName>style.visibility</p:attrName>
                                        </p:attrNameLst>
                                      </p:cBhvr>
                                      <p:to>
                                        <p:strVal val="visible"/>
                                      </p:to>
                                    </p:set>
                                    <p:animEffect transition="in" filter="fade">
                                      <p:cBhvr>
                                        <p:cTn id="106" dur="500"/>
                                        <p:tgtEl>
                                          <p:spTgt spid="51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11"/>
                                        </p:tgtEl>
                                        <p:attrNameLst>
                                          <p:attrName>style.visibility</p:attrName>
                                        </p:attrNameLst>
                                      </p:cBhvr>
                                      <p:to>
                                        <p:strVal val="visible"/>
                                      </p:to>
                                    </p:set>
                                    <p:animEffect transition="in" filter="fade">
                                      <p:cBhvr>
                                        <p:cTn id="109" dur="500"/>
                                        <p:tgtEl>
                                          <p:spTgt spid="51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12"/>
                                        </p:tgtEl>
                                        <p:attrNameLst>
                                          <p:attrName>style.visibility</p:attrName>
                                        </p:attrNameLst>
                                      </p:cBhvr>
                                      <p:to>
                                        <p:strVal val="visible"/>
                                      </p:to>
                                    </p:set>
                                    <p:animEffect transition="in" filter="fade">
                                      <p:cBhvr>
                                        <p:cTn id="112" dur="500"/>
                                        <p:tgtEl>
                                          <p:spTgt spid="51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13"/>
                                        </p:tgtEl>
                                        <p:attrNameLst>
                                          <p:attrName>style.visibility</p:attrName>
                                        </p:attrNameLst>
                                      </p:cBhvr>
                                      <p:to>
                                        <p:strVal val="visible"/>
                                      </p:to>
                                    </p:set>
                                    <p:animEffect transition="in" filter="fade">
                                      <p:cBhvr>
                                        <p:cTn id="115" dur="500"/>
                                        <p:tgtEl>
                                          <p:spTgt spid="51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14"/>
                                        </p:tgtEl>
                                        <p:attrNameLst>
                                          <p:attrName>style.visibility</p:attrName>
                                        </p:attrNameLst>
                                      </p:cBhvr>
                                      <p:to>
                                        <p:strVal val="visible"/>
                                      </p:to>
                                    </p:set>
                                    <p:animEffect transition="in" filter="fade">
                                      <p:cBhvr>
                                        <p:cTn id="118" dur="500"/>
                                        <p:tgtEl>
                                          <p:spTgt spid="51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15"/>
                                        </p:tgtEl>
                                        <p:attrNameLst>
                                          <p:attrName>style.visibility</p:attrName>
                                        </p:attrNameLst>
                                      </p:cBhvr>
                                      <p:to>
                                        <p:strVal val="visible"/>
                                      </p:to>
                                    </p:set>
                                    <p:animEffect transition="in" filter="fade">
                                      <p:cBhvr>
                                        <p:cTn id="121" dur="500"/>
                                        <p:tgtEl>
                                          <p:spTgt spid="51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16"/>
                                        </p:tgtEl>
                                        <p:attrNameLst>
                                          <p:attrName>style.visibility</p:attrName>
                                        </p:attrNameLst>
                                      </p:cBhvr>
                                      <p:to>
                                        <p:strVal val="visible"/>
                                      </p:to>
                                    </p:set>
                                    <p:animEffect transition="in" filter="fade">
                                      <p:cBhvr>
                                        <p:cTn id="124" dur="500"/>
                                        <p:tgtEl>
                                          <p:spTgt spid="51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17"/>
                                        </p:tgtEl>
                                        <p:attrNameLst>
                                          <p:attrName>style.visibility</p:attrName>
                                        </p:attrNameLst>
                                      </p:cBhvr>
                                      <p:to>
                                        <p:strVal val="visible"/>
                                      </p:to>
                                    </p:set>
                                    <p:animEffect transition="in" filter="fade">
                                      <p:cBhvr>
                                        <p:cTn id="127" dur="500"/>
                                        <p:tgtEl>
                                          <p:spTgt spid="51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18"/>
                                        </p:tgtEl>
                                        <p:attrNameLst>
                                          <p:attrName>style.visibility</p:attrName>
                                        </p:attrNameLst>
                                      </p:cBhvr>
                                      <p:to>
                                        <p:strVal val="visible"/>
                                      </p:to>
                                    </p:set>
                                    <p:animEffect transition="in" filter="fade">
                                      <p:cBhvr>
                                        <p:cTn id="130" dur="500"/>
                                        <p:tgtEl>
                                          <p:spTgt spid="51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19"/>
                                        </p:tgtEl>
                                        <p:attrNameLst>
                                          <p:attrName>style.visibility</p:attrName>
                                        </p:attrNameLst>
                                      </p:cBhvr>
                                      <p:to>
                                        <p:strVal val="visible"/>
                                      </p:to>
                                    </p:set>
                                    <p:animEffect transition="in" filter="fade">
                                      <p:cBhvr>
                                        <p:cTn id="133" dur="500"/>
                                        <p:tgtEl>
                                          <p:spTgt spid="51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20"/>
                                        </p:tgtEl>
                                        <p:attrNameLst>
                                          <p:attrName>style.visibility</p:attrName>
                                        </p:attrNameLst>
                                      </p:cBhvr>
                                      <p:to>
                                        <p:strVal val="visible"/>
                                      </p:to>
                                    </p:set>
                                    <p:animEffect transition="in" filter="fade">
                                      <p:cBhvr>
                                        <p:cTn id="136" dur="500"/>
                                        <p:tgtEl>
                                          <p:spTgt spid="52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21"/>
                                        </p:tgtEl>
                                        <p:attrNameLst>
                                          <p:attrName>style.visibility</p:attrName>
                                        </p:attrNameLst>
                                      </p:cBhvr>
                                      <p:to>
                                        <p:strVal val="visible"/>
                                      </p:to>
                                    </p:set>
                                    <p:animEffect transition="in" filter="fade">
                                      <p:cBhvr>
                                        <p:cTn id="139" dur="500"/>
                                        <p:tgtEl>
                                          <p:spTgt spid="52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22"/>
                                        </p:tgtEl>
                                        <p:attrNameLst>
                                          <p:attrName>style.visibility</p:attrName>
                                        </p:attrNameLst>
                                      </p:cBhvr>
                                      <p:to>
                                        <p:strVal val="visible"/>
                                      </p:to>
                                    </p:set>
                                    <p:animEffect transition="in" filter="fade">
                                      <p:cBhvr>
                                        <p:cTn id="142" dur="500"/>
                                        <p:tgtEl>
                                          <p:spTgt spid="522"/>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23"/>
                                        </p:tgtEl>
                                        <p:attrNameLst>
                                          <p:attrName>style.visibility</p:attrName>
                                        </p:attrNameLst>
                                      </p:cBhvr>
                                      <p:to>
                                        <p:strVal val="visible"/>
                                      </p:to>
                                    </p:set>
                                    <p:animEffect transition="in" filter="fade">
                                      <p:cBhvr>
                                        <p:cTn id="145" dur="500"/>
                                        <p:tgtEl>
                                          <p:spTgt spid="52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24"/>
                                        </p:tgtEl>
                                        <p:attrNameLst>
                                          <p:attrName>style.visibility</p:attrName>
                                        </p:attrNameLst>
                                      </p:cBhvr>
                                      <p:to>
                                        <p:strVal val="visible"/>
                                      </p:to>
                                    </p:set>
                                    <p:animEffect transition="in" filter="fade">
                                      <p:cBhvr>
                                        <p:cTn id="148" dur="500"/>
                                        <p:tgtEl>
                                          <p:spTgt spid="52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525"/>
                                        </p:tgtEl>
                                        <p:attrNameLst>
                                          <p:attrName>style.visibility</p:attrName>
                                        </p:attrNameLst>
                                      </p:cBhvr>
                                      <p:to>
                                        <p:strVal val="visible"/>
                                      </p:to>
                                    </p:set>
                                    <p:animEffect transition="in" filter="fade">
                                      <p:cBhvr>
                                        <p:cTn id="151" dur="500"/>
                                        <p:tgtEl>
                                          <p:spTgt spid="525"/>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526"/>
                                        </p:tgtEl>
                                        <p:attrNameLst>
                                          <p:attrName>style.visibility</p:attrName>
                                        </p:attrNameLst>
                                      </p:cBhvr>
                                      <p:to>
                                        <p:strVal val="visible"/>
                                      </p:to>
                                    </p:set>
                                    <p:animEffect transition="in" filter="fade">
                                      <p:cBhvr>
                                        <p:cTn id="154" dur="500"/>
                                        <p:tgtEl>
                                          <p:spTgt spid="526"/>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527"/>
                                        </p:tgtEl>
                                        <p:attrNameLst>
                                          <p:attrName>style.visibility</p:attrName>
                                        </p:attrNameLst>
                                      </p:cBhvr>
                                      <p:to>
                                        <p:strVal val="visible"/>
                                      </p:to>
                                    </p:set>
                                    <p:animEffect transition="in" filter="fade">
                                      <p:cBhvr>
                                        <p:cTn id="157" dur="500"/>
                                        <p:tgtEl>
                                          <p:spTgt spid="527"/>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528"/>
                                        </p:tgtEl>
                                        <p:attrNameLst>
                                          <p:attrName>style.visibility</p:attrName>
                                        </p:attrNameLst>
                                      </p:cBhvr>
                                      <p:to>
                                        <p:strVal val="visible"/>
                                      </p:to>
                                    </p:set>
                                    <p:animEffect transition="in" filter="fade">
                                      <p:cBhvr>
                                        <p:cTn id="160" dur="500"/>
                                        <p:tgtEl>
                                          <p:spTgt spid="52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529"/>
                                        </p:tgtEl>
                                        <p:attrNameLst>
                                          <p:attrName>style.visibility</p:attrName>
                                        </p:attrNameLst>
                                      </p:cBhvr>
                                      <p:to>
                                        <p:strVal val="visible"/>
                                      </p:to>
                                    </p:set>
                                    <p:animEffect transition="in" filter="fade">
                                      <p:cBhvr>
                                        <p:cTn id="163" dur="500"/>
                                        <p:tgtEl>
                                          <p:spTgt spid="529"/>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530"/>
                                        </p:tgtEl>
                                        <p:attrNameLst>
                                          <p:attrName>style.visibility</p:attrName>
                                        </p:attrNameLst>
                                      </p:cBhvr>
                                      <p:to>
                                        <p:strVal val="visible"/>
                                      </p:to>
                                    </p:set>
                                    <p:animEffect transition="in" filter="fade">
                                      <p:cBhvr>
                                        <p:cTn id="166" dur="500"/>
                                        <p:tgtEl>
                                          <p:spTgt spid="53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31"/>
                                        </p:tgtEl>
                                        <p:attrNameLst>
                                          <p:attrName>style.visibility</p:attrName>
                                        </p:attrNameLst>
                                      </p:cBhvr>
                                      <p:to>
                                        <p:strVal val="visible"/>
                                      </p:to>
                                    </p:set>
                                    <p:animEffect transition="in" filter="fade">
                                      <p:cBhvr>
                                        <p:cTn id="169" dur="500"/>
                                        <p:tgtEl>
                                          <p:spTgt spid="53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532"/>
                                        </p:tgtEl>
                                        <p:attrNameLst>
                                          <p:attrName>style.visibility</p:attrName>
                                        </p:attrNameLst>
                                      </p:cBhvr>
                                      <p:to>
                                        <p:strVal val="visible"/>
                                      </p:to>
                                    </p:set>
                                    <p:animEffect transition="in" filter="fade">
                                      <p:cBhvr>
                                        <p:cTn id="172" dur="500"/>
                                        <p:tgtEl>
                                          <p:spTgt spid="53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533"/>
                                        </p:tgtEl>
                                        <p:attrNameLst>
                                          <p:attrName>style.visibility</p:attrName>
                                        </p:attrNameLst>
                                      </p:cBhvr>
                                      <p:to>
                                        <p:strVal val="visible"/>
                                      </p:to>
                                    </p:set>
                                    <p:animEffect transition="in" filter="fade">
                                      <p:cBhvr>
                                        <p:cTn id="175" dur="500"/>
                                        <p:tgtEl>
                                          <p:spTgt spid="53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534"/>
                                        </p:tgtEl>
                                        <p:attrNameLst>
                                          <p:attrName>style.visibility</p:attrName>
                                        </p:attrNameLst>
                                      </p:cBhvr>
                                      <p:to>
                                        <p:strVal val="visible"/>
                                      </p:to>
                                    </p:set>
                                    <p:animEffect transition="in" filter="fade">
                                      <p:cBhvr>
                                        <p:cTn id="178" dur="500"/>
                                        <p:tgtEl>
                                          <p:spTgt spid="534"/>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535"/>
                                        </p:tgtEl>
                                        <p:attrNameLst>
                                          <p:attrName>style.visibility</p:attrName>
                                        </p:attrNameLst>
                                      </p:cBhvr>
                                      <p:to>
                                        <p:strVal val="visible"/>
                                      </p:to>
                                    </p:set>
                                    <p:animEffect transition="in" filter="fade">
                                      <p:cBhvr>
                                        <p:cTn id="181" dur="500"/>
                                        <p:tgtEl>
                                          <p:spTgt spid="535"/>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36"/>
                                        </p:tgtEl>
                                        <p:attrNameLst>
                                          <p:attrName>style.visibility</p:attrName>
                                        </p:attrNameLst>
                                      </p:cBhvr>
                                      <p:to>
                                        <p:strVal val="visible"/>
                                      </p:to>
                                    </p:set>
                                    <p:animEffect transition="in" filter="fade">
                                      <p:cBhvr>
                                        <p:cTn id="184" dur="500"/>
                                        <p:tgtEl>
                                          <p:spTgt spid="536"/>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537"/>
                                        </p:tgtEl>
                                        <p:attrNameLst>
                                          <p:attrName>style.visibility</p:attrName>
                                        </p:attrNameLst>
                                      </p:cBhvr>
                                      <p:to>
                                        <p:strVal val="visible"/>
                                      </p:to>
                                    </p:set>
                                    <p:animEffect transition="in" filter="fade">
                                      <p:cBhvr>
                                        <p:cTn id="187" dur="500"/>
                                        <p:tgtEl>
                                          <p:spTgt spid="537"/>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538"/>
                                        </p:tgtEl>
                                        <p:attrNameLst>
                                          <p:attrName>style.visibility</p:attrName>
                                        </p:attrNameLst>
                                      </p:cBhvr>
                                      <p:to>
                                        <p:strVal val="visible"/>
                                      </p:to>
                                    </p:set>
                                    <p:animEffect transition="in" filter="fade">
                                      <p:cBhvr>
                                        <p:cTn id="190" dur="500"/>
                                        <p:tgtEl>
                                          <p:spTgt spid="538"/>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539"/>
                                        </p:tgtEl>
                                        <p:attrNameLst>
                                          <p:attrName>style.visibility</p:attrName>
                                        </p:attrNameLst>
                                      </p:cBhvr>
                                      <p:to>
                                        <p:strVal val="visible"/>
                                      </p:to>
                                    </p:set>
                                    <p:animEffect transition="in" filter="fade">
                                      <p:cBhvr>
                                        <p:cTn id="193" dur="500"/>
                                        <p:tgtEl>
                                          <p:spTgt spid="539"/>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540"/>
                                        </p:tgtEl>
                                        <p:attrNameLst>
                                          <p:attrName>style.visibility</p:attrName>
                                        </p:attrNameLst>
                                      </p:cBhvr>
                                      <p:to>
                                        <p:strVal val="visible"/>
                                      </p:to>
                                    </p:set>
                                    <p:animEffect transition="in" filter="fade">
                                      <p:cBhvr>
                                        <p:cTn id="196" dur="500"/>
                                        <p:tgtEl>
                                          <p:spTgt spid="540"/>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541"/>
                                        </p:tgtEl>
                                        <p:attrNameLst>
                                          <p:attrName>style.visibility</p:attrName>
                                        </p:attrNameLst>
                                      </p:cBhvr>
                                      <p:to>
                                        <p:strVal val="visible"/>
                                      </p:to>
                                    </p:set>
                                    <p:animEffect transition="in" filter="fade">
                                      <p:cBhvr>
                                        <p:cTn id="199" dur="500"/>
                                        <p:tgtEl>
                                          <p:spTgt spid="54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542"/>
                                        </p:tgtEl>
                                        <p:attrNameLst>
                                          <p:attrName>style.visibility</p:attrName>
                                        </p:attrNameLst>
                                      </p:cBhvr>
                                      <p:to>
                                        <p:strVal val="visible"/>
                                      </p:to>
                                    </p:set>
                                    <p:animEffect transition="in" filter="fade">
                                      <p:cBhvr>
                                        <p:cTn id="202" dur="500"/>
                                        <p:tgtEl>
                                          <p:spTgt spid="542"/>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543"/>
                                        </p:tgtEl>
                                        <p:attrNameLst>
                                          <p:attrName>style.visibility</p:attrName>
                                        </p:attrNameLst>
                                      </p:cBhvr>
                                      <p:to>
                                        <p:strVal val="visible"/>
                                      </p:to>
                                    </p:set>
                                    <p:animEffect transition="in" filter="fade">
                                      <p:cBhvr>
                                        <p:cTn id="205" dur="500"/>
                                        <p:tgtEl>
                                          <p:spTgt spid="543"/>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44"/>
                                        </p:tgtEl>
                                        <p:attrNameLst>
                                          <p:attrName>style.visibility</p:attrName>
                                        </p:attrNameLst>
                                      </p:cBhvr>
                                      <p:to>
                                        <p:strVal val="visible"/>
                                      </p:to>
                                    </p:set>
                                    <p:animEffect transition="in" filter="fade">
                                      <p:cBhvr>
                                        <p:cTn id="208" dur="500"/>
                                        <p:tgtEl>
                                          <p:spTgt spid="544"/>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545"/>
                                        </p:tgtEl>
                                        <p:attrNameLst>
                                          <p:attrName>style.visibility</p:attrName>
                                        </p:attrNameLst>
                                      </p:cBhvr>
                                      <p:to>
                                        <p:strVal val="visible"/>
                                      </p:to>
                                    </p:set>
                                    <p:animEffect transition="in" filter="fade">
                                      <p:cBhvr>
                                        <p:cTn id="211" dur="500"/>
                                        <p:tgtEl>
                                          <p:spTgt spid="545"/>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546"/>
                                        </p:tgtEl>
                                        <p:attrNameLst>
                                          <p:attrName>style.visibility</p:attrName>
                                        </p:attrNameLst>
                                      </p:cBhvr>
                                      <p:to>
                                        <p:strVal val="visible"/>
                                      </p:to>
                                    </p:set>
                                    <p:animEffect transition="in" filter="fade">
                                      <p:cBhvr>
                                        <p:cTn id="214" dur="500"/>
                                        <p:tgtEl>
                                          <p:spTgt spid="54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547"/>
                                        </p:tgtEl>
                                        <p:attrNameLst>
                                          <p:attrName>style.visibility</p:attrName>
                                        </p:attrNameLst>
                                      </p:cBhvr>
                                      <p:to>
                                        <p:strVal val="visible"/>
                                      </p:to>
                                    </p:set>
                                    <p:animEffect transition="in" filter="fade">
                                      <p:cBhvr>
                                        <p:cTn id="217" dur="500"/>
                                        <p:tgtEl>
                                          <p:spTgt spid="547"/>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548"/>
                                        </p:tgtEl>
                                        <p:attrNameLst>
                                          <p:attrName>style.visibility</p:attrName>
                                        </p:attrNameLst>
                                      </p:cBhvr>
                                      <p:to>
                                        <p:strVal val="visible"/>
                                      </p:to>
                                    </p:set>
                                    <p:animEffect transition="in" filter="fade">
                                      <p:cBhvr>
                                        <p:cTn id="220" dur="500"/>
                                        <p:tgtEl>
                                          <p:spTgt spid="548"/>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549"/>
                                        </p:tgtEl>
                                        <p:attrNameLst>
                                          <p:attrName>style.visibility</p:attrName>
                                        </p:attrNameLst>
                                      </p:cBhvr>
                                      <p:to>
                                        <p:strVal val="visible"/>
                                      </p:to>
                                    </p:set>
                                    <p:animEffect transition="in" filter="fade">
                                      <p:cBhvr>
                                        <p:cTn id="223" dur="500"/>
                                        <p:tgtEl>
                                          <p:spTgt spid="549"/>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550"/>
                                        </p:tgtEl>
                                        <p:attrNameLst>
                                          <p:attrName>style.visibility</p:attrName>
                                        </p:attrNameLst>
                                      </p:cBhvr>
                                      <p:to>
                                        <p:strVal val="visible"/>
                                      </p:to>
                                    </p:set>
                                    <p:animEffect transition="in" filter="fade">
                                      <p:cBhvr>
                                        <p:cTn id="226" dur="500"/>
                                        <p:tgtEl>
                                          <p:spTgt spid="550"/>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551"/>
                                        </p:tgtEl>
                                        <p:attrNameLst>
                                          <p:attrName>style.visibility</p:attrName>
                                        </p:attrNameLst>
                                      </p:cBhvr>
                                      <p:to>
                                        <p:strVal val="visible"/>
                                      </p:to>
                                    </p:set>
                                    <p:animEffect transition="in" filter="fade">
                                      <p:cBhvr>
                                        <p:cTn id="229" dur="500"/>
                                        <p:tgtEl>
                                          <p:spTgt spid="551"/>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552"/>
                                        </p:tgtEl>
                                        <p:attrNameLst>
                                          <p:attrName>style.visibility</p:attrName>
                                        </p:attrNameLst>
                                      </p:cBhvr>
                                      <p:to>
                                        <p:strVal val="visible"/>
                                      </p:to>
                                    </p:set>
                                    <p:animEffect transition="in" filter="fade">
                                      <p:cBhvr>
                                        <p:cTn id="232" dur="500"/>
                                        <p:tgtEl>
                                          <p:spTgt spid="552"/>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553"/>
                                        </p:tgtEl>
                                        <p:attrNameLst>
                                          <p:attrName>style.visibility</p:attrName>
                                        </p:attrNameLst>
                                      </p:cBhvr>
                                      <p:to>
                                        <p:strVal val="visible"/>
                                      </p:to>
                                    </p:set>
                                    <p:animEffect transition="in" filter="fade">
                                      <p:cBhvr>
                                        <p:cTn id="235" dur="500"/>
                                        <p:tgtEl>
                                          <p:spTgt spid="553"/>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554"/>
                                        </p:tgtEl>
                                        <p:attrNameLst>
                                          <p:attrName>style.visibility</p:attrName>
                                        </p:attrNameLst>
                                      </p:cBhvr>
                                      <p:to>
                                        <p:strVal val="visible"/>
                                      </p:to>
                                    </p:set>
                                    <p:animEffect transition="in" filter="fade">
                                      <p:cBhvr>
                                        <p:cTn id="238" dur="500"/>
                                        <p:tgtEl>
                                          <p:spTgt spid="554"/>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555"/>
                                        </p:tgtEl>
                                        <p:attrNameLst>
                                          <p:attrName>style.visibility</p:attrName>
                                        </p:attrNameLst>
                                      </p:cBhvr>
                                      <p:to>
                                        <p:strVal val="visible"/>
                                      </p:to>
                                    </p:set>
                                    <p:animEffect transition="in" filter="fade">
                                      <p:cBhvr>
                                        <p:cTn id="241" dur="500"/>
                                        <p:tgtEl>
                                          <p:spTgt spid="555"/>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556"/>
                                        </p:tgtEl>
                                        <p:attrNameLst>
                                          <p:attrName>style.visibility</p:attrName>
                                        </p:attrNameLst>
                                      </p:cBhvr>
                                      <p:to>
                                        <p:strVal val="visible"/>
                                      </p:to>
                                    </p:set>
                                    <p:animEffect transition="in" filter="fade">
                                      <p:cBhvr>
                                        <p:cTn id="244" dur="500"/>
                                        <p:tgtEl>
                                          <p:spTgt spid="556"/>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557"/>
                                        </p:tgtEl>
                                        <p:attrNameLst>
                                          <p:attrName>style.visibility</p:attrName>
                                        </p:attrNameLst>
                                      </p:cBhvr>
                                      <p:to>
                                        <p:strVal val="visible"/>
                                      </p:to>
                                    </p:set>
                                    <p:animEffect transition="in" filter="fade">
                                      <p:cBhvr>
                                        <p:cTn id="247" dur="500"/>
                                        <p:tgtEl>
                                          <p:spTgt spid="557"/>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558"/>
                                        </p:tgtEl>
                                        <p:attrNameLst>
                                          <p:attrName>style.visibility</p:attrName>
                                        </p:attrNameLst>
                                      </p:cBhvr>
                                      <p:to>
                                        <p:strVal val="visible"/>
                                      </p:to>
                                    </p:set>
                                    <p:animEffect transition="in" filter="fade">
                                      <p:cBhvr>
                                        <p:cTn id="250" dur="500"/>
                                        <p:tgtEl>
                                          <p:spTgt spid="558"/>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559"/>
                                        </p:tgtEl>
                                        <p:attrNameLst>
                                          <p:attrName>style.visibility</p:attrName>
                                        </p:attrNameLst>
                                      </p:cBhvr>
                                      <p:to>
                                        <p:strVal val="visible"/>
                                      </p:to>
                                    </p:set>
                                    <p:animEffect transition="in" filter="fade">
                                      <p:cBhvr>
                                        <p:cTn id="253" dur="500"/>
                                        <p:tgtEl>
                                          <p:spTgt spid="559"/>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560"/>
                                        </p:tgtEl>
                                        <p:attrNameLst>
                                          <p:attrName>style.visibility</p:attrName>
                                        </p:attrNameLst>
                                      </p:cBhvr>
                                      <p:to>
                                        <p:strVal val="visible"/>
                                      </p:to>
                                    </p:set>
                                    <p:animEffect transition="in" filter="fade">
                                      <p:cBhvr>
                                        <p:cTn id="256" dur="500"/>
                                        <p:tgtEl>
                                          <p:spTgt spid="560"/>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561"/>
                                        </p:tgtEl>
                                        <p:attrNameLst>
                                          <p:attrName>style.visibility</p:attrName>
                                        </p:attrNameLst>
                                      </p:cBhvr>
                                      <p:to>
                                        <p:strVal val="visible"/>
                                      </p:to>
                                    </p:set>
                                    <p:animEffect transition="in" filter="fade">
                                      <p:cBhvr>
                                        <p:cTn id="259" dur="500"/>
                                        <p:tgtEl>
                                          <p:spTgt spid="561"/>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562"/>
                                        </p:tgtEl>
                                        <p:attrNameLst>
                                          <p:attrName>style.visibility</p:attrName>
                                        </p:attrNameLst>
                                      </p:cBhvr>
                                      <p:to>
                                        <p:strVal val="visible"/>
                                      </p:to>
                                    </p:set>
                                    <p:animEffect transition="in" filter="fade">
                                      <p:cBhvr>
                                        <p:cTn id="262" dur="500"/>
                                        <p:tgtEl>
                                          <p:spTgt spid="562"/>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563"/>
                                        </p:tgtEl>
                                        <p:attrNameLst>
                                          <p:attrName>style.visibility</p:attrName>
                                        </p:attrNameLst>
                                      </p:cBhvr>
                                      <p:to>
                                        <p:strVal val="visible"/>
                                      </p:to>
                                    </p:set>
                                    <p:animEffect transition="in" filter="fade">
                                      <p:cBhvr>
                                        <p:cTn id="265" dur="500"/>
                                        <p:tgtEl>
                                          <p:spTgt spid="563"/>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564"/>
                                        </p:tgtEl>
                                        <p:attrNameLst>
                                          <p:attrName>style.visibility</p:attrName>
                                        </p:attrNameLst>
                                      </p:cBhvr>
                                      <p:to>
                                        <p:strVal val="visible"/>
                                      </p:to>
                                    </p:set>
                                    <p:animEffect transition="in" filter="fade">
                                      <p:cBhvr>
                                        <p:cTn id="268" dur="500"/>
                                        <p:tgtEl>
                                          <p:spTgt spid="564"/>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565"/>
                                        </p:tgtEl>
                                        <p:attrNameLst>
                                          <p:attrName>style.visibility</p:attrName>
                                        </p:attrNameLst>
                                      </p:cBhvr>
                                      <p:to>
                                        <p:strVal val="visible"/>
                                      </p:to>
                                    </p:set>
                                    <p:animEffect transition="in" filter="fade">
                                      <p:cBhvr>
                                        <p:cTn id="271" dur="500"/>
                                        <p:tgtEl>
                                          <p:spTgt spid="565"/>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566"/>
                                        </p:tgtEl>
                                        <p:attrNameLst>
                                          <p:attrName>style.visibility</p:attrName>
                                        </p:attrNameLst>
                                      </p:cBhvr>
                                      <p:to>
                                        <p:strVal val="visible"/>
                                      </p:to>
                                    </p:set>
                                    <p:animEffect transition="in" filter="fade">
                                      <p:cBhvr>
                                        <p:cTn id="274" dur="500"/>
                                        <p:tgtEl>
                                          <p:spTgt spid="566"/>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567"/>
                                        </p:tgtEl>
                                        <p:attrNameLst>
                                          <p:attrName>style.visibility</p:attrName>
                                        </p:attrNameLst>
                                      </p:cBhvr>
                                      <p:to>
                                        <p:strVal val="visible"/>
                                      </p:to>
                                    </p:set>
                                    <p:animEffect transition="in" filter="fade">
                                      <p:cBhvr>
                                        <p:cTn id="277" dur="500"/>
                                        <p:tgtEl>
                                          <p:spTgt spid="567"/>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568"/>
                                        </p:tgtEl>
                                        <p:attrNameLst>
                                          <p:attrName>style.visibility</p:attrName>
                                        </p:attrNameLst>
                                      </p:cBhvr>
                                      <p:to>
                                        <p:strVal val="visible"/>
                                      </p:to>
                                    </p:set>
                                    <p:animEffect transition="in" filter="fade">
                                      <p:cBhvr>
                                        <p:cTn id="280" dur="500"/>
                                        <p:tgtEl>
                                          <p:spTgt spid="568"/>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569"/>
                                        </p:tgtEl>
                                        <p:attrNameLst>
                                          <p:attrName>style.visibility</p:attrName>
                                        </p:attrNameLst>
                                      </p:cBhvr>
                                      <p:to>
                                        <p:strVal val="visible"/>
                                      </p:to>
                                    </p:set>
                                    <p:animEffect transition="in" filter="fade">
                                      <p:cBhvr>
                                        <p:cTn id="283" dur="500"/>
                                        <p:tgtEl>
                                          <p:spTgt spid="569"/>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570"/>
                                        </p:tgtEl>
                                        <p:attrNameLst>
                                          <p:attrName>style.visibility</p:attrName>
                                        </p:attrNameLst>
                                      </p:cBhvr>
                                      <p:to>
                                        <p:strVal val="visible"/>
                                      </p:to>
                                    </p:set>
                                    <p:animEffect transition="in" filter="fade">
                                      <p:cBhvr>
                                        <p:cTn id="286" dur="500"/>
                                        <p:tgtEl>
                                          <p:spTgt spid="570"/>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571"/>
                                        </p:tgtEl>
                                        <p:attrNameLst>
                                          <p:attrName>style.visibility</p:attrName>
                                        </p:attrNameLst>
                                      </p:cBhvr>
                                      <p:to>
                                        <p:strVal val="visible"/>
                                      </p:to>
                                    </p:set>
                                    <p:animEffect transition="in" filter="fade">
                                      <p:cBhvr>
                                        <p:cTn id="289" dur="500"/>
                                        <p:tgtEl>
                                          <p:spTgt spid="571"/>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572"/>
                                        </p:tgtEl>
                                        <p:attrNameLst>
                                          <p:attrName>style.visibility</p:attrName>
                                        </p:attrNameLst>
                                      </p:cBhvr>
                                      <p:to>
                                        <p:strVal val="visible"/>
                                      </p:to>
                                    </p:set>
                                    <p:animEffect transition="in" filter="fade">
                                      <p:cBhvr>
                                        <p:cTn id="292" dur="500"/>
                                        <p:tgtEl>
                                          <p:spTgt spid="572"/>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573"/>
                                        </p:tgtEl>
                                        <p:attrNameLst>
                                          <p:attrName>style.visibility</p:attrName>
                                        </p:attrNameLst>
                                      </p:cBhvr>
                                      <p:to>
                                        <p:strVal val="visible"/>
                                      </p:to>
                                    </p:set>
                                    <p:animEffect transition="in" filter="fade">
                                      <p:cBhvr>
                                        <p:cTn id="295" dur="500"/>
                                        <p:tgtEl>
                                          <p:spTgt spid="573"/>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574"/>
                                        </p:tgtEl>
                                        <p:attrNameLst>
                                          <p:attrName>style.visibility</p:attrName>
                                        </p:attrNameLst>
                                      </p:cBhvr>
                                      <p:to>
                                        <p:strVal val="visible"/>
                                      </p:to>
                                    </p:set>
                                    <p:animEffect transition="in" filter="fade">
                                      <p:cBhvr>
                                        <p:cTn id="298" dur="500"/>
                                        <p:tgtEl>
                                          <p:spTgt spid="574"/>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575"/>
                                        </p:tgtEl>
                                        <p:attrNameLst>
                                          <p:attrName>style.visibility</p:attrName>
                                        </p:attrNameLst>
                                      </p:cBhvr>
                                      <p:to>
                                        <p:strVal val="visible"/>
                                      </p:to>
                                    </p:set>
                                    <p:animEffect transition="in" filter="fade">
                                      <p:cBhvr>
                                        <p:cTn id="301" dur="500"/>
                                        <p:tgtEl>
                                          <p:spTgt spid="575"/>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576"/>
                                        </p:tgtEl>
                                        <p:attrNameLst>
                                          <p:attrName>style.visibility</p:attrName>
                                        </p:attrNameLst>
                                      </p:cBhvr>
                                      <p:to>
                                        <p:strVal val="visible"/>
                                      </p:to>
                                    </p:set>
                                    <p:animEffect transition="in" filter="fade">
                                      <p:cBhvr>
                                        <p:cTn id="304" dur="500"/>
                                        <p:tgtEl>
                                          <p:spTgt spid="576"/>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577"/>
                                        </p:tgtEl>
                                        <p:attrNameLst>
                                          <p:attrName>style.visibility</p:attrName>
                                        </p:attrNameLst>
                                      </p:cBhvr>
                                      <p:to>
                                        <p:strVal val="visible"/>
                                      </p:to>
                                    </p:set>
                                    <p:animEffect transition="in" filter="fade">
                                      <p:cBhvr>
                                        <p:cTn id="307" dur="500"/>
                                        <p:tgtEl>
                                          <p:spTgt spid="577"/>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578"/>
                                        </p:tgtEl>
                                        <p:attrNameLst>
                                          <p:attrName>style.visibility</p:attrName>
                                        </p:attrNameLst>
                                      </p:cBhvr>
                                      <p:to>
                                        <p:strVal val="visible"/>
                                      </p:to>
                                    </p:set>
                                    <p:animEffect transition="in" filter="fade">
                                      <p:cBhvr>
                                        <p:cTn id="310" dur="500"/>
                                        <p:tgtEl>
                                          <p:spTgt spid="578"/>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579"/>
                                        </p:tgtEl>
                                        <p:attrNameLst>
                                          <p:attrName>style.visibility</p:attrName>
                                        </p:attrNameLst>
                                      </p:cBhvr>
                                      <p:to>
                                        <p:strVal val="visible"/>
                                      </p:to>
                                    </p:set>
                                    <p:animEffect transition="in" filter="fade">
                                      <p:cBhvr>
                                        <p:cTn id="313" dur="500"/>
                                        <p:tgtEl>
                                          <p:spTgt spid="579"/>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19718"/>
                                        </p:tgtEl>
                                        <p:attrNameLst>
                                          <p:attrName>style.visibility</p:attrName>
                                        </p:attrNameLst>
                                      </p:cBhvr>
                                      <p:to>
                                        <p:strVal val="visible"/>
                                      </p:to>
                                    </p:set>
                                    <p:animEffect transition="in" filter="fade">
                                      <p:cBhvr>
                                        <p:cTn id="316" dur="500"/>
                                        <p:tgtEl>
                                          <p:spTgt spid="19718"/>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19719"/>
                                        </p:tgtEl>
                                        <p:attrNameLst>
                                          <p:attrName>style.visibility</p:attrName>
                                        </p:attrNameLst>
                                      </p:cBhvr>
                                      <p:to>
                                        <p:strVal val="visible"/>
                                      </p:to>
                                    </p:set>
                                    <p:animEffect transition="in" filter="fade">
                                      <p:cBhvr>
                                        <p:cTn id="319" dur="500"/>
                                        <p:tgtEl>
                                          <p:spTgt spid="19719"/>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254"/>
                                        </p:tgtEl>
                                        <p:attrNameLst>
                                          <p:attrName>style.visibility</p:attrName>
                                        </p:attrNameLst>
                                      </p:cBhvr>
                                      <p:to>
                                        <p:strVal val="visible"/>
                                      </p:to>
                                    </p:set>
                                    <p:animEffect transition="in" filter="fade">
                                      <p:cBhvr>
                                        <p:cTn id="322" dur="500"/>
                                        <p:tgtEl>
                                          <p:spTgt spid="254"/>
                                        </p:tgtEl>
                                      </p:cBhvr>
                                    </p:animEffect>
                                  </p:childTnLst>
                                </p:cTn>
                              </p:par>
                              <p:par>
                                <p:cTn id="323" presetID="10" presetClass="entr" presetSubtype="0" fill="hold" nodeType="withEffect">
                                  <p:stCondLst>
                                    <p:cond delay="0"/>
                                  </p:stCondLst>
                                  <p:childTnLst>
                                    <p:set>
                                      <p:cBhvr>
                                        <p:cTn id="324" dur="1" fill="hold">
                                          <p:stCondLst>
                                            <p:cond delay="0"/>
                                          </p:stCondLst>
                                        </p:cTn>
                                        <p:tgtEl>
                                          <p:spTgt spid="2"/>
                                        </p:tgtEl>
                                        <p:attrNameLst>
                                          <p:attrName>style.visibility</p:attrName>
                                        </p:attrNameLst>
                                      </p:cBhvr>
                                      <p:to>
                                        <p:strVal val="visible"/>
                                      </p:to>
                                    </p:set>
                                    <p:animEffect transition="in" filter="fade">
                                      <p:cBhvr>
                                        <p:cTn id="325" dur="500"/>
                                        <p:tgtEl>
                                          <p:spTgt spid="2"/>
                                        </p:tgtEl>
                                      </p:cBhvr>
                                    </p:animEffect>
                                  </p:childTnLst>
                                </p:cTn>
                              </p:par>
                              <p:par>
                                <p:cTn id="326" presetID="10" presetClass="entr" presetSubtype="0" fill="hold" nodeType="withEffect">
                                  <p:stCondLst>
                                    <p:cond delay="0"/>
                                  </p:stCondLst>
                                  <p:childTnLst>
                                    <p:set>
                                      <p:cBhvr>
                                        <p:cTn id="327" dur="1" fill="hold">
                                          <p:stCondLst>
                                            <p:cond delay="0"/>
                                          </p:stCondLst>
                                        </p:cTn>
                                        <p:tgtEl>
                                          <p:spTgt spid="3"/>
                                        </p:tgtEl>
                                        <p:attrNameLst>
                                          <p:attrName>style.visibility</p:attrName>
                                        </p:attrNameLst>
                                      </p:cBhvr>
                                      <p:to>
                                        <p:strVal val="visible"/>
                                      </p:to>
                                    </p:set>
                                    <p:animEffect transition="in" filter="fade">
                                      <p:cBhvr>
                                        <p:cTn id="328" dur="500"/>
                                        <p:tgtEl>
                                          <p:spTgt spid="3"/>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4"/>
                                        </p:tgtEl>
                                        <p:attrNameLst>
                                          <p:attrName>style.visibility</p:attrName>
                                        </p:attrNameLst>
                                      </p:cBhvr>
                                      <p:to>
                                        <p:strVal val="visible"/>
                                      </p:to>
                                    </p:set>
                                    <p:animEffect transition="in" filter="fade">
                                      <p:cBhvr>
                                        <p:cTn id="331" dur="500"/>
                                        <p:tgtEl>
                                          <p:spTgt spid="4"/>
                                        </p:tgtEl>
                                      </p:cBhvr>
                                    </p:animEffect>
                                  </p:childTnLst>
                                </p:cTn>
                              </p:par>
                              <p:par>
                                <p:cTn id="332" presetID="10" presetClass="entr" presetSubtype="0" fill="hold" nodeType="withEffect">
                                  <p:stCondLst>
                                    <p:cond delay="0"/>
                                  </p:stCondLst>
                                  <p:childTnLst>
                                    <p:set>
                                      <p:cBhvr>
                                        <p:cTn id="333" dur="1" fill="hold">
                                          <p:stCondLst>
                                            <p:cond delay="0"/>
                                          </p:stCondLst>
                                        </p:cTn>
                                        <p:tgtEl>
                                          <p:spTgt spid="8"/>
                                        </p:tgtEl>
                                        <p:attrNameLst>
                                          <p:attrName>style.visibility</p:attrName>
                                        </p:attrNameLst>
                                      </p:cBhvr>
                                      <p:to>
                                        <p:strVal val="visible"/>
                                      </p:to>
                                    </p:set>
                                    <p:animEffect transition="in" filter="fade">
                                      <p:cBhvr>
                                        <p:cTn id="334" dur="500"/>
                                        <p:tgtEl>
                                          <p:spTgt spid="8"/>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256"/>
                                        </p:tgtEl>
                                        <p:attrNameLst>
                                          <p:attrName>style.visibility</p:attrName>
                                        </p:attrNameLst>
                                      </p:cBhvr>
                                      <p:to>
                                        <p:strVal val="visible"/>
                                      </p:to>
                                    </p:set>
                                    <p:animEffect transition="in" filter="fade">
                                      <p:cBhvr>
                                        <p:cTn id="337" dur="500"/>
                                        <p:tgtEl>
                                          <p:spTgt spid="256"/>
                                        </p:tgtEl>
                                      </p:cBhvr>
                                    </p:animEffect>
                                  </p:childTnLst>
                                </p:cTn>
                              </p:par>
                              <p:par>
                                <p:cTn id="338" presetID="10" presetClass="entr" presetSubtype="0" fill="hold" nodeType="withEffect">
                                  <p:stCondLst>
                                    <p:cond delay="0"/>
                                  </p:stCondLst>
                                  <p:childTnLst>
                                    <p:set>
                                      <p:cBhvr>
                                        <p:cTn id="339" dur="1" fill="hold">
                                          <p:stCondLst>
                                            <p:cond delay="0"/>
                                          </p:stCondLst>
                                        </p:cTn>
                                        <p:tgtEl>
                                          <p:spTgt spid="9"/>
                                        </p:tgtEl>
                                        <p:attrNameLst>
                                          <p:attrName>style.visibility</p:attrName>
                                        </p:attrNameLst>
                                      </p:cBhvr>
                                      <p:to>
                                        <p:strVal val="visible"/>
                                      </p:to>
                                    </p:set>
                                    <p:animEffect transition="in" filter="fade">
                                      <p:cBhvr>
                                        <p:cTn id="340" dur="500"/>
                                        <p:tgtEl>
                                          <p:spTgt spid="9"/>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257"/>
                                        </p:tgtEl>
                                        <p:attrNameLst>
                                          <p:attrName>style.visibility</p:attrName>
                                        </p:attrNameLst>
                                      </p:cBhvr>
                                      <p:to>
                                        <p:strVal val="visible"/>
                                      </p:to>
                                    </p:set>
                                    <p:animEffect transition="in" filter="fade">
                                      <p:cBhvr>
                                        <p:cTn id="343" dur="500"/>
                                        <p:tgtEl>
                                          <p:spTgt spid="257"/>
                                        </p:tgtEl>
                                      </p:cBhvr>
                                    </p:animEffect>
                                  </p:childTnLst>
                                </p:cTn>
                              </p:par>
                              <p:par>
                                <p:cTn id="344" presetID="10" presetClass="entr" presetSubtype="0" fill="hold" grpId="0" nodeType="withEffect">
                                  <p:stCondLst>
                                    <p:cond delay="0"/>
                                  </p:stCondLst>
                                  <p:childTnLst>
                                    <p:set>
                                      <p:cBhvr>
                                        <p:cTn id="345" dur="1" fill="hold">
                                          <p:stCondLst>
                                            <p:cond delay="0"/>
                                          </p:stCondLst>
                                        </p:cTn>
                                        <p:tgtEl>
                                          <p:spTgt spid="12"/>
                                        </p:tgtEl>
                                        <p:attrNameLst>
                                          <p:attrName>style.visibility</p:attrName>
                                        </p:attrNameLst>
                                      </p:cBhvr>
                                      <p:to>
                                        <p:strVal val="visible"/>
                                      </p:to>
                                    </p:set>
                                    <p:animEffect transition="in" filter="fade">
                                      <p:cBhvr>
                                        <p:cTn id="346" dur="500"/>
                                        <p:tgtEl>
                                          <p:spTgt spid="12"/>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258"/>
                                        </p:tgtEl>
                                        <p:attrNameLst>
                                          <p:attrName>style.visibility</p:attrName>
                                        </p:attrNameLst>
                                      </p:cBhvr>
                                      <p:to>
                                        <p:strVal val="visible"/>
                                      </p:to>
                                    </p:set>
                                    <p:animEffect transition="in" filter="fade">
                                      <p:cBhvr>
                                        <p:cTn id="349" dur="500"/>
                                        <p:tgtEl>
                                          <p:spTgt spid="258"/>
                                        </p:tgtEl>
                                      </p:cBhvr>
                                    </p:animEffect>
                                  </p:childTnLst>
                                </p:cTn>
                              </p:par>
                            </p:childTnLst>
                          </p:cTn>
                        </p:par>
                      </p:childTnLst>
                    </p:cTn>
                  </p:par>
                  <p:par>
                    <p:cTn id="350" fill="hold">
                      <p:stCondLst>
                        <p:cond delay="indefinite"/>
                      </p:stCondLst>
                      <p:childTnLst>
                        <p:par>
                          <p:cTn id="351" fill="hold">
                            <p:stCondLst>
                              <p:cond delay="0"/>
                            </p:stCondLst>
                            <p:childTnLst>
                              <p:par>
                                <p:cTn id="352" presetID="22" presetClass="entr" presetSubtype="4" fill="hold" nodeType="clickEffect">
                                  <p:stCondLst>
                                    <p:cond delay="0"/>
                                  </p:stCondLst>
                                  <p:childTnLst>
                                    <p:set>
                                      <p:cBhvr>
                                        <p:cTn id="353" dur="1" fill="hold">
                                          <p:stCondLst>
                                            <p:cond delay="0"/>
                                          </p:stCondLst>
                                        </p:cTn>
                                        <p:tgtEl>
                                          <p:spTgt spid="13">
                                            <p:txEl>
                                              <p:pRg st="0" end="0"/>
                                            </p:txEl>
                                          </p:spTgt>
                                        </p:tgtEl>
                                        <p:attrNameLst>
                                          <p:attrName>style.visibility</p:attrName>
                                        </p:attrNameLst>
                                      </p:cBhvr>
                                      <p:to>
                                        <p:strVal val="visible"/>
                                      </p:to>
                                    </p:set>
                                    <p:animEffect transition="in" filter="wipe(down)">
                                      <p:cBhvr>
                                        <p:cTn id="354" dur="500"/>
                                        <p:tgtEl>
                                          <p:spTgt spid="13">
                                            <p:txEl>
                                              <p:pRg st="0" end="0"/>
                                            </p:txEl>
                                          </p:spTgt>
                                        </p:tgtEl>
                                      </p:cBhvr>
                                    </p:animEffect>
                                  </p:childTnLst>
                                </p:cTn>
                              </p:par>
                            </p:childTnLst>
                          </p:cTn>
                        </p:par>
                      </p:childTnLst>
                    </p:cTn>
                  </p:par>
                  <p:par>
                    <p:cTn id="355" fill="hold">
                      <p:stCondLst>
                        <p:cond delay="indefinite"/>
                      </p:stCondLst>
                      <p:childTnLst>
                        <p:par>
                          <p:cTn id="356" fill="hold">
                            <p:stCondLst>
                              <p:cond delay="0"/>
                            </p:stCondLst>
                            <p:childTnLst>
                              <p:par>
                                <p:cTn id="357" presetID="22" presetClass="entr" presetSubtype="4" fill="hold" nodeType="clickEffect">
                                  <p:stCondLst>
                                    <p:cond delay="0"/>
                                  </p:stCondLst>
                                  <p:childTnLst>
                                    <p:set>
                                      <p:cBhvr>
                                        <p:cTn id="358" dur="1" fill="hold">
                                          <p:stCondLst>
                                            <p:cond delay="0"/>
                                          </p:stCondLst>
                                        </p:cTn>
                                        <p:tgtEl>
                                          <p:spTgt spid="259">
                                            <p:txEl>
                                              <p:pRg st="0" end="0"/>
                                            </p:txEl>
                                          </p:spTgt>
                                        </p:tgtEl>
                                        <p:attrNameLst>
                                          <p:attrName>style.visibility</p:attrName>
                                        </p:attrNameLst>
                                      </p:cBhvr>
                                      <p:to>
                                        <p:strVal val="visible"/>
                                      </p:to>
                                    </p:set>
                                    <p:animEffect transition="in" filter="wipe(down)">
                                      <p:cBhvr>
                                        <p:cTn id="359" dur="500"/>
                                        <p:tgtEl>
                                          <p:spTgt spid="259">
                                            <p:txEl>
                                              <p:pRg st="0" end="0"/>
                                            </p:txEl>
                                          </p:spTgt>
                                        </p:tgtEl>
                                      </p:cBhvr>
                                    </p:animEffect>
                                  </p:childTnLst>
                                </p:cTn>
                              </p:par>
                            </p:childTnLst>
                          </p:cTn>
                        </p:par>
                      </p:childTnLst>
                    </p:cTn>
                  </p:par>
                  <p:par>
                    <p:cTn id="360" fill="hold">
                      <p:stCondLst>
                        <p:cond delay="indefinite"/>
                      </p:stCondLst>
                      <p:childTnLst>
                        <p:par>
                          <p:cTn id="361" fill="hold">
                            <p:stCondLst>
                              <p:cond delay="0"/>
                            </p:stCondLst>
                            <p:childTnLst>
                              <p:par>
                                <p:cTn id="362" presetID="22" presetClass="entr" presetSubtype="4" fill="hold" nodeType="clickEffect">
                                  <p:stCondLst>
                                    <p:cond delay="0"/>
                                  </p:stCondLst>
                                  <p:childTnLst>
                                    <p:set>
                                      <p:cBhvr>
                                        <p:cTn id="363" dur="1" fill="hold">
                                          <p:stCondLst>
                                            <p:cond delay="0"/>
                                          </p:stCondLst>
                                        </p:cTn>
                                        <p:tgtEl>
                                          <p:spTgt spid="260">
                                            <p:txEl>
                                              <p:pRg st="0" end="0"/>
                                            </p:txEl>
                                          </p:spTgt>
                                        </p:tgtEl>
                                        <p:attrNameLst>
                                          <p:attrName>style.visibility</p:attrName>
                                        </p:attrNameLst>
                                      </p:cBhvr>
                                      <p:to>
                                        <p:strVal val="visible"/>
                                      </p:to>
                                    </p:set>
                                    <p:animEffect transition="in" filter="wipe(down)">
                                      <p:cBhvr>
                                        <p:cTn id="364" dur="500"/>
                                        <p:tgtEl>
                                          <p:spTgt spid="260">
                                            <p:txEl>
                                              <p:pRg st="0" end="0"/>
                                            </p:txEl>
                                          </p:spTgt>
                                        </p:tgtEl>
                                      </p:cBhvr>
                                    </p:animEffect>
                                  </p:childTnLst>
                                </p:cTn>
                              </p:par>
                            </p:childTnLst>
                          </p:cTn>
                        </p:par>
                      </p:childTnLst>
                    </p:cTn>
                  </p:par>
                  <p:par>
                    <p:cTn id="365" fill="hold">
                      <p:stCondLst>
                        <p:cond delay="indefinite"/>
                      </p:stCondLst>
                      <p:childTnLst>
                        <p:par>
                          <p:cTn id="366" fill="hold">
                            <p:stCondLst>
                              <p:cond delay="0"/>
                            </p:stCondLst>
                            <p:childTnLst>
                              <p:par>
                                <p:cTn id="367" presetID="22" presetClass="entr" presetSubtype="4" fill="hold" nodeType="clickEffect">
                                  <p:stCondLst>
                                    <p:cond delay="0"/>
                                  </p:stCondLst>
                                  <p:childTnLst>
                                    <p:set>
                                      <p:cBhvr>
                                        <p:cTn id="368" dur="1" fill="hold">
                                          <p:stCondLst>
                                            <p:cond delay="0"/>
                                          </p:stCondLst>
                                        </p:cTn>
                                        <p:tgtEl>
                                          <p:spTgt spid="261">
                                            <p:txEl>
                                              <p:pRg st="0" end="0"/>
                                            </p:txEl>
                                          </p:spTgt>
                                        </p:tgtEl>
                                        <p:attrNameLst>
                                          <p:attrName>style.visibility</p:attrName>
                                        </p:attrNameLst>
                                      </p:cBhvr>
                                      <p:to>
                                        <p:strVal val="visible"/>
                                      </p:to>
                                    </p:set>
                                    <p:animEffect transition="in" filter="wipe(down)">
                                      <p:cBhvr>
                                        <p:cTn id="369" dur="500"/>
                                        <p:tgtEl>
                                          <p:spTgt spid="2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19718" grpId="0" animBg="1"/>
      <p:bldP spid="19719" grpId="0" animBg="1"/>
      <p:bldP spid="254" grpId="0" animBg="1"/>
      <p:bldP spid="4" grpId="0"/>
      <p:bldP spid="256" grpId="0"/>
      <p:bldP spid="257" grpId="0"/>
      <p:bldP spid="12" grpId="0"/>
      <p:bldP spid="2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 name="TextBox 5">
            <a:extLst>
              <a:ext uri="{FF2B5EF4-FFF2-40B4-BE49-F238E27FC236}">
                <a16:creationId xmlns:a16="http://schemas.microsoft.com/office/drawing/2014/main" id="{1D05260A-B36C-4370-89E6-AF294FBC0242}"/>
              </a:ext>
            </a:extLst>
          </p:cNvPr>
          <p:cNvSpPr txBox="1"/>
          <p:nvPr/>
        </p:nvSpPr>
        <p:spPr>
          <a:xfrm>
            <a:off x="2218754" y="298365"/>
            <a:ext cx="961764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297D9E"/>
                </a:solidFill>
                <a:effectLst/>
                <a:uLnTx/>
                <a:uFillTx/>
                <a:latin typeface="Coiny" panose="02000903060500060000" pitchFamily="2" charset="0"/>
                <a:ea typeface="+mn-ea"/>
                <a:cs typeface="+mn-cs"/>
              </a:rPr>
              <a:t>Nêu tên các hình tam giác và các hình tứ giác có trong hình dưới đây:</a:t>
            </a:r>
            <a:endParaRPr kumimoji="0" lang="en-US" sz="3200" b="0" i="0" u="none" strike="noStrike" kern="1200" cap="none" spc="0" normalizeH="0" baseline="0" noProof="0" dirty="0">
              <a:ln>
                <a:noFill/>
              </a:ln>
              <a:solidFill>
                <a:srgbClr val="297D9E"/>
              </a:solidFill>
              <a:effectLst/>
              <a:uLnTx/>
              <a:uFillTx/>
              <a:latin typeface="Coiny" panose="02000903060500060000" pitchFamily="2" charset="0"/>
              <a:ea typeface="+mn-ea"/>
              <a:cs typeface="+mn-cs"/>
            </a:endParaRPr>
          </a:p>
        </p:txBody>
      </p:sp>
      <p:sp>
        <p:nvSpPr>
          <p:cNvPr id="7" name="Oval 6">
            <a:extLst>
              <a:ext uri="{FF2B5EF4-FFF2-40B4-BE49-F238E27FC236}">
                <a16:creationId xmlns:a16="http://schemas.microsoft.com/office/drawing/2014/main" id="{99DBD305-6DD5-496E-ACF0-4F3C8CBD56A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2</a:t>
            </a:r>
          </a:p>
        </p:txBody>
      </p:sp>
      <p:grpSp>
        <p:nvGrpSpPr>
          <p:cNvPr id="29" name="Group 28">
            <a:extLst>
              <a:ext uri="{FF2B5EF4-FFF2-40B4-BE49-F238E27FC236}">
                <a16:creationId xmlns:a16="http://schemas.microsoft.com/office/drawing/2014/main" id="{741DEE76-4831-425F-A016-53DDCB52FE30}"/>
              </a:ext>
            </a:extLst>
          </p:cNvPr>
          <p:cNvGrpSpPr/>
          <p:nvPr/>
        </p:nvGrpSpPr>
        <p:grpSpPr>
          <a:xfrm>
            <a:off x="714529" y="1341737"/>
            <a:ext cx="6128616" cy="3685673"/>
            <a:chOff x="715593" y="1665226"/>
            <a:chExt cx="6128616" cy="3685673"/>
          </a:xfrm>
        </p:grpSpPr>
        <p:cxnSp>
          <p:nvCxnSpPr>
            <p:cNvPr id="10" name="Straight Connector 9">
              <a:extLst>
                <a:ext uri="{FF2B5EF4-FFF2-40B4-BE49-F238E27FC236}">
                  <a16:creationId xmlns:a16="http://schemas.microsoft.com/office/drawing/2014/main" id="{8B122873-1EEF-47CA-BAFF-F28F5F920043}"/>
                </a:ext>
              </a:extLst>
            </p:cNvPr>
            <p:cNvCxnSpPr>
              <a:cxnSpLocks/>
            </p:cNvCxnSpPr>
            <p:nvPr/>
          </p:nvCxnSpPr>
          <p:spPr>
            <a:xfrm>
              <a:off x="1920240" y="2367280"/>
              <a:ext cx="351764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F57C973-9C48-4500-973C-433E18195120}"/>
                </a:ext>
              </a:extLst>
            </p:cNvPr>
            <p:cNvCxnSpPr>
              <a:cxnSpLocks/>
            </p:cNvCxnSpPr>
            <p:nvPr/>
          </p:nvCxnSpPr>
          <p:spPr>
            <a:xfrm flipV="1">
              <a:off x="992502" y="2367280"/>
              <a:ext cx="94640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9E3C132-E068-4B7D-9410-E53E55DF1939}"/>
                </a:ext>
              </a:extLst>
            </p:cNvPr>
            <p:cNvCxnSpPr>
              <a:cxnSpLocks/>
            </p:cNvCxnSpPr>
            <p:nvPr/>
          </p:nvCxnSpPr>
          <p:spPr>
            <a:xfrm flipH="1" flipV="1">
              <a:off x="5437880" y="2367280"/>
              <a:ext cx="927738"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1CC2C4CB-9D16-4270-A357-F770665A65B4}"/>
                </a:ext>
              </a:extLst>
            </p:cNvPr>
            <p:cNvCxnSpPr>
              <a:cxnSpLocks/>
            </p:cNvCxnSpPr>
            <p:nvPr/>
          </p:nvCxnSpPr>
          <p:spPr>
            <a:xfrm flipH="1">
              <a:off x="992502" y="4602480"/>
              <a:ext cx="5373116" cy="0"/>
            </a:xfrm>
            <a:prstGeom prst="line">
              <a:avLst/>
            </a:prstGeom>
            <a:ln w="5715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C7F4820-64A6-4897-8FE1-677FFFAC7C1A}"/>
                </a:ext>
              </a:extLst>
            </p:cNvPr>
            <p:cNvSpPr txBox="1"/>
            <p:nvPr/>
          </p:nvSpPr>
          <p:spPr>
            <a:xfrm>
              <a:off x="1642521" y="1766172"/>
              <a:ext cx="748209" cy="707886"/>
            </a:xfrm>
            <a:prstGeom prst="rect">
              <a:avLst/>
            </a:prstGeom>
            <a:noFill/>
          </p:spPr>
          <p:txBody>
            <a:bodyPr wrap="square" rtlCol="0">
              <a:spAutoFit/>
            </a:bodyPr>
            <a:lstStyle/>
            <a:p>
              <a:r>
                <a:rPr lang="en-US" sz="4000" dirty="0"/>
                <a:t>A</a:t>
              </a:r>
            </a:p>
          </p:txBody>
        </p:sp>
        <p:sp>
          <p:nvSpPr>
            <p:cNvPr id="147" name="TextBox 146">
              <a:extLst>
                <a:ext uri="{FF2B5EF4-FFF2-40B4-BE49-F238E27FC236}">
                  <a16:creationId xmlns:a16="http://schemas.microsoft.com/office/drawing/2014/main" id="{865A7C94-F214-473D-8820-1CEB34FE18F0}"/>
                </a:ext>
              </a:extLst>
            </p:cNvPr>
            <p:cNvSpPr txBox="1"/>
            <p:nvPr/>
          </p:nvSpPr>
          <p:spPr>
            <a:xfrm>
              <a:off x="5229001" y="1665226"/>
              <a:ext cx="748209" cy="707886"/>
            </a:xfrm>
            <a:prstGeom prst="rect">
              <a:avLst/>
            </a:prstGeom>
            <a:noFill/>
          </p:spPr>
          <p:txBody>
            <a:bodyPr wrap="square" rtlCol="0">
              <a:spAutoFit/>
            </a:bodyPr>
            <a:lstStyle/>
            <a:p>
              <a:r>
                <a:rPr lang="en-US" sz="4000" dirty="0"/>
                <a:t>B</a:t>
              </a:r>
            </a:p>
          </p:txBody>
        </p:sp>
        <p:sp>
          <p:nvSpPr>
            <p:cNvPr id="148" name="TextBox 147">
              <a:extLst>
                <a:ext uri="{FF2B5EF4-FFF2-40B4-BE49-F238E27FC236}">
                  <a16:creationId xmlns:a16="http://schemas.microsoft.com/office/drawing/2014/main" id="{2DAC1141-56DB-4B6A-BB11-7DB180E96919}"/>
                </a:ext>
              </a:extLst>
            </p:cNvPr>
            <p:cNvSpPr txBox="1"/>
            <p:nvPr/>
          </p:nvSpPr>
          <p:spPr>
            <a:xfrm>
              <a:off x="715593" y="4602480"/>
              <a:ext cx="748209" cy="707886"/>
            </a:xfrm>
            <a:prstGeom prst="rect">
              <a:avLst/>
            </a:prstGeom>
            <a:noFill/>
          </p:spPr>
          <p:txBody>
            <a:bodyPr wrap="square" rtlCol="0">
              <a:spAutoFit/>
            </a:bodyPr>
            <a:lstStyle/>
            <a:p>
              <a:r>
                <a:rPr lang="en-US" sz="4000" dirty="0"/>
                <a:t>D</a:t>
              </a:r>
            </a:p>
          </p:txBody>
        </p:sp>
        <p:sp>
          <p:nvSpPr>
            <p:cNvPr id="149" name="TextBox 148">
              <a:extLst>
                <a:ext uri="{FF2B5EF4-FFF2-40B4-BE49-F238E27FC236}">
                  <a16:creationId xmlns:a16="http://schemas.microsoft.com/office/drawing/2014/main" id="{9B5BF221-4EF8-4729-8461-742F78D9255D}"/>
                </a:ext>
              </a:extLst>
            </p:cNvPr>
            <p:cNvSpPr txBox="1"/>
            <p:nvPr/>
          </p:nvSpPr>
          <p:spPr>
            <a:xfrm>
              <a:off x="6096000" y="4612639"/>
              <a:ext cx="748209" cy="707886"/>
            </a:xfrm>
            <a:prstGeom prst="rect">
              <a:avLst/>
            </a:prstGeom>
            <a:noFill/>
          </p:spPr>
          <p:txBody>
            <a:bodyPr wrap="square" rtlCol="0">
              <a:spAutoFit/>
            </a:bodyPr>
            <a:lstStyle/>
            <a:p>
              <a:r>
                <a:rPr lang="en-US" sz="4000" dirty="0"/>
                <a:t>E</a:t>
              </a:r>
            </a:p>
          </p:txBody>
        </p:sp>
        <p:cxnSp>
          <p:nvCxnSpPr>
            <p:cNvPr id="150" name="Straight Connector 149">
              <a:extLst>
                <a:ext uri="{FF2B5EF4-FFF2-40B4-BE49-F238E27FC236}">
                  <a16:creationId xmlns:a16="http://schemas.microsoft.com/office/drawing/2014/main" id="{13635F92-EFAF-4416-B44B-F6698F680096}"/>
                </a:ext>
              </a:extLst>
            </p:cNvPr>
            <p:cNvCxnSpPr>
              <a:cxnSpLocks/>
            </p:cNvCxnSpPr>
            <p:nvPr/>
          </p:nvCxnSpPr>
          <p:spPr>
            <a:xfrm>
              <a:off x="1938911" y="2357122"/>
              <a:ext cx="174014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7DEFBAAA-E0D6-44A3-AB3F-647AC6CCD327}"/>
                </a:ext>
              </a:extLst>
            </p:cNvPr>
            <p:cNvCxnSpPr>
              <a:cxnSpLocks/>
            </p:cNvCxnSpPr>
            <p:nvPr/>
          </p:nvCxnSpPr>
          <p:spPr>
            <a:xfrm flipH="1">
              <a:off x="3697731" y="2377438"/>
              <a:ext cx="1740149" cy="2245358"/>
            </a:xfrm>
            <a:prstGeom prst="line">
              <a:avLst/>
            </a:prstGeom>
            <a:ln w="57150"/>
          </p:spPr>
          <p:style>
            <a:lnRef idx="1">
              <a:schemeClr val="dk1"/>
            </a:lnRef>
            <a:fillRef idx="0">
              <a:schemeClr val="dk1"/>
            </a:fillRef>
            <a:effectRef idx="0">
              <a:schemeClr val="dk1"/>
            </a:effectRef>
            <a:fontRef idx="minor">
              <a:schemeClr val="tx1"/>
            </a:fontRef>
          </p:style>
        </p:cxnSp>
        <p:sp>
          <p:nvSpPr>
            <p:cNvPr id="155" name="TextBox 154">
              <a:extLst>
                <a:ext uri="{FF2B5EF4-FFF2-40B4-BE49-F238E27FC236}">
                  <a16:creationId xmlns:a16="http://schemas.microsoft.com/office/drawing/2014/main" id="{6DE4E3DE-93D8-4681-A6D0-0F3C2ABF98BF}"/>
                </a:ext>
              </a:extLst>
            </p:cNvPr>
            <p:cNvSpPr txBox="1"/>
            <p:nvPr/>
          </p:nvSpPr>
          <p:spPr>
            <a:xfrm>
              <a:off x="3535680" y="4643013"/>
              <a:ext cx="748209" cy="707886"/>
            </a:xfrm>
            <a:prstGeom prst="rect">
              <a:avLst/>
            </a:prstGeom>
            <a:noFill/>
          </p:spPr>
          <p:txBody>
            <a:bodyPr wrap="square" rtlCol="0">
              <a:spAutoFit/>
            </a:bodyPr>
            <a:lstStyle/>
            <a:p>
              <a:r>
                <a:rPr lang="en-US" sz="4000" dirty="0"/>
                <a:t>C</a:t>
              </a:r>
            </a:p>
          </p:txBody>
        </p:sp>
      </p:grpSp>
      <p:grpSp>
        <p:nvGrpSpPr>
          <p:cNvPr id="754" name="组合 18">
            <a:extLst>
              <a:ext uri="{FF2B5EF4-FFF2-40B4-BE49-F238E27FC236}">
                <a16:creationId xmlns:a16="http://schemas.microsoft.com/office/drawing/2014/main" id="{F8D7C239-014F-43D6-9FFF-D1330A160F29}"/>
              </a:ext>
            </a:extLst>
          </p:cNvPr>
          <p:cNvGrpSpPr/>
          <p:nvPr/>
        </p:nvGrpSpPr>
        <p:grpSpPr>
          <a:xfrm>
            <a:off x="6959256" y="1956863"/>
            <a:ext cx="5019383" cy="3985248"/>
            <a:chOff x="884" y="3053"/>
            <a:chExt cx="17244" cy="4020"/>
          </a:xfrm>
        </p:grpSpPr>
        <p:grpSp>
          <p:nvGrpSpPr>
            <p:cNvPr id="755" name="组合 15">
              <a:extLst>
                <a:ext uri="{FF2B5EF4-FFF2-40B4-BE49-F238E27FC236}">
                  <a16:creationId xmlns:a16="http://schemas.microsoft.com/office/drawing/2014/main" id="{A7926AF2-13E1-4848-8336-343D4796DDC8}"/>
                </a:ext>
              </a:extLst>
            </p:cNvPr>
            <p:cNvGrpSpPr/>
            <p:nvPr/>
          </p:nvGrpSpPr>
          <p:grpSpPr>
            <a:xfrm>
              <a:off x="1317" y="3053"/>
              <a:ext cx="16811" cy="4020"/>
              <a:chOff x="1020" y="2328"/>
              <a:chExt cx="11098" cy="8282"/>
            </a:xfrm>
          </p:grpSpPr>
          <p:sp>
            <p:nvSpPr>
              <p:cNvPr id="757" name="圆角矩形 14">
                <a:extLst>
                  <a:ext uri="{FF2B5EF4-FFF2-40B4-BE49-F238E27FC236}">
                    <a16:creationId xmlns:a16="http://schemas.microsoft.com/office/drawing/2014/main" id="{41BC40C0-6E19-44BE-AD3E-F4AFD3B340B2}"/>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758" name="圆角矩形 13">
                <a:extLst>
                  <a:ext uri="{FF2B5EF4-FFF2-40B4-BE49-F238E27FC236}">
                    <a16:creationId xmlns:a16="http://schemas.microsoft.com/office/drawing/2014/main" id="{120AB7F7-22DA-44C7-87D3-E459B09A2BD8}"/>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756" name="文本框 17">
              <a:extLst>
                <a:ext uri="{FF2B5EF4-FFF2-40B4-BE49-F238E27FC236}">
                  <a16:creationId xmlns:a16="http://schemas.microsoft.com/office/drawing/2014/main" id="{37DCD4D8-B2F8-48C4-B530-EA9D2C072A81}"/>
                </a:ext>
              </a:extLst>
            </p:cNvPr>
            <p:cNvSpPr txBox="1"/>
            <p:nvPr/>
          </p:nvSpPr>
          <p:spPr>
            <a:xfrm>
              <a:off x="884" y="3129"/>
              <a:ext cx="17114" cy="884"/>
            </a:xfrm>
            <a:prstGeom prst="rect">
              <a:avLst/>
            </a:prstGeom>
            <a:noFill/>
          </p:spPr>
          <p:txBody>
            <a:bodyPr wrap="square" rtlCol="0">
              <a:spAutoFit/>
            </a:bodyPr>
            <a:lstStyle/>
            <a:p>
              <a:pPr marL="0" marR="0" lvl="0" indent="0" algn="ctr" defTabSz="914400" rtl="0" eaLnBrk="1" fontAlgn="auto" latinLnBrk="0" hangingPunct="1">
                <a:lnSpc>
                  <a:spcPct val="114000"/>
                </a:lnSpc>
                <a:spcBef>
                  <a:spcPts val="0"/>
                </a:spcBef>
                <a:spcAft>
                  <a:spcPts val="10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Trò</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chơi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Ai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nhanh</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hơn</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59" name="文本框 17">
              <a:extLst>
                <a:ext uri="{FF2B5EF4-FFF2-40B4-BE49-F238E27FC236}">
                  <a16:creationId xmlns:a16="http://schemas.microsoft.com/office/drawing/2014/main" id="{4A68CE38-E9AD-4047-8C9B-27B384B080A9}"/>
                </a:ext>
              </a:extLst>
            </p:cNvPr>
            <p:cNvSpPr txBox="1"/>
            <p:nvPr/>
          </p:nvSpPr>
          <p:spPr>
            <a:xfrm>
              <a:off x="1162" y="4101"/>
              <a:ext cx="15640" cy="2192"/>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Luật</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chơi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Chia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lớp</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thành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3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lên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bảng</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viết</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tên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hình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tam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giác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và</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tứ</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giác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có</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trong</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hình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nào</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hoàn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thành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nhanh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và</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chính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xác</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là</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đội</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chiến</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thắng</a:t>
              </a:r>
              <a:r>
                <a:rPr lang="en-US" sz="2400" b="1" dirty="0">
                  <a:solidFill>
                    <a:srgbClr val="0070C0"/>
                  </a:solidFill>
                  <a:latin typeface="Calibri" panose="020F0502020204030204" pitchFamily="34" charset="0"/>
                  <a:ea typeface="Myriad Pro"/>
                  <a:cs typeface="Calibri" panose="020F0502020204030204" pitchFamily="34" charset="0"/>
                </a:rPr>
                <a:t>.</a:t>
              </a:r>
              <a:endParaRPr kumimoji="0" lang="vi-VN" sz="24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607421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719"/>
                                        </p:tgtEl>
                                        <p:attrNameLst>
                                          <p:attrName>style.visibility</p:attrName>
                                        </p:attrNameLst>
                                      </p:cBhvr>
                                      <p:to>
                                        <p:strVal val="visible"/>
                                      </p:to>
                                    </p:set>
                                    <p:animEffect transition="in" filter="fade">
                                      <p:cBhvr>
                                        <p:cTn id="7" dur="500"/>
                                        <p:tgtEl>
                                          <p:spTgt spid="197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par>
                                <p:cTn id="14" presetID="37" presetClass="entr" presetSubtype="0" fill="hold" nodeType="withEffect">
                                  <p:stCondLst>
                                    <p:cond delay="0"/>
                                  </p:stCondLst>
                                  <p:childTnLst>
                                    <p:set>
                                      <p:cBhvr>
                                        <p:cTn id="15" dur="1" fill="hold">
                                          <p:stCondLst>
                                            <p:cond delay="0"/>
                                          </p:stCondLst>
                                        </p:cTn>
                                        <p:tgtEl>
                                          <p:spTgt spid="754"/>
                                        </p:tgtEl>
                                        <p:attrNameLst>
                                          <p:attrName>style.visibility</p:attrName>
                                        </p:attrNameLst>
                                      </p:cBhvr>
                                      <p:to>
                                        <p:strVal val="visible"/>
                                      </p:to>
                                    </p:set>
                                    <p:animEffect transition="in" filter="fade">
                                      <p:cBhvr>
                                        <p:cTn id="16" dur="1000"/>
                                        <p:tgtEl>
                                          <p:spTgt spid="754"/>
                                        </p:tgtEl>
                                      </p:cBhvr>
                                    </p:animEffect>
                                    <p:anim calcmode="lin" valueType="num">
                                      <p:cBhvr>
                                        <p:cTn id="17" dur="1000" fill="hold"/>
                                        <p:tgtEl>
                                          <p:spTgt spid="754"/>
                                        </p:tgtEl>
                                        <p:attrNameLst>
                                          <p:attrName>ppt_x</p:attrName>
                                        </p:attrNameLst>
                                      </p:cBhvr>
                                      <p:tavLst>
                                        <p:tav tm="0">
                                          <p:val>
                                            <p:strVal val="#ppt_x"/>
                                          </p:val>
                                        </p:tav>
                                        <p:tav tm="100000">
                                          <p:val>
                                            <p:strVal val="#ppt_x"/>
                                          </p:val>
                                        </p:tav>
                                      </p:tavLst>
                                    </p:anim>
                                    <p:anim calcmode="lin" valueType="num">
                                      <p:cBhvr>
                                        <p:cTn id="18" dur="900" decel="100000" fill="hold"/>
                                        <p:tgtEl>
                                          <p:spTgt spid="75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5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41DEE76-4831-425F-A016-53DDCB52FE30}"/>
              </a:ext>
            </a:extLst>
          </p:cNvPr>
          <p:cNvGrpSpPr/>
          <p:nvPr/>
        </p:nvGrpSpPr>
        <p:grpSpPr>
          <a:xfrm>
            <a:off x="-32616" y="1141921"/>
            <a:ext cx="6128616" cy="3685673"/>
            <a:chOff x="715593" y="1665226"/>
            <a:chExt cx="6128616" cy="3685673"/>
          </a:xfrm>
        </p:grpSpPr>
        <p:cxnSp>
          <p:nvCxnSpPr>
            <p:cNvPr id="10" name="Straight Connector 9">
              <a:extLst>
                <a:ext uri="{FF2B5EF4-FFF2-40B4-BE49-F238E27FC236}">
                  <a16:creationId xmlns:a16="http://schemas.microsoft.com/office/drawing/2014/main" id="{8B122873-1EEF-47CA-BAFF-F28F5F920043}"/>
                </a:ext>
              </a:extLst>
            </p:cNvPr>
            <p:cNvCxnSpPr>
              <a:cxnSpLocks/>
            </p:cNvCxnSpPr>
            <p:nvPr/>
          </p:nvCxnSpPr>
          <p:spPr>
            <a:xfrm>
              <a:off x="1920240" y="2367280"/>
              <a:ext cx="351764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F57C973-9C48-4500-973C-433E18195120}"/>
                </a:ext>
              </a:extLst>
            </p:cNvPr>
            <p:cNvCxnSpPr>
              <a:cxnSpLocks/>
            </p:cNvCxnSpPr>
            <p:nvPr/>
          </p:nvCxnSpPr>
          <p:spPr>
            <a:xfrm flipV="1">
              <a:off x="992502" y="2367280"/>
              <a:ext cx="94640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9E3C132-E068-4B7D-9410-E53E55DF1939}"/>
                </a:ext>
              </a:extLst>
            </p:cNvPr>
            <p:cNvCxnSpPr>
              <a:cxnSpLocks/>
            </p:cNvCxnSpPr>
            <p:nvPr/>
          </p:nvCxnSpPr>
          <p:spPr>
            <a:xfrm flipH="1" flipV="1">
              <a:off x="5437880" y="2367280"/>
              <a:ext cx="927738"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1CC2C4CB-9D16-4270-A357-F770665A65B4}"/>
                </a:ext>
              </a:extLst>
            </p:cNvPr>
            <p:cNvCxnSpPr>
              <a:cxnSpLocks/>
            </p:cNvCxnSpPr>
            <p:nvPr/>
          </p:nvCxnSpPr>
          <p:spPr>
            <a:xfrm flipH="1">
              <a:off x="992502" y="4602480"/>
              <a:ext cx="5373116" cy="0"/>
            </a:xfrm>
            <a:prstGeom prst="line">
              <a:avLst/>
            </a:prstGeom>
            <a:ln w="5715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C7F4820-64A6-4897-8FE1-677FFFAC7C1A}"/>
                </a:ext>
              </a:extLst>
            </p:cNvPr>
            <p:cNvSpPr txBox="1"/>
            <p:nvPr/>
          </p:nvSpPr>
          <p:spPr>
            <a:xfrm>
              <a:off x="1642521" y="1766172"/>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47" name="TextBox 146">
              <a:extLst>
                <a:ext uri="{FF2B5EF4-FFF2-40B4-BE49-F238E27FC236}">
                  <a16:creationId xmlns:a16="http://schemas.microsoft.com/office/drawing/2014/main" id="{865A7C94-F214-473D-8820-1CEB34FE18F0}"/>
                </a:ext>
              </a:extLst>
            </p:cNvPr>
            <p:cNvSpPr txBox="1"/>
            <p:nvPr/>
          </p:nvSpPr>
          <p:spPr>
            <a:xfrm>
              <a:off x="5229001" y="1665226"/>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48" name="TextBox 147">
              <a:extLst>
                <a:ext uri="{FF2B5EF4-FFF2-40B4-BE49-F238E27FC236}">
                  <a16:creationId xmlns:a16="http://schemas.microsoft.com/office/drawing/2014/main" id="{2DAC1141-56DB-4B6A-BB11-7DB180E96919}"/>
                </a:ext>
              </a:extLst>
            </p:cNvPr>
            <p:cNvSpPr txBox="1"/>
            <p:nvPr/>
          </p:nvSpPr>
          <p:spPr>
            <a:xfrm>
              <a:off x="715593" y="4602480"/>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49" name="TextBox 148">
              <a:extLst>
                <a:ext uri="{FF2B5EF4-FFF2-40B4-BE49-F238E27FC236}">
                  <a16:creationId xmlns:a16="http://schemas.microsoft.com/office/drawing/2014/main" id="{9B5BF221-4EF8-4729-8461-742F78D9255D}"/>
                </a:ext>
              </a:extLst>
            </p:cNvPr>
            <p:cNvSpPr txBox="1"/>
            <p:nvPr/>
          </p:nvSpPr>
          <p:spPr>
            <a:xfrm>
              <a:off x="6096000" y="4612639"/>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cxnSp>
          <p:nvCxnSpPr>
            <p:cNvPr id="150" name="Straight Connector 149">
              <a:extLst>
                <a:ext uri="{FF2B5EF4-FFF2-40B4-BE49-F238E27FC236}">
                  <a16:creationId xmlns:a16="http://schemas.microsoft.com/office/drawing/2014/main" id="{13635F92-EFAF-4416-B44B-F6698F680096}"/>
                </a:ext>
              </a:extLst>
            </p:cNvPr>
            <p:cNvCxnSpPr>
              <a:cxnSpLocks/>
            </p:cNvCxnSpPr>
            <p:nvPr/>
          </p:nvCxnSpPr>
          <p:spPr>
            <a:xfrm>
              <a:off x="1938911" y="2357122"/>
              <a:ext cx="174014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7DEFBAAA-E0D6-44A3-AB3F-647AC6CCD327}"/>
                </a:ext>
              </a:extLst>
            </p:cNvPr>
            <p:cNvCxnSpPr>
              <a:cxnSpLocks/>
            </p:cNvCxnSpPr>
            <p:nvPr/>
          </p:nvCxnSpPr>
          <p:spPr>
            <a:xfrm flipH="1">
              <a:off x="3697731" y="2377438"/>
              <a:ext cx="1740149" cy="2245358"/>
            </a:xfrm>
            <a:prstGeom prst="line">
              <a:avLst/>
            </a:prstGeom>
            <a:ln w="57150"/>
          </p:spPr>
          <p:style>
            <a:lnRef idx="1">
              <a:schemeClr val="dk1"/>
            </a:lnRef>
            <a:fillRef idx="0">
              <a:schemeClr val="dk1"/>
            </a:fillRef>
            <a:effectRef idx="0">
              <a:schemeClr val="dk1"/>
            </a:effectRef>
            <a:fontRef idx="minor">
              <a:schemeClr val="tx1"/>
            </a:fontRef>
          </p:style>
        </p:cxnSp>
        <p:sp>
          <p:nvSpPr>
            <p:cNvPr id="155" name="TextBox 154">
              <a:extLst>
                <a:ext uri="{FF2B5EF4-FFF2-40B4-BE49-F238E27FC236}">
                  <a16:creationId xmlns:a16="http://schemas.microsoft.com/office/drawing/2014/main" id="{6DE4E3DE-93D8-4681-A6D0-0F3C2ABF98BF}"/>
                </a:ext>
              </a:extLst>
            </p:cNvPr>
            <p:cNvSpPr txBox="1"/>
            <p:nvPr/>
          </p:nvSpPr>
          <p:spPr>
            <a:xfrm>
              <a:off x="3535680" y="4643013"/>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panose="020F0502020204030204"/>
                </a:rPr>
                <a:t>C</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6" name="组合 18">
            <a:extLst>
              <a:ext uri="{FF2B5EF4-FFF2-40B4-BE49-F238E27FC236}">
                <a16:creationId xmlns:a16="http://schemas.microsoft.com/office/drawing/2014/main" id="{04556AE3-9451-4FA1-827E-D8F6999BCFFF}"/>
              </a:ext>
            </a:extLst>
          </p:cNvPr>
          <p:cNvGrpSpPr/>
          <p:nvPr/>
        </p:nvGrpSpPr>
        <p:grpSpPr>
          <a:xfrm>
            <a:off x="6239612" y="64172"/>
            <a:ext cx="5266219" cy="2912640"/>
            <a:chOff x="1317" y="3053"/>
            <a:chExt cx="18092" cy="4020"/>
          </a:xfrm>
        </p:grpSpPr>
        <p:grpSp>
          <p:nvGrpSpPr>
            <p:cNvPr id="517" name="组合 15">
              <a:extLst>
                <a:ext uri="{FF2B5EF4-FFF2-40B4-BE49-F238E27FC236}">
                  <a16:creationId xmlns:a16="http://schemas.microsoft.com/office/drawing/2014/main" id="{EC1C9EB6-39E3-4957-8598-22655E437A36}"/>
                </a:ext>
              </a:extLst>
            </p:cNvPr>
            <p:cNvGrpSpPr/>
            <p:nvPr/>
          </p:nvGrpSpPr>
          <p:grpSpPr>
            <a:xfrm>
              <a:off x="1317" y="3053"/>
              <a:ext cx="16811" cy="4020"/>
              <a:chOff x="1020" y="2328"/>
              <a:chExt cx="11098" cy="8282"/>
            </a:xfrm>
          </p:grpSpPr>
          <p:sp>
            <p:nvSpPr>
              <p:cNvPr id="520" name="圆角矩形 14">
                <a:extLst>
                  <a:ext uri="{FF2B5EF4-FFF2-40B4-BE49-F238E27FC236}">
                    <a16:creationId xmlns:a16="http://schemas.microsoft.com/office/drawing/2014/main" id="{09B0A4CD-F4AB-41BD-AF30-0BEE2B3A6D1F}"/>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521" name="圆角矩形 13">
                <a:extLst>
                  <a:ext uri="{FF2B5EF4-FFF2-40B4-BE49-F238E27FC236}">
                    <a16:creationId xmlns:a16="http://schemas.microsoft.com/office/drawing/2014/main" id="{1DB8AF44-26B4-43A9-9B45-C5A3976E20F1}"/>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518" name="文本框 17">
              <a:extLst>
                <a:ext uri="{FF2B5EF4-FFF2-40B4-BE49-F238E27FC236}">
                  <a16:creationId xmlns:a16="http://schemas.microsoft.com/office/drawing/2014/main" id="{89E437CA-A876-4C97-BB08-48C38C2BF1CC}"/>
                </a:ext>
              </a:extLst>
            </p:cNvPr>
            <p:cNvSpPr txBox="1"/>
            <p:nvPr/>
          </p:nvSpPr>
          <p:spPr>
            <a:xfrm>
              <a:off x="2295" y="3299"/>
              <a:ext cx="17114" cy="2328"/>
            </a:xfrm>
            <a:prstGeom prst="rect">
              <a:avLst/>
            </a:prstGeom>
            <a:noFill/>
          </p:spPr>
          <p:txBody>
            <a:bodyPr wrap="square" rtlCol="0">
              <a:spAutoFit/>
            </a:bodyPr>
            <a:lstStyle/>
            <a:p>
              <a:pPr algn="l"/>
              <a:r>
                <a:rPr lang="en-US" sz="3600" b="0" i="0" dirty="0" err="1">
                  <a:solidFill>
                    <a:srgbClr val="FF0000"/>
                  </a:solidFill>
                  <a:effectLst/>
                  <a:latin typeface="Arial" panose="020B0604020202020204" pitchFamily="34" charset="0"/>
                  <a:cs typeface="Arial" panose="020B0604020202020204" pitchFamily="34" charset="0"/>
                </a:rPr>
                <a:t>Các</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ADC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BCE</a:t>
              </a:r>
            </a:p>
          </p:txBody>
        </p:sp>
      </p:grpSp>
      <p:grpSp>
        <p:nvGrpSpPr>
          <p:cNvPr id="524" name="组合 18">
            <a:extLst>
              <a:ext uri="{FF2B5EF4-FFF2-40B4-BE49-F238E27FC236}">
                <a16:creationId xmlns:a16="http://schemas.microsoft.com/office/drawing/2014/main" id="{0159A6F0-CD49-41F6-A955-9CEB7FA13F12}"/>
              </a:ext>
            </a:extLst>
          </p:cNvPr>
          <p:cNvGrpSpPr/>
          <p:nvPr/>
        </p:nvGrpSpPr>
        <p:grpSpPr>
          <a:xfrm>
            <a:off x="6275529" y="3428999"/>
            <a:ext cx="5266219" cy="3103879"/>
            <a:chOff x="1317" y="3053"/>
            <a:chExt cx="18092" cy="4020"/>
          </a:xfrm>
        </p:grpSpPr>
        <p:grpSp>
          <p:nvGrpSpPr>
            <p:cNvPr id="525" name="组合 15">
              <a:extLst>
                <a:ext uri="{FF2B5EF4-FFF2-40B4-BE49-F238E27FC236}">
                  <a16:creationId xmlns:a16="http://schemas.microsoft.com/office/drawing/2014/main" id="{FC22A65F-FC87-41CA-8AF9-62D490C3485F}"/>
                </a:ext>
              </a:extLst>
            </p:cNvPr>
            <p:cNvGrpSpPr/>
            <p:nvPr/>
          </p:nvGrpSpPr>
          <p:grpSpPr>
            <a:xfrm>
              <a:off x="1317" y="3053"/>
              <a:ext cx="16811" cy="4020"/>
              <a:chOff x="1020" y="2328"/>
              <a:chExt cx="11098" cy="8282"/>
            </a:xfrm>
          </p:grpSpPr>
          <p:sp>
            <p:nvSpPr>
              <p:cNvPr id="527" name="圆角矩形 14">
                <a:extLst>
                  <a:ext uri="{FF2B5EF4-FFF2-40B4-BE49-F238E27FC236}">
                    <a16:creationId xmlns:a16="http://schemas.microsoft.com/office/drawing/2014/main" id="{C05BBA33-E963-4A2E-A129-D668A9A8B059}"/>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528" name="圆角矩形 13">
                <a:extLst>
                  <a:ext uri="{FF2B5EF4-FFF2-40B4-BE49-F238E27FC236}">
                    <a16:creationId xmlns:a16="http://schemas.microsoft.com/office/drawing/2014/main" id="{77D5DD46-3CA1-4D0F-B62F-42F567B71F3F}"/>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526" name="文本框 17">
              <a:extLst>
                <a:ext uri="{FF2B5EF4-FFF2-40B4-BE49-F238E27FC236}">
                  <a16:creationId xmlns:a16="http://schemas.microsoft.com/office/drawing/2014/main" id="{C799765C-6B93-4F5C-B79B-90D8E16A1046}"/>
                </a:ext>
              </a:extLst>
            </p:cNvPr>
            <p:cNvSpPr txBox="1"/>
            <p:nvPr/>
          </p:nvSpPr>
          <p:spPr>
            <a:xfrm>
              <a:off x="2295" y="3299"/>
              <a:ext cx="17114" cy="3186"/>
            </a:xfrm>
            <a:prstGeom prst="rect">
              <a:avLst/>
            </a:prstGeom>
            <a:noFill/>
          </p:spPr>
          <p:txBody>
            <a:bodyPr wrap="square" rtlCol="0">
              <a:spAutoFit/>
            </a:bodyPr>
            <a:lstStyle/>
            <a:p>
              <a:pPr algn="l"/>
              <a:r>
                <a:rPr lang="en-US" sz="3600" b="0" i="0" dirty="0" err="1">
                  <a:solidFill>
                    <a:srgbClr val="FF0000"/>
                  </a:solidFill>
                  <a:effectLst/>
                  <a:latin typeface="Arial" panose="020B0604020202020204" pitchFamily="34" charset="0"/>
                  <a:cs typeface="Arial" panose="020B0604020202020204" pitchFamily="34" charset="0"/>
                </a:rPr>
                <a:t>Các</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ABCD</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ABEC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ABED</a:t>
              </a:r>
            </a:p>
          </p:txBody>
        </p:sp>
      </p:grpSp>
    </p:spTree>
    <p:extLst>
      <p:ext uri="{BB962C8B-B14F-4D97-AF65-F5344CB8AC3E}">
        <p14:creationId xmlns:p14="http://schemas.microsoft.com/office/powerpoint/2010/main" val="598823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516"/>
                                        </p:tgtEl>
                                        <p:attrNameLst>
                                          <p:attrName>style.visibility</p:attrName>
                                        </p:attrNameLst>
                                      </p:cBhvr>
                                      <p:to>
                                        <p:strVal val="visible"/>
                                      </p:to>
                                    </p:set>
                                    <p:animEffect transition="in" filter="fade">
                                      <p:cBhvr>
                                        <p:cTn id="13" dur="1000"/>
                                        <p:tgtEl>
                                          <p:spTgt spid="516"/>
                                        </p:tgtEl>
                                      </p:cBhvr>
                                    </p:animEffect>
                                    <p:anim calcmode="lin" valueType="num">
                                      <p:cBhvr>
                                        <p:cTn id="14" dur="1000" fill="hold"/>
                                        <p:tgtEl>
                                          <p:spTgt spid="516"/>
                                        </p:tgtEl>
                                        <p:attrNameLst>
                                          <p:attrName>ppt_x</p:attrName>
                                        </p:attrNameLst>
                                      </p:cBhvr>
                                      <p:tavLst>
                                        <p:tav tm="0">
                                          <p:val>
                                            <p:strVal val="#ppt_x"/>
                                          </p:val>
                                        </p:tav>
                                        <p:tav tm="100000">
                                          <p:val>
                                            <p:strVal val="#ppt_x"/>
                                          </p:val>
                                        </p:tav>
                                      </p:tavLst>
                                    </p:anim>
                                    <p:anim calcmode="lin" valueType="num">
                                      <p:cBhvr>
                                        <p:cTn id="15" dur="900" decel="100000" fill="hold"/>
                                        <p:tgtEl>
                                          <p:spTgt spid="51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1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524"/>
                                        </p:tgtEl>
                                        <p:attrNameLst>
                                          <p:attrName>style.visibility</p:attrName>
                                        </p:attrNameLst>
                                      </p:cBhvr>
                                      <p:to>
                                        <p:strVal val="visible"/>
                                      </p:to>
                                    </p:set>
                                    <p:animEffect transition="in" filter="fade">
                                      <p:cBhvr>
                                        <p:cTn id="21" dur="1000"/>
                                        <p:tgtEl>
                                          <p:spTgt spid="524"/>
                                        </p:tgtEl>
                                      </p:cBhvr>
                                    </p:animEffect>
                                    <p:anim calcmode="lin" valueType="num">
                                      <p:cBhvr>
                                        <p:cTn id="22" dur="1000" fill="hold"/>
                                        <p:tgtEl>
                                          <p:spTgt spid="524"/>
                                        </p:tgtEl>
                                        <p:attrNameLst>
                                          <p:attrName>ppt_x</p:attrName>
                                        </p:attrNameLst>
                                      </p:cBhvr>
                                      <p:tavLst>
                                        <p:tav tm="0">
                                          <p:val>
                                            <p:strVal val="#ppt_x"/>
                                          </p:val>
                                        </p:tav>
                                        <p:tav tm="100000">
                                          <p:val>
                                            <p:strVal val="#ppt_x"/>
                                          </p:val>
                                        </p:tav>
                                      </p:tavLst>
                                    </p:anim>
                                    <p:anim calcmode="lin" valueType="num">
                                      <p:cBhvr>
                                        <p:cTn id="23" dur="900" decel="100000" fill="hold"/>
                                        <p:tgtEl>
                                          <p:spTgt spid="52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32" name="Graphic 2">
            <a:extLst>
              <a:ext uri="{FF2B5EF4-FFF2-40B4-BE49-F238E27FC236}">
                <a16:creationId xmlns:a16="http://schemas.microsoft.com/office/drawing/2014/main" id="{78087135-6573-4D73-B991-EC1493B6B0A8}"/>
              </a:ext>
            </a:extLst>
          </p:cNvPr>
          <p:cNvGrpSpPr/>
          <p:nvPr/>
        </p:nvGrpSpPr>
        <p:grpSpPr>
          <a:xfrm rot="10316914">
            <a:off x="11460147" y="138102"/>
            <a:ext cx="724275" cy="815195"/>
            <a:chOff x="5881684" y="3147949"/>
            <a:chExt cx="428090" cy="557286"/>
          </a:xfrm>
        </p:grpSpPr>
        <p:grpSp>
          <p:nvGrpSpPr>
            <p:cNvPr id="1033" name="Graphic 2">
              <a:extLst>
                <a:ext uri="{FF2B5EF4-FFF2-40B4-BE49-F238E27FC236}">
                  <a16:creationId xmlns:a16="http://schemas.microsoft.com/office/drawing/2014/main" id="{6B26F6E9-B31A-45C3-899B-E98AD9FB4531}"/>
                </a:ext>
              </a:extLst>
            </p:cNvPr>
            <p:cNvGrpSpPr/>
            <p:nvPr/>
          </p:nvGrpSpPr>
          <p:grpSpPr>
            <a:xfrm>
              <a:off x="5881684" y="3147949"/>
              <a:ext cx="428090" cy="557286"/>
              <a:chOff x="5881684" y="3147949"/>
              <a:chExt cx="428090" cy="557286"/>
            </a:xfrm>
          </p:grpSpPr>
          <p:sp>
            <p:nvSpPr>
              <p:cNvPr id="1035" name="Freeform: Shape 1034">
                <a:extLst>
                  <a:ext uri="{FF2B5EF4-FFF2-40B4-BE49-F238E27FC236}">
                    <a16:creationId xmlns:a16="http://schemas.microsoft.com/office/drawing/2014/main" id="{01DA5079-33AB-4A97-BEFD-04E63C10D296}"/>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6" name="Freeform: Shape 1035">
                <a:extLst>
                  <a:ext uri="{FF2B5EF4-FFF2-40B4-BE49-F238E27FC236}">
                    <a16:creationId xmlns:a16="http://schemas.microsoft.com/office/drawing/2014/main" id="{68A736E7-F88B-45AC-A0BA-26092EFC40FC}"/>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7" name="Freeform: Shape 1036">
                <a:extLst>
                  <a:ext uri="{FF2B5EF4-FFF2-40B4-BE49-F238E27FC236}">
                    <a16:creationId xmlns:a16="http://schemas.microsoft.com/office/drawing/2014/main" id="{8C676B84-1334-4615-AF48-1C1E6D1894BC}"/>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8" name="Freeform: Shape 1037">
                <a:extLst>
                  <a:ext uri="{FF2B5EF4-FFF2-40B4-BE49-F238E27FC236}">
                    <a16:creationId xmlns:a16="http://schemas.microsoft.com/office/drawing/2014/main" id="{CCA88DE5-5784-41D8-9A0C-B7B3C097324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39" name="Freeform: Shape 1038">
                <a:extLst>
                  <a:ext uri="{FF2B5EF4-FFF2-40B4-BE49-F238E27FC236}">
                    <a16:creationId xmlns:a16="http://schemas.microsoft.com/office/drawing/2014/main" id="{108A8D3E-05E0-4584-B822-C3A0BF5F073E}"/>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40" name="Freeform: Shape 1039">
                <a:extLst>
                  <a:ext uri="{FF2B5EF4-FFF2-40B4-BE49-F238E27FC236}">
                    <a16:creationId xmlns:a16="http://schemas.microsoft.com/office/drawing/2014/main" id="{5077FBAA-8EF4-49AC-A0B5-811DD7D93F70}"/>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1" name="Freeform: Shape 1040">
                <a:extLst>
                  <a:ext uri="{FF2B5EF4-FFF2-40B4-BE49-F238E27FC236}">
                    <a16:creationId xmlns:a16="http://schemas.microsoft.com/office/drawing/2014/main" id="{6C6CB5E5-35C1-41C6-86B9-9B4117FA1418}"/>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2" name="Freeform: Shape 1041">
                <a:extLst>
                  <a:ext uri="{FF2B5EF4-FFF2-40B4-BE49-F238E27FC236}">
                    <a16:creationId xmlns:a16="http://schemas.microsoft.com/office/drawing/2014/main" id="{5784E9F6-00B4-4E2D-8CB0-1F3F5DC13878}"/>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3" name="Freeform: Shape 1042">
                <a:extLst>
                  <a:ext uri="{FF2B5EF4-FFF2-40B4-BE49-F238E27FC236}">
                    <a16:creationId xmlns:a16="http://schemas.microsoft.com/office/drawing/2014/main" id="{29805CE8-DEAB-4AD1-B8DD-6B11DC2380F6}"/>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4" name="Freeform: Shape 1043">
                <a:extLst>
                  <a:ext uri="{FF2B5EF4-FFF2-40B4-BE49-F238E27FC236}">
                    <a16:creationId xmlns:a16="http://schemas.microsoft.com/office/drawing/2014/main" id="{92171995-2DB4-4420-8FB1-B0AF03472A01}"/>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45" name="Graphic 2">
                <a:extLst>
                  <a:ext uri="{FF2B5EF4-FFF2-40B4-BE49-F238E27FC236}">
                    <a16:creationId xmlns:a16="http://schemas.microsoft.com/office/drawing/2014/main" id="{B83961E4-AE84-4084-9B67-13A2E9E92C37}"/>
                  </a:ext>
                </a:extLst>
              </p:cNvPr>
              <p:cNvGrpSpPr/>
              <p:nvPr/>
            </p:nvGrpSpPr>
            <p:grpSpPr>
              <a:xfrm>
                <a:off x="5881684" y="3256226"/>
                <a:ext cx="96300" cy="100097"/>
                <a:chOff x="5881684" y="3256226"/>
                <a:chExt cx="96300" cy="100097"/>
              </a:xfrm>
            </p:grpSpPr>
            <p:sp>
              <p:nvSpPr>
                <p:cNvPr id="1063" name="Freeform: Shape 1062">
                  <a:extLst>
                    <a:ext uri="{FF2B5EF4-FFF2-40B4-BE49-F238E27FC236}">
                      <a16:creationId xmlns:a16="http://schemas.microsoft.com/office/drawing/2014/main" id="{0636E0CA-305E-4ADB-BC01-7B9B75C50AE2}"/>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4" name="Freeform: Shape 1063">
                  <a:extLst>
                    <a:ext uri="{FF2B5EF4-FFF2-40B4-BE49-F238E27FC236}">
                      <a16:creationId xmlns:a16="http://schemas.microsoft.com/office/drawing/2014/main" id="{9A60CA04-0D3F-4DFB-B5A3-783B427144B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046" name="Freeform: Shape 1045">
                <a:extLst>
                  <a:ext uri="{FF2B5EF4-FFF2-40B4-BE49-F238E27FC236}">
                    <a16:creationId xmlns:a16="http://schemas.microsoft.com/office/drawing/2014/main" id="{B5C284A8-1756-4296-B2BB-16514A54401A}"/>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7" name="Freeform: Shape 1046">
                <a:extLst>
                  <a:ext uri="{FF2B5EF4-FFF2-40B4-BE49-F238E27FC236}">
                    <a16:creationId xmlns:a16="http://schemas.microsoft.com/office/drawing/2014/main" id="{C2CA63CC-BEED-45A2-ACDE-112483B98FE3}"/>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8" name="Freeform: Shape 1047">
                <a:extLst>
                  <a:ext uri="{FF2B5EF4-FFF2-40B4-BE49-F238E27FC236}">
                    <a16:creationId xmlns:a16="http://schemas.microsoft.com/office/drawing/2014/main" id="{45CF43A7-1846-4AED-AAE9-9820CB5D2FD9}"/>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9" name="Freeform: Shape 1048">
                <a:extLst>
                  <a:ext uri="{FF2B5EF4-FFF2-40B4-BE49-F238E27FC236}">
                    <a16:creationId xmlns:a16="http://schemas.microsoft.com/office/drawing/2014/main" id="{5A05501A-FE8E-49BE-8ACC-3175C7D53F76}"/>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0" name="Freeform: Shape 1049">
                <a:extLst>
                  <a:ext uri="{FF2B5EF4-FFF2-40B4-BE49-F238E27FC236}">
                    <a16:creationId xmlns:a16="http://schemas.microsoft.com/office/drawing/2014/main" id="{22173367-C7C5-4CF2-8B3B-601F34E08B24}"/>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1" name="Freeform: Shape 1050">
                <a:extLst>
                  <a:ext uri="{FF2B5EF4-FFF2-40B4-BE49-F238E27FC236}">
                    <a16:creationId xmlns:a16="http://schemas.microsoft.com/office/drawing/2014/main" id="{2F49E87F-D6B0-4122-865F-570D022EC140}"/>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2" name="Freeform: Shape 1051">
                <a:extLst>
                  <a:ext uri="{FF2B5EF4-FFF2-40B4-BE49-F238E27FC236}">
                    <a16:creationId xmlns:a16="http://schemas.microsoft.com/office/drawing/2014/main" id="{CE86329A-4672-4E94-9C07-36D237A45900}"/>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3" name="Freeform: Shape 1052">
                <a:extLst>
                  <a:ext uri="{FF2B5EF4-FFF2-40B4-BE49-F238E27FC236}">
                    <a16:creationId xmlns:a16="http://schemas.microsoft.com/office/drawing/2014/main" id="{CABD836E-FD45-47FA-BA8E-9C5ACFC69A14}"/>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4" name="Freeform: Shape 1053">
                <a:extLst>
                  <a:ext uri="{FF2B5EF4-FFF2-40B4-BE49-F238E27FC236}">
                    <a16:creationId xmlns:a16="http://schemas.microsoft.com/office/drawing/2014/main" id="{A4CB7BBE-6A6B-4FCF-9154-996016704356}"/>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5" name="Freeform: Shape 1054">
                <a:extLst>
                  <a:ext uri="{FF2B5EF4-FFF2-40B4-BE49-F238E27FC236}">
                    <a16:creationId xmlns:a16="http://schemas.microsoft.com/office/drawing/2014/main" id="{987031AF-23E9-4E55-A8FC-5A01804ED7A7}"/>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6" name="Freeform: Shape 1055">
                <a:extLst>
                  <a:ext uri="{FF2B5EF4-FFF2-40B4-BE49-F238E27FC236}">
                    <a16:creationId xmlns:a16="http://schemas.microsoft.com/office/drawing/2014/main" id="{2F84BA04-A2E9-4E16-A13B-778F49D12D0B}"/>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57" name="Graphic 2">
                <a:extLst>
                  <a:ext uri="{FF2B5EF4-FFF2-40B4-BE49-F238E27FC236}">
                    <a16:creationId xmlns:a16="http://schemas.microsoft.com/office/drawing/2014/main" id="{39CCC08E-03E5-4EE0-8CB4-4BD8A36D1A46}"/>
                  </a:ext>
                </a:extLst>
              </p:cNvPr>
              <p:cNvGrpSpPr/>
              <p:nvPr/>
            </p:nvGrpSpPr>
            <p:grpSpPr>
              <a:xfrm>
                <a:off x="6089575" y="3442542"/>
                <a:ext cx="29041" cy="29075"/>
                <a:chOff x="6089575" y="3442542"/>
                <a:chExt cx="29041" cy="29075"/>
              </a:xfrm>
            </p:grpSpPr>
            <p:sp>
              <p:nvSpPr>
                <p:cNvPr id="1061" name="Freeform: Shape 1060">
                  <a:extLst>
                    <a:ext uri="{FF2B5EF4-FFF2-40B4-BE49-F238E27FC236}">
                      <a16:creationId xmlns:a16="http://schemas.microsoft.com/office/drawing/2014/main" id="{0E571695-7FDD-447A-BA55-E07CB4D2B7C3}"/>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2" name="Freeform: Shape 1061">
                  <a:extLst>
                    <a:ext uri="{FF2B5EF4-FFF2-40B4-BE49-F238E27FC236}">
                      <a16:creationId xmlns:a16="http://schemas.microsoft.com/office/drawing/2014/main" id="{FE91B28E-7B69-4164-B933-E6C1B691D5BF}"/>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58" name="Graphic 2">
                <a:extLst>
                  <a:ext uri="{FF2B5EF4-FFF2-40B4-BE49-F238E27FC236}">
                    <a16:creationId xmlns:a16="http://schemas.microsoft.com/office/drawing/2014/main" id="{9B20A595-C2B0-4F2F-8762-42BA584D4DC5}"/>
                  </a:ext>
                </a:extLst>
              </p:cNvPr>
              <p:cNvGrpSpPr/>
              <p:nvPr/>
            </p:nvGrpSpPr>
            <p:grpSpPr>
              <a:xfrm>
                <a:off x="6097142" y="3196401"/>
                <a:ext cx="112446" cy="63243"/>
                <a:chOff x="6097142" y="3196401"/>
                <a:chExt cx="112446" cy="63243"/>
              </a:xfrm>
            </p:grpSpPr>
            <p:sp>
              <p:nvSpPr>
                <p:cNvPr id="1059" name="Freeform: Shape 1058">
                  <a:extLst>
                    <a:ext uri="{FF2B5EF4-FFF2-40B4-BE49-F238E27FC236}">
                      <a16:creationId xmlns:a16="http://schemas.microsoft.com/office/drawing/2014/main" id="{F4B099C7-E033-4EA8-B794-CADDAD541F3E}"/>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0" name="Freeform: Shape 1059">
                  <a:extLst>
                    <a:ext uri="{FF2B5EF4-FFF2-40B4-BE49-F238E27FC236}">
                      <a16:creationId xmlns:a16="http://schemas.microsoft.com/office/drawing/2014/main" id="{12B3C9CE-3597-4B67-A858-A729A4C8DD12}"/>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034" name="Freeform: Shape 1033">
              <a:extLst>
                <a:ext uri="{FF2B5EF4-FFF2-40B4-BE49-F238E27FC236}">
                  <a16:creationId xmlns:a16="http://schemas.microsoft.com/office/drawing/2014/main" id="{BAE76ABE-B0D7-4266-A45D-7C46DC9CE40B}"/>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3" name="Group 872">
            <a:extLst>
              <a:ext uri="{FF2B5EF4-FFF2-40B4-BE49-F238E27FC236}">
                <a16:creationId xmlns:a16="http://schemas.microsoft.com/office/drawing/2014/main" id="{86292F08-2916-4311-B152-A31A959A7B2A}"/>
              </a:ext>
            </a:extLst>
          </p:cNvPr>
          <p:cNvGrpSpPr/>
          <p:nvPr/>
        </p:nvGrpSpPr>
        <p:grpSpPr>
          <a:xfrm>
            <a:off x="30913" y="0"/>
            <a:ext cx="11472185" cy="2246769"/>
            <a:chOff x="1594340" y="142543"/>
            <a:chExt cx="10313310" cy="2246769"/>
          </a:xfrm>
        </p:grpSpPr>
        <p:sp>
          <p:nvSpPr>
            <p:cNvPr id="874" name="TextBox 873">
              <a:extLst>
                <a:ext uri="{FF2B5EF4-FFF2-40B4-BE49-F238E27FC236}">
                  <a16:creationId xmlns:a16="http://schemas.microsoft.com/office/drawing/2014/main" id="{8CACD75D-7B64-492E-8AFF-FBA47D44AD11}"/>
                </a:ext>
              </a:extLst>
            </p:cNvPr>
            <p:cNvSpPr txBox="1"/>
            <p:nvPr/>
          </p:nvSpPr>
          <p:spPr>
            <a:xfrm>
              <a:off x="2216028" y="142543"/>
              <a:ext cx="9691622" cy="2246769"/>
            </a:xfrm>
            <a:prstGeom prst="rect">
              <a:avLst/>
            </a:prstGeom>
            <a:noFill/>
          </p:spPr>
          <p:txBody>
            <a:bodyPr wrap="square" rtlCol="0">
              <a:spAutoFit/>
            </a:bodyPr>
            <a:lstStyle/>
            <a:p>
              <a:pPr algn="just"/>
              <a:r>
                <a:rPr lang="en-US" sz="2800" b="0" i="0" dirty="0">
                  <a:solidFill>
                    <a:srgbClr val="333333"/>
                  </a:solidFill>
                  <a:effectLst/>
                </a:rPr>
                <a:t> </a:t>
              </a:r>
              <a:r>
                <a:rPr lang="vi-VN" sz="2800" b="0" i="0" dirty="0">
                  <a:solidFill>
                    <a:srgbClr val="333333"/>
                  </a:solidFill>
                  <a:effectLst/>
                </a:rPr>
                <a:t>Mai đánh dấu một số điểm trên tờ giấy màu (như hình vẽ). Qua hai điểm trong các điểm đã đánh dấu, Mai có thể cắt tờ giấy theo đoạn thẳng nào để được:</a:t>
              </a:r>
            </a:p>
            <a:p>
              <a:pPr algn="just"/>
              <a:r>
                <a:rPr lang="vi-VN" sz="2800" b="0" i="0" dirty="0">
                  <a:solidFill>
                    <a:srgbClr val="333333"/>
                  </a:solidFill>
                  <a:effectLst/>
                </a:rPr>
                <a:t>a) 2 hình tứ giác?</a:t>
              </a:r>
            </a:p>
            <a:p>
              <a:pPr algn="just"/>
              <a:r>
                <a:rPr lang="vi-VN" sz="2800" b="0" i="0" dirty="0">
                  <a:solidFill>
                    <a:srgbClr val="333333"/>
                  </a:solidFill>
                  <a:effectLst/>
                </a:rPr>
                <a:t>b) 1 hình tam giác và 1 hình tứ giác?</a:t>
              </a:r>
            </a:p>
          </p:txBody>
        </p:sp>
        <p:sp>
          <p:nvSpPr>
            <p:cNvPr id="875" name="Oval 874">
              <a:extLst>
                <a:ext uri="{FF2B5EF4-FFF2-40B4-BE49-F238E27FC236}">
                  <a16:creationId xmlns:a16="http://schemas.microsoft.com/office/drawing/2014/main" id="{2CAEBC42-CC86-43DD-BBD7-FAECCB59D9E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endParaRPr>
            </a:p>
          </p:txBody>
        </p:sp>
        <p:sp>
          <p:nvSpPr>
            <p:cNvPr id="876" name="TextBox 875">
              <a:extLst>
                <a:ext uri="{FF2B5EF4-FFF2-40B4-BE49-F238E27FC236}">
                  <a16:creationId xmlns:a16="http://schemas.microsoft.com/office/drawing/2014/main" id="{18ED1744-2C0E-42DB-94E2-C8E4CF143079}"/>
                </a:ext>
              </a:extLst>
            </p:cNvPr>
            <p:cNvSpPr txBox="1"/>
            <p:nvPr/>
          </p:nvSpPr>
          <p:spPr>
            <a:xfrm>
              <a:off x="1594340" y="235280"/>
              <a:ext cx="7688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3</a:t>
              </a:r>
            </a:p>
          </p:txBody>
        </p:sp>
      </p:grpSp>
      <p:pic>
        <p:nvPicPr>
          <p:cNvPr id="7" name="Picture 6">
            <a:extLst>
              <a:ext uri="{FF2B5EF4-FFF2-40B4-BE49-F238E27FC236}">
                <a16:creationId xmlns:a16="http://schemas.microsoft.com/office/drawing/2014/main" id="{FC0EA138-654C-4678-A6E8-C43332361B68}"/>
              </a:ext>
            </a:extLst>
          </p:cNvPr>
          <p:cNvPicPr>
            <a:picLocks noChangeAspect="1"/>
          </p:cNvPicPr>
          <p:nvPr/>
        </p:nvPicPr>
        <p:blipFill>
          <a:blip r:embed="rId2"/>
          <a:stretch>
            <a:fillRect/>
          </a:stretch>
        </p:blipFill>
        <p:spPr>
          <a:xfrm>
            <a:off x="457333" y="3029584"/>
            <a:ext cx="4072604" cy="2487295"/>
          </a:xfrm>
          <a:prstGeom prst="rect">
            <a:avLst/>
          </a:prstGeom>
        </p:spPr>
      </p:pic>
      <p:pic>
        <p:nvPicPr>
          <p:cNvPr id="9" name="Picture 8">
            <a:extLst>
              <a:ext uri="{FF2B5EF4-FFF2-40B4-BE49-F238E27FC236}">
                <a16:creationId xmlns:a16="http://schemas.microsoft.com/office/drawing/2014/main" id="{AA6BFD2D-9288-4C8E-B531-6E1F4DDEC32F}"/>
              </a:ext>
            </a:extLst>
          </p:cNvPr>
          <p:cNvPicPr>
            <a:picLocks noChangeAspect="1"/>
          </p:cNvPicPr>
          <p:nvPr/>
        </p:nvPicPr>
        <p:blipFill>
          <a:blip r:embed="rId3"/>
          <a:stretch>
            <a:fillRect/>
          </a:stretch>
        </p:blipFill>
        <p:spPr>
          <a:xfrm>
            <a:off x="8208450" y="3356437"/>
            <a:ext cx="3952875" cy="3501563"/>
          </a:xfrm>
          <a:prstGeom prst="rect">
            <a:avLst/>
          </a:prstGeom>
        </p:spPr>
      </p:pic>
      <p:cxnSp>
        <p:nvCxnSpPr>
          <p:cNvPr id="13" name="Straight Connector 12">
            <a:extLst>
              <a:ext uri="{FF2B5EF4-FFF2-40B4-BE49-F238E27FC236}">
                <a16:creationId xmlns:a16="http://schemas.microsoft.com/office/drawing/2014/main" id="{94776ECF-C8C2-4230-8A45-98EDB8D3D63F}"/>
              </a:ext>
            </a:extLst>
          </p:cNvPr>
          <p:cNvCxnSpPr/>
          <p:nvPr/>
        </p:nvCxnSpPr>
        <p:spPr>
          <a:xfrm>
            <a:off x="7132062" y="894022"/>
            <a:ext cx="4216400" cy="23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BB6DFB77-BBD0-42B7-8607-48AFDC519DD8}"/>
              </a:ext>
            </a:extLst>
          </p:cNvPr>
          <p:cNvCxnSpPr>
            <a:cxnSpLocks/>
          </p:cNvCxnSpPr>
          <p:nvPr/>
        </p:nvCxnSpPr>
        <p:spPr>
          <a:xfrm>
            <a:off x="886197" y="1283684"/>
            <a:ext cx="3858523" cy="23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5E23BBE0-53D0-4B98-B823-4206312DC4B9}"/>
              </a:ext>
            </a:extLst>
          </p:cNvPr>
          <p:cNvCxnSpPr>
            <a:cxnSpLocks/>
          </p:cNvCxnSpPr>
          <p:nvPr/>
        </p:nvCxnSpPr>
        <p:spPr>
          <a:xfrm>
            <a:off x="886197" y="1703713"/>
            <a:ext cx="2649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4E0B6B9-1C62-4C52-B207-DD509F5DBCBB}"/>
              </a:ext>
            </a:extLst>
          </p:cNvPr>
          <p:cNvCxnSpPr/>
          <p:nvPr/>
        </p:nvCxnSpPr>
        <p:spPr>
          <a:xfrm flipH="1">
            <a:off x="1838960" y="3556000"/>
            <a:ext cx="1320800" cy="15512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78F1A735-435A-418D-AFBE-824CD21F2F99}"/>
              </a:ext>
            </a:extLst>
          </p:cNvPr>
          <p:cNvCxnSpPr>
            <a:cxnSpLocks/>
          </p:cNvCxnSpPr>
          <p:nvPr/>
        </p:nvCxnSpPr>
        <p:spPr>
          <a:xfrm>
            <a:off x="821295" y="2150753"/>
            <a:ext cx="56811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5312794C-18C3-4B16-8E5D-3A7BD5207998}"/>
              </a:ext>
            </a:extLst>
          </p:cNvPr>
          <p:cNvCxnSpPr>
            <a:cxnSpLocks/>
          </p:cNvCxnSpPr>
          <p:nvPr/>
        </p:nvCxnSpPr>
        <p:spPr>
          <a:xfrm flipH="1">
            <a:off x="1838960" y="3525898"/>
            <a:ext cx="2184400" cy="16114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FC422DE0-970D-4E57-A352-5955D2DC01B9}"/>
              </a:ext>
            </a:extLst>
          </p:cNvPr>
          <p:cNvCxnSpPr>
            <a:cxnSpLocks/>
          </p:cNvCxnSpPr>
          <p:nvPr/>
        </p:nvCxnSpPr>
        <p:spPr>
          <a:xfrm>
            <a:off x="3193558" y="3542865"/>
            <a:ext cx="829802" cy="15643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647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81"/>
                                        </p:tgtEl>
                                        <p:attrNameLst>
                                          <p:attrName>style.visibility</p:attrName>
                                        </p:attrNameLst>
                                      </p:cBhvr>
                                      <p:to>
                                        <p:strVal val="visible"/>
                                      </p:to>
                                    </p:set>
                                    <p:animEffect transition="in" filter="barn(inVertical)">
                                      <p:cBhvr>
                                        <p:cTn id="23" dur="500"/>
                                        <p:tgtEl>
                                          <p:spTgt spid="28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83"/>
                                        </p:tgtEl>
                                        <p:attrNameLst>
                                          <p:attrName>style.visibility</p:attrName>
                                        </p:attrNameLst>
                                      </p:cBhvr>
                                      <p:to>
                                        <p:strVal val="visible"/>
                                      </p:to>
                                    </p:set>
                                    <p:animEffect transition="in" filter="barn(inVertical)">
                                      <p:cBhvr>
                                        <p:cTn id="28" dur="500"/>
                                        <p:tgtEl>
                                          <p:spTgt spid="28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88"/>
                                        </p:tgtEl>
                                        <p:attrNameLst>
                                          <p:attrName>style.visibility</p:attrName>
                                        </p:attrNameLst>
                                      </p:cBhvr>
                                      <p:to>
                                        <p:strVal val="visible"/>
                                      </p:to>
                                    </p:set>
                                    <p:animEffect transition="in" filter="barn(inVertical)">
                                      <p:cBhvr>
                                        <p:cTn id="43" dur="500"/>
                                        <p:tgtEl>
                                          <p:spTgt spid="28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91"/>
                                        </p:tgtEl>
                                        <p:attrNameLst>
                                          <p:attrName>style.visibility</p:attrName>
                                        </p:attrNameLst>
                                      </p:cBhvr>
                                      <p:to>
                                        <p:strVal val="visible"/>
                                      </p:to>
                                    </p:set>
                                    <p:animEffect transition="in" filter="wipe(down)">
                                      <p:cBhvr>
                                        <p:cTn id="48" dur="500"/>
                                        <p:tgtEl>
                                          <p:spTgt spid="29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91"/>
                                        </p:tgtEl>
                                      </p:cBhvr>
                                    </p:animEffect>
                                    <p:set>
                                      <p:cBhvr>
                                        <p:cTn id="53" dur="1" fill="hold">
                                          <p:stCondLst>
                                            <p:cond delay="499"/>
                                          </p:stCondLst>
                                        </p:cTn>
                                        <p:tgtEl>
                                          <p:spTgt spid="29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00"/>
                                        </p:tgtEl>
                                        <p:attrNameLst>
                                          <p:attrName>style.visibility</p:attrName>
                                        </p:attrNameLst>
                                      </p:cBhvr>
                                      <p:to>
                                        <p:strVal val="visible"/>
                                      </p:to>
                                    </p:set>
                                    <p:animEffect transition="in" filter="wipe(down)">
                                      <p:cBhvr>
                                        <p:cTn id="58" dur="500"/>
                                        <p:tgtEl>
                                          <p:spTgt spid="30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00"/>
                                        </p:tgtEl>
                                      </p:cBhvr>
                                    </p:animEffect>
                                    <p:set>
                                      <p:cBhvr>
                                        <p:cTn id="63" dur="1" fill="hold">
                                          <p:stCondLst>
                                            <p:cond delay="499"/>
                                          </p:stCondLst>
                                        </p:cTn>
                                        <p:tgtEl>
                                          <p:spTgt spid="3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0014F4B-F394-404E-AC7D-C5D7DBB87343}"/>
              </a:ext>
            </a:extLst>
          </p:cNvPr>
          <p:cNvSpPr/>
          <p:nvPr/>
        </p:nvSpPr>
        <p:spPr>
          <a:xfrm rot="14173891">
            <a:off x="-1654429" y="596779"/>
            <a:ext cx="8916459"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TextBox 8">
            <a:extLst>
              <a:ext uri="{FF2B5EF4-FFF2-40B4-BE49-F238E27FC236}">
                <a16:creationId xmlns:a16="http://schemas.microsoft.com/office/drawing/2014/main" id="{952DD03B-DD17-4E9B-A0F2-7525DAB6F438}"/>
              </a:ext>
            </a:extLst>
          </p:cNvPr>
          <p:cNvSpPr txBox="1"/>
          <p:nvPr/>
        </p:nvSpPr>
        <p:spPr>
          <a:xfrm>
            <a:off x="6076445" y="2934212"/>
            <a:ext cx="6321116" cy="174137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8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CỦNG CỐ</a:t>
            </a:r>
            <a:endParaRPr kumimoji="0" lang="th-TH" sz="28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sp>
        <p:nvSpPr>
          <p:cNvPr id="17831" name="Freeform: Shape 17830">
            <a:extLst>
              <a:ext uri="{FF2B5EF4-FFF2-40B4-BE49-F238E27FC236}">
                <a16:creationId xmlns:a16="http://schemas.microsoft.com/office/drawing/2014/main" id="{93D5BCD2-D8BA-431C-8A16-A507B4718940}"/>
              </a:ext>
            </a:extLst>
          </p:cNvPr>
          <p:cNvSpPr/>
          <p:nvPr/>
        </p:nvSpPr>
        <p:spPr>
          <a:xfrm rot="387685">
            <a:off x="-219191" y="450726"/>
            <a:ext cx="5812133" cy="7302343"/>
          </a:xfrm>
          <a:custGeom>
            <a:avLst/>
            <a:gdLst>
              <a:gd name="connsiteX0" fmla="*/ 4324606 w 4324605"/>
              <a:gd name="connsiteY0" fmla="*/ 0 h 3379484"/>
              <a:gd name="connsiteX1" fmla="*/ 4180941 w 4324605"/>
              <a:gd name="connsiteY1" fmla="*/ 130383 h 3379484"/>
              <a:gd name="connsiteX2" fmla="*/ 2863825 w 4324605"/>
              <a:gd name="connsiteY2" fmla="*/ 2648869 h 3379484"/>
              <a:gd name="connsiteX3" fmla="*/ 2845754 w 4324605"/>
              <a:gd name="connsiteY3" fmla="*/ 3379485 h 3379484"/>
              <a:gd name="connsiteX4" fmla="*/ 1803862 w 4324605"/>
              <a:gd name="connsiteY4" fmla="*/ 2990594 h 3379484"/>
              <a:gd name="connsiteX5" fmla="*/ 1416507 w 4324605"/>
              <a:gd name="connsiteY5" fmla="*/ 1718205 h 3379484"/>
              <a:gd name="connsiteX6" fmla="*/ 0 w 4324605"/>
              <a:gd name="connsiteY6" fmla="*/ 0 h 3379484"/>
              <a:gd name="connsiteX7" fmla="*/ 4324606 w 4324605"/>
              <a:gd name="connsiteY7" fmla="*/ 0 h 3379484"/>
              <a:gd name="connsiteX0" fmla="*/ 3846867 w 3846867"/>
              <a:gd name="connsiteY0" fmla="*/ 0 h 3379485"/>
              <a:gd name="connsiteX1" fmla="*/ 3703202 w 3846867"/>
              <a:gd name="connsiteY1" fmla="*/ 130383 h 3379485"/>
              <a:gd name="connsiteX2" fmla="*/ 2386086 w 3846867"/>
              <a:gd name="connsiteY2" fmla="*/ 2648869 h 3379485"/>
              <a:gd name="connsiteX3" fmla="*/ 2368015 w 3846867"/>
              <a:gd name="connsiteY3" fmla="*/ 3379485 h 3379485"/>
              <a:gd name="connsiteX4" fmla="*/ 1326123 w 3846867"/>
              <a:gd name="connsiteY4" fmla="*/ 2990594 h 3379485"/>
              <a:gd name="connsiteX5" fmla="*/ 938768 w 3846867"/>
              <a:gd name="connsiteY5" fmla="*/ 1718205 h 3379485"/>
              <a:gd name="connsiteX6" fmla="*/ 0 w 3846867"/>
              <a:gd name="connsiteY6" fmla="*/ 80670 h 3379485"/>
              <a:gd name="connsiteX7" fmla="*/ 3846867 w 3846867"/>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412127 w 3412127"/>
              <a:gd name="connsiteY0" fmla="*/ 0 h 3379485"/>
              <a:gd name="connsiteX1" fmla="*/ 3268462 w 3412127"/>
              <a:gd name="connsiteY1" fmla="*/ 130383 h 3379485"/>
              <a:gd name="connsiteX2" fmla="*/ 1951346 w 3412127"/>
              <a:gd name="connsiteY2" fmla="*/ 2648869 h 3379485"/>
              <a:gd name="connsiteX3" fmla="*/ 1933275 w 3412127"/>
              <a:gd name="connsiteY3" fmla="*/ 3379485 h 3379485"/>
              <a:gd name="connsiteX4" fmla="*/ 891383 w 3412127"/>
              <a:gd name="connsiteY4" fmla="*/ 2990594 h 3379485"/>
              <a:gd name="connsiteX5" fmla="*/ 504028 w 3412127"/>
              <a:gd name="connsiteY5" fmla="*/ 1718205 h 3379485"/>
              <a:gd name="connsiteX6" fmla="*/ 0 w 3412127"/>
              <a:gd name="connsiteY6" fmla="*/ 483431 h 3379485"/>
              <a:gd name="connsiteX7" fmla="*/ 3412127 w 3412127"/>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656482 w 3656482"/>
              <a:gd name="connsiteY0" fmla="*/ 0 h 3379485"/>
              <a:gd name="connsiteX1" fmla="*/ 3020776 w 3656482"/>
              <a:gd name="connsiteY1" fmla="*/ 722375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371279 w 3371279"/>
              <a:gd name="connsiteY0" fmla="*/ 27497 h 3016182"/>
              <a:gd name="connsiteX1" fmla="*/ 3020776 w 3371279"/>
              <a:gd name="connsiteY1" fmla="*/ 359072 h 3016182"/>
              <a:gd name="connsiteX2" fmla="*/ 2195701 w 3371279"/>
              <a:gd name="connsiteY2" fmla="*/ 2285566 h 3016182"/>
              <a:gd name="connsiteX3" fmla="*/ 2177630 w 3371279"/>
              <a:gd name="connsiteY3" fmla="*/ 3016182 h 3016182"/>
              <a:gd name="connsiteX4" fmla="*/ 1135738 w 3371279"/>
              <a:gd name="connsiteY4" fmla="*/ 2627291 h 3016182"/>
              <a:gd name="connsiteX5" fmla="*/ 792239 w 3371279"/>
              <a:gd name="connsiteY5" fmla="*/ 1227609 h 3016182"/>
              <a:gd name="connsiteX6" fmla="*/ 0 w 3371279"/>
              <a:gd name="connsiteY6" fmla="*/ 275369 h 3016182"/>
              <a:gd name="connsiteX7" fmla="*/ 3371279 w 3371279"/>
              <a:gd name="connsiteY7" fmla="*/ 27497 h 3016182"/>
              <a:gd name="connsiteX0" fmla="*/ 3371279 w 3371279"/>
              <a:gd name="connsiteY0" fmla="*/ 124385 h 3113070"/>
              <a:gd name="connsiteX1" fmla="*/ 3020776 w 3371279"/>
              <a:gd name="connsiteY1" fmla="*/ 455960 h 3113070"/>
              <a:gd name="connsiteX2" fmla="*/ 2195701 w 3371279"/>
              <a:gd name="connsiteY2" fmla="*/ 2382454 h 3113070"/>
              <a:gd name="connsiteX3" fmla="*/ 2177630 w 3371279"/>
              <a:gd name="connsiteY3" fmla="*/ 3113070 h 3113070"/>
              <a:gd name="connsiteX4" fmla="*/ 1135738 w 3371279"/>
              <a:gd name="connsiteY4" fmla="*/ 2724179 h 3113070"/>
              <a:gd name="connsiteX5" fmla="*/ 792239 w 3371279"/>
              <a:gd name="connsiteY5" fmla="*/ 1324497 h 3113070"/>
              <a:gd name="connsiteX6" fmla="*/ 0 w 3371279"/>
              <a:gd name="connsiteY6" fmla="*/ 372257 h 3113070"/>
              <a:gd name="connsiteX7" fmla="*/ 3371279 w 3371279"/>
              <a:gd name="connsiteY7" fmla="*/ 124385 h 3113070"/>
              <a:gd name="connsiteX0" fmla="*/ 3371279 w 3371279"/>
              <a:gd name="connsiteY0" fmla="*/ 370784 h 3359469"/>
              <a:gd name="connsiteX1" fmla="*/ 3020776 w 3371279"/>
              <a:gd name="connsiteY1" fmla="*/ 702359 h 3359469"/>
              <a:gd name="connsiteX2" fmla="*/ 2195701 w 3371279"/>
              <a:gd name="connsiteY2" fmla="*/ 2628853 h 3359469"/>
              <a:gd name="connsiteX3" fmla="*/ 2177630 w 3371279"/>
              <a:gd name="connsiteY3" fmla="*/ 3359469 h 3359469"/>
              <a:gd name="connsiteX4" fmla="*/ 1135738 w 3371279"/>
              <a:gd name="connsiteY4" fmla="*/ 2970578 h 3359469"/>
              <a:gd name="connsiteX5" fmla="*/ 792239 w 3371279"/>
              <a:gd name="connsiteY5" fmla="*/ 1570896 h 3359469"/>
              <a:gd name="connsiteX6" fmla="*/ 0 w 3371279"/>
              <a:gd name="connsiteY6" fmla="*/ 618656 h 3359469"/>
              <a:gd name="connsiteX7" fmla="*/ 3371279 w 3371279"/>
              <a:gd name="connsiteY7" fmla="*/ 370784 h 3359469"/>
              <a:gd name="connsiteX0" fmla="*/ 3306755 w 3306755"/>
              <a:gd name="connsiteY0" fmla="*/ 377980 h 3341113"/>
              <a:gd name="connsiteX1" fmla="*/ 3020776 w 3306755"/>
              <a:gd name="connsiteY1" fmla="*/ 684003 h 3341113"/>
              <a:gd name="connsiteX2" fmla="*/ 2195701 w 3306755"/>
              <a:gd name="connsiteY2" fmla="*/ 2610497 h 3341113"/>
              <a:gd name="connsiteX3" fmla="*/ 2177630 w 3306755"/>
              <a:gd name="connsiteY3" fmla="*/ 3341113 h 3341113"/>
              <a:gd name="connsiteX4" fmla="*/ 1135738 w 3306755"/>
              <a:gd name="connsiteY4" fmla="*/ 2952222 h 3341113"/>
              <a:gd name="connsiteX5" fmla="*/ 792239 w 3306755"/>
              <a:gd name="connsiteY5" fmla="*/ 1552540 h 3341113"/>
              <a:gd name="connsiteX6" fmla="*/ 0 w 3306755"/>
              <a:gd name="connsiteY6" fmla="*/ 600300 h 3341113"/>
              <a:gd name="connsiteX7" fmla="*/ 3306755 w 3306755"/>
              <a:gd name="connsiteY7" fmla="*/ 377980 h 3341113"/>
              <a:gd name="connsiteX0" fmla="*/ 3306755 w 3306755"/>
              <a:gd name="connsiteY0" fmla="*/ 431773 h 3394906"/>
              <a:gd name="connsiteX1" fmla="*/ 3020776 w 3306755"/>
              <a:gd name="connsiteY1" fmla="*/ 737796 h 3394906"/>
              <a:gd name="connsiteX2" fmla="*/ 2195701 w 3306755"/>
              <a:gd name="connsiteY2" fmla="*/ 2664290 h 3394906"/>
              <a:gd name="connsiteX3" fmla="*/ 2177630 w 3306755"/>
              <a:gd name="connsiteY3" fmla="*/ 3394906 h 3394906"/>
              <a:gd name="connsiteX4" fmla="*/ 1135738 w 3306755"/>
              <a:gd name="connsiteY4" fmla="*/ 3006015 h 3394906"/>
              <a:gd name="connsiteX5" fmla="*/ 792239 w 3306755"/>
              <a:gd name="connsiteY5" fmla="*/ 1606333 h 3394906"/>
              <a:gd name="connsiteX6" fmla="*/ 0 w 3306755"/>
              <a:gd name="connsiteY6" fmla="*/ 654093 h 3394906"/>
              <a:gd name="connsiteX7" fmla="*/ 3306755 w 3306755"/>
              <a:gd name="connsiteY7" fmla="*/ 431773 h 3394906"/>
              <a:gd name="connsiteX0" fmla="*/ 3306755 w 3306755"/>
              <a:gd name="connsiteY0" fmla="*/ 414805 h 3377938"/>
              <a:gd name="connsiteX1" fmla="*/ 3020776 w 3306755"/>
              <a:gd name="connsiteY1" fmla="*/ 720828 h 3377938"/>
              <a:gd name="connsiteX2" fmla="*/ 2195701 w 3306755"/>
              <a:gd name="connsiteY2" fmla="*/ 2647322 h 3377938"/>
              <a:gd name="connsiteX3" fmla="*/ 2177630 w 3306755"/>
              <a:gd name="connsiteY3" fmla="*/ 3377938 h 3377938"/>
              <a:gd name="connsiteX4" fmla="*/ 1135738 w 3306755"/>
              <a:gd name="connsiteY4" fmla="*/ 2989047 h 3377938"/>
              <a:gd name="connsiteX5" fmla="*/ 792239 w 3306755"/>
              <a:gd name="connsiteY5" fmla="*/ 1589365 h 3377938"/>
              <a:gd name="connsiteX6" fmla="*/ 0 w 3306755"/>
              <a:gd name="connsiteY6" fmla="*/ 637125 h 3377938"/>
              <a:gd name="connsiteX7" fmla="*/ 3306755 w 3306755"/>
              <a:gd name="connsiteY7" fmla="*/ 414805 h 3377938"/>
              <a:gd name="connsiteX0" fmla="*/ 3306755 w 3306755"/>
              <a:gd name="connsiteY0" fmla="*/ 409909 h 3373042"/>
              <a:gd name="connsiteX1" fmla="*/ 3020776 w 3306755"/>
              <a:gd name="connsiteY1" fmla="*/ 715932 h 3373042"/>
              <a:gd name="connsiteX2" fmla="*/ 2195701 w 3306755"/>
              <a:gd name="connsiteY2" fmla="*/ 2642426 h 3373042"/>
              <a:gd name="connsiteX3" fmla="*/ 2177630 w 3306755"/>
              <a:gd name="connsiteY3" fmla="*/ 3373042 h 3373042"/>
              <a:gd name="connsiteX4" fmla="*/ 1135738 w 3306755"/>
              <a:gd name="connsiteY4" fmla="*/ 2984151 h 3373042"/>
              <a:gd name="connsiteX5" fmla="*/ 792239 w 3306755"/>
              <a:gd name="connsiteY5" fmla="*/ 1584469 h 3373042"/>
              <a:gd name="connsiteX6" fmla="*/ 0 w 3306755"/>
              <a:gd name="connsiteY6" fmla="*/ 632229 h 3373042"/>
              <a:gd name="connsiteX7" fmla="*/ 3306755 w 3306755"/>
              <a:gd name="connsiteY7" fmla="*/ 409909 h 3373042"/>
              <a:gd name="connsiteX0" fmla="*/ 3306755 w 3306755"/>
              <a:gd name="connsiteY0" fmla="*/ 428329 h 3391462"/>
              <a:gd name="connsiteX1" fmla="*/ 3020776 w 3306755"/>
              <a:gd name="connsiteY1" fmla="*/ 734352 h 3391462"/>
              <a:gd name="connsiteX2" fmla="*/ 2195701 w 3306755"/>
              <a:gd name="connsiteY2" fmla="*/ 2660846 h 3391462"/>
              <a:gd name="connsiteX3" fmla="*/ 2177630 w 3306755"/>
              <a:gd name="connsiteY3" fmla="*/ 3391462 h 3391462"/>
              <a:gd name="connsiteX4" fmla="*/ 1135738 w 3306755"/>
              <a:gd name="connsiteY4" fmla="*/ 3002571 h 3391462"/>
              <a:gd name="connsiteX5" fmla="*/ 792239 w 3306755"/>
              <a:gd name="connsiteY5" fmla="*/ 1602889 h 3391462"/>
              <a:gd name="connsiteX6" fmla="*/ 0 w 3306755"/>
              <a:gd name="connsiteY6" fmla="*/ 650649 h 3391462"/>
              <a:gd name="connsiteX7" fmla="*/ 3306755 w 3306755"/>
              <a:gd name="connsiteY7" fmla="*/ 428329 h 3391462"/>
              <a:gd name="connsiteX0" fmla="*/ 3306755 w 3306755"/>
              <a:gd name="connsiteY0" fmla="*/ 396784 h 3359917"/>
              <a:gd name="connsiteX1" fmla="*/ 3020776 w 3306755"/>
              <a:gd name="connsiteY1" fmla="*/ 702807 h 3359917"/>
              <a:gd name="connsiteX2" fmla="*/ 2195701 w 3306755"/>
              <a:gd name="connsiteY2" fmla="*/ 2629301 h 3359917"/>
              <a:gd name="connsiteX3" fmla="*/ 2177630 w 3306755"/>
              <a:gd name="connsiteY3" fmla="*/ 3359917 h 3359917"/>
              <a:gd name="connsiteX4" fmla="*/ 1135738 w 3306755"/>
              <a:gd name="connsiteY4" fmla="*/ 2971026 h 3359917"/>
              <a:gd name="connsiteX5" fmla="*/ 792239 w 3306755"/>
              <a:gd name="connsiteY5" fmla="*/ 1571344 h 3359917"/>
              <a:gd name="connsiteX6" fmla="*/ 0 w 3306755"/>
              <a:gd name="connsiteY6" fmla="*/ 619104 h 3359917"/>
              <a:gd name="connsiteX7" fmla="*/ 3306755 w 3306755"/>
              <a:gd name="connsiteY7" fmla="*/ 396784 h 3359917"/>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381581 h 3344714"/>
              <a:gd name="connsiteX1" fmla="*/ 3020776 w 3306755"/>
              <a:gd name="connsiteY1" fmla="*/ 687604 h 3344714"/>
              <a:gd name="connsiteX2" fmla="*/ 2195701 w 3306755"/>
              <a:gd name="connsiteY2" fmla="*/ 2614098 h 3344714"/>
              <a:gd name="connsiteX3" fmla="*/ 2177630 w 3306755"/>
              <a:gd name="connsiteY3" fmla="*/ 3344714 h 3344714"/>
              <a:gd name="connsiteX4" fmla="*/ 1135738 w 3306755"/>
              <a:gd name="connsiteY4" fmla="*/ 2955823 h 3344714"/>
              <a:gd name="connsiteX5" fmla="*/ 792239 w 3306755"/>
              <a:gd name="connsiteY5" fmla="*/ 1556141 h 3344714"/>
              <a:gd name="connsiteX6" fmla="*/ 0 w 3306755"/>
              <a:gd name="connsiteY6" fmla="*/ 603901 h 3344714"/>
              <a:gd name="connsiteX7" fmla="*/ 3306755 w 3306755"/>
              <a:gd name="connsiteY7" fmla="*/ 381581 h 3344714"/>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409954 h 3373087"/>
              <a:gd name="connsiteX1" fmla="*/ 3073890 w 3359869"/>
              <a:gd name="connsiteY1" fmla="*/ 715977 h 3373087"/>
              <a:gd name="connsiteX2" fmla="*/ 2248815 w 3359869"/>
              <a:gd name="connsiteY2" fmla="*/ 2642471 h 3373087"/>
              <a:gd name="connsiteX3" fmla="*/ 2230744 w 3359869"/>
              <a:gd name="connsiteY3" fmla="*/ 3373087 h 3373087"/>
              <a:gd name="connsiteX4" fmla="*/ 1188852 w 3359869"/>
              <a:gd name="connsiteY4" fmla="*/ 2984196 h 3373087"/>
              <a:gd name="connsiteX5" fmla="*/ 872298 w 3359869"/>
              <a:gd name="connsiteY5" fmla="*/ 1595553 h 3373087"/>
              <a:gd name="connsiteX6" fmla="*/ 53114 w 3359869"/>
              <a:gd name="connsiteY6" fmla="*/ 632274 h 3373087"/>
              <a:gd name="connsiteX7" fmla="*/ 3359869 w 3359869"/>
              <a:gd name="connsiteY7" fmla="*/ 409954 h 3373087"/>
              <a:gd name="connsiteX0" fmla="*/ 3359869 w 3359869"/>
              <a:gd name="connsiteY0" fmla="*/ 382521 h 3345654"/>
              <a:gd name="connsiteX1" fmla="*/ 3073890 w 3359869"/>
              <a:gd name="connsiteY1" fmla="*/ 688544 h 3345654"/>
              <a:gd name="connsiteX2" fmla="*/ 2248815 w 3359869"/>
              <a:gd name="connsiteY2" fmla="*/ 2615038 h 3345654"/>
              <a:gd name="connsiteX3" fmla="*/ 2230744 w 3359869"/>
              <a:gd name="connsiteY3" fmla="*/ 3345654 h 3345654"/>
              <a:gd name="connsiteX4" fmla="*/ 1188852 w 3359869"/>
              <a:gd name="connsiteY4" fmla="*/ 2956763 h 3345654"/>
              <a:gd name="connsiteX5" fmla="*/ 872298 w 3359869"/>
              <a:gd name="connsiteY5" fmla="*/ 1568120 h 3345654"/>
              <a:gd name="connsiteX6" fmla="*/ 53114 w 3359869"/>
              <a:gd name="connsiteY6" fmla="*/ 604841 h 3345654"/>
              <a:gd name="connsiteX7" fmla="*/ 3359869 w 3359869"/>
              <a:gd name="connsiteY7" fmla="*/ 382521 h 3345654"/>
              <a:gd name="connsiteX0" fmla="*/ 3359869 w 3359869"/>
              <a:gd name="connsiteY0" fmla="*/ 409290 h 3372423"/>
              <a:gd name="connsiteX1" fmla="*/ 3073890 w 3359869"/>
              <a:gd name="connsiteY1" fmla="*/ 715313 h 3372423"/>
              <a:gd name="connsiteX2" fmla="*/ 2248815 w 3359869"/>
              <a:gd name="connsiteY2" fmla="*/ 2641807 h 3372423"/>
              <a:gd name="connsiteX3" fmla="*/ 2230744 w 3359869"/>
              <a:gd name="connsiteY3" fmla="*/ 3372423 h 3372423"/>
              <a:gd name="connsiteX4" fmla="*/ 1188852 w 3359869"/>
              <a:gd name="connsiteY4" fmla="*/ 2983532 h 3372423"/>
              <a:gd name="connsiteX5" fmla="*/ 872298 w 3359869"/>
              <a:gd name="connsiteY5" fmla="*/ 1594889 h 3372423"/>
              <a:gd name="connsiteX6" fmla="*/ 53114 w 3359869"/>
              <a:gd name="connsiteY6" fmla="*/ 631610 h 3372423"/>
              <a:gd name="connsiteX7" fmla="*/ 3359869 w 3359869"/>
              <a:gd name="connsiteY7" fmla="*/ 409290 h 3372423"/>
              <a:gd name="connsiteX0" fmla="*/ 3365544 w 3365544"/>
              <a:gd name="connsiteY0" fmla="*/ 421804 h 3345040"/>
              <a:gd name="connsiteX1" fmla="*/ 3073890 w 3365544"/>
              <a:gd name="connsiteY1" fmla="*/ 687930 h 3345040"/>
              <a:gd name="connsiteX2" fmla="*/ 2248815 w 3365544"/>
              <a:gd name="connsiteY2" fmla="*/ 2614424 h 3345040"/>
              <a:gd name="connsiteX3" fmla="*/ 2230744 w 3365544"/>
              <a:gd name="connsiteY3" fmla="*/ 3345040 h 3345040"/>
              <a:gd name="connsiteX4" fmla="*/ 1188852 w 3365544"/>
              <a:gd name="connsiteY4" fmla="*/ 2956149 h 3345040"/>
              <a:gd name="connsiteX5" fmla="*/ 872298 w 3365544"/>
              <a:gd name="connsiteY5" fmla="*/ 1567506 h 3345040"/>
              <a:gd name="connsiteX6" fmla="*/ 53114 w 3365544"/>
              <a:gd name="connsiteY6" fmla="*/ 604227 h 3345040"/>
              <a:gd name="connsiteX7" fmla="*/ 3365544 w 3365544"/>
              <a:gd name="connsiteY7" fmla="*/ 421804 h 3345040"/>
              <a:gd name="connsiteX0" fmla="*/ 3365544 w 3365544"/>
              <a:gd name="connsiteY0" fmla="*/ 443551 h 3366787"/>
              <a:gd name="connsiteX1" fmla="*/ 3073890 w 3365544"/>
              <a:gd name="connsiteY1" fmla="*/ 709677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44" h="3366787">
                <a:moveTo>
                  <a:pt x="3365544" y="443551"/>
                </a:moveTo>
                <a:cubicBezTo>
                  <a:pt x="3315668" y="484753"/>
                  <a:pt x="3271523" y="484630"/>
                  <a:pt x="3032617" y="895235"/>
                </a:cubicBezTo>
                <a:cubicBezTo>
                  <a:pt x="2826373" y="1249704"/>
                  <a:pt x="2382461" y="2224246"/>
                  <a:pt x="2248815" y="2636171"/>
                </a:cubicBezTo>
                <a:cubicBezTo>
                  <a:pt x="2115170" y="3048096"/>
                  <a:pt x="2188457" y="3125628"/>
                  <a:pt x="2230744" y="3366787"/>
                </a:cubicBezTo>
                <a:lnTo>
                  <a:pt x="1188852" y="2977896"/>
                </a:lnTo>
                <a:cubicBezTo>
                  <a:pt x="1392917" y="2367148"/>
                  <a:pt x="1228338" y="2008829"/>
                  <a:pt x="872298" y="1589253"/>
                </a:cubicBezTo>
                <a:cubicBezTo>
                  <a:pt x="85576" y="694459"/>
                  <a:pt x="-109877" y="659847"/>
                  <a:pt x="53114" y="625974"/>
                </a:cubicBezTo>
                <a:cubicBezTo>
                  <a:pt x="1048009" y="154414"/>
                  <a:pt x="2867065" y="-414175"/>
                  <a:pt x="3365544" y="443551"/>
                </a:cubicBezTo>
                <a:close/>
              </a:path>
            </a:pathLst>
          </a:custGeom>
          <a:solidFill>
            <a:schemeClr val="bg1">
              <a:alpha val="43000"/>
            </a:schemeClr>
          </a:solidFill>
          <a:ln w="90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 name="Graphic 27">
            <a:extLst>
              <a:ext uri="{FF2B5EF4-FFF2-40B4-BE49-F238E27FC236}">
                <a16:creationId xmlns:a16="http://schemas.microsoft.com/office/drawing/2014/main" id="{0C188F39-B2DF-4AD6-912A-E707662D5502}"/>
              </a:ext>
            </a:extLst>
          </p:cNvPr>
          <p:cNvGrpSpPr/>
          <p:nvPr/>
        </p:nvGrpSpPr>
        <p:grpSpPr>
          <a:xfrm rot="21423545">
            <a:off x="10136703" y="5895"/>
            <a:ext cx="3178793" cy="2621364"/>
            <a:chOff x="5791019" y="2906982"/>
            <a:chExt cx="3178793" cy="2621364"/>
          </a:xfrm>
        </p:grpSpPr>
        <p:grpSp>
          <p:nvGrpSpPr>
            <p:cNvPr id="8064" name="Graphic 27">
              <a:extLst>
                <a:ext uri="{FF2B5EF4-FFF2-40B4-BE49-F238E27FC236}">
                  <a16:creationId xmlns:a16="http://schemas.microsoft.com/office/drawing/2014/main" id="{0C188F39-B2DF-4AD6-912A-E707662D5502}"/>
                </a:ext>
              </a:extLst>
            </p:cNvPr>
            <p:cNvGrpSpPr/>
            <p:nvPr/>
          </p:nvGrpSpPr>
          <p:grpSpPr>
            <a:xfrm>
              <a:off x="6080076" y="2906982"/>
              <a:ext cx="2621364" cy="2621364"/>
              <a:chOff x="6080076" y="2906982"/>
              <a:chExt cx="2621364" cy="2621364"/>
            </a:xfrm>
          </p:grpSpPr>
          <p:sp>
            <p:nvSpPr>
              <p:cNvPr id="8065" name="Freeform: Shape 8064">
                <a:extLst>
                  <a:ext uri="{FF2B5EF4-FFF2-40B4-BE49-F238E27FC236}">
                    <a16:creationId xmlns:a16="http://schemas.microsoft.com/office/drawing/2014/main" id="{74DB872B-8D91-4BEF-A1E0-12FBF3A95950}"/>
                  </a:ext>
                </a:extLst>
              </p:cNvPr>
              <p:cNvSpPr/>
              <p:nvPr/>
            </p:nvSpPr>
            <p:spPr>
              <a:xfrm rot="-3777192">
                <a:off x="6416529" y="3243435"/>
                <a:ext cx="1948457" cy="1948457"/>
              </a:xfrm>
              <a:custGeom>
                <a:avLst/>
                <a:gdLst>
                  <a:gd name="connsiteX0" fmla="*/ 1948458 w 1948457"/>
                  <a:gd name="connsiteY0" fmla="*/ 974229 h 1948457"/>
                  <a:gd name="connsiteX1" fmla="*/ 974229 w 1948457"/>
                  <a:gd name="connsiteY1" fmla="*/ 1948458 h 1948457"/>
                  <a:gd name="connsiteX2" fmla="*/ 0 w 1948457"/>
                  <a:gd name="connsiteY2" fmla="*/ 974229 h 1948457"/>
                  <a:gd name="connsiteX3" fmla="*/ 974229 w 1948457"/>
                  <a:gd name="connsiteY3" fmla="*/ 0 h 1948457"/>
                  <a:gd name="connsiteX4" fmla="*/ 1948458 w 1948457"/>
                  <a:gd name="connsiteY4" fmla="*/ 974229 h 194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457" h="1948457">
                    <a:moveTo>
                      <a:pt x="1948458" y="974229"/>
                    </a:moveTo>
                    <a:cubicBezTo>
                      <a:pt x="1948458" y="1512281"/>
                      <a:pt x="1512281" y="1948458"/>
                      <a:pt x="974229" y="1948458"/>
                    </a:cubicBezTo>
                    <a:cubicBezTo>
                      <a:pt x="436177" y="1948458"/>
                      <a:pt x="0" y="1512281"/>
                      <a:pt x="0" y="974229"/>
                    </a:cubicBezTo>
                    <a:cubicBezTo>
                      <a:pt x="0" y="436177"/>
                      <a:pt x="436177" y="0"/>
                      <a:pt x="974229" y="0"/>
                    </a:cubicBezTo>
                    <a:cubicBezTo>
                      <a:pt x="1512281" y="0"/>
                      <a:pt x="1948458" y="436177"/>
                      <a:pt x="1948458" y="974229"/>
                    </a:cubicBezTo>
                    <a:close/>
                  </a:path>
                </a:pathLst>
              </a:custGeom>
              <a:solidFill>
                <a:srgbClr val="E9D2AE"/>
              </a:solidFill>
              <a:ln w="495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066" name="Graphic 27">
                <a:extLst>
                  <a:ext uri="{FF2B5EF4-FFF2-40B4-BE49-F238E27FC236}">
                    <a16:creationId xmlns:a16="http://schemas.microsoft.com/office/drawing/2014/main" id="{0C188F39-B2DF-4AD6-912A-E707662D5502}"/>
                  </a:ext>
                </a:extLst>
              </p:cNvPr>
              <p:cNvGrpSpPr/>
              <p:nvPr/>
            </p:nvGrpSpPr>
            <p:grpSpPr>
              <a:xfrm>
                <a:off x="6416094" y="3620276"/>
                <a:ext cx="1948769" cy="1252724"/>
                <a:chOff x="6416094" y="3620276"/>
                <a:chExt cx="1948769" cy="1252724"/>
              </a:xfrm>
              <a:solidFill>
                <a:srgbClr val="D3AB05"/>
              </a:solidFill>
            </p:grpSpPr>
            <p:sp>
              <p:nvSpPr>
                <p:cNvPr id="8067" name="Freeform: Shape 8066">
                  <a:extLst>
                    <a:ext uri="{FF2B5EF4-FFF2-40B4-BE49-F238E27FC236}">
                      <a16:creationId xmlns:a16="http://schemas.microsoft.com/office/drawing/2014/main" id="{9311198C-8015-4C74-B9A2-B48742CDB284}"/>
                    </a:ext>
                  </a:extLst>
                </p:cNvPr>
                <p:cNvSpPr/>
                <p:nvPr/>
              </p:nvSpPr>
              <p:spPr>
                <a:xfrm>
                  <a:off x="6416094" y="3620276"/>
                  <a:ext cx="1309412" cy="930777"/>
                </a:xfrm>
                <a:custGeom>
                  <a:avLst/>
                  <a:gdLst>
                    <a:gd name="connsiteX0" fmla="*/ 612916 w 1309412"/>
                    <a:gd name="connsiteY0" fmla="*/ 369444 h 930777"/>
                    <a:gd name="connsiteX1" fmla="*/ 985649 w 1309412"/>
                    <a:gd name="connsiteY1" fmla="*/ 147095 h 930777"/>
                    <a:gd name="connsiteX2" fmla="*/ 239191 w 1309412"/>
                    <a:gd name="connsiteY2" fmla="*/ 266210 h 930777"/>
                    <a:gd name="connsiteX3" fmla="*/ 596538 w 1309412"/>
                    <a:gd name="connsiteY3" fmla="*/ 25001 h 930777"/>
                    <a:gd name="connsiteX4" fmla="*/ 144891 w 1309412"/>
                    <a:gd name="connsiteY4" fmla="*/ 86544 h 930777"/>
                    <a:gd name="connsiteX5" fmla="*/ 41161 w 1309412"/>
                    <a:gd name="connsiteY5" fmla="*/ 876182 h 930777"/>
                    <a:gd name="connsiteX6" fmla="*/ 59524 w 1309412"/>
                    <a:gd name="connsiteY6" fmla="*/ 930777 h 930777"/>
                    <a:gd name="connsiteX7" fmla="*/ 744440 w 1309412"/>
                    <a:gd name="connsiteY7" fmla="*/ 708924 h 930777"/>
                    <a:gd name="connsiteX8" fmla="*/ 240183 w 1309412"/>
                    <a:gd name="connsiteY8" fmla="*/ 691553 h 930777"/>
                    <a:gd name="connsiteX9" fmla="*/ 1308751 w 1309412"/>
                    <a:gd name="connsiteY9" fmla="*/ 275640 h 930777"/>
                    <a:gd name="connsiteX10" fmla="*/ 612916 w 1309412"/>
                    <a:gd name="connsiteY10" fmla="*/ 369444 h 93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9412" h="930777">
                      <a:moveTo>
                        <a:pt x="612916" y="369444"/>
                      </a:moveTo>
                      <a:cubicBezTo>
                        <a:pt x="594553" y="308894"/>
                        <a:pt x="1000043" y="235439"/>
                        <a:pt x="985649" y="147095"/>
                      </a:cubicBezTo>
                      <a:cubicBezTo>
                        <a:pt x="971256" y="58750"/>
                        <a:pt x="255073" y="338176"/>
                        <a:pt x="239191" y="266210"/>
                      </a:cubicBezTo>
                      <a:cubicBezTo>
                        <a:pt x="223805" y="194245"/>
                        <a:pt x="629791" y="123768"/>
                        <a:pt x="596538" y="25001"/>
                      </a:cubicBezTo>
                      <a:cubicBezTo>
                        <a:pt x="575693" y="-37038"/>
                        <a:pt x="326046" y="28972"/>
                        <a:pt x="144891" y="86544"/>
                      </a:cubicBezTo>
                      <a:cubicBezTo>
                        <a:pt x="4433" y="314849"/>
                        <a:pt x="-41724" y="599238"/>
                        <a:pt x="41161" y="876182"/>
                      </a:cubicBezTo>
                      <a:cubicBezTo>
                        <a:pt x="46620" y="894546"/>
                        <a:pt x="53072" y="912910"/>
                        <a:pt x="59524" y="930777"/>
                      </a:cubicBezTo>
                      <a:cubicBezTo>
                        <a:pt x="295274" y="889583"/>
                        <a:pt x="774715" y="795283"/>
                        <a:pt x="744440" y="708924"/>
                      </a:cubicBezTo>
                      <a:cubicBezTo>
                        <a:pt x="704238" y="594771"/>
                        <a:pt x="261525" y="763022"/>
                        <a:pt x="240183" y="691553"/>
                      </a:cubicBezTo>
                      <a:cubicBezTo>
                        <a:pt x="218842" y="620083"/>
                        <a:pt x="1340515" y="368451"/>
                        <a:pt x="1308751" y="275640"/>
                      </a:cubicBezTo>
                      <a:cubicBezTo>
                        <a:pt x="1276490" y="182829"/>
                        <a:pt x="631280" y="430491"/>
                        <a:pt x="612916" y="369444"/>
                      </a:cubicBezTo>
                      <a:close/>
                    </a:path>
                  </a:pathLst>
                </a:custGeom>
                <a:solidFill>
                  <a:srgbClr val="EDB86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068" name="Freeform: Shape 8067">
                  <a:extLst>
                    <a:ext uri="{FF2B5EF4-FFF2-40B4-BE49-F238E27FC236}">
                      <a16:creationId xmlns:a16="http://schemas.microsoft.com/office/drawing/2014/main" id="{911FA44C-4A21-4F70-BE46-2210B86906BC}"/>
                    </a:ext>
                  </a:extLst>
                </p:cNvPr>
                <p:cNvSpPr/>
                <p:nvPr/>
              </p:nvSpPr>
              <p:spPr>
                <a:xfrm>
                  <a:off x="7333743" y="3857700"/>
                  <a:ext cx="1031121" cy="1015300"/>
                </a:xfrm>
                <a:custGeom>
                  <a:avLst/>
                  <a:gdLst>
                    <a:gd name="connsiteX0" fmla="*/ 961866 w 1031121"/>
                    <a:gd name="connsiteY0" fmla="*/ 0 h 1015300"/>
                    <a:gd name="connsiteX1" fmla="*/ 403014 w 1031121"/>
                    <a:gd name="connsiteY1" fmla="*/ 227313 h 1015300"/>
                    <a:gd name="connsiteX2" fmla="*/ 821408 w 1031121"/>
                    <a:gd name="connsiteY2" fmla="*/ 198526 h 1015300"/>
                    <a:gd name="connsiteX3" fmla="*/ 223844 w 1031121"/>
                    <a:gd name="connsiteY3" fmla="*/ 533539 h 1015300"/>
                    <a:gd name="connsiteX4" fmla="*/ 738027 w 1031121"/>
                    <a:gd name="connsiteY4" fmla="*/ 503264 h 1015300"/>
                    <a:gd name="connsiteX5" fmla="*/ 999 w 1031121"/>
                    <a:gd name="connsiteY5" fmla="*/ 865078 h 1015300"/>
                    <a:gd name="connsiteX6" fmla="*/ 699811 w 1031121"/>
                    <a:gd name="connsiteY6" fmla="*/ 776238 h 1015300"/>
                    <a:gd name="connsiteX7" fmla="*/ 446690 w 1031121"/>
                    <a:gd name="connsiteY7" fmla="*/ 996602 h 1015300"/>
                    <a:gd name="connsiteX8" fmla="*/ 832824 w 1031121"/>
                    <a:gd name="connsiteY8" fmla="*/ 948956 h 1015300"/>
                    <a:gd name="connsiteX9" fmla="*/ 990156 w 1031121"/>
                    <a:gd name="connsiteY9" fmla="*/ 80899 h 1015300"/>
                    <a:gd name="connsiteX10" fmla="*/ 961866 w 1031121"/>
                    <a:gd name="connsiteY10" fmla="*/ 0 h 10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1121" h="1015300">
                      <a:moveTo>
                        <a:pt x="961866" y="0"/>
                      </a:moveTo>
                      <a:cubicBezTo>
                        <a:pt x="712219" y="77922"/>
                        <a:pt x="391103" y="186615"/>
                        <a:pt x="403014" y="227313"/>
                      </a:cubicBezTo>
                      <a:cubicBezTo>
                        <a:pt x="422867" y="293323"/>
                        <a:pt x="796593" y="115642"/>
                        <a:pt x="821408" y="198526"/>
                      </a:cubicBezTo>
                      <a:cubicBezTo>
                        <a:pt x="846224" y="281411"/>
                        <a:pt x="197043" y="463559"/>
                        <a:pt x="223844" y="533539"/>
                      </a:cubicBezTo>
                      <a:cubicBezTo>
                        <a:pt x="250645" y="603520"/>
                        <a:pt x="724130" y="443706"/>
                        <a:pt x="738027" y="503264"/>
                      </a:cubicBezTo>
                      <a:cubicBezTo>
                        <a:pt x="752420" y="562822"/>
                        <a:pt x="-31758" y="784675"/>
                        <a:pt x="999" y="865078"/>
                      </a:cubicBezTo>
                      <a:cubicBezTo>
                        <a:pt x="33755" y="945481"/>
                        <a:pt x="670032" y="676975"/>
                        <a:pt x="699811" y="776238"/>
                      </a:cubicBezTo>
                      <a:cubicBezTo>
                        <a:pt x="729590" y="875501"/>
                        <a:pt x="421874" y="913717"/>
                        <a:pt x="446690" y="996602"/>
                      </a:cubicBezTo>
                      <a:cubicBezTo>
                        <a:pt x="460090" y="1041270"/>
                        <a:pt x="655639" y="998091"/>
                        <a:pt x="832824" y="948956"/>
                      </a:cubicBezTo>
                      <a:cubicBezTo>
                        <a:pt x="1013979" y="709731"/>
                        <a:pt x="1082470" y="390600"/>
                        <a:pt x="990156" y="80899"/>
                      </a:cubicBezTo>
                      <a:cubicBezTo>
                        <a:pt x="982214" y="53106"/>
                        <a:pt x="972288" y="26305"/>
                        <a:pt x="961866" y="0"/>
                      </a:cubicBezTo>
                      <a:close/>
                    </a:path>
                  </a:pathLst>
                </a:custGeom>
                <a:solidFill>
                  <a:srgbClr val="EDB86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8069" name="Freeform: Shape 8068">
              <a:extLst>
                <a:ext uri="{FF2B5EF4-FFF2-40B4-BE49-F238E27FC236}">
                  <a16:creationId xmlns:a16="http://schemas.microsoft.com/office/drawing/2014/main" id="{45142ED9-65F5-4F83-8ACD-2979FA27C7F2}"/>
                </a:ext>
              </a:extLst>
            </p:cNvPr>
            <p:cNvSpPr/>
            <p:nvPr/>
          </p:nvSpPr>
          <p:spPr>
            <a:xfrm>
              <a:off x="5791019" y="3485774"/>
              <a:ext cx="3178793" cy="1586309"/>
            </a:xfrm>
            <a:custGeom>
              <a:avLst/>
              <a:gdLst>
                <a:gd name="connsiteX0" fmla="*/ 2246505 w 3178793"/>
                <a:gd name="connsiteY0" fmla="*/ 3164 h 1586309"/>
                <a:gd name="connsiteX1" fmla="*/ 2371080 w 3178793"/>
                <a:gd name="connsiteY1" fmla="*/ 136673 h 1586309"/>
                <a:gd name="connsiteX2" fmla="*/ 2725946 w 3178793"/>
                <a:gd name="connsiteY2" fmla="*/ 309391 h 1586309"/>
                <a:gd name="connsiteX3" fmla="*/ 1668794 w 3178793"/>
                <a:gd name="connsiteY3" fmla="*/ 1058331 h 1586309"/>
                <a:gd name="connsiteX4" fmla="*/ 373906 w 3178793"/>
                <a:gd name="connsiteY4" fmla="*/ 1013663 h 1586309"/>
                <a:gd name="connsiteX5" fmla="*/ 630501 w 3178793"/>
                <a:gd name="connsiteY5" fmla="*/ 632989 h 1586309"/>
                <a:gd name="connsiteX6" fmla="*/ 664251 w 3178793"/>
                <a:gd name="connsiteY6" fmla="*/ 461263 h 1586309"/>
                <a:gd name="connsiteX7" fmla="*/ 11596 w 3178793"/>
                <a:gd name="connsiteY7" fmla="*/ 1265295 h 1586309"/>
                <a:gd name="connsiteX8" fmla="*/ 1779968 w 3178793"/>
                <a:gd name="connsiteY8" fmla="*/ 1430568 h 1586309"/>
                <a:gd name="connsiteX9" fmla="*/ 3167171 w 3178793"/>
                <a:gd name="connsiteY9" fmla="*/ 320806 h 1586309"/>
                <a:gd name="connsiteX10" fmla="*/ 2246505 w 3178793"/>
                <a:gd name="connsiteY10" fmla="*/ 3164 h 158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8793" h="1586309">
                  <a:moveTo>
                    <a:pt x="2246505" y="3164"/>
                  </a:moveTo>
                  <a:cubicBezTo>
                    <a:pt x="2291670" y="43366"/>
                    <a:pt x="2333360" y="88034"/>
                    <a:pt x="2371080" y="136673"/>
                  </a:cubicBezTo>
                  <a:cubicBezTo>
                    <a:pt x="2565140" y="154044"/>
                    <a:pt x="2697160" y="212113"/>
                    <a:pt x="2725946" y="309391"/>
                  </a:cubicBezTo>
                  <a:cubicBezTo>
                    <a:pt x="2791460" y="528762"/>
                    <a:pt x="2317975" y="863775"/>
                    <a:pt x="1668794" y="1058331"/>
                  </a:cubicBezTo>
                  <a:cubicBezTo>
                    <a:pt x="1019117" y="1252887"/>
                    <a:pt x="439916" y="1232538"/>
                    <a:pt x="373906" y="1013663"/>
                  </a:cubicBezTo>
                  <a:cubicBezTo>
                    <a:pt x="341149" y="904970"/>
                    <a:pt x="441901" y="767490"/>
                    <a:pt x="630501" y="632989"/>
                  </a:cubicBezTo>
                  <a:cubicBezTo>
                    <a:pt x="636457" y="574423"/>
                    <a:pt x="647872" y="517347"/>
                    <a:pt x="664251" y="461263"/>
                  </a:cubicBezTo>
                  <a:cubicBezTo>
                    <a:pt x="208137" y="715377"/>
                    <a:pt x="-60370" y="1024582"/>
                    <a:pt x="11596" y="1265295"/>
                  </a:cubicBezTo>
                  <a:cubicBezTo>
                    <a:pt x="116815" y="1617183"/>
                    <a:pt x="908934" y="1691134"/>
                    <a:pt x="1779968" y="1430568"/>
                  </a:cubicBezTo>
                  <a:cubicBezTo>
                    <a:pt x="2651499" y="1170002"/>
                    <a:pt x="3272390" y="673190"/>
                    <a:pt x="3167171" y="320806"/>
                  </a:cubicBezTo>
                  <a:cubicBezTo>
                    <a:pt x="3098183" y="90516"/>
                    <a:pt x="2734383" y="-20659"/>
                    <a:pt x="2246505" y="3164"/>
                  </a:cubicBezTo>
                  <a:close/>
                </a:path>
              </a:pathLst>
            </a:custGeom>
            <a:solidFill>
              <a:srgbClr val="D7590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 name="Graphic 44260">
            <a:extLst>
              <a:ext uri="{FF2B5EF4-FFF2-40B4-BE49-F238E27FC236}">
                <a16:creationId xmlns:a16="http://schemas.microsoft.com/office/drawing/2014/main" id="{167C7071-C253-4831-8CB3-DE05ABCEA483}"/>
              </a:ext>
            </a:extLst>
          </p:cNvPr>
          <p:cNvGrpSpPr/>
          <p:nvPr/>
        </p:nvGrpSpPr>
        <p:grpSpPr>
          <a:xfrm>
            <a:off x="640981" y="334169"/>
            <a:ext cx="1374335" cy="1473811"/>
            <a:chOff x="5972175" y="3276600"/>
            <a:chExt cx="245554" cy="304990"/>
          </a:xfrm>
        </p:grpSpPr>
        <p:sp>
          <p:nvSpPr>
            <p:cNvPr id="50" name="Freeform: Shape 44262">
              <a:extLst>
                <a:ext uri="{FF2B5EF4-FFF2-40B4-BE49-F238E27FC236}">
                  <a16:creationId xmlns:a16="http://schemas.microsoft.com/office/drawing/2014/main" id="{D08C462E-B014-4367-9B5B-A4F7DCF57EC4}"/>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 name="Freeform: Shape 44263">
              <a:extLst>
                <a:ext uri="{FF2B5EF4-FFF2-40B4-BE49-F238E27FC236}">
                  <a16:creationId xmlns:a16="http://schemas.microsoft.com/office/drawing/2014/main" id="{1332CFBB-6E87-4DA5-99FB-689D22CE481A}"/>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2" name="Graphic 44264">
            <a:extLst>
              <a:ext uri="{FF2B5EF4-FFF2-40B4-BE49-F238E27FC236}">
                <a16:creationId xmlns:a16="http://schemas.microsoft.com/office/drawing/2014/main" id="{AEE59570-7737-4648-A7D2-1F1DE39603AC}"/>
              </a:ext>
            </a:extLst>
          </p:cNvPr>
          <p:cNvGrpSpPr/>
          <p:nvPr/>
        </p:nvGrpSpPr>
        <p:grpSpPr>
          <a:xfrm rot="958954">
            <a:off x="5020709" y="969190"/>
            <a:ext cx="1140595" cy="1210499"/>
            <a:chOff x="5948362" y="3286088"/>
            <a:chExt cx="293127" cy="288168"/>
          </a:xfrm>
        </p:grpSpPr>
        <p:sp>
          <p:nvSpPr>
            <p:cNvPr id="53" name="Freeform: Shape 44266">
              <a:extLst>
                <a:ext uri="{FF2B5EF4-FFF2-40B4-BE49-F238E27FC236}">
                  <a16:creationId xmlns:a16="http://schemas.microsoft.com/office/drawing/2014/main" id="{8B71EB0A-9935-4BE2-95CE-154602A53642}"/>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 name="Freeform: Shape 44267">
              <a:extLst>
                <a:ext uri="{FF2B5EF4-FFF2-40B4-BE49-F238E27FC236}">
                  <a16:creationId xmlns:a16="http://schemas.microsoft.com/office/drawing/2014/main" id="{30649339-8C8D-45CB-914E-666A96CBBBE0}"/>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 name="Graphic 45029">
            <a:extLst>
              <a:ext uri="{FF2B5EF4-FFF2-40B4-BE49-F238E27FC236}">
                <a16:creationId xmlns:a16="http://schemas.microsoft.com/office/drawing/2014/main" id="{2434D846-20F4-4E4B-8E32-D002B7E17F96}"/>
              </a:ext>
            </a:extLst>
          </p:cNvPr>
          <p:cNvGrpSpPr/>
          <p:nvPr/>
        </p:nvGrpSpPr>
        <p:grpSpPr>
          <a:xfrm>
            <a:off x="9261925" y="2096563"/>
            <a:ext cx="210401" cy="182708"/>
            <a:chOff x="9117820" y="2027686"/>
            <a:chExt cx="210401" cy="182708"/>
          </a:xfrm>
        </p:grpSpPr>
        <p:sp>
          <p:nvSpPr>
            <p:cNvPr id="59"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8"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9"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0"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1"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2"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3"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4"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5"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8"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9"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0"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1"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2"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3"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4"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5"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6"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7"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8"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9"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0"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2"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3"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5"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6"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7"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8"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9"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0"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4"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7"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8"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9"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0"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1"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2"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3"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4"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5"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6"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7"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8"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9"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0"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1"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2"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3"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4"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5"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6"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7"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8"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9"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0"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1"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2"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3"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4"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5"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6"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7"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8"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9"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0"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1"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2"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3"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4"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5"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6"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7"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8"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9"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0"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1"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4"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5"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6"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8" name="Graphic 19325">
            <a:extLst>
              <a:ext uri="{FF2B5EF4-FFF2-40B4-BE49-F238E27FC236}">
                <a16:creationId xmlns:a16="http://schemas.microsoft.com/office/drawing/2014/main" id="{801922E0-326C-4549-ABB5-F3E7F0691844}"/>
              </a:ext>
            </a:extLst>
          </p:cNvPr>
          <p:cNvSpPr/>
          <p:nvPr/>
        </p:nvSpPr>
        <p:spPr>
          <a:xfrm>
            <a:off x="7412116" y="70581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9" name="Graphic 19325">
            <a:extLst>
              <a:ext uri="{FF2B5EF4-FFF2-40B4-BE49-F238E27FC236}">
                <a16:creationId xmlns:a16="http://schemas.microsoft.com/office/drawing/2014/main" id="{3F8B1ABC-326F-4BF6-A016-A5E0149DD6C5}"/>
              </a:ext>
            </a:extLst>
          </p:cNvPr>
          <p:cNvSpPr/>
          <p:nvPr/>
        </p:nvSpPr>
        <p:spPr>
          <a:xfrm>
            <a:off x="6171747" y="4674043"/>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0" name="Graphic 19325">
            <a:extLst>
              <a:ext uri="{FF2B5EF4-FFF2-40B4-BE49-F238E27FC236}">
                <a16:creationId xmlns:a16="http://schemas.microsoft.com/office/drawing/2014/main" id="{801922E0-326C-4549-ABB5-F3E7F0691844}"/>
              </a:ext>
            </a:extLst>
          </p:cNvPr>
          <p:cNvSpPr/>
          <p:nvPr/>
        </p:nvSpPr>
        <p:spPr>
          <a:xfrm>
            <a:off x="10983608" y="5288151"/>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01" name="Graphic 15">
            <a:extLst>
              <a:ext uri="{FF2B5EF4-FFF2-40B4-BE49-F238E27FC236}">
                <a16:creationId xmlns:a16="http://schemas.microsoft.com/office/drawing/2014/main" id="{CB3E4E61-DED0-4D5D-A42B-CC9D75FEDFA3}"/>
              </a:ext>
            </a:extLst>
          </p:cNvPr>
          <p:cNvGrpSpPr/>
          <p:nvPr/>
        </p:nvGrpSpPr>
        <p:grpSpPr>
          <a:xfrm rot="20537283">
            <a:off x="7298955" y="1656599"/>
            <a:ext cx="1380786" cy="1184465"/>
            <a:chOff x="8203691" y="2074073"/>
            <a:chExt cx="976788" cy="876866"/>
          </a:xfrm>
        </p:grpSpPr>
        <p:sp>
          <p:nvSpPr>
            <p:cNvPr id="202"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3"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4"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5"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6"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7"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8"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9"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0"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1"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2"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3"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4" name="Graphic 44232">
            <a:extLst>
              <a:ext uri="{FF2B5EF4-FFF2-40B4-BE49-F238E27FC236}">
                <a16:creationId xmlns:a16="http://schemas.microsoft.com/office/drawing/2014/main" id="{89820610-7C7D-4C10-BEC0-0D1E5F3BB7FF}"/>
              </a:ext>
            </a:extLst>
          </p:cNvPr>
          <p:cNvGrpSpPr/>
          <p:nvPr/>
        </p:nvGrpSpPr>
        <p:grpSpPr>
          <a:xfrm rot="19614096">
            <a:off x="635449" y="4733793"/>
            <a:ext cx="4371576" cy="4029303"/>
            <a:chOff x="696549" y="4578468"/>
            <a:chExt cx="854163" cy="810703"/>
          </a:xfrm>
        </p:grpSpPr>
        <p:grpSp>
          <p:nvGrpSpPr>
            <p:cNvPr id="21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229"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6"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7"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8"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217"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9"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0"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1"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2"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3"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4"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5"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6"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241" name="Graphic 19322">
            <a:extLst>
              <a:ext uri="{FF2B5EF4-FFF2-40B4-BE49-F238E27FC236}">
                <a16:creationId xmlns:a16="http://schemas.microsoft.com/office/drawing/2014/main" id="{75DD5234-0253-49F2-99D0-139B1B1EC09E}"/>
              </a:ext>
            </a:extLst>
          </p:cNvPr>
          <p:cNvSpPr/>
          <p:nvPr/>
        </p:nvSpPr>
        <p:spPr>
          <a:xfrm rot="7923693">
            <a:off x="8335834" y="4170573"/>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42" name="Graphic 47">
            <a:extLst>
              <a:ext uri="{FF2B5EF4-FFF2-40B4-BE49-F238E27FC236}">
                <a16:creationId xmlns:a16="http://schemas.microsoft.com/office/drawing/2014/main" id="{65E16A6B-3605-472F-ABEE-7632D135C4D5}"/>
              </a:ext>
            </a:extLst>
          </p:cNvPr>
          <p:cNvGrpSpPr/>
          <p:nvPr/>
        </p:nvGrpSpPr>
        <p:grpSpPr>
          <a:xfrm rot="5400000">
            <a:off x="7112918" y="5785750"/>
            <a:ext cx="1544782" cy="1384995"/>
            <a:chOff x="6019800" y="3362325"/>
            <a:chExt cx="150832" cy="134189"/>
          </a:xfrm>
        </p:grpSpPr>
        <p:sp>
          <p:nvSpPr>
            <p:cNvPr id="243" name="Freeform: Shape 242">
              <a:extLst>
                <a:ext uri="{FF2B5EF4-FFF2-40B4-BE49-F238E27FC236}">
                  <a16:creationId xmlns:a16="http://schemas.microsoft.com/office/drawing/2014/main" id="{DE46B452-D7B3-4AE6-9F83-47779A4E3622}"/>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4" name="Freeform: Shape 243">
              <a:extLst>
                <a:ext uri="{FF2B5EF4-FFF2-40B4-BE49-F238E27FC236}">
                  <a16:creationId xmlns:a16="http://schemas.microsoft.com/office/drawing/2014/main" id="{AFBD9210-043D-4CD5-A215-01792B14686B}"/>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E83C439F-9993-4E39-9343-BFADF2E944AE}"/>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6" name="Freeform: Shape 245">
              <a:extLst>
                <a:ext uri="{FF2B5EF4-FFF2-40B4-BE49-F238E27FC236}">
                  <a16:creationId xmlns:a16="http://schemas.microsoft.com/office/drawing/2014/main" id="{7F7DE0B2-F6DD-44C5-83BF-DD15D900EBF8}"/>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7" name="Graphic 44268">
            <a:extLst>
              <a:ext uri="{FF2B5EF4-FFF2-40B4-BE49-F238E27FC236}">
                <a16:creationId xmlns:a16="http://schemas.microsoft.com/office/drawing/2014/main" id="{7A2841CC-75A8-4423-9AF1-7D91AE83C82B}"/>
              </a:ext>
            </a:extLst>
          </p:cNvPr>
          <p:cNvGrpSpPr/>
          <p:nvPr/>
        </p:nvGrpSpPr>
        <p:grpSpPr>
          <a:xfrm>
            <a:off x="2439228" y="2248588"/>
            <a:ext cx="1093185" cy="1323439"/>
            <a:chOff x="5976918" y="3286115"/>
            <a:chExt cx="237163" cy="282320"/>
          </a:xfrm>
          <a:solidFill>
            <a:srgbClr val="DC755A"/>
          </a:solidFill>
        </p:grpSpPr>
        <p:sp>
          <p:nvSpPr>
            <p:cNvPr id="248" name="Freeform: Shape 44270">
              <a:extLst>
                <a:ext uri="{FF2B5EF4-FFF2-40B4-BE49-F238E27FC236}">
                  <a16:creationId xmlns:a16="http://schemas.microsoft.com/office/drawing/2014/main" id="{67C616F5-7D02-4854-8FF3-1A9E5B2E8678}"/>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44271">
              <a:extLst>
                <a:ext uri="{FF2B5EF4-FFF2-40B4-BE49-F238E27FC236}">
                  <a16:creationId xmlns:a16="http://schemas.microsoft.com/office/drawing/2014/main" id="{A364C596-5D2D-46E1-A7E5-D1C66B35C71A}"/>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Tree>
    <p:extLst>
      <p:ext uri="{BB962C8B-B14F-4D97-AF65-F5344CB8AC3E}">
        <p14:creationId xmlns:p14="http://schemas.microsoft.com/office/powerpoint/2010/main" val="42735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96" name="Graphic 19322">
            <a:extLst>
              <a:ext uri="{FF2B5EF4-FFF2-40B4-BE49-F238E27FC236}">
                <a16:creationId xmlns:a16="http://schemas.microsoft.com/office/drawing/2014/main" id="{75DD5234-0253-49F2-99D0-139B1B1EC09E}"/>
              </a:ext>
            </a:extLst>
          </p:cNvPr>
          <p:cNvSpPr/>
          <p:nvPr/>
        </p:nvSpPr>
        <p:spPr>
          <a:xfrm rot="6414839">
            <a:off x="3101117" y="76846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Freeform: Shape 2">
            <a:extLst>
              <a:ext uri="{FF2B5EF4-FFF2-40B4-BE49-F238E27FC236}">
                <a16:creationId xmlns:a16="http://schemas.microsoft.com/office/drawing/2014/main" id="{7F3C39B5-6CEC-4AD0-8ABD-C3D47A1D01E6}"/>
              </a:ext>
            </a:extLst>
          </p:cNvPr>
          <p:cNvSpPr/>
          <p:nvPr/>
        </p:nvSpPr>
        <p:spPr>
          <a:xfrm rot="14173891">
            <a:off x="5360324" y="165706"/>
            <a:ext cx="8916459"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 name="Freeform: Shape 4">
            <a:extLst>
              <a:ext uri="{FF2B5EF4-FFF2-40B4-BE49-F238E27FC236}">
                <a16:creationId xmlns:a16="http://schemas.microsoft.com/office/drawing/2014/main" id="{CAF53E86-BFBD-49A2-A4A1-7B6BFFF1EC1B}"/>
              </a:ext>
            </a:extLst>
          </p:cNvPr>
          <p:cNvSpPr/>
          <p:nvPr/>
        </p:nvSpPr>
        <p:spPr>
          <a:xfrm rot="319760">
            <a:off x="6763326" y="26000"/>
            <a:ext cx="5812133" cy="7302343"/>
          </a:xfrm>
          <a:custGeom>
            <a:avLst/>
            <a:gdLst>
              <a:gd name="connsiteX0" fmla="*/ 4324606 w 4324605"/>
              <a:gd name="connsiteY0" fmla="*/ 0 h 3379484"/>
              <a:gd name="connsiteX1" fmla="*/ 4180941 w 4324605"/>
              <a:gd name="connsiteY1" fmla="*/ 130383 h 3379484"/>
              <a:gd name="connsiteX2" fmla="*/ 2863825 w 4324605"/>
              <a:gd name="connsiteY2" fmla="*/ 2648869 h 3379484"/>
              <a:gd name="connsiteX3" fmla="*/ 2845754 w 4324605"/>
              <a:gd name="connsiteY3" fmla="*/ 3379485 h 3379484"/>
              <a:gd name="connsiteX4" fmla="*/ 1803862 w 4324605"/>
              <a:gd name="connsiteY4" fmla="*/ 2990594 h 3379484"/>
              <a:gd name="connsiteX5" fmla="*/ 1416507 w 4324605"/>
              <a:gd name="connsiteY5" fmla="*/ 1718205 h 3379484"/>
              <a:gd name="connsiteX6" fmla="*/ 0 w 4324605"/>
              <a:gd name="connsiteY6" fmla="*/ 0 h 3379484"/>
              <a:gd name="connsiteX7" fmla="*/ 4324606 w 4324605"/>
              <a:gd name="connsiteY7" fmla="*/ 0 h 3379484"/>
              <a:gd name="connsiteX0" fmla="*/ 3846867 w 3846867"/>
              <a:gd name="connsiteY0" fmla="*/ 0 h 3379485"/>
              <a:gd name="connsiteX1" fmla="*/ 3703202 w 3846867"/>
              <a:gd name="connsiteY1" fmla="*/ 130383 h 3379485"/>
              <a:gd name="connsiteX2" fmla="*/ 2386086 w 3846867"/>
              <a:gd name="connsiteY2" fmla="*/ 2648869 h 3379485"/>
              <a:gd name="connsiteX3" fmla="*/ 2368015 w 3846867"/>
              <a:gd name="connsiteY3" fmla="*/ 3379485 h 3379485"/>
              <a:gd name="connsiteX4" fmla="*/ 1326123 w 3846867"/>
              <a:gd name="connsiteY4" fmla="*/ 2990594 h 3379485"/>
              <a:gd name="connsiteX5" fmla="*/ 938768 w 3846867"/>
              <a:gd name="connsiteY5" fmla="*/ 1718205 h 3379485"/>
              <a:gd name="connsiteX6" fmla="*/ 0 w 3846867"/>
              <a:gd name="connsiteY6" fmla="*/ 80670 h 3379485"/>
              <a:gd name="connsiteX7" fmla="*/ 3846867 w 3846867"/>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412127 w 3412127"/>
              <a:gd name="connsiteY0" fmla="*/ 0 h 3379485"/>
              <a:gd name="connsiteX1" fmla="*/ 3268462 w 3412127"/>
              <a:gd name="connsiteY1" fmla="*/ 130383 h 3379485"/>
              <a:gd name="connsiteX2" fmla="*/ 1951346 w 3412127"/>
              <a:gd name="connsiteY2" fmla="*/ 2648869 h 3379485"/>
              <a:gd name="connsiteX3" fmla="*/ 1933275 w 3412127"/>
              <a:gd name="connsiteY3" fmla="*/ 3379485 h 3379485"/>
              <a:gd name="connsiteX4" fmla="*/ 891383 w 3412127"/>
              <a:gd name="connsiteY4" fmla="*/ 2990594 h 3379485"/>
              <a:gd name="connsiteX5" fmla="*/ 504028 w 3412127"/>
              <a:gd name="connsiteY5" fmla="*/ 1718205 h 3379485"/>
              <a:gd name="connsiteX6" fmla="*/ 0 w 3412127"/>
              <a:gd name="connsiteY6" fmla="*/ 483431 h 3379485"/>
              <a:gd name="connsiteX7" fmla="*/ 3412127 w 3412127"/>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656482 w 3656482"/>
              <a:gd name="connsiteY0" fmla="*/ 0 h 3379485"/>
              <a:gd name="connsiteX1" fmla="*/ 3020776 w 3656482"/>
              <a:gd name="connsiteY1" fmla="*/ 722375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371279 w 3371279"/>
              <a:gd name="connsiteY0" fmla="*/ 27497 h 3016182"/>
              <a:gd name="connsiteX1" fmla="*/ 3020776 w 3371279"/>
              <a:gd name="connsiteY1" fmla="*/ 359072 h 3016182"/>
              <a:gd name="connsiteX2" fmla="*/ 2195701 w 3371279"/>
              <a:gd name="connsiteY2" fmla="*/ 2285566 h 3016182"/>
              <a:gd name="connsiteX3" fmla="*/ 2177630 w 3371279"/>
              <a:gd name="connsiteY3" fmla="*/ 3016182 h 3016182"/>
              <a:gd name="connsiteX4" fmla="*/ 1135738 w 3371279"/>
              <a:gd name="connsiteY4" fmla="*/ 2627291 h 3016182"/>
              <a:gd name="connsiteX5" fmla="*/ 792239 w 3371279"/>
              <a:gd name="connsiteY5" fmla="*/ 1227609 h 3016182"/>
              <a:gd name="connsiteX6" fmla="*/ 0 w 3371279"/>
              <a:gd name="connsiteY6" fmla="*/ 275369 h 3016182"/>
              <a:gd name="connsiteX7" fmla="*/ 3371279 w 3371279"/>
              <a:gd name="connsiteY7" fmla="*/ 27497 h 3016182"/>
              <a:gd name="connsiteX0" fmla="*/ 3371279 w 3371279"/>
              <a:gd name="connsiteY0" fmla="*/ 124385 h 3113070"/>
              <a:gd name="connsiteX1" fmla="*/ 3020776 w 3371279"/>
              <a:gd name="connsiteY1" fmla="*/ 455960 h 3113070"/>
              <a:gd name="connsiteX2" fmla="*/ 2195701 w 3371279"/>
              <a:gd name="connsiteY2" fmla="*/ 2382454 h 3113070"/>
              <a:gd name="connsiteX3" fmla="*/ 2177630 w 3371279"/>
              <a:gd name="connsiteY3" fmla="*/ 3113070 h 3113070"/>
              <a:gd name="connsiteX4" fmla="*/ 1135738 w 3371279"/>
              <a:gd name="connsiteY4" fmla="*/ 2724179 h 3113070"/>
              <a:gd name="connsiteX5" fmla="*/ 792239 w 3371279"/>
              <a:gd name="connsiteY5" fmla="*/ 1324497 h 3113070"/>
              <a:gd name="connsiteX6" fmla="*/ 0 w 3371279"/>
              <a:gd name="connsiteY6" fmla="*/ 372257 h 3113070"/>
              <a:gd name="connsiteX7" fmla="*/ 3371279 w 3371279"/>
              <a:gd name="connsiteY7" fmla="*/ 124385 h 3113070"/>
              <a:gd name="connsiteX0" fmla="*/ 3371279 w 3371279"/>
              <a:gd name="connsiteY0" fmla="*/ 370784 h 3359469"/>
              <a:gd name="connsiteX1" fmla="*/ 3020776 w 3371279"/>
              <a:gd name="connsiteY1" fmla="*/ 702359 h 3359469"/>
              <a:gd name="connsiteX2" fmla="*/ 2195701 w 3371279"/>
              <a:gd name="connsiteY2" fmla="*/ 2628853 h 3359469"/>
              <a:gd name="connsiteX3" fmla="*/ 2177630 w 3371279"/>
              <a:gd name="connsiteY3" fmla="*/ 3359469 h 3359469"/>
              <a:gd name="connsiteX4" fmla="*/ 1135738 w 3371279"/>
              <a:gd name="connsiteY4" fmla="*/ 2970578 h 3359469"/>
              <a:gd name="connsiteX5" fmla="*/ 792239 w 3371279"/>
              <a:gd name="connsiteY5" fmla="*/ 1570896 h 3359469"/>
              <a:gd name="connsiteX6" fmla="*/ 0 w 3371279"/>
              <a:gd name="connsiteY6" fmla="*/ 618656 h 3359469"/>
              <a:gd name="connsiteX7" fmla="*/ 3371279 w 3371279"/>
              <a:gd name="connsiteY7" fmla="*/ 370784 h 3359469"/>
              <a:gd name="connsiteX0" fmla="*/ 3306755 w 3306755"/>
              <a:gd name="connsiteY0" fmla="*/ 377980 h 3341113"/>
              <a:gd name="connsiteX1" fmla="*/ 3020776 w 3306755"/>
              <a:gd name="connsiteY1" fmla="*/ 684003 h 3341113"/>
              <a:gd name="connsiteX2" fmla="*/ 2195701 w 3306755"/>
              <a:gd name="connsiteY2" fmla="*/ 2610497 h 3341113"/>
              <a:gd name="connsiteX3" fmla="*/ 2177630 w 3306755"/>
              <a:gd name="connsiteY3" fmla="*/ 3341113 h 3341113"/>
              <a:gd name="connsiteX4" fmla="*/ 1135738 w 3306755"/>
              <a:gd name="connsiteY4" fmla="*/ 2952222 h 3341113"/>
              <a:gd name="connsiteX5" fmla="*/ 792239 w 3306755"/>
              <a:gd name="connsiteY5" fmla="*/ 1552540 h 3341113"/>
              <a:gd name="connsiteX6" fmla="*/ 0 w 3306755"/>
              <a:gd name="connsiteY6" fmla="*/ 600300 h 3341113"/>
              <a:gd name="connsiteX7" fmla="*/ 3306755 w 3306755"/>
              <a:gd name="connsiteY7" fmla="*/ 377980 h 3341113"/>
              <a:gd name="connsiteX0" fmla="*/ 3306755 w 3306755"/>
              <a:gd name="connsiteY0" fmla="*/ 431773 h 3394906"/>
              <a:gd name="connsiteX1" fmla="*/ 3020776 w 3306755"/>
              <a:gd name="connsiteY1" fmla="*/ 737796 h 3394906"/>
              <a:gd name="connsiteX2" fmla="*/ 2195701 w 3306755"/>
              <a:gd name="connsiteY2" fmla="*/ 2664290 h 3394906"/>
              <a:gd name="connsiteX3" fmla="*/ 2177630 w 3306755"/>
              <a:gd name="connsiteY3" fmla="*/ 3394906 h 3394906"/>
              <a:gd name="connsiteX4" fmla="*/ 1135738 w 3306755"/>
              <a:gd name="connsiteY4" fmla="*/ 3006015 h 3394906"/>
              <a:gd name="connsiteX5" fmla="*/ 792239 w 3306755"/>
              <a:gd name="connsiteY5" fmla="*/ 1606333 h 3394906"/>
              <a:gd name="connsiteX6" fmla="*/ 0 w 3306755"/>
              <a:gd name="connsiteY6" fmla="*/ 654093 h 3394906"/>
              <a:gd name="connsiteX7" fmla="*/ 3306755 w 3306755"/>
              <a:gd name="connsiteY7" fmla="*/ 431773 h 3394906"/>
              <a:gd name="connsiteX0" fmla="*/ 3306755 w 3306755"/>
              <a:gd name="connsiteY0" fmla="*/ 414805 h 3377938"/>
              <a:gd name="connsiteX1" fmla="*/ 3020776 w 3306755"/>
              <a:gd name="connsiteY1" fmla="*/ 720828 h 3377938"/>
              <a:gd name="connsiteX2" fmla="*/ 2195701 w 3306755"/>
              <a:gd name="connsiteY2" fmla="*/ 2647322 h 3377938"/>
              <a:gd name="connsiteX3" fmla="*/ 2177630 w 3306755"/>
              <a:gd name="connsiteY3" fmla="*/ 3377938 h 3377938"/>
              <a:gd name="connsiteX4" fmla="*/ 1135738 w 3306755"/>
              <a:gd name="connsiteY4" fmla="*/ 2989047 h 3377938"/>
              <a:gd name="connsiteX5" fmla="*/ 792239 w 3306755"/>
              <a:gd name="connsiteY5" fmla="*/ 1589365 h 3377938"/>
              <a:gd name="connsiteX6" fmla="*/ 0 w 3306755"/>
              <a:gd name="connsiteY6" fmla="*/ 637125 h 3377938"/>
              <a:gd name="connsiteX7" fmla="*/ 3306755 w 3306755"/>
              <a:gd name="connsiteY7" fmla="*/ 414805 h 3377938"/>
              <a:gd name="connsiteX0" fmla="*/ 3306755 w 3306755"/>
              <a:gd name="connsiteY0" fmla="*/ 409909 h 3373042"/>
              <a:gd name="connsiteX1" fmla="*/ 3020776 w 3306755"/>
              <a:gd name="connsiteY1" fmla="*/ 715932 h 3373042"/>
              <a:gd name="connsiteX2" fmla="*/ 2195701 w 3306755"/>
              <a:gd name="connsiteY2" fmla="*/ 2642426 h 3373042"/>
              <a:gd name="connsiteX3" fmla="*/ 2177630 w 3306755"/>
              <a:gd name="connsiteY3" fmla="*/ 3373042 h 3373042"/>
              <a:gd name="connsiteX4" fmla="*/ 1135738 w 3306755"/>
              <a:gd name="connsiteY4" fmla="*/ 2984151 h 3373042"/>
              <a:gd name="connsiteX5" fmla="*/ 792239 w 3306755"/>
              <a:gd name="connsiteY5" fmla="*/ 1584469 h 3373042"/>
              <a:gd name="connsiteX6" fmla="*/ 0 w 3306755"/>
              <a:gd name="connsiteY6" fmla="*/ 632229 h 3373042"/>
              <a:gd name="connsiteX7" fmla="*/ 3306755 w 3306755"/>
              <a:gd name="connsiteY7" fmla="*/ 409909 h 3373042"/>
              <a:gd name="connsiteX0" fmla="*/ 3306755 w 3306755"/>
              <a:gd name="connsiteY0" fmla="*/ 428329 h 3391462"/>
              <a:gd name="connsiteX1" fmla="*/ 3020776 w 3306755"/>
              <a:gd name="connsiteY1" fmla="*/ 734352 h 3391462"/>
              <a:gd name="connsiteX2" fmla="*/ 2195701 w 3306755"/>
              <a:gd name="connsiteY2" fmla="*/ 2660846 h 3391462"/>
              <a:gd name="connsiteX3" fmla="*/ 2177630 w 3306755"/>
              <a:gd name="connsiteY3" fmla="*/ 3391462 h 3391462"/>
              <a:gd name="connsiteX4" fmla="*/ 1135738 w 3306755"/>
              <a:gd name="connsiteY4" fmla="*/ 3002571 h 3391462"/>
              <a:gd name="connsiteX5" fmla="*/ 792239 w 3306755"/>
              <a:gd name="connsiteY5" fmla="*/ 1602889 h 3391462"/>
              <a:gd name="connsiteX6" fmla="*/ 0 w 3306755"/>
              <a:gd name="connsiteY6" fmla="*/ 650649 h 3391462"/>
              <a:gd name="connsiteX7" fmla="*/ 3306755 w 3306755"/>
              <a:gd name="connsiteY7" fmla="*/ 428329 h 3391462"/>
              <a:gd name="connsiteX0" fmla="*/ 3306755 w 3306755"/>
              <a:gd name="connsiteY0" fmla="*/ 396784 h 3359917"/>
              <a:gd name="connsiteX1" fmla="*/ 3020776 w 3306755"/>
              <a:gd name="connsiteY1" fmla="*/ 702807 h 3359917"/>
              <a:gd name="connsiteX2" fmla="*/ 2195701 w 3306755"/>
              <a:gd name="connsiteY2" fmla="*/ 2629301 h 3359917"/>
              <a:gd name="connsiteX3" fmla="*/ 2177630 w 3306755"/>
              <a:gd name="connsiteY3" fmla="*/ 3359917 h 3359917"/>
              <a:gd name="connsiteX4" fmla="*/ 1135738 w 3306755"/>
              <a:gd name="connsiteY4" fmla="*/ 2971026 h 3359917"/>
              <a:gd name="connsiteX5" fmla="*/ 792239 w 3306755"/>
              <a:gd name="connsiteY5" fmla="*/ 1571344 h 3359917"/>
              <a:gd name="connsiteX6" fmla="*/ 0 w 3306755"/>
              <a:gd name="connsiteY6" fmla="*/ 619104 h 3359917"/>
              <a:gd name="connsiteX7" fmla="*/ 3306755 w 3306755"/>
              <a:gd name="connsiteY7" fmla="*/ 396784 h 3359917"/>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381581 h 3344714"/>
              <a:gd name="connsiteX1" fmla="*/ 3020776 w 3306755"/>
              <a:gd name="connsiteY1" fmla="*/ 687604 h 3344714"/>
              <a:gd name="connsiteX2" fmla="*/ 2195701 w 3306755"/>
              <a:gd name="connsiteY2" fmla="*/ 2614098 h 3344714"/>
              <a:gd name="connsiteX3" fmla="*/ 2177630 w 3306755"/>
              <a:gd name="connsiteY3" fmla="*/ 3344714 h 3344714"/>
              <a:gd name="connsiteX4" fmla="*/ 1135738 w 3306755"/>
              <a:gd name="connsiteY4" fmla="*/ 2955823 h 3344714"/>
              <a:gd name="connsiteX5" fmla="*/ 792239 w 3306755"/>
              <a:gd name="connsiteY5" fmla="*/ 1556141 h 3344714"/>
              <a:gd name="connsiteX6" fmla="*/ 0 w 3306755"/>
              <a:gd name="connsiteY6" fmla="*/ 603901 h 3344714"/>
              <a:gd name="connsiteX7" fmla="*/ 3306755 w 3306755"/>
              <a:gd name="connsiteY7" fmla="*/ 381581 h 3344714"/>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409954 h 3373087"/>
              <a:gd name="connsiteX1" fmla="*/ 3073890 w 3359869"/>
              <a:gd name="connsiteY1" fmla="*/ 715977 h 3373087"/>
              <a:gd name="connsiteX2" fmla="*/ 2248815 w 3359869"/>
              <a:gd name="connsiteY2" fmla="*/ 2642471 h 3373087"/>
              <a:gd name="connsiteX3" fmla="*/ 2230744 w 3359869"/>
              <a:gd name="connsiteY3" fmla="*/ 3373087 h 3373087"/>
              <a:gd name="connsiteX4" fmla="*/ 1188852 w 3359869"/>
              <a:gd name="connsiteY4" fmla="*/ 2984196 h 3373087"/>
              <a:gd name="connsiteX5" fmla="*/ 872298 w 3359869"/>
              <a:gd name="connsiteY5" fmla="*/ 1595553 h 3373087"/>
              <a:gd name="connsiteX6" fmla="*/ 53114 w 3359869"/>
              <a:gd name="connsiteY6" fmla="*/ 632274 h 3373087"/>
              <a:gd name="connsiteX7" fmla="*/ 3359869 w 3359869"/>
              <a:gd name="connsiteY7" fmla="*/ 409954 h 3373087"/>
              <a:gd name="connsiteX0" fmla="*/ 3359869 w 3359869"/>
              <a:gd name="connsiteY0" fmla="*/ 382521 h 3345654"/>
              <a:gd name="connsiteX1" fmla="*/ 3073890 w 3359869"/>
              <a:gd name="connsiteY1" fmla="*/ 688544 h 3345654"/>
              <a:gd name="connsiteX2" fmla="*/ 2248815 w 3359869"/>
              <a:gd name="connsiteY2" fmla="*/ 2615038 h 3345654"/>
              <a:gd name="connsiteX3" fmla="*/ 2230744 w 3359869"/>
              <a:gd name="connsiteY3" fmla="*/ 3345654 h 3345654"/>
              <a:gd name="connsiteX4" fmla="*/ 1188852 w 3359869"/>
              <a:gd name="connsiteY4" fmla="*/ 2956763 h 3345654"/>
              <a:gd name="connsiteX5" fmla="*/ 872298 w 3359869"/>
              <a:gd name="connsiteY5" fmla="*/ 1568120 h 3345654"/>
              <a:gd name="connsiteX6" fmla="*/ 53114 w 3359869"/>
              <a:gd name="connsiteY6" fmla="*/ 604841 h 3345654"/>
              <a:gd name="connsiteX7" fmla="*/ 3359869 w 3359869"/>
              <a:gd name="connsiteY7" fmla="*/ 382521 h 3345654"/>
              <a:gd name="connsiteX0" fmla="*/ 3359869 w 3359869"/>
              <a:gd name="connsiteY0" fmla="*/ 409290 h 3372423"/>
              <a:gd name="connsiteX1" fmla="*/ 3073890 w 3359869"/>
              <a:gd name="connsiteY1" fmla="*/ 715313 h 3372423"/>
              <a:gd name="connsiteX2" fmla="*/ 2248815 w 3359869"/>
              <a:gd name="connsiteY2" fmla="*/ 2641807 h 3372423"/>
              <a:gd name="connsiteX3" fmla="*/ 2230744 w 3359869"/>
              <a:gd name="connsiteY3" fmla="*/ 3372423 h 3372423"/>
              <a:gd name="connsiteX4" fmla="*/ 1188852 w 3359869"/>
              <a:gd name="connsiteY4" fmla="*/ 2983532 h 3372423"/>
              <a:gd name="connsiteX5" fmla="*/ 872298 w 3359869"/>
              <a:gd name="connsiteY5" fmla="*/ 1594889 h 3372423"/>
              <a:gd name="connsiteX6" fmla="*/ 53114 w 3359869"/>
              <a:gd name="connsiteY6" fmla="*/ 631610 h 3372423"/>
              <a:gd name="connsiteX7" fmla="*/ 3359869 w 3359869"/>
              <a:gd name="connsiteY7" fmla="*/ 409290 h 3372423"/>
              <a:gd name="connsiteX0" fmla="*/ 3365544 w 3365544"/>
              <a:gd name="connsiteY0" fmla="*/ 421804 h 3345040"/>
              <a:gd name="connsiteX1" fmla="*/ 3073890 w 3365544"/>
              <a:gd name="connsiteY1" fmla="*/ 687930 h 3345040"/>
              <a:gd name="connsiteX2" fmla="*/ 2248815 w 3365544"/>
              <a:gd name="connsiteY2" fmla="*/ 2614424 h 3345040"/>
              <a:gd name="connsiteX3" fmla="*/ 2230744 w 3365544"/>
              <a:gd name="connsiteY3" fmla="*/ 3345040 h 3345040"/>
              <a:gd name="connsiteX4" fmla="*/ 1188852 w 3365544"/>
              <a:gd name="connsiteY4" fmla="*/ 2956149 h 3345040"/>
              <a:gd name="connsiteX5" fmla="*/ 872298 w 3365544"/>
              <a:gd name="connsiteY5" fmla="*/ 1567506 h 3345040"/>
              <a:gd name="connsiteX6" fmla="*/ 53114 w 3365544"/>
              <a:gd name="connsiteY6" fmla="*/ 604227 h 3345040"/>
              <a:gd name="connsiteX7" fmla="*/ 3365544 w 3365544"/>
              <a:gd name="connsiteY7" fmla="*/ 421804 h 3345040"/>
              <a:gd name="connsiteX0" fmla="*/ 3365544 w 3365544"/>
              <a:gd name="connsiteY0" fmla="*/ 443551 h 3366787"/>
              <a:gd name="connsiteX1" fmla="*/ 3073890 w 3365544"/>
              <a:gd name="connsiteY1" fmla="*/ 709677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44" h="3366787">
                <a:moveTo>
                  <a:pt x="3365544" y="443551"/>
                </a:moveTo>
                <a:cubicBezTo>
                  <a:pt x="3315668" y="484753"/>
                  <a:pt x="3271523" y="484630"/>
                  <a:pt x="3032617" y="895235"/>
                </a:cubicBezTo>
                <a:cubicBezTo>
                  <a:pt x="2826373" y="1249704"/>
                  <a:pt x="2382461" y="2224246"/>
                  <a:pt x="2248815" y="2636171"/>
                </a:cubicBezTo>
                <a:cubicBezTo>
                  <a:pt x="2115170" y="3048096"/>
                  <a:pt x="2188457" y="3125628"/>
                  <a:pt x="2230744" y="3366787"/>
                </a:cubicBezTo>
                <a:lnTo>
                  <a:pt x="1188852" y="2977896"/>
                </a:lnTo>
                <a:cubicBezTo>
                  <a:pt x="1392917" y="2367148"/>
                  <a:pt x="1228338" y="2008829"/>
                  <a:pt x="872298" y="1589253"/>
                </a:cubicBezTo>
                <a:cubicBezTo>
                  <a:pt x="85576" y="694459"/>
                  <a:pt x="-109877" y="659847"/>
                  <a:pt x="53114" y="625974"/>
                </a:cubicBezTo>
                <a:cubicBezTo>
                  <a:pt x="1048009" y="154414"/>
                  <a:pt x="2867065" y="-414175"/>
                  <a:pt x="3365544" y="443551"/>
                </a:cubicBezTo>
                <a:close/>
              </a:path>
            </a:pathLst>
          </a:custGeom>
          <a:solidFill>
            <a:schemeClr val="bg1">
              <a:alpha val="43000"/>
            </a:schemeClr>
          </a:solidFill>
          <a:ln w="90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92" name="Graphic 90">
            <a:extLst>
              <a:ext uri="{FF2B5EF4-FFF2-40B4-BE49-F238E27FC236}">
                <a16:creationId xmlns:a16="http://schemas.microsoft.com/office/drawing/2014/main" id="{34A25877-0D86-4D8D-A243-85A814F10295}"/>
              </a:ext>
            </a:extLst>
          </p:cNvPr>
          <p:cNvGrpSpPr/>
          <p:nvPr/>
        </p:nvGrpSpPr>
        <p:grpSpPr>
          <a:xfrm rot="781000">
            <a:off x="8311709" y="3262570"/>
            <a:ext cx="3125033" cy="4173815"/>
            <a:chOff x="5095909" y="2071631"/>
            <a:chExt cx="1998581" cy="2758414"/>
          </a:xfrm>
        </p:grpSpPr>
        <p:sp>
          <p:nvSpPr>
            <p:cNvPr id="93" name="Freeform: Shape 92">
              <a:extLst>
                <a:ext uri="{FF2B5EF4-FFF2-40B4-BE49-F238E27FC236}">
                  <a16:creationId xmlns:a16="http://schemas.microsoft.com/office/drawing/2014/main" id="{575CEBBA-E8A3-44B9-A487-08DA5055FE84}"/>
                </a:ext>
              </a:extLst>
            </p:cNvPr>
            <p:cNvSpPr/>
            <p:nvPr/>
          </p:nvSpPr>
          <p:spPr>
            <a:xfrm>
              <a:off x="5162355" y="4477266"/>
              <a:ext cx="1860320" cy="352779"/>
            </a:xfrm>
            <a:custGeom>
              <a:avLst/>
              <a:gdLst>
                <a:gd name="connsiteX0" fmla="*/ 1636395 w 1636395"/>
                <a:gd name="connsiteY0" fmla="*/ 133731 h 267462"/>
                <a:gd name="connsiteX1" fmla="*/ 818198 w 1636395"/>
                <a:gd name="connsiteY1" fmla="*/ 267462 h 267462"/>
                <a:gd name="connsiteX2" fmla="*/ 0 w 1636395"/>
                <a:gd name="connsiteY2" fmla="*/ 133731 h 267462"/>
                <a:gd name="connsiteX3" fmla="*/ 818198 w 1636395"/>
                <a:gd name="connsiteY3" fmla="*/ 0 h 267462"/>
                <a:gd name="connsiteX4" fmla="*/ 1636395 w 1636395"/>
                <a:gd name="connsiteY4" fmla="*/ 133731 h 26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395" h="267462">
                  <a:moveTo>
                    <a:pt x="1636395" y="133731"/>
                  </a:moveTo>
                  <a:cubicBezTo>
                    <a:pt x="1636395" y="207589"/>
                    <a:pt x="1270076" y="267462"/>
                    <a:pt x="818198" y="267462"/>
                  </a:cubicBezTo>
                  <a:cubicBezTo>
                    <a:pt x="366320" y="267462"/>
                    <a:pt x="0" y="207589"/>
                    <a:pt x="0" y="133731"/>
                  </a:cubicBezTo>
                  <a:cubicBezTo>
                    <a:pt x="0" y="59873"/>
                    <a:pt x="366320" y="0"/>
                    <a:pt x="818198" y="0"/>
                  </a:cubicBezTo>
                  <a:cubicBezTo>
                    <a:pt x="1270076" y="0"/>
                    <a:pt x="1636395" y="59873"/>
                    <a:pt x="1636395" y="133731"/>
                  </a:cubicBezTo>
                  <a:close/>
                </a:path>
              </a:pathLst>
            </a:custGeom>
            <a:solidFill>
              <a:srgbClr val="1995B7">
                <a:alpha val="71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94" name="Graphic 90">
              <a:extLst>
                <a:ext uri="{FF2B5EF4-FFF2-40B4-BE49-F238E27FC236}">
                  <a16:creationId xmlns:a16="http://schemas.microsoft.com/office/drawing/2014/main" id="{34A25877-0D86-4D8D-A243-85A814F10295}"/>
                </a:ext>
              </a:extLst>
            </p:cNvPr>
            <p:cNvGrpSpPr/>
            <p:nvPr/>
          </p:nvGrpSpPr>
          <p:grpSpPr>
            <a:xfrm>
              <a:off x="5095909" y="2071631"/>
              <a:ext cx="1998581" cy="2630110"/>
              <a:chOff x="5095909" y="2071631"/>
              <a:chExt cx="1998581" cy="2630110"/>
            </a:xfrm>
          </p:grpSpPr>
          <p:sp>
            <p:nvSpPr>
              <p:cNvPr id="95" name="Freeform: Shape 94">
                <a:extLst>
                  <a:ext uri="{FF2B5EF4-FFF2-40B4-BE49-F238E27FC236}">
                    <a16:creationId xmlns:a16="http://schemas.microsoft.com/office/drawing/2014/main" id="{925B39D0-E00B-4534-AB04-9A814F84B339}"/>
                  </a:ext>
                </a:extLst>
              </p:cNvPr>
              <p:cNvSpPr/>
              <p:nvPr/>
            </p:nvSpPr>
            <p:spPr>
              <a:xfrm>
                <a:off x="5142869" y="3767924"/>
                <a:ext cx="405252" cy="862150"/>
              </a:xfrm>
              <a:custGeom>
                <a:avLst/>
                <a:gdLst>
                  <a:gd name="connsiteX0" fmla="*/ 268378 w 405252"/>
                  <a:gd name="connsiteY0" fmla="*/ 40360 h 862150"/>
                  <a:gd name="connsiteX1" fmla="*/ 102738 w 405252"/>
                  <a:gd name="connsiteY1" fmla="*/ 14833 h 862150"/>
                  <a:gd name="connsiteX2" fmla="*/ 10346 w 405252"/>
                  <a:gd name="connsiteY2" fmla="*/ 508514 h 862150"/>
                  <a:gd name="connsiteX3" fmla="*/ 191892 w 405252"/>
                  <a:gd name="connsiteY3" fmla="*/ 801503 h 862150"/>
                  <a:gd name="connsiteX4" fmla="*/ 405252 w 405252"/>
                  <a:gd name="connsiteY4" fmla="*/ 861987 h 862150"/>
                  <a:gd name="connsiteX5" fmla="*/ 303335 w 405252"/>
                  <a:gd name="connsiteY5" fmla="*/ 396976 h 862150"/>
                  <a:gd name="connsiteX6" fmla="*/ 268378 w 405252"/>
                  <a:gd name="connsiteY6" fmla="*/ 40360 h 8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52" h="862150">
                    <a:moveTo>
                      <a:pt x="268378" y="40360"/>
                    </a:moveTo>
                    <a:cubicBezTo>
                      <a:pt x="268378" y="40360"/>
                      <a:pt x="182367" y="-29744"/>
                      <a:pt x="102738" y="14833"/>
                    </a:cubicBezTo>
                    <a:cubicBezTo>
                      <a:pt x="23109" y="59410"/>
                      <a:pt x="-21468" y="352495"/>
                      <a:pt x="10346" y="508514"/>
                    </a:cubicBezTo>
                    <a:cubicBezTo>
                      <a:pt x="42159" y="664629"/>
                      <a:pt x="99500" y="734638"/>
                      <a:pt x="191892" y="801503"/>
                    </a:cubicBezTo>
                    <a:cubicBezTo>
                      <a:pt x="284285" y="868369"/>
                      <a:pt x="405252" y="861987"/>
                      <a:pt x="405252" y="861987"/>
                    </a:cubicBezTo>
                    <a:cubicBezTo>
                      <a:pt x="405252" y="861987"/>
                      <a:pt x="312860" y="597573"/>
                      <a:pt x="303335" y="396976"/>
                    </a:cubicBezTo>
                    <a:cubicBezTo>
                      <a:pt x="293905" y="196475"/>
                      <a:pt x="268378" y="40360"/>
                      <a:pt x="268378" y="4036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 name="Freeform: Shape 95">
                <a:extLst>
                  <a:ext uri="{FF2B5EF4-FFF2-40B4-BE49-F238E27FC236}">
                    <a16:creationId xmlns:a16="http://schemas.microsoft.com/office/drawing/2014/main" id="{405DB329-2A38-4723-A932-AFF94585AA7D}"/>
                  </a:ext>
                </a:extLst>
              </p:cNvPr>
              <p:cNvSpPr/>
              <p:nvPr/>
            </p:nvSpPr>
            <p:spPr>
              <a:xfrm>
                <a:off x="5142965" y="3768019"/>
                <a:ext cx="290475" cy="510704"/>
              </a:xfrm>
              <a:custGeom>
                <a:avLst/>
                <a:gdLst>
                  <a:gd name="connsiteX0" fmla="*/ 273045 w 290475"/>
                  <a:gd name="connsiteY0" fmla="*/ 250958 h 510704"/>
                  <a:gd name="connsiteX1" fmla="*/ 122360 w 290475"/>
                  <a:gd name="connsiteY1" fmla="*/ 440220 h 510704"/>
                  <a:gd name="connsiteX2" fmla="*/ 10822 w 290475"/>
                  <a:gd name="connsiteY2" fmla="*/ 510705 h 510704"/>
                  <a:gd name="connsiteX3" fmla="*/ 10346 w 290475"/>
                  <a:gd name="connsiteY3" fmla="*/ 508514 h 510704"/>
                  <a:gd name="connsiteX4" fmla="*/ 102738 w 290475"/>
                  <a:gd name="connsiteY4" fmla="*/ 14833 h 510704"/>
                  <a:gd name="connsiteX5" fmla="*/ 268378 w 290475"/>
                  <a:gd name="connsiteY5" fmla="*/ 40360 h 510704"/>
                  <a:gd name="connsiteX6" fmla="*/ 290476 w 290475"/>
                  <a:gd name="connsiteY6" fmla="*/ 219049 h 510704"/>
                  <a:gd name="connsiteX7" fmla="*/ 273045 w 290475"/>
                  <a:gd name="connsiteY7" fmla="*/ 250958 h 5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75" h="510704">
                    <a:moveTo>
                      <a:pt x="273045" y="250958"/>
                    </a:moveTo>
                    <a:cubicBezTo>
                      <a:pt x="232945" y="320967"/>
                      <a:pt x="182939" y="386785"/>
                      <a:pt x="122360" y="440220"/>
                    </a:cubicBezTo>
                    <a:cubicBezTo>
                      <a:pt x="88355" y="470224"/>
                      <a:pt x="51398" y="494893"/>
                      <a:pt x="10822" y="510705"/>
                    </a:cubicBezTo>
                    <a:cubicBezTo>
                      <a:pt x="10631" y="509943"/>
                      <a:pt x="10536" y="509276"/>
                      <a:pt x="10346" y="508514"/>
                    </a:cubicBezTo>
                    <a:cubicBezTo>
                      <a:pt x="-21468" y="352399"/>
                      <a:pt x="23109" y="59410"/>
                      <a:pt x="102738" y="14833"/>
                    </a:cubicBezTo>
                    <a:cubicBezTo>
                      <a:pt x="182367" y="-29744"/>
                      <a:pt x="268378" y="40360"/>
                      <a:pt x="268378" y="40360"/>
                    </a:cubicBezTo>
                    <a:cubicBezTo>
                      <a:pt x="268378" y="40360"/>
                      <a:pt x="279998" y="111322"/>
                      <a:pt x="290476" y="219049"/>
                    </a:cubicBezTo>
                    <a:cubicBezTo>
                      <a:pt x="284856" y="229813"/>
                      <a:pt x="279046" y="240481"/>
                      <a:pt x="273045" y="250958"/>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 name="Freeform: Shape 96">
                <a:extLst>
                  <a:ext uri="{FF2B5EF4-FFF2-40B4-BE49-F238E27FC236}">
                    <a16:creationId xmlns:a16="http://schemas.microsoft.com/office/drawing/2014/main" id="{4028EC13-B471-43C1-89C6-18F67742AB73}"/>
                  </a:ext>
                </a:extLst>
              </p:cNvPr>
              <p:cNvSpPr/>
              <p:nvPr/>
            </p:nvSpPr>
            <p:spPr>
              <a:xfrm>
                <a:off x="5095970" y="3755569"/>
                <a:ext cx="347772" cy="421681"/>
              </a:xfrm>
              <a:custGeom>
                <a:avLst/>
                <a:gdLst>
                  <a:gd name="connsiteX0" fmla="*/ 305753 w 347772"/>
                  <a:gd name="connsiteY0" fmla="*/ 24045 h 421681"/>
                  <a:gd name="connsiteX1" fmla="*/ 108299 w 347772"/>
                  <a:gd name="connsiteY1" fmla="*/ 24045 h 421681"/>
                  <a:gd name="connsiteX2" fmla="*/ 3143 w 347772"/>
                  <a:gd name="connsiteY2" fmla="*/ 272553 h 421681"/>
                  <a:gd name="connsiteX3" fmla="*/ 0 w 347772"/>
                  <a:gd name="connsiteY3" fmla="*/ 409522 h 421681"/>
                  <a:gd name="connsiteX4" fmla="*/ 168783 w 347772"/>
                  <a:gd name="connsiteY4" fmla="*/ 380852 h 421681"/>
                  <a:gd name="connsiteX5" fmla="*/ 347186 w 347772"/>
                  <a:gd name="connsiteY5" fmla="*/ 157872 h 421681"/>
                  <a:gd name="connsiteX6" fmla="*/ 305753 w 347772"/>
                  <a:gd name="connsiteY6" fmla="*/ 24045 h 4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681">
                    <a:moveTo>
                      <a:pt x="305753" y="24045"/>
                    </a:moveTo>
                    <a:cubicBezTo>
                      <a:pt x="305753" y="24045"/>
                      <a:pt x="187928" y="-30057"/>
                      <a:pt x="108299" y="24045"/>
                    </a:cubicBezTo>
                    <a:cubicBezTo>
                      <a:pt x="28670" y="78243"/>
                      <a:pt x="6382" y="189685"/>
                      <a:pt x="3143" y="272553"/>
                    </a:cubicBezTo>
                    <a:cubicBezTo>
                      <a:pt x="0" y="355325"/>
                      <a:pt x="0" y="409522"/>
                      <a:pt x="0" y="409522"/>
                    </a:cubicBezTo>
                    <a:cubicBezTo>
                      <a:pt x="0" y="409522"/>
                      <a:pt x="66866" y="450956"/>
                      <a:pt x="168783" y="380852"/>
                    </a:cubicBezTo>
                    <a:cubicBezTo>
                      <a:pt x="270701" y="310748"/>
                      <a:pt x="340805" y="215212"/>
                      <a:pt x="347186" y="157872"/>
                    </a:cubicBezTo>
                    <a:cubicBezTo>
                      <a:pt x="353568" y="100531"/>
                      <a:pt x="305753" y="24045"/>
                      <a:pt x="305753" y="24045"/>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 name="Freeform: Shape 97">
                <a:extLst>
                  <a:ext uri="{FF2B5EF4-FFF2-40B4-BE49-F238E27FC236}">
                    <a16:creationId xmlns:a16="http://schemas.microsoft.com/office/drawing/2014/main" id="{19B6C6D7-0A65-4C10-8BD9-606DDEFF84EC}"/>
                  </a:ext>
                </a:extLst>
              </p:cNvPr>
              <p:cNvSpPr/>
              <p:nvPr/>
            </p:nvSpPr>
            <p:spPr>
              <a:xfrm>
                <a:off x="5095970" y="3755569"/>
                <a:ext cx="347772" cy="421681"/>
              </a:xfrm>
              <a:custGeom>
                <a:avLst/>
                <a:gdLst>
                  <a:gd name="connsiteX0" fmla="*/ 305753 w 347772"/>
                  <a:gd name="connsiteY0" fmla="*/ 24045 h 421681"/>
                  <a:gd name="connsiteX1" fmla="*/ 108299 w 347772"/>
                  <a:gd name="connsiteY1" fmla="*/ 24045 h 421681"/>
                  <a:gd name="connsiteX2" fmla="*/ 3143 w 347772"/>
                  <a:gd name="connsiteY2" fmla="*/ 272553 h 421681"/>
                  <a:gd name="connsiteX3" fmla="*/ 0 w 347772"/>
                  <a:gd name="connsiteY3" fmla="*/ 409522 h 421681"/>
                  <a:gd name="connsiteX4" fmla="*/ 168783 w 347772"/>
                  <a:gd name="connsiteY4" fmla="*/ 380852 h 421681"/>
                  <a:gd name="connsiteX5" fmla="*/ 347186 w 347772"/>
                  <a:gd name="connsiteY5" fmla="*/ 157872 h 421681"/>
                  <a:gd name="connsiteX6" fmla="*/ 305753 w 347772"/>
                  <a:gd name="connsiteY6" fmla="*/ 24045 h 4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681">
                    <a:moveTo>
                      <a:pt x="305753" y="24045"/>
                    </a:moveTo>
                    <a:cubicBezTo>
                      <a:pt x="305753" y="24045"/>
                      <a:pt x="187928" y="-30057"/>
                      <a:pt x="108299" y="24045"/>
                    </a:cubicBezTo>
                    <a:cubicBezTo>
                      <a:pt x="28670" y="78243"/>
                      <a:pt x="6382" y="189685"/>
                      <a:pt x="3143" y="272553"/>
                    </a:cubicBezTo>
                    <a:cubicBezTo>
                      <a:pt x="0" y="355325"/>
                      <a:pt x="0" y="409522"/>
                      <a:pt x="0" y="409522"/>
                    </a:cubicBezTo>
                    <a:cubicBezTo>
                      <a:pt x="0" y="409522"/>
                      <a:pt x="66866" y="450956"/>
                      <a:pt x="168783" y="380852"/>
                    </a:cubicBezTo>
                    <a:cubicBezTo>
                      <a:pt x="270701" y="310748"/>
                      <a:pt x="340805" y="215212"/>
                      <a:pt x="347186" y="157872"/>
                    </a:cubicBezTo>
                    <a:cubicBezTo>
                      <a:pt x="353568" y="100531"/>
                      <a:pt x="305753" y="24045"/>
                      <a:pt x="305753" y="24045"/>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 name="Freeform: Shape 98">
                <a:extLst>
                  <a:ext uri="{FF2B5EF4-FFF2-40B4-BE49-F238E27FC236}">
                    <a16:creationId xmlns:a16="http://schemas.microsoft.com/office/drawing/2014/main" id="{BCB44D03-C612-4527-B753-BA5B384379A4}"/>
                  </a:ext>
                </a:extLst>
              </p:cNvPr>
              <p:cNvSpPr/>
              <p:nvPr/>
            </p:nvSpPr>
            <p:spPr>
              <a:xfrm>
                <a:off x="5095909" y="4026397"/>
                <a:ext cx="291978" cy="155301"/>
              </a:xfrm>
              <a:custGeom>
                <a:avLst/>
                <a:gdLst>
                  <a:gd name="connsiteX0" fmla="*/ 1204 w 291978"/>
                  <a:gd name="connsiteY0" fmla="*/ 141551 h 155301"/>
                  <a:gd name="connsiteX1" fmla="*/ 159890 w 291978"/>
                  <a:gd name="connsiteY1" fmla="*/ 124978 h 155301"/>
                  <a:gd name="connsiteX2" fmla="*/ 227803 w 291978"/>
                  <a:gd name="connsiteY2" fmla="*/ 73924 h 155301"/>
                  <a:gd name="connsiteX3" fmla="*/ 262379 w 291978"/>
                  <a:gd name="connsiteY3" fmla="*/ 41062 h 155301"/>
                  <a:gd name="connsiteX4" fmla="*/ 291526 w 291978"/>
                  <a:gd name="connsiteY4" fmla="*/ 7249 h 155301"/>
                  <a:gd name="connsiteX5" fmla="*/ 285049 w 291978"/>
                  <a:gd name="connsiteY5" fmla="*/ 772 h 155301"/>
                  <a:gd name="connsiteX6" fmla="*/ 258283 w 291978"/>
                  <a:gd name="connsiteY6" fmla="*/ 27728 h 155301"/>
                  <a:gd name="connsiteX7" fmla="*/ 228851 w 291978"/>
                  <a:gd name="connsiteY7" fmla="*/ 56588 h 155301"/>
                  <a:gd name="connsiteX8" fmla="*/ 162557 w 291978"/>
                  <a:gd name="connsiteY8" fmla="*/ 109166 h 155301"/>
                  <a:gd name="connsiteX9" fmla="*/ 3013 w 291978"/>
                  <a:gd name="connsiteY9" fmla="*/ 137074 h 155301"/>
                  <a:gd name="connsiteX10" fmla="*/ 1204 w 291978"/>
                  <a:gd name="connsiteY10" fmla="*/ 141551 h 155301"/>
                  <a:gd name="connsiteX11" fmla="*/ 1204 w 291978"/>
                  <a:gd name="connsiteY11" fmla="*/ 141551 h 15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978" h="155301">
                    <a:moveTo>
                      <a:pt x="1204" y="141551"/>
                    </a:moveTo>
                    <a:cubicBezTo>
                      <a:pt x="52067" y="168221"/>
                      <a:pt x="112837" y="152505"/>
                      <a:pt x="159890" y="124978"/>
                    </a:cubicBezTo>
                    <a:cubicBezTo>
                      <a:pt x="184369" y="110595"/>
                      <a:pt x="206658" y="92688"/>
                      <a:pt x="227803" y="73924"/>
                    </a:cubicBezTo>
                    <a:cubicBezTo>
                      <a:pt x="239710" y="63351"/>
                      <a:pt x="251235" y="52397"/>
                      <a:pt x="262379" y="41062"/>
                    </a:cubicBezTo>
                    <a:cubicBezTo>
                      <a:pt x="272190" y="31061"/>
                      <a:pt x="285715" y="20107"/>
                      <a:pt x="291526" y="7249"/>
                    </a:cubicBezTo>
                    <a:cubicBezTo>
                      <a:pt x="293335" y="3248"/>
                      <a:pt x="289430" y="-1991"/>
                      <a:pt x="285049" y="772"/>
                    </a:cubicBezTo>
                    <a:cubicBezTo>
                      <a:pt x="274571" y="7344"/>
                      <a:pt x="266856" y="18869"/>
                      <a:pt x="258283" y="27728"/>
                    </a:cubicBezTo>
                    <a:cubicBezTo>
                      <a:pt x="248758" y="37633"/>
                      <a:pt x="238948" y="47254"/>
                      <a:pt x="228851" y="56588"/>
                    </a:cubicBezTo>
                    <a:cubicBezTo>
                      <a:pt x="208182" y="75733"/>
                      <a:pt x="186370" y="94021"/>
                      <a:pt x="162557" y="109166"/>
                    </a:cubicBezTo>
                    <a:cubicBezTo>
                      <a:pt x="114551" y="139837"/>
                      <a:pt x="58735" y="154220"/>
                      <a:pt x="3013" y="137074"/>
                    </a:cubicBezTo>
                    <a:cubicBezTo>
                      <a:pt x="442" y="136217"/>
                      <a:pt x="-1273" y="140218"/>
                      <a:pt x="1204" y="141551"/>
                    </a:cubicBezTo>
                    <a:lnTo>
                      <a:pt x="1204" y="141551"/>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 name="Freeform: Shape 99">
                <a:extLst>
                  <a:ext uri="{FF2B5EF4-FFF2-40B4-BE49-F238E27FC236}">
                    <a16:creationId xmlns:a16="http://schemas.microsoft.com/office/drawing/2014/main" id="{7F114885-B138-486E-96DB-C3CBDB7847B0}"/>
                  </a:ext>
                </a:extLst>
              </p:cNvPr>
              <p:cNvSpPr/>
              <p:nvPr/>
            </p:nvSpPr>
            <p:spPr>
              <a:xfrm>
                <a:off x="5109495" y="3763686"/>
                <a:ext cx="305181" cy="202998"/>
              </a:xfrm>
              <a:custGeom>
                <a:avLst/>
                <a:gdLst>
                  <a:gd name="connsiteX0" fmla="*/ 95822 w 305181"/>
                  <a:gd name="connsiteY0" fmla="*/ 56028 h 202998"/>
                  <a:gd name="connsiteX1" fmla="*/ 305181 w 305181"/>
                  <a:gd name="connsiteY1" fmla="*/ 53742 h 202998"/>
                  <a:gd name="connsiteX2" fmla="*/ 288989 w 305181"/>
                  <a:gd name="connsiteY2" fmla="*/ 23453 h 202998"/>
                  <a:gd name="connsiteX3" fmla="*/ 96393 w 305181"/>
                  <a:gd name="connsiteY3" fmla="*/ 23453 h 202998"/>
                  <a:gd name="connsiteX4" fmla="*/ 0 w 305181"/>
                  <a:gd name="connsiteY4" fmla="*/ 202999 h 202998"/>
                  <a:gd name="connsiteX5" fmla="*/ 95822 w 305181"/>
                  <a:gd name="connsiteY5" fmla="*/ 56028 h 2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81" h="202998">
                    <a:moveTo>
                      <a:pt x="95822" y="56028"/>
                    </a:moveTo>
                    <a:cubicBezTo>
                      <a:pt x="171926" y="4307"/>
                      <a:pt x="280130" y="43550"/>
                      <a:pt x="305181" y="53742"/>
                    </a:cubicBezTo>
                    <a:cubicBezTo>
                      <a:pt x="296513" y="35645"/>
                      <a:pt x="288989" y="23453"/>
                      <a:pt x="288989" y="23453"/>
                    </a:cubicBezTo>
                    <a:cubicBezTo>
                      <a:pt x="288989" y="23453"/>
                      <a:pt x="174117" y="-29316"/>
                      <a:pt x="96393" y="23453"/>
                    </a:cubicBezTo>
                    <a:cubicBezTo>
                      <a:pt x="37624" y="63458"/>
                      <a:pt x="10954" y="135371"/>
                      <a:pt x="0" y="202999"/>
                    </a:cubicBezTo>
                    <a:cubicBezTo>
                      <a:pt x="16383" y="145277"/>
                      <a:pt x="45625" y="90223"/>
                      <a:pt x="95822" y="5602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 name="Freeform: Shape 100">
                <a:extLst>
                  <a:ext uri="{FF2B5EF4-FFF2-40B4-BE49-F238E27FC236}">
                    <a16:creationId xmlns:a16="http://schemas.microsoft.com/office/drawing/2014/main" id="{511FE457-05B6-4899-B779-69AF1EFC2251}"/>
                  </a:ext>
                </a:extLst>
              </p:cNvPr>
              <p:cNvSpPr/>
              <p:nvPr/>
            </p:nvSpPr>
            <p:spPr>
              <a:xfrm>
                <a:off x="6637496" y="3767924"/>
                <a:ext cx="405252" cy="862150"/>
              </a:xfrm>
              <a:custGeom>
                <a:avLst/>
                <a:gdLst>
                  <a:gd name="connsiteX0" fmla="*/ 136874 w 405252"/>
                  <a:gd name="connsiteY0" fmla="*/ 40360 h 862150"/>
                  <a:gd name="connsiteX1" fmla="*/ 302514 w 405252"/>
                  <a:gd name="connsiteY1" fmla="*/ 14833 h 862150"/>
                  <a:gd name="connsiteX2" fmla="*/ 394906 w 405252"/>
                  <a:gd name="connsiteY2" fmla="*/ 508514 h 862150"/>
                  <a:gd name="connsiteX3" fmla="*/ 213360 w 405252"/>
                  <a:gd name="connsiteY3" fmla="*/ 801503 h 862150"/>
                  <a:gd name="connsiteX4" fmla="*/ 0 w 405252"/>
                  <a:gd name="connsiteY4" fmla="*/ 861987 h 862150"/>
                  <a:gd name="connsiteX5" fmla="*/ 101917 w 405252"/>
                  <a:gd name="connsiteY5" fmla="*/ 396976 h 862150"/>
                  <a:gd name="connsiteX6" fmla="*/ 136874 w 405252"/>
                  <a:gd name="connsiteY6" fmla="*/ 40360 h 8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52" h="862150">
                    <a:moveTo>
                      <a:pt x="136874" y="40360"/>
                    </a:moveTo>
                    <a:cubicBezTo>
                      <a:pt x="136874" y="40360"/>
                      <a:pt x="222885" y="-29744"/>
                      <a:pt x="302514" y="14833"/>
                    </a:cubicBezTo>
                    <a:cubicBezTo>
                      <a:pt x="382143" y="59410"/>
                      <a:pt x="426720" y="352495"/>
                      <a:pt x="394906" y="508514"/>
                    </a:cubicBezTo>
                    <a:cubicBezTo>
                      <a:pt x="363093" y="664629"/>
                      <a:pt x="305752" y="734638"/>
                      <a:pt x="213360" y="801503"/>
                    </a:cubicBezTo>
                    <a:cubicBezTo>
                      <a:pt x="120967" y="868369"/>
                      <a:pt x="0" y="861987"/>
                      <a:pt x="0" y="861987"/>
                    </a:cubicBezTo>
                    <a:cubicBezTo>
                      <a:pt x="0" y="861987"/>
                      <a:pt x="92392" y="597573"/>
                      <a:pt x="101917" y="396976"/>
                    </a:cubicBezTo>
                    <a:cubicBezTo>
                      <a:pt x="111347" y="196475"/>
                      <a:pt x="136874" y="40360"/>
                      <a:pt x="136874" y="4036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 name="Freeform: Shape 101">
                <a:extLst>
                  <a:ext uri="{FF2B5EF4-FFF2-40B4-BE49-F238E27FC236}">
                    <a16:creationId xmlns:a16="http://schemas.microsoft.com/office/drawing/2014/main" id="{C5C9335B-7A81-439A-9101-0ED2D09A52A3}"/>
                  </a:ext>
                </a:extLst>
              </p:cNvPr>
              <p:cNvSpPr/>
              <p:nvPr/>
            </p:nvSpPr>
            <p:spPr>
              <a:xfrm>
                <a:off x="6752177" y="3768019"/>
                <a:ext cx="290475" cy="510704"/>
              </a:xfrm>
              <a:custGeom>
                <a:avLst/>
                <a:gdLst>
                  <a:gd name="connsiteX0" fmla="*/ 17431 w 290475"/>
                  <a:gd name="connsiteY0" fmla="*/ 250958 h 510704"/>
                  <a:gd name="connsiteX1" fmla="*/ 168116 w 290475"/>
                  <a:gd name="connsiteY1" fmla="*/ 440220 h 510704"/>
                  <a:gd name="connsiteX2" fmla="*/ 279654 w 290475"/>
                  <a:gd name="connsiteY2" fmla="*/ 510705 h 510704"/>
                  <a:gd name="connsiteX3" fmla="*/ 280130 w 290475"/>
                  <a:gd name="connsiteY3" fmla="*/ 508514 h 510704"/>
                  <a:gd name="connsiteX4" fmla="*/ 187738 w 290475"/>
                  <a:gd name="connsiteY4" fmla="*/ 14833 h 510704"/>
                  <a:gd name="connsiteX5" fmla="*/ 22098 w 290475"/>
                  <a:gd name="connsiteY5" fmla="*/ 40360 h 510704"/>
                  <a:gd name="connsiteX6" fmla="*/ 0 w 290475"/>
                  <a:gd name="connsiteY6" fmla="*/ 219049 h 510704"/>
                  <a:gd name="connsiteX7" fmla="*/ 17431 w 290475"/>
                  <a:gd name="connsiteY7" fmla="*/ 250958 h 5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75" h="510704">
                    <a:moveTo>
                      <a:pt x="17431" y="250958"/>
                    </a:moveTo>
                    <a:cubicBezTo>
                      <a:pt x="57531" y="320967"/>
                      <a:pt x="107537" y="386785"/>
                      <a:pt x="168116" y="440220"/>
                    </a:cubicBezTo>
                    <a:cubicBezTo>
                      <a:pt x="202121" y="470224"/>
                      <a:pt x="239078" y="494893"/>
                      <a:pt x="279654" y="510705"/>
                    </a:cubicBezTo>
                    <a:cubicBezTo>
                      <a:pt x="279845" y="509943"/>
                      <a:pt x="279940" y="509276"/>
                      <a:pt x="280130" y="508514"/>
                    </a:cubicBezTo>
                    <a:cubicBezTo>
                      <a:pt x="311944" y="352399"/>
                      <a:pt x="267367" y="59410"/>
                      <a:pt x="187738" y="14833"/>
                    </a:cubicBezTo>
                    <a:cubicBezTo>
                      <a:pt x="108109" y="-29744"/>
                      <a:pt x="22098" y="40360"/>
                      <a:pt x="22098" y="40360"/>
                    </a:cubicBezTo>
                    <a:cubicBezTo>
                      <a:pt x="22098" y="40360"/>
                      <a:pt x="10478" y="111322"/>
                      <a:pt x="0" y="219049"/>
                    </a:cubicBezTo>
                    <a:cubicBezTo>
                      <a:pt x="5620" y="229813"/>
                      <a:pt x="11430" y="240481"/>
                      <a:pt x="17431" y="250958"/>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 name="Freeform: Shape 102">
                <a:extLst>
                  <a:ext uri="{FF2B5EF4-FFF2-40B4-BE49-F238E27FC236}">
                    <a16:creationId xmlns:a16="http://schemas.microsoft.com/office/drawing/2014/main" id="{328827DE-FC1E-401A-8A00-5F72CF0A212A}"/>
                  </a:ext>
                </a:extLst>
              </p:cNvPr>
              <p:cNvSpPr/>
              <p:nvPr/>
            </p:nvSpPr>
            <p:spPr>
              <a:xfrm>
                <a:off x="6741875" y="3755569"/>
                <a:ext cx="347772" cy="421585"/>
              </a:xfrm>
              <a:custGeom>
                <a:avLst/>
                <a:gdLst>
                  <a:gd name="connsiteX0" fmla="*/ 42020 w 347772"/>
                  <a:gd name="connsiteY0" fmla="*/ 24045 h 421585"/>
                  <a:gd name="connsiteX1" fmla="*/ 239473 w 347772"/>
                  <a:gd name="connsiteY1" fmla="*/ 24045 h 421585"/>
                  <a:gd name="connsiteX2" fmla="*/ 344629 w 347772"/>
                  <a:gd name="connsiteY2" fmla="*/ 272457 h 421585"/>
                  <a:gd name="connsiteX3" fmla="*/ 347773 w 347772"/>
                  <a:gd name="connsiteY3" fmla="*/ 409427 h 421585"/>
                  <a:gd name="connsiteX4" fmla="*/ 178990 w 347772"/>
                  <a:gd name="connsiteY4" fmla="*/ 380757 h 421585"/>
                  <a:gd name="connsiteX5" fmla="*/ 586 w 347772"/>
                  <a:gd name="connsiteY5" fmla="*/ 157776 h 421585"/>
                  <a:gd name="connsiteX6" fmla="*/ 42020 w 347772"/>
                  <a:gd name="connsiteY6" fmla="*/ 24045 h 4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585">
                    <a:moveTo>
                      <a:pt x="42020" y="24045"/>
                    </a:moveTo>
                    <a:cubicBezTo>
                      <a:pt x="42020" y="24045"/>
                      <a:pt x="159844" y="-30057"/>
                      <a:pt x="239473" y="24045"/>
                    </a:cubicBezTo>
                    <a:cubicBezTo>
                      <a:pt x="319102" y="78147"/>
                      <a:pt x="341391" y="189685"/>
                      <a:pt x="344629" y="272457"/>
                    </a:cubicBezTo>
                    <a:cubicBezTo>
                      <a:pt x="347773" y="355230"/>
                      <a:pt x="347773" y="409427"/>
                      <a:pt x="347773" y="409427"/>
                    </a:cubicBezTo>
                    <a:cubicBezTo>
                      <a:pt x="347773" y="409427"/>
                      <a:pt x="280907" y="450861"/>
                      <a:pt x="178990" y="380757"/>
                    </a:cubicBezTo>
                    <a:cubicBezTo>
                      <a:pt x="77072" y="310653"/>
                      <a:pt x="6968" y="215117"/>
                      <a:pt x="586" y="157776"/>
                    </a:cubicBezTo>
                    <a:cubicBezTo>
                      <a:pt x="-5795" y="100531"/>
                      <a:pt x="42020" y="24045"/>
                      <a:pt x="42020" y="24045"/>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103">
                <a:extLst>
                  <a:ext uri="{FF2B5EF4-FFF2-40B4-BE49-F238E27FC236}">
                    <a16:creationId xmlns:a16="http://schemas.microsoft.com/office/drawing/2014/main" id="{3F7F7300-C9CA-4AD3-802F-7F5A23E3E9ED}"/>
                  </a:ext>
                </a:extLst>
              </p:cNvPr>
              <p:cNvSpPr/>
              <p:nvPr/>
            </p:nvSpPr>
            <p:spPr>
              <a:xfrm>
                <a:off x="6741875" y="3755569"/>
                <a:ext cx="347772" cy="421585"/>
              </a:xfrm>
              <a:custGeom>
                <a:avLst/>
                <a:gdLst>
                  <a:gd name="connsiteX0" fmla="*/ 42020 w 347772"/>
                  <a:gd name="connsiteY0" fmla="*/ 24045 h 421585"/>
                  <a:gd name="connsiteX1" fmla="*/ 239473 w 347772"/>
                  <a:gd name="connsiteY1" fmla="*/ 24045 h 421585"/>
                  <a:gd name="connsiteX2" fmla="*/ 344629 w 347772"/>
                  <a:gd name="connsiteY2" fmla="*/ 272457 h 421585"/>
                  <a:gd name="connsiteX3" fmla="*/ 347773 w 347772"/>
                  <a:gd name="connsiteY3" fmla="*/ 409427 h 421585"/>
                  <a:gd name="connsiteX4" fmla="*/ 178990 w 347772"/>
                  <a:gd name="connsiteY4" fmla="*/ 380757 h 421585"/>
                  <a:gd name="connsiteX5" fmla="*/ 586 w 347772"/>
                  <a:gd name="connsiteY5" fmla="*/ 157776 h 421585"/>
                  <a:gd name="connsiteX6" fmla="*/ 42020 w 347772"/>
                  <a:gd name="connsiteY6" fmla="*/ 24045 h 4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585">
                    <a:moveTo>
                      <a:pt x="42020" y="24045"/>
                    </a:moveTo>
                    <a:cubicBezTo>
                      <a:pt x="42020" y="24045"/>
                      <a:pt x="159844" y="-30057"/>
                      <a:pt x="239473" y="24045"/>
                    </a:cubicBezTo>
                    <a:cubicBezTo>
                      <a:pt x="319102" y="78147"/>
                      <a:pt x="341391" y="189685"/>
                      <a:pt x="344629" y="272457"/>
                    </a:cubicBezTo>
                    <a:cubicBezTo>
                      <a:pt x="347773" y="355230"/>
                      <a:pt x="347773" y="409427"/>
                      <a:pt x="347773" y="409427"/>
                    </a:cubicBezTo>
                    <a:cubicBezTo>
                      <a:pt x="347773" y="409427"/>
                      <a:pt x="280907" y="450861"/>
                      <a:pt x="178990" y="380757"/>
                    </a:cubicBezTo>
                    <a:cubicBezTo>
                      <a:pt x="77072" y="310653"/>
                      <a:pt x="6968" y="215117"/>
                      <a:pt x="586" y="157776"/>
                    </a:cubicBezTo>
                    <a:cubicBezTo>
                      <a:pt x="-5795" y="100531"/>
                      <a:pt x="42020" y="24045"/>
                      <a:pt x="42020" y="24045"/>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104">
                <a:extLst>
                  <a:ext uri="{FF2B5EF4-FFF2-40B4-BE49-F238E27FC236}">
                    <a16:creationId xmlns:a16="http://schemas.microsoft.com/office/drawing/2014/main" id="{46328640-4C10-4EBF-B019-641AE359982A}"/>
                  </a:ext>
                </a:extLst>
              </p:cNvPr>
              <p:cNvSpPr/>
              <p:nvPr/>
            </p:nvSpPr>
            <p:spPr>
              <a:xfrm>
                <a:off x="6799828" y="4029696"/>
                <a:ext cx="294663" cy="153316"/>
              </a:xfrm>
              <a:custGeom>
                <a:avLst/>
                <a:gdLst>
                  <a:gd name="connsiteX0" fmla="*/ 450 w 294663"/>
                  <a:gd name="connsiteY0" fmla="*/ 4045 h 153316"/>
                  <a:gd name="connsiteX1" fmla="*/ 130371 w 294663"/>
                  <a:gd name="connsiteY1" fmla="*/ 121965 h 153316"/>
                  <a:gd name="connsiteX2" fmla="*/ 210858 w 294663"/>
                  <a:gd name="connsiteY2" fmla="*/ 151683 h 153316"/>
                  <a:gd name="connsiteX3" fmla="*/ 292011 w 294663"/>
                  <a:gd name="connsiteY3" fmla="*/ 139205 h 153316"/>
                  <a:gd name="connsiteX4" fmla="*/ 287534 w 294663"/>
                  <a:gd name="connsiteY4" fmla="*/ 128537 h 153316"/>
                  <a:gd name="connsiteX5" fmla="*/ 247053 w 294663"/>
                  <a:gd name="connsiteY5" fmla="*/ 139681 h 153316"/>
                  <a:gd name="connsiteX6" fmla="*/ 206667 w 294663"/>
                  <a:gd name="connsiteY6" fmla="*/ 138252 h 153316"/>
                  <a:gd name="connsiteX7" fmla="*/ 129419 w 294663"/>
                  <a:gd name="connsiteY7" fmla="*/ 107106 h 153316"/>
                  <a:gd name="connsiteX8" fmla="*/ 4737 w 294663"/>
                  <a:gd name="connsiteY8" fmla="*/ 807 h 153316"/>
                  <a:gd name="connsiteX9" fmla="*/ 450 w 294663"/>
                  <a:gd name="connsiteY9" fmla="*/ 4045 h 153316"/>
                  <a:gd name="connsiteX10" fmla="*/ 450 w 294663"/>
                  <a:gd name="connsiteY10" fmla="*/ 4045 h 15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663" h="153316">
                    <a:moveTo>
                      <a:pt x="450" y="4045"/>
                    </a:moveTo>
                    <a:cubicBezTo>
                      <a:pt x="35217" y="51194"/>
                      <a:pt x="79698" y="92437"/>
                      <a:pt x="130371" y="121965"/>
                    </a:cubicBezTo>
                    <a:cubicBezTo>
                      <a:pt x="155136" y="136443"/>
                      <a:pt x="182283" y="147777"/>
                      <a:pt x="210858" y="151683"/>
                    </a:cubicBezTo>
                    <a:cubicBezTo>
                      <a:pt x="236956" y="155207"/>
                      <a:pt x="269055" y="153873"/>
                      <a:pt x="292011" y="139205"/>
                    </a:cubicBezTo>
                    <a:cubicBezTo>
                      <a:pt x="297345" y="135776"/>
                      <a:pt x="294011" y="126346"/>
                      <a:pt x="287534" y="128537"/>
                    </a:cubicBezTo>
                    <a:cubicBezTo>
                      <a:pt x="274008" y="133109"/>
                      <a:pt x="261435" y="138157"/>
                      <a:pt x="247053" y="139681"/>
                    </a:cubicBezTo>
                    <a:cubicBezTo>
                      <a:pt x="233622" y="141015"/>
                      <a:pt x="219906" y="140539"/>
                      <a:pt x="206667" y="138252"/>
                    </a:cubicBezTo>
                    <a:cubicBezTo>
                      <a:pt x="179044" y="133490"/>
                      <a:pt x="153231" y="121584"/>
                      <a:pt x="129419" y="107106"/>
                    </a:cubicBezTo>
                    <a:cubicBezTo>
                      <a:pt x="82461" y="78531"/>
                      <a:pt x="41027" y="41860"/>
                      <a:pt x="4737" y="807"/>
                    </a:cubicBezTo>
                    <a:cubicBezTo>
                      <a:pt x="2736" y="-1479"/>
                      <a:pt x="-1359" y="1569"/>
                      <a:pt x="450" y="4045"/>
                    </a:cubicBezTo>
                    <a:lnTo>
                      <a:pt x="450" y="4045"/>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105">
                <a:extLst>
                  <a:ext uri="{FF2B5EF4-FFF2-40B4-BE49-F238E27FC236}">
                    <a16:creationId xmlns:a16="http://schemas.microsoft.com/office/drawing/2014/main" id="{3FDEFB02-73E6-4252-8B64-11EB43BE170F}"/>
                  </a:ext>
                </a:extLst>
              </p:cNvPr>
              <p:cNvSpPr/>
              <p:nvPr/>
            </p:nvSpPr>
            <p:spPr>
              <a:xfrm>
                <a:off x="6767226" y="3763686"/>
                <a:ext cx="305180" cy="202998"/>
              </a:xfrm>
              <a:custGeom>
                <a:avLst/>
                <a:gdLst>
                  <a:gd name="connsiteX0" fmla="*/ 209359 w 305180"/>
                  <a:gd name="connsiteY0" fmla="*/ 56028 h 202998"/>
                  <a:gd name="connsiteX1" fmla="*/ 0 w 305180"/>
                  <a:gd name="connsiteY1" fmla="*/ 53742 h 202998"/>
                  <a:gd name="connsiteX2" fmla="*/ 16192 w 305180"/>
                  <a:gd name="connsiteY2" fmla="*/ 23453 h 202998"/>
                  <a:gd name="connsiteX3" fmla="*/ 208788 w 305180"/>
                  <a:gd name="connsiteY3" fmla="*/ 23453 h 202998"/>
                  <a:gd name="connsiteX4" fmla="*/ 305181 w 305180"/>
                  <a:gd name="connsiteY4" fmla="*/ 202999 h 202998"/>
                  <a:gd name="connsiteX5" fmla="*/ 209359 w 305180"/>
                  <a:gd name="connsiteY5" fmla="*/ 56028 h 2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80" h="202998">
                    <a:moveTo>
                      <a:pt x="209359" y="56028"/>
                    </a:moveTo>
                    <a:cubicBezTo>
                      <a:pt x="133255" y="4307"/>
                      <a:pt x="25051" y="43550"/>
                      <a:pt x="0" y="53742"/>
                    </a:cubicBezTo>
                    <a:cubicBezTo>
                      <a:pt x="8668" y="35645"/>
                      <a:pt x="16192" y="23453"/>
                      <a:pt x="16192" y="23453"/>
                    </a:cubicBezTo>
                    <a:cubicBezTo>
                      <a:pt x="16192" y="23453"/>
                      <a:pt x="131064" y="-29316"/>
                      <a:pt x="208788" y="23453"/>
                    </a:cubicBezTo>
                    <a:cubicBezTo>
                      <a:pt x="267557" y="63458"/>
                      <a:pt x="294227" y="135371"/>
                      <a:pt x="305181" y="202999"/>
                    </a:cubicBezTo>
                    <a:cubicBezTo>
                      <a:pt x="288703" y="145277"/>
                      <a:pt x="259556" y="90223"/>
                      <a:pt x="209359" y="5602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7" name="Graphic 90">
                <a:extLst>
                  <a:ext uri="{FF2B5EF4-FFF2-40B4-BE49-F238E27FC236}">
                    <a16:creationId xmlns:a16="http://schemas.microsoft.com/office/drawing/2014/main" id="{34A25877-0D86-4D8D-A243-85A814F10295}"/>
                  </a:ext>
                </a:extLst>
              </p:cNvPr>
              <p:cNvGrpSpPr/>
              <p:nvPr/>
            </p:nvGrpSpPr>
            <p:grpSpPr>
              <a:xfrm>
                <a:off x="5263800" y="3765612"/>
                <a:ext cx="1669256" cy="864748"/>
                <a:chOff x="5263800" y="3765612"/>
                <a:chExt cx="1669256" cy="864748"/>
              </a:xfrm>
              <a:solidFill>
                <a:srgbClr val="56707B">
                  <a:alpha val="35000"/>
                </a:srgbClr>
              </a:solidFill>
            </p:grpSpPr>
            <p:sp>
              <p:nvSpPr>
                <p:cNvPr id="108" name="Freeform: Shape 107">
                  <a:extLst>
                    <a:ext uri="{FF2B5EF4-FFF2-40B4-BE49-F238E27FC236}">
                      <a16:creationId xmlns:a16="http://schemas.microsoft.com/office/drawing/2014/main" id="{E845772D-0678-4171-96A3-EEC17432567C}"/>
                    </a:ext>
                  </a:extLst>
                </p:cNvPr>
                <p:cNvSpPr/>
                <p:nvPr/>
              </p:nvSpPr>
              <p:spPr>
                <a:xfrm>
                  <a:off x="5263800" y="3768946"/>
                  <a:ext cx="284226" cy="861414"/>
                </a:xfrm>
                <a:custGeom>
                  <a:avLst/>
                  <a:gdLst>
                    <a:gd name="connsiteX0" fmla="*/ 182499 w 284226"/>
                    <a:gd name="connsiteY0" fmla="*/ 396145 h 861414"/>
                    <a:gd name="connsiteX1" fmla="*/ 166307 w 284226"/>
                    <a:gd name="connsiteY1" fmla="*/ 186880 h 861414"/>
                    <a:gd name="connsiteX2" fmla="*/ 179261 w 284226"/>
                    <a:gd name="connsiteY2" fmla="*/ 144494 h 861414"/>
                    <a:gd name="connsiteX3" fmla="*/ 137827 w 284226"/>
                    <a:gd name="connsiteY3" fmla="*/ 10763 h 861414"/>
                    <a:gd name="connsiteX4" fmla="*/ 108490 w 284226"/>
                    <a:gd name="connsiteY4" fmla="*/ 0 h 861414"/>
                    <a:gd name="connsiteX5" fmla="*/ 104870 w 284226"/>
                    <a:gd name="connsiteY5" fmla="*/ 37243 h 861414"/>
                    <a:gd name="connsiteX6" fmla="*/ 101441 w 284226"/>
                    <a:gd name="connsiteY6" fmla="*/ 115538 h 861414"/>
                    <a:gd name="connsiteX7" fmla="*/ 58484 w 284226"/>
                    <a:gd name="connsiteY7" fmla="*/ 521684 h 861414"/>
                    <a:gd name="connsiteX8" fmla="*/ 8477 w 284226"/>
                    <a:gd name="connsiteY8" fmla="*/ 715423 h 861414"/>
                    <a:gd name="connsiteX9" fmla="*/ 0 w 284226"/>
                    <a:gd name="connsiteY9" fmla="*/ 740569 h 861414"/>
                    <a:gd name="connsiteX10" fmla="*/ 70866 w 284226"/>
                    <a:gd name="connsiteY10" fmla="*/ 800767 h 861414"/>
                    <a:gd name="connsiteX11" fmla="*/ 284226 w 284226"/>
                    <a:gd name="connsiteY11" fmla="*/ 861250 h 861414"/>
                    <a:gd name="connsiteX12" fmla="*/ 182499 w 284226"/>
                    <a:gd name="connsiteY12" fmla="*/ 396145 h 86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226" h="861414">
                      <a:moveTo>
                        <a:pt x="182499" y="396145"/>
                      </a:moveTo>
                      <a:cubicBezTo>
                        <a:pt x="178784" y="317183"/>
                        <a:pt x="172498" y="245269"/>
                        <a:pt x="166307" y="186880"/>
                      </a:cubicBezTo>
                      <a:cubicBezTo>
                        <a:pt x="173450" y="171355"/>
                        <a:pt x="177832" y="157067"/>
                        <a:pt x="179261" y="144494"/>
                      </a:cubicBezTo>
                      <a:cubicBezTo>
                        <a:pt x="185642" y="87154"/>
                        <a:pt x="137827" y="10763"/>
                        <a:pt x="137827" y="10763"/>
                      </a:cubicBezTo>
                      <a:cubicBezTo>
                        <a:pt x="137827" y="10763"/>
                        <a:pt x="126492" y="5525"/>
                        <a:pt x="108490" y="0"/>
                      </a:cubicBezTo>
                      <a:cubicBezTo>
                        <a:pt x="106013" y="12859"/>
                        <a:pt x="105537" y="26575"/>
                        <a:pt x="104870" y="37243"/>
                      </a:cubicBezTo>
                      <a:cubicBezTo>
                        <a:pt x="103156" y="63246"/>
                        <a:pt x="102584" y="89440"/>
                        <a:pt x="101441" y="115538"/>
                      </a:cubicBezTo>
                      <a:cubicBezTo>
                        <a:pt x="95536" y="251365"/>
                        <a:pt x="83249" y="387763"/>
                        <a:pt x="58484" y="521684"/>
                      </a:cubicBezTo>
                      <a:cubicBezTo>
                        <a:pt x="46387" y="587407"/>
                        <a:pt x="29528" y="651986"/>
                        <a:pt x="8477" y="715423"/>
                      </a:cubicBezTo>
                      <a:cubicBezTo>
                        <a:pt x="5715" y="723709"/>
                        <a:pt x="2858" y="732092"/>
                        <a:pt x="0" y="740569"/>
                      </a:cubicBezTo>
                      <a:cubicBezTo>
                        <a:pt x="20955" y="762190"/>
                        <a:pt x="44482" y="781622"/>
                        <a:pt x="70866" y="800767"/>
                      </a:cubicBezTo>
                      <a:cubicBezTo>
                        <a:pt x="163259" y="867632"/>
                        <a:pt x="284226" y="861250"/>
                        <a:pt x="284226" y="861250"/>
                      </a:cubicBezTo>
                      <a:cubicBezTo>
                        <a:pt x="284226" y="861250"/>
                        <a:pt x="192024" y="596741"/>
                        <a:pt x="182499" y="396145"/>
                      </a:cubicBezTo>
                      <a:close/>
                    </a:path>
                  </a:pathLst>
                </a:custGeom>
                <a:solidFill>
                  <a:srgbClr val="56707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9" name="Freeform: Shape 108">
                  <a:extLst>
                    <a:ext uri="{FF2B5EF4-FFF2-40B4-BE49-F238E27FC236}">
                      <a16:creationId xmlns:a16="http://schemas.microsoft.com/office/drawing/2014/main" id="{341B07C8-46C9-4165-AA03-FE7A62078C55}"/>
                    </a:ext>
                  </a:extLst>
                </p:cNvPr>
                <p:cNvSpPr/>
                <p:nvPr/>
              </p:nvSpPr>
              <p:spPr>
                <a:xfrm>
                  <a:off x="6637305" y="3765612"/>
                  <a:ext cx="295751" cy="864653"/>
                </a:xfrm>
                <a:custGeom>
                  <a:avLst/>
                  <a:gdLst>
                    <a:gd name="connsiteX0" fmla="*/ 285083 w 295751"/>
                    <a:gd name="connsiteY0" fmla="*/ 706565 h 864653"/>
                    <a:gd name="connsiteX1" fmla="*/ 219932 w 295751"/>
                    <a:gd name="connsiteY1" fmla="*/ 351949 h 864653"/>
                    <a:gd name="connsiteX2" fmla="*/ 187262 w 295751"/>
                    <a:gd name="connsiteY2" fmla="*/ 0 h 864653"/>
                    <a:gd name="connsiteX3" fmla="*/ 146590 w 295751"/>
                    <a:gd name="connsiteY3" fmla="*/ 14097 h 864653"/>
                    <a:gd name="connsiteX4" fmla="*/ 105156 w 295751"/>
                    <a:gd name="connsiteY4" fmla="*/ 147828 h 864653"/>
                    <a:gd name="connsiteX5" fmla="*/ 118110 w 295751"/>
                    <a:gd name="connsiteY5" fmla="*/ 190214 h 864653"/>
                    <a:gd name="connsiteX6" fmla="*/ 101917 w 295751"/>
                    <a:gd name="connsiteY6" fmla="*/ 399479 h 864653"/>
                    <a:gd name="connsiteX7" fmla="*/ 0 w 295751"/>
                    <a:gd name="connsiteY7" fmla="*/ 864489 h 864653"/>
                    <a:gd name="connsiteX8" fmla="*/ 213360 w 295751"/>
                    <a:gd name="connsiteY8" fmla="*/ 804005 h 864653"/>
                    <a:gd name="connsiteX9" fmla="*/ 295751 w 295751"/>
                    <a:gd name="connsiteY9" fmla="*/ 731425 h 864653"/>
                    <a:gd name="connsiteX10" fmla="*/ 285083 w 295751"/>
                    <a:gd name="connsiteY10" fmla="*/ 706565 h 86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751" h="864653">
                      <a:moveTo>
                        <a:pt x="285083" y="706565"/>
                      </a:moveTo>
                      <a:cubicBezTo>
                        <a:pt x="237172" y="595217"/>
                        <a:pt x="230696" y="471107"/>
                        <a:pt x="219932" y="351949"/>
                      </a:cubicBezTo>
                      <a:cubicBezTo>
                        <a:pt x="209455" y="234601"/>
                        <a:pt x="198310" y="117253"/>
                        <a:pt x="187262" y="0"/>
                      </a:cubicBezTo>
                      <a:cubicBezTo>
                        <a:pt x="162782" y="6572"/>
                        <a:pt x="146590" y="14097"/>
                        <a:pt x="146590" y="14097"/>
                      </a:cubicBezTo>
                      <a:cubicBezTo>
                        <a:pt x="146590" y="14097"/>
                        <a:pt x="98774" y="90583"/>
                        <a:pt x="105156" y="147828"/>
                      </a:cubicBezTo>
                      <a:cubicBezTo>
                        <a:pt x="106585" y="160306"/>
                        <a:pt x="110966" y="174688"/>
                        <a:pt x="118110" y="190214"/>
                      </a:cubicBezTo>
                      <a:cubicBezTo>
                        <a:pt x="111919" y="248603"/>
                        <a:pt x="105727" y="320516"/>
                        <a:pt x="101917" y="399479"/>
                      </a:cubicBezTo>
                      <a:cubicBezTo>
                        <a:pt x="92392" y="600170"/>
                        <a:pt x="0" y="864489"/>
                        <a:pt x="0" y="864489"/>
                      </a:cubicBezTo>
                      <a:cubicBezTo>
                        <a:pt x="0" y="864489"/>
                        <a:pt x="121063" y="870871"/>
                        <a:pt x="213360" y="804005"/>
                      </a:cubicBezTo>
                      <a:cubicBezTo>
                        <a:pt x="244792" y="781240"/>
                        <a:pt x="272129" y="758190"/>
                        <a:pt x="295751" y="731425"/>
                      </a:cubicBezTo>
                      <a:cubicBezTo>
                        <a:pt x="292227" y="723138"/>
                        <a:pt x="288703" y="714851"/>
                        <a:pt x="285083" y="706565"/>
                      </a:cubicBezTo>
                      <a:close/>
                    </a:path>
                  </a:pathLst>
                </a:custGeom>
                <a:solidFill>
                  <a:srgbClr val="56707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0" name="Graphic 90">
                <a:extLst>
                  <a:ext uri="{FF2B5EF4-FFF2-40B4-BE49-F238E27FC236}">
                    <a16:creationId xmlns:a16="http://schemas.microsoft.com/office/drawing/2014/main" id="{34A25877-0D86-4D8D-A243-85A814F10295}"/>
                  </a:ext>
                </a:extLst>
              </p:cNvPr>
              <p:cNvGrpSpPr/>
              <p:nvPr/>
            </p:nvGrpSpPr>
            <p:grpSpPr>
              <a:xfrm>
                <a:off x="6437280" y="2608176"/>
                <a:ext cx="554238" cy="873591"/>
                <a:chOff x="6437280" y="2608176"/>
                <a:chExt cx="554238" cy="873591"/>
              </a:xfrm>
            </p:grpSpPr>
            <p:sp>
              <p:nvSpPr>
                <p:cNvPr id="111" name="Freeform: Shape 110">
                  <a:extLst>
                    <a:ext uri="{FF2B5EF4-FFF2-40B4-BE49-F238E27FC236}">
                      <a16:creationId xmlns:a16="http://schemas.microsoft.com/office/drawing/2014/main" id="{EEC45394-DE82-4C77-8254-BD5BF4D681CB}"/>
                    </a:ext>
                  </a:extLst>
                </p:cNvPr>
                <p:cNvSpPr/>
                <p:nvPr/>
              </p:nvSpPr>
              <p:spPr>
                <a:xfrm>
                  <a:off x="6706457" y="2674232"/>
                  <a:ext cx="285062" cy="807535"/>
                </a:xfrm>
                <a:custGeom>
                  <a:avLst/>
                  <a:gdLst>
                    <a:gd name="connsiteX0" fmla="*/ 272320 w 285062"/>
                    <a:gd name="connsiteY0" fmla="*/ 110020 h 807535"/>
                    <a:gd name="connsiteX1" fmla="*/ 272320 w 285062"/>
                    <a:gd name="connsiteY1" fmla="*/ 348907 h 807535"/>
                    <a:gd name="connsiteX2" fmla="*/ 133731 w 285062"/>
                    <a:gd name="connsiteY2" fmla="*/ 678567 h 807535"/>
                    <a:gd name="connsiteX3" fmla="*/ 50959 w 285062"/>
                    <a:gd name="connsiteY3" fmla="*/ 807536 h 807535"/>
                    <a:gd name="connsiteX4" fmla="*/ 0 w 285062"/>
                    <a:gd name="connsiteY4" fmla="*/ 613226 h 807535"/>
                    <a:gd name="connsiteX5" fmla="*/ 168783 w 285062"/>
                    <a:gd name="connsiteY5" fmla="*/ 380721 h 807535"/>
                    <a:gd name="connsiteX6" fmla="*/ 218408 w 285062"/>
                    <a:gd name="connsiteY6" fmla="*/ 133928 h 807535"/>
                    <a:gd name="connsiteX7" fmla="*/ 111442 w 285062"/>
                    <a:gd name="connsiteY7" fmla="*/ 68586 h 807535"/>
                    <a:gd name="connsiteX8" fmla="*/ 31813 w 285062"/>
                    <a:gd name="connsiteY8" fmla="*/ 86112 h 807535"/>
                    <a:gd name="connsiteX9" fmla="*/ 97155 w 285062"/>
                    <a:gd name="connsiteY9" fmla="*/ 102 h 807535"/>
                    <a:gd name="connsiteX10" fmla="*/ 216599 w 285062"/>
                    <a:gd name="connsiteY10" fmla="*/ 25629 h 807535"/>
                    <a:gd name="connsiteX11" fmla="*/ 272320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272320" y="110020"/>
                      </a:moveTo>
                      <a:cubicBezTo>
                        <a:pt x="272320" y="110020"/>
                        <a:pt x="300990" y="221463"/>
                        <a:pt x="272320" y="348907"/>
                      </a:cubicBezTo>
                      <a:cubicBezTo>
                        <a:pt x="243650" y="476352"/>
                        <a:pt x="170402" y="616464"/>
                        <a:pt x="133731" y="678567"/>
                      </a:cubicBezTo>
                      <a:cubicBezTo>
                        <a:pt x="97060" y="740670"/>
                        <a:pt x="50959" y="807536"/>
                        <a:pt x="50959" y="807536"/>
                      </a:cubicBezTo>
                      <a:lnTo>
                        <a:pt x="0" y="613226"/>
                      </a:lnTo>
                      <a:cubicBezTo>
                        <a:pt x="0" y="613226"/>
                        <a:pt x="111442" y="492163"/>
                        <a:pt x="168783" y="380721"/>
                      </a:cubicBezTo>
                      <a:cubicBezTo>
                        <a:pt x="226124" y="269278"/>
                        <a:pt x="237935" y="184696"/>
                        <a:pt x="218408" y="133928"/>
                      </a:cubicBezTo>
                      <a:cubicBezTo>
                        <a:pt x="199930" y="86017"/>
                        <a:pt x="168783" y="49441"/>
                        <a:pt x="111442" y="68586"/>
                      </a:cubicBezTo>
                      <a:cubicBezTo>
                        <a:pt x="54102" y="87732"/>
                        <a:pt x="31813" y="86112"/>
                        <a:pt x="31813" y="86112"/>
                      </a:cubicBezTo>
                      <a:lnTo>
                        <a:pt x="97155" y="102"/>
                      </a:lnTo>
                      <a:cubicBezTo>
                        <a:pt x="97155" y="102"/>
                        <a:pt x="192691" y="-3042"/>
                        <a:pt x="216599" y="25629"/>
                      </a:cubicBezTo>
                      <a:cubicBezTo>
                        <a:pt x="240506" y="54299"/>
                        <a:pt x="272320" y="110020"/>
                        <a:pt x="272320" y="11002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2" name="Freeform: Shape 111">
                  <a:extLst>
                    <a:ext uri="{FF2B5EF4-FFF2-40B4-BE49-F238E27FC236}">
                      <a16:creationId xmlns:a16="http://schemas.microsoft.com/office/drawing/2014/main" id="{0B070D03-D98A-4525-AE23-EFF60804F72C}"/>
                    </a:ext>
                  </a:extLst>
                </p:cNvPr>
                <p:cNvSpPr/>
                <p:nvPr/>
              </p:nvSpPr>
              <p:spPr>
                <a:xfrm>
                  <a:off x="6706457" y="2674232"/>
                  <a:ext cx="285062" cy="807535"/>
                </a:xfrm>
                <a:custGeom>
                  <a:avLst/>
                  <a:gdLst>
                    <a:gd name="connsiteX0" fmla="*/ 272320 w 285062"/>
                    <a:gd name="connsiteY0" fmla="*/ 110020 h 807535"/>
                    <a:gd name="connsiteX1" fmla="*/ 272320 w 285062"/>
                    <a:gd name="connsiteY1" fmla="*/ 348907 h 807535"/>
                    <a:gd name="connsiteX2" fmla="*/ 133731 w 285062"/>
                    <a:gd name="connsiteY2" fmla="*/ 678567 h 807535"/>
                    <a:gd name="connsiteX3" fmla="*/ 50959 w 285062"/>
                    <a:gd name="connsiteY3" fmla="*/ 807536 h 807535"/>
                    <a:gd name="connsiteX4" fmla="*/ 0 w 285062"/>
                    <a:gd name="connsiteY4" fmla="*/ 613226 h 807535"/>
                    <a:gd name="connsiteX5" fmla="*/ 168783 w 285062"/>
                    <a:gd name="connsiteY5" fmla="*/ 380721 h 807535"/>
                    <a:gd name="connsiteX6" fmla="*/ 218408 w 285062"/>
                    <a:gd name="connsiteY6" fmla="*/ 133928 h 807535"/>
                    <a:gd name="connsiteX7" fmla="*/ 111442 w 285062"/>
                    <a:gd name="connsiteY7" fmla="*/ 68586 h 807535"/>
                    <a:gd name="connsiteX8" fmla="*/ 31813 w 285062"/>
                    <a:gd name="connsiteY8" fmla="*/ 86112 h 807535"/>
                    <a:gd name="connsiteX9" fmla="*/ 97155 w 285062"/>
                    <a:gd name="connsiteY9" fmla="*/ 102 h 807535"/>
                    <a:gd name="connsiteX10" fmla="*/ 216599 w 285062"/>
                    <a:gd name="connsiteY10" fmla="*/ 25629 h 807535"/>
                    <a:gd name="connsiteX11" fmla="*/ 272320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272320" y="110020"/>
                      </a:moveTo>
                      <a:cubicBezTo>
                        <a:pt x="272320" y="110020"/>
                        <a:pt x="300990" y="221463"/>
                        <a:pt x="272320" y="348907"/>
                      </a:cubicBezTo>
                      <a:cubicBezTo>
                        <a:pt x="243650" y="476352"/>
                        <a:pt x="170402" y="616464"/>
                        <a:pt x="133731" y="678567"/>
                      </a:cubicBezTo>
                      <a:cubicBezTo>
                        <a:pt x="97060" y="740670"/>
                        <a:pt x="50959" y="807536"/>
                        <a:pt x="50959" y="807536"/>
                      </a:cubicBezTo>
                      <a:lnTo>
                        <a:pt x="0" y="613226"/>
                      </a:lnTo>
                      <a:cubicBezTo>
                        <a:pt x="0" y="613226"/>
                        <a:pt x="111442" y="492163"/>
                        <a:pt x="168783" y="380721"/>
                      </a:cubicBezTo>
                      <a:cubicBezTo>
                        <a:pt x="226124" y="269278"/>
                        <a:pt x="237935" y="184696"/>
                        <a:pt x="218408" y="133928"/>
                      </a:cubicBezTo>
                      <a:cubicBezTo>
                        <a:pt x="199930" y="86017"/>
                        <a:pt x="168783" y="49441"/>
                        <a:pt x="111442" y="68586"/>
                      </a:cubicBezTo>
                      <a:cubicBezTo>
                        <a:pt x="54102" y="87732"/>
                        <a:pt x="31813" y="86112"/>
                        <a:pt x="31813" y="86112"/>
                      </a:cubicBezTo>
                      <a:lnTo>
                        <a:pt x="97155" y="102"/>
                      </a:lnTo>
                      <a:cubicBezTo>
                        <a:pt x="97155" y="102"/>
                        <a:pt x="192691" y="-3042"/>
                        <a:pt x="216599" y="25629"/>
                      </a:cubicBezTo>
                      <a:cubicBezTo>
                        <a:pt x="240506" y="54299"/>
                        <a:pt x="272320" y="110020"/>
                        <a:pt x="272320" y="11002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3" name="Freeform: Shape 112">
                  <a:extLst>
                    <a:ext uri="{FF2B5EF4-FFF2-40B4-BE49-F238E27FC236}">
                      <a16:creationId xmlns:a16="http://schemas.microsoft.com/office/drawing/2014/main" id="{38A91978-096A-4550-86C6-96DC36B10A4E}"/>
                    </a:ext>
                  </a:extLst>
                </p:cNvPr>
                <p:cNvSpPr/>
                <p:nvPr/>
              </p:nvSpPr>
              <p:spPr>
                <a:xfrm>
                  <a:off x="6437280" y="2608176"/>
                  <a:ext cx="553921" cy="400675"/>
                </a:xfrm>
                <a:custGeom>
                  <a:avLst/>
                  <a:gdLst>
                    <a:gd name="connsiteX0" fmla="*/ 152876 w 553921"/>
                    <a:gd name="connsiteY0" fmla="*/ 400675 h 400675"/>
                    <a:gd name="connsiteX1" fmla="*/ 414433 w 553921"/>
                    <a:gd name="connsiteY1" fmla="*/ 128356 h 400675"/>
                    <a:gd name="connsiteX2" fmla="*/ 553784 w 553921"/>
                    <a:gd name="connsiteY2" fmla="*/ 275231 h 400675"/>
                    <a:gd name="connsiteX3" fmla="*/ 415671 w 553921"/>
                    <a:gd name="connsiteY3" fmla="*/ 18437 h 400675"/>
                    <a:gd name="connsiteX4" fmla="*/ 117062 w 553921"/>
                    <a:gd name="connsiteY4" fmla="*/ 121117 h 400675"/>
                    <a:gd name="connsiteX5" fmla="*/ 0 w 553921"/>
                    <a:gd name="connsiteY5" fmla="*/ 271612 h 400675"/>
                    <a:gd name="connsiteX6" fmla="*/ 152876 w 553921"/>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1" h="400675">
                      <a:moveTo>
                        <a:pt x="152876" y="400675"/>
                      </a:moveTo>
                      <a:cubicBezTo>
                        <a:pt x="160020" y="393532"/>
                        <a:pt x="346710" y="143024"/>
                        <a:pt x="414433" y="128356"/>
                      </a:cubicBezTo>
                      <a:cubicBezTo>
                        <a:pt x="513588" y="106829"/>
                        <a:pt x="553784" y="275231"/>
                        <a:pt x="553784" y="275231"/>
                      </a:cubicBezTo>
                      <a:cubicBezTo>
                        <a:pt x="553784" y="275231"/>
                        <a:pt x="563689" y="82921"/>
                        <a:pt x="415671" y="18437"/>
                      </a:cubicBezTo>
                      <a:cubicBezTo>
                        <a:pt x="267652" y="-46047"/>
                        <a:pt x="152876" y="75778"/>
                        <a:pt x="117062" y="121117"/>
                      </a:cubicBezTo>
                      <a:cubicBezTo>
                        <a:pt x="81248" y="166551"/>
                        <a:pt x="0" y="271612"/>
                        <a:pt x="0" y="271612"/>
                      </a:cubicBezTo>
                      <a:lnTo>
                        <a:pt x="152876" y="400675"/>
                      </a:ln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4" name="Graphic 90">
                <a:extLst>
                  <a:ext uri="{FF2B5EF4-FFF2-40B4-BE49-F238E27FC236}">
                    <a16:creationId xmlns:a16="http://schemas.microsoft.com/office/drawing/2014/main" id="{34A25877-0D86-4D8D-A243-85A814F10295}"/>
                  </a:ext>
                </a:extLst>
              </p:cNvPr>
              <p:cNvGrpSpPr/>
              <p:nvPr/>
            </p:nvGrpSpPr>
            <p:grpSpPr>
              <a:xfrm>
                <a:off x="5207624" y="2608176"/>
                <a:ext cx="554143" cy="873591"/>
                <a:chOff x="5207624" y="2608176"/>
                <a:chExt cx="554143" cy="873591"/>
              </a:xfrm>
            </p:grpSpPr>
            <p:sp>
              <p:nvSpPr>
                <p:cNvPr id="115" name="Freeform: Shape 114">
                  <a:extLst>
                    <a:ext uri="{FF2B5EF4-FFF2-40B4-BE49-F238E27FC236}">
                      <a16:creationId xmlns:a16="http://schemas.microsoft.com/office/drawing/2014/main" id="{E7EF9AC3-3BE9-4A37-8F44-B46BF5AAE2C9}"/>
                    </a:ext>
                  </a:extLst>
                </p:cNvPr>
                <p:cNvSpPr/>
                <p:nvPr/>
              </p:nvSpPr>
              <p:spPr>
                <a:xfrm>
                  <a:off x="5207624" y="2674232"/>
                  <a:ext cx="285062" cy="807535"/>
                </a:xfrm>
                <a:custGeom>
                  <a:avLst/>
                  <a:gdLst>
                    <a:gd name="connsiteX0" fmla="*/ 12742 w 285062"/>
                    <a:gd name="connsiteY0" fmla="*/ 110020 h 807535"/>
                    <a:gd name="connsiteX1" fmla="*/ 12742 w 285062"/>
                    <a:gd name="connsiteY1" fmla="*/ 348907 h 807535"/>
                    <a:gd name="connsiteX2" fmla="*/ 151331 w 285062"/>
                    <a:gd name="connsiteY2" fmla="*/ 678567 h 807535"/>
                    <a:gd name="connsiteX3" fmla="*/ 234103 w 285062"/>
                    <a:gd name="connsiteY3" fmla="*/ 807536 h 807535"/>
                    <a:gd name="connsiteX4" fmla="*/ 285062 w 285062"/>
                    <a:gd name="connsiteY4" fmla="*/ 613226 h 807535"/>
                    <a:gd name="connsiteX5" fmla="*/ 116279 w 285062"/>
                    <a:gd name="connsiteY5" fmla="*/ 380721 h 807535"/>
                    <a:gd name="connsiteX6" fmla="*/ 66654 w 285062"/>
                    <a:gd name="connsiteY6" fmla="*/ 133928 h 807535"/>
                    <a:gd name="connsiteX7" fmla="*/ 173620 w 285062"/>
                    <a:gd name="connsiteY7" fmla="*/ 68586 h 807535"/>
                    <a:gd name="connsiteX8" fmla="*/ 253249 w 285062"/>
                    <a:gd name="connsiteY8" fmla="*/ 86112 h 807535"/>
                    <a:gd name="connsiteX9" fmla="*/ 187907 w 285062"/>
                    <a:gd name="connsiteY9" fmla="*/ 102 h 807535"/>
                    <a:gd name="connsiteX10" fmla="*/ 68464 w 285062"/>
                    <a:gd name="connsiteY10" fmla="*/ 25629 h 807535"/>
                    <a:gd name="connsiteX11" fmla="*/ 12742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12742" y="110020"/>
                      </a:moveTo>
                      <a:cubicBezTo>
                        <a:pt x="12742" y="110020"/>
                        <a:pt x="-15928" y="221463"/>
                        <a:pt x="12742" y="348907"/>
                      </a:cubicBezTo>
                      <a:cubicBezTo>
                        <a:pt x="41413" y="476352"/>
                        <a:pt x="114660" y="616464"/>
                        <a:pt x="151331" y="678567"/>
                      </a:cubicBezTo>
                      <a:cubicBezTo>
                        <a:pt x="188002" y="740670"/>
                        <a:pt x="234103" y="807536"/>
                        <a:pt x="234103" y="807536"/>
                      </a:cubicBezTo>
                      <a:lnTo>
                        <a:pt x="285062" y="613226"/>
                      </a:lnTo>
                      <a:cubicBezTo>
                        <a:pt x="285062" y="613226"/>
                        <a:pt x="173620" y="492163"/>
                        <a:pt x="116279" y="380721"/>
                      </a:cubicBezTo>
                      <a:cubicBezTo>
                        <a:pt x="58939" y="269278"/>
                        <a:pt x="47128" y="184696"/>
                        <a:pt x="66654" y="133928"/>
                      </a:cubicBezTo>
                      <a:cubicBezTo>
                        <a:pt x="85132" y="86017"/>
                        <a:pt x="116279" y="49441"/>
                        <a:pt x="173620" y="68586"/>
                      </a:cubicBezTo>
                      <a:cubicBezTo>
                        <a:pt x="230960" y="87732"/>
                        <a:pt x="253249" y="86112"/>
                        <a:pt x="253249" y="86112"/>
                      </a:cubicBezTo>
                      <a:lnTo>
                        <a:pt x="187907" y="102"/>
                      </a:lnTo>
                      <a:cubicBezTo>
                        <a:pt x="187907" y="102"/>
                        <a:pt x="92371" y="-3042"/>
                        <a:pt x="68464" y="25629"/>
                      </a:cubicBezTo>
                      <a:cubicBezTo>
                        <a:pt x="44556" y="54299"/>
                        <a:pt x="12742" y="110020"/>
                        <a:pt x="12742" y="11002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 name="Freeform: Shape 115">
                  <a:extLst>
                    <a:ext uri="{FF2B5EF4-FFF2-40B4-BE49-F238E27FC236}">
                      <a16:creationId xmlns:a16="http://schemas.microsoft.com/office/drawing/2014/main" id="{3C484FF2-CF3C-4DCA-967E-49C8DA2EADF4}"/>
                    </a:ext>
                  </a:extLst>
                </p:cNvPr>
                <p:cNvSpPr/>
                <p:nvPr/>
              </p:nvSpPr>
              <p:spPr>
                <a:xfrm>
                  <a:off x="5207624" y="2674232"/>
                  <a:ext cx="285062" cy="807535"/>
                </a:xfrm>
                <a:custGeom>
                  <a:avLst/>
                  <a:gdLst>
                    <a:gd name="connsiteX0" fmla="*/ 12742 w 285062"/>
                    <a:gd name="connsiteY0" fmla="*/ 110020 h 807535"/>
                    <a:gd name="connsiteX1" fmla="*/ 12742 w 285062"/>
                    <a:gd name="connsiteY1" fmla="*/ 348907 h 807535"/>
                    <a:gd name="connsiteX2" fmla="*/ 151331 w 285062"/>
                    <a:gd name="connsiteY2" fmla="*/ 678567 h 807535"/>
                    <a:gd name="connsiteX3" fmla="*/ 234103 w 285062"/>
                    <a:gd name="connsiteY3" fmla="*/ 807536 h 807535"/>
                    <a:gd name="connsiteX4" fmla="*/ 285062 w 285062"/>
                    <a:gd name="connsiteY4" fmla="*/ 613226 h 807535"/>
                    <a:gd name="connsiteX5" fmla="*/ 116279 w 285062"/>
                    <a:gd name="connsiteY5" fmla="*/ 380721 h 807535"/>
                    <a:gd name="connsiteX6" fmla="*/ 66654 w 285062"/>
                    <a:gd name="connsiteY6" fmla="*/ 133928 h 807535"/>
                    <a:gd name="connsiteX7" fmla="*/ 173620 w 285062"/>
                    <a:gd name="connsiteY7" fmla="*/ 68586 h 807535"/>
                    <a:gd name="connsiteX8" fmla="*/ 253249 w 285062"/>
                    <a:gd name="connsiteY8" fmla="*/ 86112 h 807535"/>
                    <a:gd name="connsiteX9" fmla="*/ 187907 w 285062"/>
                    <a:gd name="connsiteY9" fmla="*/ 102 h 807535"/>
                    <a:gd name="connsiteX10" fmla="*/ 68464 w 285062"/>
                    <a:gd name="connsiteY10" fmla="*/ 25629 h 807535"/>
                    <a:gd name="connsiteX11" fmla="*/ 12742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12742" y="110020"/>
                      </a:moveTo>
                      <a:cubicBezTo>
                        <a:pt x="12742" y="110020"/>
                        <a:pt x="-15928" y="221463"/>
                        <a:pt x="12742" y="348907"/>
                      </a:cubicBezTo>
                      <a:cubicBezTo>
                        <a:pt x="41413" y="476352"/>
                        <a:pt x="114660" y="616464"/>
                        <a:pt x="151331" y="678567"/>
                      </a:cubicBezTo>
                      <a:cubicBezTo>
                        <a:pt x="188002" y="740670"/>
                        <a:pt x="234103" y="807536"/>
                        <a:pt x="234103" y="807536"/>
                      </a:cubicBezTo>
                      <a:lnTo>
                        <a:pt x="285062" y="613226"/>
                      </a:lnTo>
                      <a:cubicBezTo>
                        <a:pt x="285062" y="613226"/>
                        <a:pt x="173620" y="492163"/>
                        <a:pt x="116279" y="380721"/>
                      </a:cubicBezTo>
                      <a:cubicBezTo>
                        <a:pt x="58939" y="269278"/>
                        <a:pt x="47128" y="184696"/>
                        <a:pt x="66654" y="133928"/>
                      </a:cubicBezTo>
                      <a:cubicBezTo>
                        <a:pt x="85132" y="86017"/>
                        <a:pt x="116279" y="49441"/>
                        <a:pt x="173620" y="68586"/>
                      </a:cubicBezTo>
                      <a:cubicBezTo>
                        <a:pt x="230960" y="87732"/>
                        <a:pt x="253249" y="86112"/>
                        <a:pt x="253249" y="86112"/>
                      </a:cubicBezTo>
                      <a:lnTo>
                        <a:pt x="187907" y="102"/>
                      </a:lnTo>
                      <a:cubicBezTo>
                        <a:pt x="187907" y="102"/>
                        <a:pt x="92371" y="-3042"/>
                        <a:pt x="68464" y="25629"/>
                      </a:cubicBezTo>
                      <a:cubicBezTo>
                        <a:pt x="44556" y="54299"/>
                        <a:pt x="12742" y="110020"/>
                        <a:pt x="12742" y="11002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 name="Freeform: Shape 116">
                  <a:extLst>
                    <a:ext uri="{FF2B5EF4-FFF2-40B4-BE49-F238E27FC236}">
                      <a16:creationId xmlns:a16="http://schemas.microsoft.com/office/drawing/2014/main" id="{436EF143-ECDF-44C1-B5B4-B180779C6C1F}"/>
                    </a:ext>
                  </a:extLst>
                </p:cNvPr>
                <p:cNvSpPr/>
                <p:nvPr/>
              </p:nvSpPr>
              <p:spPr>
                <a:xfrm>
                  <a:off x="5207842" y="2608176"/>
                  <a:ext cx="553925" cy="400675"/>
                </a:xfrm>
                <a:custGeom>
                  <a:avLst/>
                  <a:gdLst>
                    <a:gd name="connsiteX0" fmla="*/ 401144 w 553925"/>
                    <a:gd name="connsiteY0" fmla="*/ 400675 h 400675"/>
                    <a:gd name="connsiteX1" fmla="*/ 139492 w 553925"/>
                    <a:gd name="connsiteY1" fmla="*/ 128356 h 400675"/>
                    <a:gd name="connsiteX2" fmla="*/ 142 w 553925"/>
                    <a:gd name="connsiteY2" fmla="*/ 275231 h 400675"/>
                    <a:gd name="connsiteX3" fmla="*/ 138254 w 553925"/>
                    <a:gd name="connsiteY3" fmla="*/ 18437 h 400675"/>
                    <a:gd name="connsiteX4" fmla="*/ 436863 w 553925"/>
                    <a:gd name="connsiteY4" fmla="*/ 121117 h 400675"/>
                    <a:gd name="connsiteX5" fmla="*/ 553925 w 553925"/>
                    <a:gd name="connsiteY5" fmla="*/ 271612 h 400675"/>
                    <a:gd name="connsiteX6" fmla="*/ 401144 w 553925"/>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5" h="400675">
                      <a:moveTo>
                        <a:pt x="401144" y="400675"/>
                      </a:moveTo>
                      <a:cubicBezTo>
                        <a:pt x="393905" y="393532"/>
                        <a:pt x="207215" y="143024"/>
                        <a:pt x="139492" y="128356"/>
                      </a:cubicBezTo>
                      <a:cubicBezTo>
                        <a:pt x="40432" y="106829"/>
                        <a:pt x="142" y="275231"/>
                        <a:pt x="142" y="275231"/>
                      </a:cubicBezTo>
                      <a:cubicBezTo>
                        <a:pt x="142" y="275231"/>
                        <a:pt x="-9860" y="82921"/>
                        <a:pt x="138254" y="18437"/>
                      </a:cubicBezTo>
                      <a:cubicBezTo>
                        <a:pt x="286368" y="-46047"/>
                        <a:pt x="401049" y="75778"/>
                        <a:pt x="436863" y="121117"/>
                      </a:cubicBezTo>
                      <a:cubicBezTo>
                        <a:pt x="472677" y="166551"/>
                        <a:pt x="553925" y="271612"/>
                        <a:pt x="553925" y="271612"/>
                      </a:cubicBezTo>
                      <a:lnTo>
                        <a:pt x="401144" y="400675"/>
                      </a:ln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18" name="Freeform: Shape 117">
                <a:extLst>
                  <a:ext uri="{FF2B5EF4-FFF2-40B4-BE49-F238E27FC236}">
                    <a16:creationId xmlns:a16="http://schemas.microsoft.com/office/drawing/2014/main" id="{F9F24973-C827-42F1-B881-39E2F61DD45F}"/>
                  </a:ext>
                </a:extLst>
              </p:cNvPr>
              <p:cNvSpPr/>
              <p:nvPr/>
            </p:nvSpPr>
            <p:spPr>
              <a:xfrm>
                <a:off x="5368334" y="2813342"/>
                <a:ext cx="1460138" cy="1888400"/>
              </a:xfrm>
              <a:custGeom>
                <a:avLst/>
                <a:gdLst>
                  <a:gd name="connsiteX0" fmla="*/ 699472 w 1460138"/>
                  <a:gd name="connsiteY0" fmla="*/ 4438 h 1888400"/>
                  <a:gd name="connsiteX1" fmla="*/ 247225 w 1460138"/>
                  <a:gd name="connsiteY1" fmla="*/ 99974 h 1888400"/>
                  <a:gd name="connsiteX2" fmla="*/ 65678 w 1460138"/>
                  <a:gd name="connsiteY2" fmla="*/ 523646 h 1888400"/>
                  <a:gd name="connsiteX3" fmla="*/ 5195 w 1460138"/>
                  <a:gd name="connsiteY3" fmla="*/ 1421854 h 1888400"/>
                  <a:gd name="connsiteX4" fmla="*/ 218555 w 1460138"/>
                  <a:gd name="connsiteY4" fmla="*/ 1861432 h 1888400"/>
                  <a:gd name="connsiteX5" fmla="*/ 849205 w 1460138"/>
                  <a:gd name="connsiteY5" fmla="*/ 1874196 h 1888400"/>
                  <a:gd name="connsiteX6" fmla="*/ 1365174 w 1460138"/>
                  <a:gd name="connsiteY6" fmla="*/ 1775422 h 1888400"/>
                  <a:gd name="connsiteX7" fmla="*/ 1441660 w 1460138"/>
                  <a:gd name="connsiteY7" fmla="*/ 1090574 h 1888400"/>
                  <a:gd name="connsiteX8" fmla="*/ 1326979 w 1460138"/>
                  <a:gd name="connsiteY8" fmla="*/ 278377 h 1888400"/>
                  <a:gd name="connsiteX9" fmla="*/ 992556 w 1460138"/>
                  <a:gd name="connsiteY9" fmla="*/ 17202 h 1888400"/>
                  <a:gd name="connsiteX10" fmla="*/ 699472 w 1460138"/>
                  <a:gd name="connsiteY10" fmla="*/ 4438 h 188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0138" h="1888400">
                    <a:moveTo>
                      <a:pt x="699472" y="4438"/>
                    </a:moveTo>
                    <a:cubicBezTo>
                      <a:pt x="699472" y="4438"/>
                      <a:pt x="358667" y="26727"/>
                      <a:pt x="247225" y="99974"/>
                    </a:cubicBezTo>
                    <a:cubicBezTo>
                      <a:pt x="135782" y="173221"/>
                      <a:pt x="87967" y="354768"/>
                      <a:pt x="65678" y="523646"/>
                    </a:cubicBezTo>
                    <a:cubicBezTo>
                      <a:pt x="43390" y="692429"/>
                      <a:pt x="11576" y="1259452"/>
                      <a:pt x="5195" y="1421854"/>
                    </a:cubicBezTo>
                    <a:cubicBezTo>
                      <a:pt x="-1187" y="1584255"/>
                      <a:pt x="-36239" y="1807235"/>
                      <a:pt x="218555" y="1861432"/>
                    </a:cubicBezTo>
                    <a:cubicBezTo>
                      <a:pt x="473348" y="1915534"/>
                      <a:pt x="715474" y="1870957"/>
                      <a:pt x="849205" y="1874196"/>
                    </a:cubicBezTo>
                    <a:cubicBezTo>
                      <a:pt x="982936" y="1877339"/>
                      <a:pt x="1240968" y="1915630"/>
                      <a:pt x="1365174" y="1775422"/>
                    </a:cubicBezTo>
                    <a:cubicBezTo>
                      <a:pt x="1489380" y="1635309"/>
                      <a:pt x="1463949" y="1370895"/>
                      <a:pt x="1441660" y="1090574"/>
                    </a:cubicBezTo>
                    <a:cubicBezTo>
                      <a:pt x="1419371" y="810253"/>
                      <a:pt x="1425753" y="447160"/>
                      <a:pt x="1326979" y="278377"/>
                    </a:cubicBezTo>
                    <a:cubicBezTo>
                      <a:pt x="1228205" y="109594"/>
                      <a:pt x="1119905" y="45872"/>
                      <a:pt x="992556" y="17202"/>
                    </a:cubicBezTo>
                    <a:cubicBezTo>
                      <a:pt x="865112" y="-11564"/>
                      <a:pt x="699472" y="4438"/>
                      <a:pt x="699472" y="4438"/>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9" name="Freeform: Shape 118">
                <a:extLst>
                  <a:ext uri="{FF2B5EF4-FFF2-40B4-BE49-F238E27FC236}">
                    <a16:creationId xmlns:a16="http://schemas.microsoft.com/office/drawing/2014/main" id="{79BC172E-E295-4185-A9C0-02FAF17747C9}"/>
                  </a:ext>
                </a:extLst>
              </p:cNvPr>
              <p:cNvSpPr/>
              <p:nvPr/>
            </p:nvSpPr>
            <p:spPr>
              <a:xfrm>
                <a:off x="5143309" y="2813379"/>
                <a:ext cx="1899189" cy="1888267"/>
              </a:xfrm>
              <a:custGeom>
                <a:avLst/>
                <a:gdLst>
                  <a:gd name="connsiteX0" fmla="*/ 1777556 w 1899189"/>
                  <a:gd name="connsiteY0" fmla="*/ 1323042 h 1888267"/>
                  <a:gd name="connsiteX1" fmla="*/ 1677924 w 1899189"/>
                  <a:gd name="connsiteY1" fmla="*/ 1236745 h 1888267"/>
                  <a:gd name="connsiteX2" fmla="*/ 1666685 w 1899189"/>
                  <a:gd name="connsiteY2" fmla="*/ 1090537 h 1888267"/>
                  <a:gd name="connsiteX3" fmla="*/ 1659160 w 1899189"/>
                  <a:gd name="connsiteY3" fmla="*/ 976903 h 1888267"/>
                  <a:gd name="connsiteX4" fmla="*/ 1659160 w 1899189"/>
                  <a:gd name="connsiteY4" fmla="*/ 976903 h 1888267"/>
                  <a:gd name="connsiteX5" fmla="*/ 1658398 w 1899189"/>
                  <a:gd name="connsiteY5" fmla="*/ 964235 h 1888267"/>
                  <a:gd name="connsiteX6" fmla="*/ 1658112 w 1899189"/>
                  <a:gd name="connsiteY6" fmla="*/ 959473 h 1888267"/>
                  <a:gd name="connsiteX7" fmla="*/ 1658112 w 1899189"/>
                  <a:gd name="connsiteY7" fmla="*/ 959473 h 1888267"/>
                  <a:gd name="connsiteX8" fmla="*/ 1552004 w 1899189"/>
                  <a:gd name="connsiteY8" fmla="*/ 278340 h 1888267"/>
                  <a:gd name="connsiteX9" fmla="*/ 1217581 w 1899189"/>
                  <a:gd name="connsiteY9" fmla="*/ 17164 h 1888267"/>
                  <a:gd name="connsiteX10" fmla="*/ 924592 w 1899189"/>
                  <a:gd name="connsiteY10" fmla="*/ 4401 h 1888267"/>
                  <a:gd name="connsiteX11" fmla="*/ 472345 w 1899189"/>
                  <a:gd name="connsiteY11" fmla="*/ 99936 h 1888267"/>
                  <a:gd name="connsiteX12" fmla="*/ 290798 w 1899189"/>
                  <a:gd name="connsiteY12" fmla="*/ 523608 h 1888267"/>
                  <a:gd name="connsiteX13" fmla="*/ 255175 w 1899189"/>
                  <a:gd name="connsiteY13" fmla="*/ 965473 h 1888267"/>
                  <a:gd name="connsiteX14" fmla="*/ 240506 w 1899189"/>
                  <a:gd name="connsiteY14" fmla="*/ 1214457 h 1888267"/>
                  <a:gd name="connsiteX15" fmla="*/ 121634 w 1899189"/>
                  <a:gd name="connsiteY15" fmla="*/ 1323042 h 1888267"/>
                  <a:gd name="connsiteX16" fmla="*/ 0 w 1899189"/>
                  <a:gd name="connsiteY16" fmla="*/ 1363713 h 1888267"/>
                  <a:gd name="connsiteX17" fmla="*/ 10096 w 1899189"/>
                  <a:gd name="connsiteY17" fmla="*/ 1463250 h 1888267"/>
                  <a:gd name="connsiteX18" fmla="*/ 191643 w 1899189"/>
                  <a:gd name="connsiteY18" fmla="*/ 1756239 h 1888267"/>
                  <a:gd name="connsiteX19" fmla="*/ 321945 w 1899189"/>
                  <a:gd name="connsiteY19" fmla="*/ 1809579 h 1888267"/>
                  <a:gd name="connsiteX20" fmla="*/ 443675 w 1899189"/>
                  <a:gd name="connsiteY20" fmla="*/ 1861300 h 1888267"/>
                  <a:gd name="connsiteX21" fmla="*/ 1074325 w 1899189"/>
                  <a:gd name="connsiteY21" fmla="*/ 1874063 h 1888267"/>
                  <a:gd name="connsiteX22" fmla="*/ 1546098 w 1899189"/>
                  <a:gd name="connsiteY22" fmla="*/ 1814341 h 1888267"/>
                  <a:gd name="connsiteX23" fmla="*/ 1707547 w 1899189"/>
                  <a:gd name="connsiteY23" fmla="*/ 1756239 h 1888267"/>
                  <a:gd name="connsiteX24" fmla="*/ 1889093 w 1899189"/>
                  <a:gd name="connsiteY24" fmla="*/ 1463250 h 1888267"/>
                  <a:gd name="connsiteX25" fmla="*/ 1899190 w 1899189"/>
                  <a:gd name="connsiteY25" fmla="*/ 1363713 h 1888267"/>
                  <a:gd name="connsiteX26" fmla="*/ 1777556 w 1899189"/>
                  <a:gd name="connsiteY26" fmla="*/ 1323042 h 188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9189" h="1888267">
                    <a:moveTo>
                      <a:pt x="1777556" y="1323042"/>
                    </a:moveTo>
                    <a:cubicBezTo>
                      <a:pt x="1739265" y="1296753"/>
                      <a:pt x="1705546" y="1266844"/>
                      <a:pt x="1677924" y="1236745"/>
                    </a:cubicBezTo>
                    <a:cubicBezTo>
                      <a:pt x="1674590" y="1188930"/>
                      <a:pt x="1670590" y="1139971"/>
                      <a:pt x="1666685" y="1090537"/>
                    </a:cubicBezTo>
                    <a:cubicBezTo>
                      <a:pt x="1663732" y="1053865"/>
                      <a:pt x="1661351" y="1015765"/>
                      <a:pt x="1659160" y="976903"/>
                    </a:cubicBezTo>
                    <a:cubicBezTo>
                      <a:pt x="1659160" y="976903"/>
                      <a:pt x="1659160" y="976903"/>
                      <a:pt x="1659160" y="976903"/>
                    </a:cubicBezTo>
                    <a:cubicBezTo>
                      <a:pt x="1658874" y="972712"/>
                      <a:pt x="1658684" y="968426"/>
                      <a:pt x="1658398" y="964235"/>
                    </a:cubicBezTo>
                    <a:cubicBezTo>
                      <a:pt x="1658303" y="962616"/>
                      <a:pt x="1658207" y="961092"/>
                      <a:pt x="1658112" y="959473"/>
                    </a:cubicBezTo>
                    <a:cubicBezTo>
                      <a:pt x="1658112" y="959473"/>
                      <a:pt x="1658112" y="959473"/>
                      <a:pt x="1658112" y="959473"/>
                    </a:cubicBezTo>
                    <a:cubicBezTo>
                      <a:pt x="1643920" y="705441"/>
                      <a:pt x="1635919" y="421786"/>
                      <a:pt x="1552004" y="278340"/>
                    </a:cubicBezTo>
                    <a:cubicBezTo>
                      <a:pt x="1453229" y="109557"/>
                      <a:pt x="1344930" y="45834"/>
                      <a:pt x="1217581" y="17164"/>
                    </a:cubicBezTo>
                    <a:cubicBezTo>
                      <a:pt x="1090136" y="-11506"/>
                      <a:pt x="924592" y="4401"/>
                      <a:pt x="924592" y="4401"/>
                    </a:cubicBezTo>
                    <a:cubicBezTo>
                      <a:pt x="924592" y="4401"/>
                      <a:pt x="583787" y="26689"/>
                      <a:pt x="472345" y="99936"/>
                    </a:cubicBezTo>
                    <a:cubicBezTo>
                      <a:pt x="360902" y="173184"/>
                      <a:pt x="313087" y="354730"/>
                      <a:pt x="290798" y="523608"/>
                    </a:cubicBezTo>
                    <a:cubicBezTo>
                      <a:pt x="279845" y="606571"/>
                      <a:pt x="266605" y="785546"/>
                      <a:pt x="255175" y="965473"/>
                    </a:cubicBezTo>
                    <a:cubicBezTo>
                      <a:pt x="249746" y="1051770"/>
                      <a:pt x="244697" y="1138257"/>
                      <a:pt x="240506" y="1214457"/>
                    </a:cubicBezTo>
                    <a:cubicBezTo>
                      <a:pt x="210026" y="1251890"/>
                      <a:pt x="169259" y="1290276"/>
                      <a:pt x="121634" y="1323042"/>
                    </a:cubicBezTo>
                    <a:cubicBezTo>
                      <a:pt x="71247" y="1357713"/>
                      <a:pt x="29432" y="1365047"/>
                      <a:pt x="0" y="1363713"/>
                    </a:cubicBezTo>
                    <a:cubicBezTo>
                      <a:pt x="857" y="1400004"/>
                      <a:pt x="4191" y="1434008"/>
                      <a:pt x="10096" y="1463250"/>
                    </a:cubicBezTo>
                    <a:cubicBezTo>
                      <a:pt x="41910" y="1619365"/>
                      <a:pt x="99251" y="1689373"/>
                      <a:pt x="191643" y="1756239"/>
                    </a:cubicBezTo>
                    <a:cubicBezTo>
                      <a:pt x="233839" y="1786814"/>
                      <a:pt x="282035" y="1802054"/>
                      <a:pt x="321945" y="1809579"/>
                    </a:cubicBezTo>
                    <a:cubicBezTo>
                      <a:pt x="352425" y="1832439"/>
                      <a:pt x="392144" y="1850346"/>
                      <a:pt x="443675" y="1861300"/>
                    </a:cubicBezTo>
                    <a:cubicBezTo>
                      <a:pt x="698468" y="1915401"/>
                      <a:pt x="940594" y="1870825"/>
                      <a:pt x="1074325" y="1874063"/>
                    </a:cubicBezTo>
                    <a:cubicBezTo>
                      <a:pt x="1193768" y="1876921"/>
                      <a:pt x="1412272" y="1907591"/>
                      <a:pt x="1546098" y="1814341"/>
                    </a:cubicBezTo>
                    <a:cubicBezTo>
                      <a:pt x="1589818" y="1809388"/>
                      <a:pt x="1653540" y="1795386"/>
                      <a:pt x="1707547" y="1756239"/>
                    </a:cubicBezTo>
                    <a:cubicBezTo>
                      <a:pt x="1799939" y="1689373"/>
                      <a:pt x="1857280" y="1619269"/>
                      <a:pt x="1889093" y="1463250"/>
                    </a:cubicBezTo>
                    <a:cubicBezTo>
                      <a:pt x="1895094" y="1434008"/>
                      <a:pt x="1898333" y="1400004"/>
                      <a:pt x="1899190" y="1363713"/>
                    </a:cubicBezTo>
                    <a:cubicBezTo>
                      <a:pt x="1869758" y="1365047"/>
                      <a:pt x="1827943" y="1357617"/>
                      <a:pt x="1777556" y="132304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0" name="Freeform: Shape 119">
                <a:extLst>
                  <a:ext uri="{FF2B5EF4-FFF2-40B4-BE49-F238E27FC236}">
                    <a16:creationId xmlns:a16="http://schemas.microsoft.com/office/drawing/2014/main" id="{9123532D-1DB4-41A7-A63B-E8CF68036B2A}"/>
                  </a:ext>
                </a:extLst>
              </p:cNvPr>
              <p:cNvSpPr/>
              <p:nvPr/>
            </p:nvSpPr>
            <p:spPr>
              <a:xfrm>
                <a:off x="5537652" y="2856044"/>
                <a:ext cx="1111019" cy="714485"/>
              </a:xfrm>
              <a:custGeom>
                <a:avLst/>
                <a:gdLst>
                  <a:gd name="connsiteX0" fmla="*/ 147153 w 1111019"/>
                  <a:gd name="connsiteY0" fmla="*/ 97848 h 714485"/>
                  <a:gd name="connsiteX1" fmla="*/ 3802 w 1111019"/>
                  <a:gd name="connsiteY1" fmla="*/ 398838 h 714485"/>
                  <a:gd name="connsiteX2" fmla="*/ 534154 w 1111019"/>
                  <a:gd name="connsiteY2" fmla="*/ 714211 h 714485"/>
                  <a:gd name="connsiteX3" fmla="*/ 1023834 w 1111019"/>
                  <a:gd name="connsiteY3" fmla="*/ 546952 h 714485"/>
                  <a:gd name="connsiteX4" fmla="*/ 1105082 w 1111019"/>
                  <a:gd name="connsiteY4" fmla="*/ 298540 h 714485"/>
                  <a:gd name="connsiteX5" fmla="*/ 761039 w 1111019"/>
                  <a:gd name="connsiteY5" fmla="*/ 30983 h 714485"/>
                  <a:gd name="connsiteX6" fmla="*/ 147153 w 1111019"/>
                  <a:gd name="connsiteY6" fmla="*/ 97848 h 71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019" h="714485">
                    <a:moveTo>
                      <a:pt x="147153" y="97848"/>
                    </a:moveTo>
                    <a:cubicBezTo>
                      <a:pt x="10945" y="191003"/>
                      <a:pt x="-10486" y="315209"/>
                      <a:pt x="3802" y="398838"/>
                    </a:cubicBezTo>
                    <a:cubicBezTo>
                      <a:pt x="18089" y="482468"/>
                      <a:pt x="290504" y="723736"/>
                      <a:pt x="534154" y="714211"/>
                    </a:cubicBezTo>
                    <a:cubicBezTo>
                      <a:pt x="777803" y="704686"/>
                      <a:pt x="971351" y="606674"/>
                      <a:pt x="1023834" y="546952"/>
                    </a:cubicBezTo>
                    <a:cubicBezTo>
                      <a:pt x="1076412" y="487230"/>
                      <a:pt x="1128990" y="398838"/>
                      <a:pt x="1105082" y="298540"/>
                    </a:cubicBezTo>
                    <a:cubicBezTo>
                      <a:pt x="1081175" y="198242"/>
                      <a:pt x="990401" y="93086"/>
                      <a:pt x="761039" y="30983"/>
                    </a:cubicBezTo>
                    <a:cubicBezTo>
                      <a:pt x="531772" y="-31120"/>
                      <a:pt x="283360" y="4694"/>
                      <a:pt x="147153" y="97848"/>
                    </a:cubicBezTo>
                    <a:close/>
                  </a:path>
                </a:pathLst>
              </a:custGeom>
              <a:solidFill>
                <a:srgbClr val="6A52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1" name="Freeform: Shape 120">
                <a:extLst>
                  <a:ext uri="{FF2B5EF4-FFF2-40B4-BE49-F238E27FC236}">
                    <a16:creationId xmlns:a16="http://schemas.microsoft.com/office/drawing/2014/main" id="{DA059CF4-3583-4F1C-8E2D-A9E935F00092}"/>
                  </a:ext>
                </a:extLst>
              </p:cNvPr>
              <p:cNvSpPr/>
              <p:nvPr/>
            </p:nvSpPr>
            <p:spPr>
              <a:xfrm>
                <a:off x="5542071" y="3725878"/>
                <a:ext cx="1112379" cy="855445"/>
              </a:xfrm>
              <a:custGeom>
                <a:avLst/>
                <a:gdLst>
                  <a:gd name="connsiteX0" fmla="*/ 171691 w 1112379"/>
                  <a:gd name="connsiteY0" fmla="*/ 13922 h 855445"/>
                  <a:gd name="connsiteX1" fmla="*/ 35483 w 1112379"/>
                  <a:gd name="connsiteY1" fmla="*/ 176323 h 855445"/>
                  <a:gd name="connsiteX2" fmla="*/ 61772 w 1112379"/>
                  <a:gd name="connsiteY2" fmla="*/ 742489 h 855445"/>
                  <a:gd name="connsiteX3" fmla="*/ 697185 w 1112379"/>
                  <a:gd name="connsiteY3" fmla="*/ 850026 h 855445"/>
                  <a:gd name="connsiteX4" fmla="*/ 1093711 w 1112379"/>
                  <a:gd name="connsiteY4" fmla="*/ 591994 h 855445"/>
                  <a:gd name="connsiteX5" fmla="*/ 1050753 w 1112379"/>
                  <a:gd name="connsiteY5" fmla="*/ 64023 h 855445"/>
                  <a:gd name="connsiteX6" fmla="*/ 857300 w 1112379"/>
                  <a:gd name="connsiteY6" fmla="*/ 6683 h 855445"/>
                  <a:gd name="connsiteX7" fmla="*/ 171691 w 1112379"/>
                  <a:gd name="connsiteY7" fmla="*/ 13922 h 85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379" h="855445">
                    <a:moveTo>
                      <a:pt x="171691" y="13922"/>
                    </a:moveTo>
                    <a:cubicBezTo>
                      <a:pt x="73774" y="35448"/>
                      <a:pt x="52247" y="80787"/>
                      <a:pt x="35483" y="176323"/>
                    </a:cubicBezTo>
                    <a:cubicBezTo>
                      <a:pt x="18719" y="271859"/>
                      <a:pt x="-48146" y="613520"/>
                      <a:pt x="61772" y="742489"/>
                    </a:cubicBezTo>
                    <a:cubicBezTo>
                      <a:pt x="171691" y="871457"/>
                      <a:pt x="496588" y="859551"/>
                      <a:pt x="697185" y="850026"/>
                    </a:cubicBezTo>
                    <a:cubicBezTo>
                      <a:pt x="897877" y="840501"/>
                      <a:pt x="1045990" y="821356"/>
                      <a:pt x="1093711" y="591994"/>
                    </a:cubicBezTo>
                    <a:cubicBezTo>
                      <a:pt x="1141526" y="362632"/>
                      <a:pt x="1086567" y="123745"/>
                      <a:pt x="1050753" y="64023"/>
                    </a:cubicBezTo>
                    <a:cubicBezTo>
                      <a:pt x="1014939" y="4301"/>
                      <a:pt x="933690" y="6683"/>
                      <a:pt x="857300" y="6683"/>
                    </a:cubicBezTo>
                    <a:cubicBezTo>
                      <a:pt x="780910" y="6778"/>
                      <a:pt x="291991" y="-12463"/>
                      <a:pt x="171691" y="13922"/>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2" name="Freeform: Shape 121">
                <a:extLst>
                  <a:ext uri="{FF2B5EF4-FFF2-40B4-BE49-F238E27FC236}">
                    <a16:creationId xmlns:a16="http://schemas.microsoft.com/office/drawing/2014/main" id="{C40F1D17-ED7B-4543-A3B7-81F7EC0E920E}"/>
                  </a:ext>
                </a:extLst>
              </p:cNvPr>
              <p:cNvSpPr/>
              <p:nvPr/>
            </p:nvSpPr>
            <p:spPr>
              <a:xfrm>
                <a:off x="5542136" y="3725885"/>
                <a:ext cx="1112284" cy="727828"/>
              </a:xfrm>
              <a:custGeom>
                <a:avLst/>
                <a:gdLst>
                  <a:gd name="connsiteX0" fmla="*/ 857235 w 1112284"/>
                  <a:gd name="connsiteY0" fmla="*/ 6772 h 727828"/>
                  <a:gd name="connsiteX1" fmla="*/ 171625 w 1112284"/>
                  <a:gd name="connsiteY1" fmla="*/ 13915 h 727828"/>
                  <a:gd name="connsiteX2" fmla="*/ 35418 w 1112284"/>
                  <a:gd name="connsiteY2" fmla="*/ 176316 h 727828"/>
                  <a:gd name="connsiteX3" fmla="*/ 271 w 1112284"/>
                  <a:gd name="connsiteY3" fmla="*/ 517788 h 727828"/>
                  <a:gd name="connsiteX4" fmla="*/ 295546 w 1112284"/>
                  <a:gd name="connsiteY4" fmla="*/ 697144 h 727828"/>
                  <a:gd name="connsiteX5" fmla="*/ 964391 w 1112284"/>
                  <a:gd name="connsiteY5" fmla="*/ 666092 h 727828"/>
                  <a:gd name="connsiteX6" fmla="*/ 1106123 w 1112284"/>
                  <a:gd name="connsiteY6" fmla="*/ 513692 h 727828"/>
                  <a:gd name="connsiteX7" fmla="*/ 1050688 w 1112284"/>
                  <a:gd name="connsiteY7" fmla="*/ 64112 h 727828"/>
                  <a:gd name="connsiteX8" fmla="*/ 857235 w 1112284"/>
                  <a:gd name="connsiteY8" fmla="*/ 6772 h 7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84" h="727828">
                    <a:moveTo>
                      <a:pt x="857235" y="6772"/>
                    </a:moveTo>
                    <a:cubicBezTo>
                      <a:pt x="780749" y="6772"/>
                      <a:pt x="291926" y="-12469"/>
                      <a:pt x="171625" y="13915"/>
                    </a:cubicBezTo>
                    <a:cubicBezTo>
                      <a:pt x="73708" y="35442"/>
                      <a:pt x="52182" y="80781"/>
                      <a:pt x="35418" y="176316"/>
                    </a:cubicBezTo>
                    <a:cubicBezTo>
                      <a:pt x="25321" y="234038"/>
                      <a:pt x="-3063" y="381580"/>
                      <a:pt x="271" y="517788"/>
                    </a:cubicBezTo>
                    <a:cubicBezTo>
                      <a:pt x="41228" y="586177"/>
                      <a:pt x="124762" y="663425"/>
                      <a:pt x="295546" y="697144"/>
                    </a:cubicBezTo>
                    <a:cubicBezTo>
                      <a:pt x="634731" y="764009"/>
                      <a:pt x="875999" y="706669"/>
                      <a:pt x="964391" y="666092"/>
                    </a:cubicBezTo>
                    <a:cubicBezTo>
                      <a:pt x="1016302" y="642280"/>
                      <a:pt x="1069071" y="581224"/>
                      <a:pt x="1106123" y="513692"/>
                    </a:cubicBezTo>
                    <a:cubicBezTo>
                      <a:pt x="1129174" y="310714"/>
                      <a:pt x="1082406" y="116976"/>
                      <a:pt x="1050688" y="64112"/>
                    </a:cubicBezTo>
                    <a:cubicBezTo>
                      <a:pt x="1014969" y="4390"/>
                      <a:pt x="933721" y="6772"/>
                      <a:pt x="857235" y="6772"/>
                    </a:cubicBezTo>
                    <a:close/>
                  </a:path>
                </a:pathLst>
              </a:custGeom>
              <a:solidFill>
                <a:srgbClr val="F289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3" name="Freeform: Shape 122">
                <a:extLst>
                  <a:ext uri="{FF2B5EF4-FFF2-40B4-BE49-F238E27FC236}">
                    <a16:creationId xmlns:a16="http://schemas.microsoft.com/office/drawing/2014/main" id="{9D06154D-7F7F-4B71-86A3-6531DE40B1F6}"/>
                  </a:ext>
                </a:extLst>
              </p:cNvPr>
              <p:cNvSpPr/>
              <p:nvPr/>
            </p:nvSpPr>
            <p:spPr>
              <a:xfrm>
                <a:off x="5542136" y="3725885"/>
                <a:ext cx="1112284" cy="727828"/>
              </a:xfrm>
              <a:custGeom>
                <a:avLst/>
                <a:gdLst>
                  <a:gd name="connsiteX0" fmla="*/ 857235 w 1112284"/>
                  <a:gd name="connsiteY0" fmla="*/ 6772 h 727828"/>
                  <a:gd name="connsiteX1" fmla="*/ 171625 w 1112284"/>
                  <a:gd name="connsiteY1" fmla="*/ 13915 h 727828"/>
                  <a:gd name="connsiteX2" fmla="*/ 35418 w 1112284"/>
                  <a:gd name="connsiteY2" fmla="*/ 176316 h 727828"/>
                  <a:gd name="connsiteX3" fmla="*/ 271 w 1112284"/>
                  <a:gd name="connsiteY3" fmla="*/ 517788 h 727828"/>
                  <a:gd name="connsiteX4" fmla="*/ 295546 w 1112284"/>
                  <a:gd name="connsiteY4" fmla="*/ 697144 h 727828"/>
                  <a:gd name="connsiteX5" fmla="*/ 964391 w 1112284"/>
                  <a:gd name="connsiteY5" fmla="*/ 666092 h 727828"/>
                  <a:gd name="connsiteX6" fmla="*/ 1106123 w 1112284"/>
                  <a:gd name="connsiteY6" fmla="*/ 513692 h 727828"/>
                  <a:gd name="connsiteX7" fmla="*/ 1050688 w 1112284"/>
                  <a:gd name="connsiteY7" fmla="*/ 64112 h 727828"/>
                  <a:gd name="connsiteX8" fmla="*/ 857235 w 1112284"/>
                  <a:gd name="connsiteY8" fmla="*/ 6772 h 7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84" h="727828">
                    <a:moveTo>
                      <a:pt x="857235" y="6772"/>
                    </a:moveTo>
                    <a:cubicBezTo>
                      <a:pt x="780749" y="6772"/>
                      <a:pt x="291926" y="-12469"/>
                      <a:pt x="171625" y="13915"/>
                    </a:cubicBezTo>
                    <a:cubicBezTo>
                      <a:pt x="73708" y="35442"/>
                      <a:pt x="52182" y="80781"/>
                      <a:pt x="35418" y="176316"/>
                    </a:cubicBezTo>
                    <a:cubicBezTo>
                      <a:pt x="25321" y="234038"/>
                      <a:pt x="-3063" y="381580"/>
                      <a:pt x="271" y="517788"/>
                    </a:cubicBezTo>
                    <a:cubicBezTo>
                      <a:pt x="41228" y="586177"/>
                      <a:pt x="124762" y="663425"/>
                      <a:pt x="295546" y="697144"/>
                    </a:cubicBezTo>
                    <a:cubicBezTo>
                      <a:pt x="634731" y="764009"/>
                      <a:pt x="875999" y="706669"/>
                      <a:pt x="964391" y="666092"/>
                    </a:cubicBezTo>
                    <a:cubicBezTo>
                      <a:pt x="1016302" y="642280"/>
                      <a:pt x="1069071" y="581224"/>
                      <a:pt x="1106123" y="513692"/>
                    </a:cubicBezTo>
                    <a:cubicBezTo>
                      <a:pt x="1129174" y="310714"/>
                      <a:pt x="1082406" y="116976"/>
                      <a:pt x="1050688" y="64112"/>
                    </a:cubicBezTo>
                    <a:cubicBezTo>
                      <a:pt x="1014969" y="4390"/>
                      <a:pt x="933721" y="6772"/>
                      <a:pt x="857235" y="6772"/>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4" name="Freeform: Shape 123">
                <a:extLst>
                  <a:ext uri="{FF2B5EF4-FFF2-40B4-BE49-F238E27FC236}">
                    <a16:creationId xmlns:a16="http://schemas.microsoft.com/office/drawing/2014/main" id="{6BE9A5E2-2DF4-46D0-AA0F-4F1EEB2715A0}"/>
                  </a:ext>
                </a:extLst>
              </p:cNvPr>
              <p:cNvSpPr/>
              <p:nvPr/>
            </p:nvSpPr>
            <p:spPr>
              <a:xfrm>
                <a:off x="5551372" y="3731798"/>
                <a:ext cx="1092982" cy="517494"/>
              </a:xfrm>
              <a:custGeom>
                <a:avLst/>
                <a:gdLst>
                  <a:gd name="connsiteX0" fmla="*/ 39612 w 1092982"/>
                  <a:gd name="connsiteY0" fmla="*/ 238031 h 517494"/>
                  <a:gd name="connsiteX1" fmla="*/ 173534 w 1092982"/>
                  <a:gd name="connsiteY1" fmla="*/ 78297 h 517494"/>
                  <a:gd name="connsiteX2" fmla="*/ 847904 w 1092982"/>
                  <a:gd name="connsiteY2" fmla="*/ 71248 h 517494"/>
                  <a:gd name="connsiteX3" fmla="*/ 1038213 w 1092982"/>
                  <a:gd name="connsiteY3" fmla="*/ 127636 h 517494"/>
                  <a:gd name="connsiteX4" fmla="*/ 1092982 w 1092982"/>
                  <a:gd name="connsiteY4" fmla="*/ 348997 h 517494"/>
                  <a:gd name="connsiteX5" fmla="*/ 1033451 w 1092982"/>
                  <a:gd name="connsiteY5" fmla="*/ 63057 h 517494"/>
                  <a:gd name="connsiteX6" fmla="*/ 843141 w 1092982"/>
                  <a:gd name="connsiteY6" fmla="*/ 6669 h 517494"/>
                  <a:gd name="connsiteX7" fmla="*/ 168771 w 1092982"/>
                  <a:gd name="connsiteY7" fmla="*/ 13717 h 517494"/>
                  <a:gd name="connsiteX8" fmla="*/ 34850 w 1092982"/>
                  <a:gd name="connsiteY8" fmla="*/ 173451 h 517494"/>
                  <a:gd name="connsiteX9" fmla="*/ 274 w 1092982"/>
                  <a:gd name="connsiteY9" fmla="*/ 509303 h 517494"/>
                  <a:gd name="connsiteX10" fmla="*/ 5417 w 1092982"/>
                  <a:gd name="connsiteY10" fmla="*/ 517494 h 517494"/>
                  <a:gd name="connsiteX11" fmla="*/ 39612 w 1092982"/>
                  <a:gd name="connsiteY11" fmla="*/ 238031 h 51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2982" h="517494">
                    <a:moveTo>
                      <a:pt x="39612" y="238031"/>
                    </a:moveTo>
                    <a:cubicBezTo>
                      <a:pt x="56090" y="144019"/>
                      <a:pt x="77236" y="99442"/>
                      <a:pt x="173534" y="78297"/>
                    </a:cubicBezTo>
                    <a:cubicBezTo>
                      <a:pt x="291834" y="52293"/>
                      <a:pt x="772751" y="71248"/>
                      <a:pt x="847904" y="71248"/>
                    </a:cubicBezTo>
                    <a:cubicBezTo>
                      <a:pt x="923056" y="71248"/>
                      <a:pt x="1002971" y="68867"/>
                      <a:pt x="1038213" y="127636"/>
                    </a:cubicBezTo>
                    <a:cubicBezTo>
                      <a:pt x="1057359" y="159450"/>
                      <a:pt x="1081933" y="243174"/>
                      <a:pt x="1092982" y="348997"/>
                    </a:cubicBezTo>
                    <a:cubicBezTo>
                      <a:pt x="1086981" y="213361"/>
                      <a:pt x="1056311" y="101157"/>
                      <a:pt x="1033451" y="63057"/>
                    </a:cubicBezTo>
                    <a:cubicBezTo>
                      <a:pt x="998208" y="4287"/>
                      <a:pt x="918293" y="6669"/>
                      <a:pt x="843141" y="6669"/>
                    </a:cubicBezTo>
                    <a:cubicBezTo>
                      <a:pt x="767989" y="6669"/>
                      <a:pt x="287072" y="-12286"/>
                      <a:pt x="168771" y="13717"/>
                    </a:cubicBezTo>
                    <a:cubicBezTo>
                      <a:pt x="72473" y="34863"/>
                      <a:pt x="51328" y="79535"/>
                      <a:pt x="34850" y="173451"/>
                    </a:cubicBezTo>
                    <a:cubicBezTo>
                      <a:pt x="24944" y="230220"/>
                      <a:pt x="-3060" y="375286"/>
                      <a:pt x="274" y="509303"/>
                    </a:cubicBezTo>
                    <a:cubicBezTo>
                      <a:pt x="1893" y="512065"/>
                      <a:pt x="3608" y="514732"/>
                      <a:pt x="5417" y="517494"/>
                    </a:cubicBezTo>
                    <a:cubicBezTo>
                      <a:pt x="9132" y="401289"/>
                      <a:pt x="31040" y="286989"/>
                      <a:pt x="39612" y="238031"/>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5" name="Freeform: Shape 124">
                <a:extLst>
                  <a:ext uri="{FF2B5EF4-FFF2-40B4-BE49-F238E27FC236}">
                    <a16:creationId xmlns:a16="http://schemas.microsoft.com/office/drawing/2014/main" id="{31316FA5-130B-4B3A-AA13-04DD19384B51}"/>
                  </a:ext>
                </a:extLst>
              </p:cNvPr>
              <p:cNvSpPr/>
              <p:nvPr/>
            </p:nvSpPr>
            <p:spPr>
              <a:xfrm>
                <a:off x="5562581" y="4233565"/>
                <a:ext cx="1088595" cy="227311"/>
              </a:xfrm>
              <a:custGeom>
                <a:avLst/>
                <a:gdLst>
                  <a:gd name="connsiteX0" fmla="*/ 399 w 1088595"/>
                  <a:gd name="connsiteY0" fmla="*/ 30300 h 227311"/>
                  <a:gd name="connsiteX1" fmla="*/ 392353 w 1088595"/>
                  <a:gd name="connsiteY1" fmla="*/ 215847 h 227311"/>
                  <a:gd name="connsiteX2" fmla="*/ 671341 w 1088595"/>
                  <a:gd name="connsiteY2" fmla="*/ 223372 h 227311"/>
                  <a:gd name="connsiteX3" fmla="*/ 925658 w 1088595"/>
                  <a:gd name="connsiteY3" fmla="*/ 171937 h 227311"/>
                  <a:gd name="connsiteX4" fmla="*/ 1027290 w 1088595"/>
                  <a:gd name="connsiteY4" fmla="*/ 104405 h 227311"/>
                  <a:gd name="connsiteX5" fmla="*/ 1088536 w 1088595"/>
                  <a:gd name="connsiteY5" fmla="*/ 4297 h 227311"/>
                  <a:gd name="connsiteX6" fmla="*/ 1082440 w 1088595"/>
                  <a:gd name="connsiteY6" fmla="*/ 1725 h 227311"/>
                  <a:gd name="connsiteX7" fmla="*/ 1025385 w 1088595"/>
                  <a:gd name="connsiteY7" fmla="*/ 89736 h 227311"/>
                  <a:gd name="connsiteX8" fmla="*/ 940993 w 1088595"/>
                  <a:gd name="connsiteY8" fmla="*/ 151649 h 227311"/>
                  <a:gd name="connsiteX9" fmla="*/ 694581 w 1088595"/>
                  <a:gd name="connsiteY9" fmla="*/ 210037 h 227311"/>
                  <a:gd name="connsiteX10" fmla="*/ 429120 w 1088595"/>
                  <a:gd name="connsiteY10" fmla="*/ 209084 h 227311"/>
                  <a:gd name="connsiteX11" fmla="*/ 200520 w 1088595"/>
                  <a:gd name="connsiteY11" fmla="*/ 160793 h 227311"/>
                  <a:gd name="connsiteX12" fmla="*/ 4209 w 1088595"/>
                  <a:gd name="connsiteY12" fmla="*/ 27157 h 227311"/>
                  <a:gd name="connsiteX13" fmla="*/ 399 w 1088595"/>
                  <a:gd name="connsiteY13" fmla="*/ 30300 h 227311"/>
                  <a:gd name="connsiteX14" fmla="*/ 399 w 1088595"/>
                  <a:gd name="connsiteY14" fmla="*/ 30300 h 22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8595" h="227311">
                    <a:moveTo>
                      <a:pt x="399" y="30300"/>
                    </a:moveTo>
                    <a:cubicBezTo>
                      <a:pt x="88887" y="153935"/>
                      <a:pt x="249288" y="196797"/>
                      <a:pt x="392353" y="215847"/>
                    </a:cubicBezTo>
                    <a:cubicBezTo>
                      <a:pt x="484746" y="228230"/>
                      <a:pt x="578376" y="230325"/>
                      <a:pt x="671341" y="223372"/>
                    </a:cubicBezTo>
                    <a:cubicBezTo>
                      <a:pt x="757256" y="216990"/>
                      <a:pt x="845934" y="206703"/>
                      <a:pt x="925658" y="171937"/>
                    </a:cubicBezTo>
                    <a:cubicBezTo>
                      <a:pt x="963091" y="155649"/>
                      <a:pt x="998048" y="133075"/>
                      <a:pt x="1027290" y="104405"/>
                    </a:cubicBezTo>
                    <a:cubicBezTo>
                      <a:pt x="1054817" y="77449"/>
                      <a:pt x="1080915" y="42778"/>
                      <a:pt x="1088536" y="4297"/>
                    </a:cubicBezTo>
                    <a:cubicBezTo>
                      <a:pt x="1089202" y="773"/>
                      <a:pt x="1084154" y="-1894"/>
                      <a:pt x="1082440" y="1725"/>
                    </a:cubicBezTo>
                    <a:cubicBezTo>
                      <a:pt x="1066628" y="33729"/>
                      <a:pt x="1050340" y="63733"/>
                      <a:pt x="1025385" y="89736"/>
                    </a:cubicBezTo>
                    <a:cubicBezTo>
                      <a:pt x="1001001" y="115073"/>
                      <a:pt x="972140" y="135551"/>
                      <a:pt x="940993" y="151649"/>
                    </a:cubicBezTo>
                    <a:cubicBezTo>
                      <a:pt x="865269" y="190606"/>
                      <a:pt x="778401" y="202417"/>
                      <a:pt x="694581" y="210037"/>
                    </a:cubicBezTo>
                    <a:cubicBezTo>
                      <a:pt x="606380" y="218038"/>
                      <a:pt x="517321" y="218229"/>
                      <a:pt x="429120" y="209084"/>
                    </a:cubicBezTo>
                    <a:cubicBezTo>
                      <a:pt x="351586" y="201084"/>
                      <a:pt x="274148" y="186891"/>
                      <a:pt x="200520" y="160793"/>
                    </a:cubicBezTo>
                    <a:cubicBezTo>
                      <a:pt x="124891" y="133932"/>
                      <a:pt x="54025" y="91165"/>
                      <a:pt x="4209" y="27157"/>
                    </a:cubicBezTo>
                    <a:cubicBezTo>
                      <a:pt x="2495" y="25157"/>
                      <a:pt x="-1220" y="28014"/>
                      <a:pt x="399" y="30300"/>
                    </a:cubicBezTo>
                    <a:lnTo>
                      <a:pt x="399" y="30300"/>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6" name="Freeform: Shape 125">
                <a:extLst>
                  <a:ext uri="{FF2B5EF4-FFF2-40B4-BE49-F238E27FC236}">
                    <a16:creationId xmlns:a16="http://schemas.microsoft.com/office/drawing/2014/main" id="{E40F51E6-0134-4208-A753-D23C4CDD6A06}"/>
                  </a:ext>
                </a:extLst>
              </p:cNvPr>
              <p:cNvSpPr/>
              <p:nvPr/>
            </p:nvSpPr>
            <p:spPr>
              <a:xfrm>
                <a:off x="6437280" y="2608176"/>
                <a:ext cx="553921" cy="400675"/>
              </a:xfrm>
              <a:custGeom>
                <a:avLst/>
                <a:gdLst>
                  <a:gd name="connsiteX0" fmla="*/ 152876 w 553921"/>
                  <a:gd name="connsiteY0" fmla="*/ 400675 h 400675"/>
                  <a:gd name="connsiteX1" fmla="*/ 414433 w 553921"/>
                  <a:gd name="connsiteY1" fmla="*/ 128356 h 400675"/>
                  <a:gd name="connsiteX2" fmla="*/ 553784 w 553921"/>
                  <a:gd name="connsiteY2" fmla="*/ 275231 h 400675"/>
                  <a:gd name="connsiteX3" fmla="*/ 415671 w 553921"/>
                  <a:gd name="connsiteY3" fmla="*/ 18437 h 400675"/>
                  <a:gd name="connsiteX4" fmla="*/ 117062 w 553921"/>
                  <a:gd name="connsiteY4" fmla="*/ 121117 h 400675"/>
                  <a:gd name="connsiteX5" fmla="*/ 0 w 553921"/>
                  <a:gd name="connsiteY5" fmla="*/ 271612 h 400675"/>
                  <a:gd name="connsiteX6" fmla="*/ 152876 w 553921"/>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1" h="400675">
                    <a:moveTo>
                      <a:pt x="152876" y="400675"/>
                    </a:moveTo>
                    <a:cubicBezTo>
                      <a:pt x="160020" y="393532"/>
                      <a:pt x="346710" y="143024"/>
                      <a:pt x="414433" y="128356"/>
                    </a:cubicBezTo>
                    <a:cubicBezTo>
                      <a:pt x="513588" y="106829"/>
                      <a:pt x="553784" y="275231"/>
                      <a:pt x="553784" y="275231"/>
                    </a:cubicBezTo>
                    <a:cubicBezTo>
                      <a:pt x="553784" y="275231"/>
                      <a:pt x="563689" y="82921"/>
                      <a:pt x="415671" y="18437"/>
                    </a:cubicBezTo>
                    <a:cubicBezTo>
                      <a:pt x="267652" y="-46047"/>
                      <a:pt x="152876" y="75778"/>
                      <a:pt x="117062" y="121117"/>
                    </a:cubicBezTo>
                    <a:cubicBezTo>
                      <a:pt x="81248" y="166551"/>
                      <a:pt x="0" y="271612"/>
                      <a:pt x="0" y="271612"/>
                    </a:cubicBezTo>
                    <a:lnTo>
                      <a:pt x="152876" y="400675"/>
                    </a:ln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7" name="Freeform: Shape 126">
                <a:extLst>
                  <a:ext uri="{FF2B5EF4-FFF2-40B4-BE49-F238E27FC236}">
                    <a16:creationId xmlns:a16="http://schemas.microsoft.com/office/drawing/2014/main" id="{FBB857D1-3701-4552-ADA2-70F103A420A3}"/>
                  </a:ext>
                </a:extLst>
              </p:cNvPr>
              <p:cNvSpPr/>
              <p:nvPr/>
            </p:nvSpPr>
            <p:spPr>
              <a:xfrm>
                <a:off x="5207842" y="2608176"/>
                <a:ext cx="553925" cy="400675"/>
              </a:xfrm>
              <a:custGeom>
                <a:avLst/>
                <a:gdLst>
                  <a:gd name="connsiteX0" fmla="*/ 401144 w 553925"/>
                  <a:gd name="connsiteY0" fmla="*/ 400675 h 400675"/>
                  <a:gd name="connsiteX1" fmla="*/ 139492 w 553925"/>
                  <a:gd name="connsiteY1" fmla="*/ 128356 h 400675"/>
                  <a:gd name="connsiteX2" fmla="*/ 142 w 553925"/>
                  <a:gd name="connsiteY2" fmla="*/ 275231 h 400675"/>
                  <a:gd name="connsiteX3" fmla="*/ 138254 w 553925"/>
                  <a:gd name="connsiteY3" fmla="*/ 18437 h 400675"/>
                  <a:gd name="connsiteX4" fmla="*/ 436863 w 553925"/>
                  <a:gd name="connsiteY4" fmla="*/ 121117 h 400675"/>
                  <a:gd name="connsiteX5" fmla="*/ 553925 w 553925"/>
                  <a:gd name="connsiteY5" fmla="*/ 271612 h 400675"/>
                  <a:gd name="connsiteX6" fmla="*/ 401144 w 553925"/>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5" h="400675">
                    <a:moveTo>
                      <a:pt x="401144" y="400675"/>
                    </a:moveTo>
                    <a:cubicBezTo>
                      <a:pt x="393905" y="393532"/>
                      <a:pt x="207215" y="143024"/>
                      <a:pt x="139492" y="128356"/>
                    </a:cubicBezTo>
                    <a:cubicBezTo>
                      <a:pt x="40432" y="106829"/>
                      <a:pt x="142" y="275231"/>
                      <a:pt x="142" y="275231"/>
                    </a:cubicBezTo>
                    <a:cubicBezTo>
                      <a:pt x="142" y="275231"/>
                      <a:pt x="-9860" y="82921"/>
                      <a:pt x="138254" y="18437"/>
                    </a:cubicBezTo>
                    <a:cubicBezTo>
                      <a:pt x="286368" y="-46047"/>
                      <a:pt x="401049" y="75778"/>
                      <a:pt x="436863" y="121117"/>
                    </a:cubicBezTo>
                    <a:cubicBezTo>
                      <a:pt x="472677" y="166551"/>
                      <a:pt x="553925" y="271612"/>
                      <a:pt x="553925" y="271612"/>
                    </a:cubicBezTo>
                    <a:lnTo>
                      <a:pt x="401144" y="400675"/>
                    </a:ln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8" name="Freeform: Shape 127">
                <a:extLst>
                  <a:ext uri="{FF2B5EF4-FFF2-40B4-BE49-F238E27FC236}">
                    <a16:creationId xmlns:a16="http://schemas.microsoft.com/office/drawing/2014/main" id="{23D70245-B7A9-47C3-86C2-F3F02D4CDB22}"/>
                  </a:ext>
                </a:extLst>
              </p:cNvPr>
              <p:cNvSpPr/>
              <p:nvPr/>
            </p:nvSpPr>
            <p:spPr>
              <a:xfrm>
                <a:off x="5612618" y="3930416"/>
                <a:ext cx="972966" cy="24949"/>
              </a:xfrm>
              <a:custGeom>
                <a:avLst/>
                <a:gdLst>
                  <a:gd name="connsiteX0" fmla="*/ 7703 w 972966"/>
                  <a:gd name="connsiteY0" fmla="*/ 20458 h 24949"/>
                  <a:gd name="connsiteX1" fmla="*/ 195536 w 972966"/>
                  <a:gd name="connsiteY1" fmla="*/ 24363 h 24949"/>
                  <a:gd name="connsiteX2" fmla="*/ 383369 w 972966"/>
                  <a:gd name="connsiteY2" fmla="*/ 24744 h 24949"/>
                  <a:gd name="connsiteX3" fmla="*/ 756559 w 972966"/>
                  <a:gd name="connsiteY3" fmla="*/ 24934 h 24949"/>
                  <a:gd name="connsiteX4" fmla="*/ 861143 w 972966"/>
                  <a:gd name="connsiteY4" fmla="*/ 24934 h 24949"/>
                  <a:gd name="connsiteX5" fmla="*/ 968109 w 972966"/>
                  <a:gd name="connsiteY5" fmla="*/ 17600 h 24949"/>
                  <a:gd name="connsiteX6" fmla="*/ 968109 w 972966"/>
                  <a:gd name="connsiteY6" fmla="*/ 7504 h 24949"/>
                  <a:gd name="connsiteX7" fmla="*/ 873050 w 972966"/>
                  <a:gd name="connsiteY7" fmla="*/ 169 h 24949"/>
                  <a:gd name="connsiteX8" fmla="*/ 780371 w 972966"/>
                  <a:gd name="connsiteY8" fmla="*/ 169 h 24949"/>
                  <a:gd name="connsiteX9" fmla="*/ 592538 w 972966"/>
                  <a:gd name="connsiteY9" fmla="*/ 169 h 24949"/>
                  <a:gd name="connsiteX10" fmla="*/ 219349 w 972966"/>
                  <a:gd name="connsiteY10" fmla="*/ 646 h 24949"/>
                  <a:gd name="connsiteX11" fmla="*/ 114764 w 972966"/>
                  <a:gd name="connsiteY11" fmla="*/ 1122 h 24949"/>
                  <a:gd name="connsiteX12" fmla="*/ 7799 w 972966"/>
                  <a:gd name="connsiteY12" fmla="*/ 4646 h 24949"/>
                  <a:gd name="connsiteX13" fmla="*/ 7703 w 972966"/>
                  <a:gd name="connsiteY13" fmla="*/ 20458 h 24949"/>
                  <a:gd name="connsiteX14" fmla="*/ 7703 w 972966"/>
                  <a:gd name="connsiteY14" fmla="*/ 20458 h 2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966" h="24949">
                    <a:moveTo>
                      <a:pt x="7703" y="20458"/>
                    </a:moveTo>
                    <a:cubicBezTo>
                      <a:pt x="69521" y="27125"/>
                      <a:pt x="133338" y="24268"/>
                      <a:pt x="195536" y="24363"/>
                    </a:cubicBezTo>
                    <a:cubicBezTo>
                      <a:pt x="258116" y="24458"/>
                      <a:pt x="320695" y="24649"/>
                      <a:pt x="383369" y="24744"/>
                    </a:cubicBezTo>
                    <a:cubicBezTo>
                      <a:pt x="507766" y="25030"/>
                      <a:pt x="632162" y="24934"/>
                      <a:pt x="756559" y="24934"/>
                    </a:cubicBezTo>
                    <a:cubicBezTo>
                      <a:pt x="791420" y="24934"/>
                      <a:pt x="826282" y="24934"/>
                      <a:pt x="861143" y="24934"/>
                    </a:cubicBezTo>
                    <a:cubicBezTo>
                      <a:pt x="897148" y="24934"/>
                      <a:pt x="932390" y="21124"/>
                      <a:pt x="968109" y="17600"/>
                    </a:cubicBezTo>
                    <a:cubicBezTo>
                      <a:pt x="974586" y="16933"/>
                      <a:pt x="974586" y="8170"/>
                      <a:pt x="968109" y="7504"/>
                    </a:cubicBezTo>
                    <a:cubicBezTo>
                      <a:pt x="936391" y="4265"/>
                      <a:pt x="904958" y="550"/>
                      <a:pt x="873050" y="169"/>
                    </a:cubicBezTo>
                    <a:cubicBezTo>
                      <a:pt x="842189" y="-212"/>
                      <a:pt x="811232" y="169"/>
                      <a:pt x="780371" y="169"/>
                    </a:cubicBezTo>
                    <a:cubicBezTo>
                      <a:pt x="717792" y="169"/>
                      <a:pt x="655213" y="169"/>
                      <a:pt x="592538" y="169"/>
                    </a:cubicBezTo>
                    <a:cubicBezTo>
                      <a:pt x="468142" y="169"/>
                      <a:pt x="343745" y="455"/>
                      <a:pt x="219349" y="646"/>
                    </a:cubicBezTo>
                    <a:cubicBezTo>
                      <a:pt x="184487" y="741"/>
                      <a:pt x="149626" y="741"/>
                      <a:pt x="114764" y="1122"/>
                    </a:cubicBezTo>
                    <a:cubicBezTo>
                      <a:pt x="79141" y="1503"/>
                      <a:pt x="43232" y="741"/>
                      <a:pt x="7799" y="4646"/>
                    </a:cubicBezTo>
                    <a:cubicBezTo>
                      <a:pt x="-2584" y="5599"/>
                      <a:pt x="-2584" y="19315"/>
                      <a:pt x="7703" y="20458"/>
                    </a:cubicBezTo>
                    <a:lnTo>
                      <a:pt x="7703" y="20458"/>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29" name="Graphic 90">
                <a:extLst>
                  <a:ext uri="{FF2B5EF4-FFF2-40B4-BE49-F238E27FC236}">
                    <a16:creationId xmlns:a16="http://schemas.microsoft.com/office/drawing/2014/main" id="{34A25877-0D86-4D8D-A243-85A814F10295}"/>
                  </a:ext>
                </a:extLst>
              </p:cNvPr>
              <p:cNvGrpSpPr/>
              <p:nvPr/>
            </p:nvGrpSpPr>
            <p:grpSpPr>
              <a:xfrm>
                <a:off x="6555029" y="3916869"/>
                <a:ext cx="48737" cy="193167"/>
                <a:chOff x="6555029" y="3916869"/>
                <a:chExt cx="48737" cy="193167"/>
              </a:xfrm>
            </p:grpSpPr>
            <p:sp>
              <p:nvSpPr>
                <p:cNvPr id="130" name="Freeform: Shape 129">
                  <a:extLst>
                    <a:ext uri="{FF2B5EF4-FFF2-40B4-BE49-F238E27FC236}">
                      <a16:creationId xmlns:a16="http://schemas.microsoft.com/office/drawing/2014/main" id="{D3667691-F3D8-4B77-A125-E2B28327C3A4}"/>
                    </a:ext>
                  </a:extLst>
                </p:cNvPr>
                <p:cNvSpPr/>
                <p:nvPr/>
              </p:nvSpPr>
              <p:spPr>
                <a:xfrm>
                  <a:off x="6557425" y="3963447"/>
                  <a:ext cx="46342" cy="146590"/>
                </a:xfrm>
                <a:custGeom>
                  <a:avLst/>
                  <a:gdLst>
                    <a:gd name="connsiteX0" fmla="*/ 12825 w 46342"/>
                    <a:gd name="connsiteY0" fmla="*/ 1048 h 146590"/>
                    <a:gd name="connsiteX1" fmla="*/ 6253 w 46342"/>
                    <a:gd name="connsiteY1" fmla="*/ 13621 h 146590"/>
                    <a:gd name="connsiteX2" fmla="*/ 1014 w 46342"/>
                    <a:gd name="connsiteY2" fmla="*/ 41338 h 146590"/>
                    <a:gd name="connsiteX3" fmla="*/ 2347 w 46342"/>
                    <a:gd name="connsiteY3" fmla="*/ 120015 h 146590"/>
                    <a:gd name="connsiteX4" fmla="*/ 16444 w 46342"/>
                    <a:gd name="connsiteY4" fmla="*/ 145542 h 146590"/>
                    <a:gd name="connsiteX5" fmla="*/ 36542 w 46342"/>
                    <a:gd name="connsiteY5" fmla="*/ 140303 h 146590"/>
                    <a:gd name="connsiteX6" fmla="*/ 44733 w 46342"/>
                    <a:gd name="connsiteY6" fmla="*/ 122396 h 146590"/>
                    <a:gd name="connsiteX7" fmla="*/ 46162 w 46342"/>
                    <a:gd name="connsiteY7" fmla="*/ 92964 h 146590"/>
                    <a:gd name="connsiteX8" fmla="*/ 30160 w 46342"/>
                    <a:gd name="connsiteY8" fmla="*/ 4382 h 146590"/>
                    <a:gd name="connsiteX9" fmla="*/ 27970 w 46342"/>
                    <a:gd name="connsiteY9" fmla="*/ 1714 h 146590"/>
                    <a:gd name="connsiteX10" fmla="*/ 25588 w 46342"/>
                    <a:gd name="connsiteY10" fmla="*/ 1143 h 146590"/>
                    <a:gd name="connsiteX11" fmla="*/ 16635 w 46342"/>
                    <a:gd name="connsiteY11" fmla="*/ 0 h 14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42" h="146590">
                      <a:moveTo>
                        <a:pt x="12825" y="1048"/>
                      </a:moveTo>
                      <a:cubicBezTo>
                        <a:pt x="11587" y="5620"/>
                        <a:pt x="8443" y="9430"/>
                        <a:pt x="6253" y="13621"/>
                      </a:cubicBezTo>
                      <a:cubicBezTo>
                        <a:pt x="1871" y="22003"/>
                        <a:pt x="1395" y="31813"/>
                        <a:pt x="1014" y="41338"/>
                      </a:cubicBezTo>
                      <a:cubicBezTo>
                        <a:pt x="-34" y="67532"/>
                        <a:pt x="-1082" y="94012"/>
                        <a:pt x="2347" y="120015"/>
                      </a:cubicBezTo>
                      <a:cubicBezTo>
                        <a:pt x="3681" y="130112"/>
                        <a:pt x="6919" y="141827"/>
                        <a:pt x="16444" y="145542"/>
                      </a:cubicBezTo>
                      <a:cubicBezTo>
                        <a:pt x="23302" y="148209"/>
                        <a:pt x="31399" y="145542"/>
                        <a:pt x="36542" y="140303"/>
                      </a:cubicBezTo>
                      <a:cubicBezTo>
                        <a:pt x="41686" y="135160"/>
                        <a:pt x="43400" y="129635"/>
                        <a:pt x="44733" y="122396"/>
                      </a:cubicBezTo>
                      <a:cubicBezTo>
                        <a:pt x="46638" y="112681"/>
                        <a:pt x="46448" y="102775"/>
                        <a:pt x="46162" y="92964"/>
                      </a:cubicBezTo>
                      <a:cubicBezTo>
                        <a:pt x="45305" y="63151"/>
                        <a:pt x="44638" y="30480"/>
                        <a:pt x="30160" y="4382"/>
                      </a:cubicBezTo>
                      <a:cubicBezTo>
                        <a:pt x="29589" y="3334"/>
                        <a:pt x="28922" y="2286"/>
                        <a:pt x="27970" y="1714"/>
                      </a:cubicBezTo>
                      <a:cubicBezTo>
                        <a:pt x="27208" y="1333"/>
                        <a:pt x="26446" y="1238"/>
                        <a:pt x="25588" y="1143"/>
                      </a:cubicBezTo>
                      <a:cubicBezTo>
                        <a:pt x="22636" y="762"/>
                        <a:pt x="19587" y="381"/>
                        <a:pt x="16635" y="0"/>
                      </a:cubicBezTo>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130">
                  <a:extLst>
                    <a:ext uri="{FF2B5EF4-FFF2-40B4-BE49-F238E27FC236}">
                      <a16:creationId xmlns:a16="http://schemas.microsoft.com/office/drawing/2014/main" id="{90CA582A-BE4D-48A1-ADBA-FFB8100000B1}"/>
                    </a:ext>
                  </a:extLst>
                </p:cNvPr>
                <p:cNvSpPr/>
                <p:nvPr/>
              </p:nvSpPr>
              <p:spPr>
                <a:xfrm>
                  <a:off x="6555029" y="3916869"/>
                  <a:ext cx="46717" cy="56768"/>
                </a:xfrm>
                <a:custGeom>
                  <a:avLst/>
                  <a:gdLst>
                    <a:gd name="connsiteX0" fmla="*/ 42175 w 46717"/>
                    <a:gd name="connsiteY0" fmla="*/ 5525 h 56768"/>
                    <a:gd name="connsiteX1" fmla="*/ 17125 w 46717"/>
                    <a:gd name="connsiteY1" fmla="*/ 0 h 56768"/>
                    <a:gd name="connsiteX2" fmla="*/ 266 w 46717"/>
                    <a:gd name="connsiteY2" fmla="*/ 42958 h 56768"/>
                    <a:gd name="connsiteX3" fmla="*/ 742 w 46717"/>
                    <a:gd name="connsiteY3" fmla="*/ 47530 h 56768"/>
                    <a:gd name="connsiteX4" fmla="*/ 4266 w 46717"/>
                    <a:gd name="connsiteY4" fmla="*/ 52197 h 56768"/>
                    <a:gd name="connsiteX5" fmla="*/ 29317 w 46717"/>
                    <a:gd name="connsiteY5" fmla="*/ 55626 h 56768"/>
                    <a:gd name="connsiteX6" fmla="*/ 43033 w 46717"/>
                    <a:gd name="connsiteY6" fmla="*/ 48387 h 56768"/>
                    <a:gd name="connsiteX7" fmla="*/ 46367 w 46717"/>
                    <a:gd name="connsiteY7" fmla="*/ 32766 h 56768"/>
                    <a:gd name="connsiteX8" fmla="*/ 42175 w 46717"/>
                    <a:gd name="connsiteY8" fmla="*/ 5525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17" h="56768">
                      <a:moveTo>
                        <a:pt x="42175" y="5525"/>
                      </a:moveTo>
                      <a:cubicBezTo>
                        <a:pt x="37127" y="857"/>
                        <a:pt x="23887" y="95"/>
                        <a:pt x="17125" y="0"/>
                      </a:cubicBezTo>
                      <a:cubicBezTo>
                        <a:pt x="-4211" y="-95"/>
                        <a:pt x="551" y="28004"/>
                        <a:pt x="266" y="42958"/>
                      </a:cubicBezTo>
                      <a:cubicBezTo>
                        <a:pt x="266" y="44482"/>
                        <a:pt x="266" y="46101"/>
                        <a:pt x="742" y="47530"/>
                      </a:cubicBezTo>
                      <a:cubicBezTo>
                        <a:pt x="1313" y="49435"/>
                        <a:pt x="2742" y="50959"/>
                        <a:pt x="4266" y="52197"/>
                      </a:cubicBezTo>
                      <a:cubicBezTo>
                        <a:pt x="11124" y="57627"/>
                        <a:pt x="20744" y="57436"/>
                        <a:pt x="29317" y="55626"/>
                      </a:cubicBezTo>
                      <a:cubicBezTo>
                        <a:pt x="34460" y="54483"/>
                        <a:pt x="39890" y="52673"/>
                        <a:pt x="43033" y="48387"/>
                      </a:cubicBezTo>
                      <a:cubicBezTo>
                        <a:pt x="46271" y="44006"/>
                        <a:pt x="46367" y="38195"/>
                        <a:pt x="46367" y="32766"/>
                      </a:cubicBezTo>
                      <a:cubicBezTo>
                        <a:pt x="46271" y="24956"/>
                        <a:pt x="48653" y="11525"/>
                        <a:pt x="42175" y="5525"/>
                      </a:cubicBezTo>
                      <a:close/>
                    </a:path>
                  </a:pathLst>
                </a:custGeom>
                <a:solidFill>
                  <a:srgbClr val="6C7E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32" name="Graphic 90">
                <a:extLst>
                  <a:ext uri="{FF2B5EF4-FFF2-40B4-BE49-F238E27FC236}">
                    <a16:creationId xmlns:a16="http://schemas.microsoft.com/office/drawing/2014/main" id="{34A25877-0D86-4D8D-A243-85A814F10295}"/>
                  </a:ext>
                </a:extLst>
              </p:cNvPr>
              <p:cNvGrpSpPr/>
              <p:nvPr/>
            </p:nvGrpSpPr>
            <p:grpSpPr>
              <a:xfrm>
                <a:off x="5496707" y="3267074"/>
                <a:ext cx="48832" cy="193167"/>
                <a:chOff x="5496707" y="3267074"/>
                <a:chExt cx="48832" cy="193167"/>
              </a:xfrm>
            </p:grpSpPr>
            <p:sp>
              <p:nvSpPr>
                <p:cNvPr id="133" name="Freeform: Shape 132">
                  <a:extLst>
                    <a:ext uri="{FF2B5EF4-FFF2-40B4-BE49-F238E27FC236}">
                      <a16:creationId xmlns:a16="http://schemas.microsoft.com/office/drawing/2014/main" id="{EC80FD66-845E-46D5-9159-8C7D0BDD2D03}"/>
                    </a:ext>
                  </a:extLst>
                </p:cNvPr>
                <p:cNvSpPr/>
                <p:nvPr/>
              </p:nvSpPr>
              <p:spPr>
                <a:xfrm>
                  <a:off x="5499197" y="3313651"/>
                  <a:ext cx="46342" cy="146590"/>
                </a:xfrm>
                <a:custGeom>
                  <a:avLst/>
                  <a:gdLst>
                    <a:gd name="connsiteX0" fmla="*/ 12825 w 46342"/>
                    <a:gd name="connsiteY0" fmla="*/ 1048 h 146590"/>
                    <a:gd name="connsiteX1" fmla="*/ 6253 w 46342"/>
                    <a:gd name="connsiteY1" fmla="*/ 13621 h 146590"/>
                    <a:gd name="connsiteX2" fmla="*/ 1014 w 46342"/>
                    <a:gd name="connsiteY2" fmla="*/ 41338 h 146590"/>
                    <a:gd name="connsiteX3" fmla="*/ 2347 w 46342"/>
                    <a:gd name="connsiteY3" fmla="*/ 120015 h 146590"/>
                    <a:gd name="connsiteX4" fmla="*/ 16444 w 46342"/>
                    <a:gd name="connsiteY4" fmla="*/ 145542 h 146590"/>
                    <a:gd name="connsiteX5" fmla="*/ 36542 w 46342"/>
                    <a:gd name="connsiteY5" fmla="*/ 140303 h 146590"/>
                    <a:gd name="connsiteX6" fmla="*/ 44734 w 46342"/>
                    <a:gd name="connsiteY6" fmla="*/ 122396 h 146590"/>
                    <a:gd name="connsiteX7" fmla="*/ 46162 w 46342"/>
                    <a:gd name="connsiteY7" fmla="*/ 92964 h 146590"/>
                    <a:gd name="connsiteX8" fmla="*/ 30160 w 46342"/>
                    <a:gd name="connsiteY8" fmla="*/ 4382 h 146590"/>
                    <a:gd name="connsiteX9" fmla="*/ 27969 w 46342"/>
                    <a:gd name="connsiteY9" fmla="*/ 1715 h 146590"/>
                    <a:gd name="connsiteX10" fmla="*/ 25588 w 46342"/>
                    <a:gd name="connsiteY10" fmla="*/ 1143 h 146590"/>
                    <a:gd name="connsiteX11" fmla="*/ 16635 w 46342"/>
                    <a:gd name="connsiteY11" fmla="*/ 0 h 14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42" h="146590">
                      <a:moveTo>
                        <a:pt x="12825" y="1048"/>
                      </a:moveTo>
                      <a:cubicBezTo>
                        <a:pt x="11587" y="5620"/>
                        <a:pt x="8443" y="9430"/>
                        <a:pt x="6253" y="13621"/>
                      </a:cubicBezTo>
                      <a:cubicBezTo>
                        <a:pt x="1871" y="22003"/>
                        <a:pt x="1395" y="31813"/>
                        <a:pt x="1014" y="41338"/>
                      </a:cubicBezTo>
                      <a:cubicBezTo>
                        <a:pt x="-34" y="67532"/>
                        <a:pt x="-1082" y="94012"/>
                        <a:pt x="2347" y="120015"/>
                      </a:cubicBezTo>
                      <a:cubicBezTo>
                        <a:pt x="3681" y="130112"/>
                        <a:pt x="6919" y="141827"/>
                        <a:pt x="16444" y="145542"/>
                      </a:cubicBezTo>
                      <a:cubicBezTo>
                        <a:pt x="23302" y="148209"/>
                        <a:pt x="31399" y="145542"/>
                        <a:pt x="36542" y="140303"/>
                      </a:cubicBezTo>
                      <a:cubicBezTo>
                        <a:pt x="41686" y="135160"/>
                        <a:pt x="43400" y="129635"/>
                        <a:pt x="44734" y="122396"/>
                      </a:cubicBezTo>
                      <a:cubicBezTo>
                        <a:pt x="46639" y="112681"/>
                        <a:pt x="46448" y="102775"/>
                        <a:pt x="46162" y="92964"/>
                      </a:cubicBezTo>
                      <a:cubicBezTo>
                        <a:pt x="45305" y="63151"/>
                        <a:pt x="44638" y="30480"/>
                        <a:pt x="30160" y="4382"/>
                      </a:cubicBezTo>
                      <a:cubicBezTo>
                        <a:pt x="29589" y="3334"/>
                        <a:pt x="28922" y="2286"/>
                        <a:pt x="27969" y="1715"/>
                      </a:cubicBezTo>
                      <a:cubicBezTo>
                        <a:pt x="27208" y="1333"/>
                        <a:pt x="26446" y="1238"/>
                        <a:pt x="25588" y="1143"/>
                      </a:cubicBezTo>
                      <a:cubicBezTo>
                        <a:pt x="22636" y="762"/>
                        <a:pt x="19588" y="381"/>
                        <a:pt x="16635" y="0"/>
                      </a:cubicBezTo>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133">
                  <a:extLst>
                    <a:ext uri="{FF2B5EF4-FFF2-40B4-BE49-F238E27FC236}">
                      <a16:creationId xmlns:a16="http://schemas.microsoft.com/office/drawing/2014/main" id="{98D4907B-9FF5-45FF-B6BD-D8CF846BFE83}"/>
                    </a:ext>
                  </a:extLst>
                </p:cNvPr>
                <p:cNvSpPr/>
                <p:nvPr/>
              </p:nvSpPr>
              <p:spPr>
                <a:xfrm>
                  <a:off x="5496707" y="3267074"/>
                  <a:ext cx="46739" cy="56768"/>
                </a:xfrm>
                <a:custGeom>
                  <a:avLst/>
                  <a:gdLst>
                    <a:gd name="connsiteX0" fmla="*/ 42176 w 46739"/>
                    <a:gd name="connsiteY0" fmla="*/ 5525 h 56768"/>
                    <a:gd name="connsiteX1" fmla="*/ 17125 w 46739"/>
                    <a:gd name="connsiteY1" fmla="*/ 0 h 56768"/>
                    <a:gd name="connsiteX2" fmla="*/ 266 w 46739"/>
                    <a:gd name="connsiteY2" fmla="*/ 42958 h 56768"/>
                    <a:gd name="connsiteX3" fmla="*/ 647 w 46739"/>
                    <a:gd name="connsiteY3" fmla="*/ 47530 h 56768"/>
                    <a:gd name="connsiteX4" fmla="*/ 4171 w 46739"/>
                    <a:gd name="connsiteY4" fmla="*/ 52197 h 56768"/>
                    <a:gd name="connsiteX5" fmla="*/ 29222 w 46739"/>
                    <a:gd name="connsiteY5" fmla="*/ 55626 h 56768"/>
                    <a:gd name="connsiteX6" fmla="*/ 42938 w 46739"/>
                    <a:gd name="connsiteY6" fmla="*/ 48387 h 56768"/>
                    <a:gd name="connsiteX7" fmla="*/ 46271 w 46739"/>
                    <a:gd name="connsiteY7" fmla="*/ 32766 h 56768"/>
                    <a:gd name="connsiteX8" fmla="*/ 42176 w 46739"/>
                    <a:gd name="connsiteY8" fmla="*/ 5525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39" h="56768">
                      <a:moveTo>
                        <a:pt x="42176" y="5525"/>
                      </a:moveTo>
                      <a:cubicBezTo>
                        <a:pt x="37127" y="857"/>
                        <a:pt x="23888" y="96"/>
                        <a:pt x="17125" y="0"/>
                      </a:cubicBezTo>
                      <a:cubicBezTo>
                        <a:pt x="-4211" y="-95"/>
                        <a:pt x="551" y="28004"/>
                        <a:pt x="266" y="42958"/>
                      </a:cubicBezTo>
                      <a:cubicBezTo>
                        <a:pt x="266" y="44482"/>
                        <a:pt x="266" y="46101"/>
                        <a:pt x="647" y="47530"/>
                      </a:cubicBezTo>
                      <a:cubicBezTo>
                        <a:pt x="1218" y="49435"/>
                        <a:pt x="2647" y="50959"/>
                        <a:pt x="4171" y="52197"/>
                      </a:cubicBezTo>
                      <a:cubicBezTo>
                        <a:pt x="11029" y="57627"/>
                        <a:pt x="20649" y="57436"/>
                        <a:pt x="29222" y="55626"/>
                      </a:cubicBezTo>
                      <a:cubicBezTo>
                        <a:pt x="34365" y="54483"/>
                        <a:pt x="39794" y="52673"/>
                        <a:pt x="42938" y="48387"/>
                      </a:cubicBezTo>
                      <a:cubicBezTo>
                        <a:pt x="46176" y="44006"/>
                        <a:pt x="46271" y="38195"/>
                        <a:pt x="46271" y="32766"/>
                      </a:cubicBezTo>
                      <a:cubicBezTo>
                        <a:pt x="46367" y="24956"/>
                        <a:pt x="48653" y="11525"/>
                        <a:pt x="42176" y="5525"/>
                      </a:cubicBezTo>
                      <a:close/>
                    </a:path>
                  </a:pathLst>
                </a:custGeom>
                <a:solidFill>
                  <a:srgbClr val="6C7E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35" name="Freeform: Shape 134">
                <a:extLst>
                  <a:ext uri="{FF2B5EF4-FFF2-40B4-BE49-F238E27FC236}">
                    <a16:creationId xmlns:a16="http://schemas.microsoft.com/office/drawing/2014/main" id="{1BCE8A86-55A2-48EA-932C-EBBC54C60527}"/>
                  </a:ext>
                </a:extLst>
              </p:cNvPr>
              <p:cNvSpPr/>
              <p:nvPr/>
            </p:nvSpPr>
            <p:spPr>
              <a:xfrm>
                <a:off x="5528500" y="3211986"/>
                <a:ext cx="1128431" cy="536439"/>
              </a:xfrm>
              <a:custGeom>
                <a:avLst/>
                <a:gdLst>
                  <a:gd name="connsiteX0" fmla="*/ 71152 w 1128431"/>
                  <a:gd name="connsiteY0" fmla="*/ 274926 h 536439"/>
                  <a:gd name="connsiteX1" fmla="*/ 253556 w 1128431"/>
                  <a:gd name="connsiteY1" fmla="*/ 431993 h 536439"/>
                  <a:gd name="connsiteX2" fmla="*/ 732949 w 1128431"/>
                  <a:gd name="connsiteY2" fmla="*/ 519623 h 536439"/>
                  <a:gd name="connsiteX3" fmla="*/ 909542 w 1128431"/>
                  <a:gd name="connsiteY3" fmla="*/ 434088 h 536439"/>
                  <a:gd name="connsiteX4" fmla="*/ 1128332 w 1128431"/>
                  <a:gd name="connsiteY4" fmla="*/ 66138 h 536439"/>
                  <a:gd name="connsiteX5" fmla="*/ 1125665 w 1128431"/>
                  <a:gd name="connsiteY5" fmla="*/ 54993 h 536439"/>
                  <a:gd name="connsiteX6" fmla="*/ 1113092 w 1128431"/>
                  <a:gd name="connsiteY6" fmla="*/ 48992 h 536439"/>
                  <a:gd name="connsiteX7" fmla="*/ 117348 w 1128431"/>
                  <a:gd name="connsiteY7" fmla="*/ 30800 h 536439"/>
                  <a:gd name="connsiteX8" fmla="*/ 0 w 1128431"/>
                  <a:gd name="connsiteY8" fmla="*/ 98427 h 536439"/>
                  <a:gd name="connsiteX9" fmla="*/ 71152 w 1128431"/>
                  <a:gd name="connsiteY9" fmla="*/ 274926 h 53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8431" h="536439">
                    <a:moveTo>
                      <a:pt x="71152" y="274926"/>
                    </a:moveTo>
                    <a:cubicBezTo>
                      <a:pt x="118967" y="339981"/>
                      <a:pt x="184023" y="390845"/>
                      <a:pt x="253556" y="431993"/>
                    </a:cubicBezTo>
                    <a:cubicBezTo>
                      <a:pt x="397193" y="516956"/>
                      <a:pt x="571976" y="563533"/>
                      <a:pt x="732949" y="519623"/>
                    </a:cubicBezTo>
                    <a:cubicBezTo>
                      <a:pt x="796385" y="502383"/>
                      <a:pt x="855631" y="471712"/>
                      <a:pt x="909542" y="434088"/>
                    </a:cubicBezTo>
                    <a:cubicBezTo>
                      <a:pt x="1031653" y="349125"/>
                      <a:pt x="1132046" y="214823"/>
                      <a:pt x="1128332" y="66138"/>
                    </a:cubicBezTo>
                    <a:cubicBezTo>
                      <a:pt x="1128236" y="62232"/>
                      <a:pt x="1127951" y="58136"/>
                      <a:pt x="1125665" y="54993"/>
                    </a:cubicBezTo>
                    <a:cubicBezTo>
                      <a:pt x="1122807" y="51183"/>
                      <a:pt x="1117759" y="49945"/>
                      <a:pt x="1113092" y="48992"/>
                    </a:cubicBezTo>
                    <a:cubicBezTo>
                      <a:pt x="786479" y="-17873"/>
                      <a:pt x="448437" y="-8539"/>
                      <a:pt x="117348" y="30800"/>
                    </a:cubicBezTo>
                    <a:cubicBezTo>
                      <a:pt x="68866" y="36515"/>
                      <a:pt x="0" y="37753"/>
                      <a:pt x="0" y="98427"/>
                    </a:cubicBezTo>
                    <a:cubicBezTo>
                      <a:pt x="95" y="159483"/>
                      <a:pt x="36005" y="227110"/>
                      <a:pt x="71152" y="274926"/>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36" name="Graphic 90">
                <a:extLst>
                  <a:ext uri="{FF2B5EF4-FFF2-40B4-BE49-F238E27FC236}">
                    <a16:creationId xmlns:a16="http://schemas.microsoft.com/office/drawing/2014/main" id="{34A25877-0D86-4D8D-A243-85A814F10295}"/>
                  </a:ext>
                </a:extLst>
              </p:cNvPr>
              <p:cNvGrpSpPr/>
              <p:nvPr/>
            </p:nvGrpSpPr>
            <p:grpSpPr>
              <a:xfrm>
                <a:off x="6344161" y="2071631"/>
                <a:ext cx="261108" cy="803776"/>
                <a:chOff x="6344161" y="2071631"/>
                <a:chExt cx="261108" cy="803776"/>
              </a:xfrm>
            </p:grpSpPr>
            <p:grpSp>
              <p:nvGrpSpPr>
                <p:cNvPr id="137" name="Graphic 90">
                  <a:extLst>
                    <a:ext uri="{FF2B5EF4-FFF2-40B4-BE49-F238E27FC236}">
                      <a16:creationId xmlns:a16="http://schemas.microsoft.com/office/drawing/2014/main" id="{34A25877-0D86-4D8D-A243-85A814F10295}"/>
                    </a:ext>
                  </a:extLst>
                </p:cNvPr>
                <p:cNvGrpSpPr/>
                <p:nvPr/>
              </p:nvGrpSpPr>
              <p:grpSpPr>
                <a:xfrm>
                  <a:off x="6464290" y="2071631"/>
                  <a:ext cx="140980" cy="249844"/>
                  <a:chOff x="6464290" y="2071631"/>
                  <a:chExt cx="140980" cy="249844"/>
                </a:xfrm>
              </p:grpSpPr>
              <p:sp>
                <p:nvSpPr>
                  <p:cNvPr id="138" name="Freeform: Shape 137">
                    <a:extLst>
                      <a:ext uri="{FF2B5EF4-FFF2-40B4-BE49-F238E27FC236}">
                        <a16:creationId xmlns:a16="http://schemas.microsoft.com/office/drawing/2014/main" id="{426E97BF-D05C-4B60-9474-4F5DBDB33819}"/>
                      </a:ext>
                    </a:extLst>
                  </p:cNvPr>
                  <p:cNvSpPr/>
                  <p:nvPr/>
                </p:nvSpPr>
                <p:spPr>
                  <a:xfrm>
                    <a:off x="6464290" y="2071631"/>
                    <a:ext cx="140980" cy="249844"/>
                  </a:xfrm>
                  <a:custGeom>
                    <a:avLst/>
                    <a:gdLst>
                      <a:gd name="connsiteX0" fmla="*/ 132915 w 140980"/>
                      <a:gd name="connsiteY0" fmla="*/ 120451 h 249844"/>
                      <a:gd name="connsiteX1" fmla="*/ 83385 w 140980"/>
                      <a:gd name="connsiteY1" fmla="*/ 55 h 249844"/>
                      <a:gd name="connsiteX2" fmla="*/ 56905 w 140980"/>
                      <a:gd name="connsiteY2" fmla="*/ 104640 h 249844"/>
                      <a:gd name="connsiteX3" fmla="*/ 5851 w 140980"/>
                      <a:gd name="connsiteY3" fmla="*/ 170934 h 249844"/>
                      <a:gd name="connsiteX4" fmla="*/ 32617 w 140980"/>
                      <a:gd name="connsiteY4" fmla="*/ 240180 h 249844"/>
                      <a:gd name="connsiteX5" fmla="*/ 32902 w 140980"/>
                      <a:gd name="connsiteY5" fmla="*/ 240561 h 249844"/>
                      <a:gd name="connsiteX6" fmla="*/ 35379 w 140980"/>
                      <a:gd name="connsiteY6" fmla="*/ 241609 h 249844"/>
                      <a:gd name="connsiteX7" fmla="*/ 43189 w 140980"/>
                      <a:gd name="connsiteY7" fmla="*/ 245133 h 249844"/>
                      <a:gd name="connsiteX8" fmla="*/ 44047 w 140980"/>
                      <a:gd name="connsiteY8" fmla="*/ 245038 h 249844"/>
                      <a:gd name="connsiteX9" fmla="*/ 135963 w 140980"/>
                      <a:gd name="connsiteY9" fmla="*/ 200461 h 249844"/>
                      <a:gd name="connsiteX10" fmla="*/ 132915 w 140980"/>
                      <a:gd name="connsiteY10" fmla="*/ 120451 h 2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80" h="249844">
                        <a:moveTo>
                          <a:pt x="132915" y="120451"/>
                        </a:moveTo>
                        <a:cubicBezTo>
                          <a:pt x="120628" y="79303"/>
                          <a:pt x="82718" y="-2421"/>
                          <a:pt x="83385" y="55"/>
                        </a:cubicBezTo>
                        <a:cubicBezTo>
                          <a:pt x="93672" y="38536"/>
                          <a:pt x="79861" y="73874"/>
                          <a:pt x="56905" y="104640"/>
                        </a:cubicBezTo>
                        <a:cubicBezTo>
                          <a:pt x="40332" y="126833"/>
                          <a:pt x="17567" y="145311"/>
                          <a:pt x="5851" y="170934"/>
                        </a:cubicBezTo>
                        <a:cubicBezTo>
                          <a:pt x="-8817" y="203128"/>
                          <a:pt x="5566" y="225988"/>
                          <a:pt x="32617" y="240180"/>
                        </a:cubicBezTo>
                        <a:cubicBezTo>
                          <a:pt x="32712" y="240276"/>
                          <a:pt x="32712" y="240466"/>
                          <a:pt x="32902" y="240561"/>
                        </a:cubicBezTo>
                        <a:cubicBezTo>
                          <a:pt x="33760" y="240942"/>
                          <a:pt x="34617" y="241228"/>
                          <a:pt x="35379" y="241609"/>
                        </a:cubicBezTo>
                        <a:cubicBezTo>
                          <a:pt x="37951" y="242847"/>
                          <a:pt x="40522" y="243990"/>
                          <a:pt x="43189" y="245133"/>
                        </a:cubicBezTo>
                        <a:cubicBezTo>
                          <a:pt x="43570" y="245229"/>
                          <a:pt x="43856" y="245229"/>
                          <a:pt x="44047" y="245038"/>
                        </a:cubicBezTo>
                        <a:cubicBezTo>
                          <a:pt x="83575" y="258468"/>
                          <a:pt x="121199" y="243800"/>
                          <a:pt x="135963" y="200461"/>
                        </a:cubicBezTo>
                        <a:cubicBezTo>
                          <a:pt x="144916" y="174458"/>
                          <a:pt x="140630" y="146264"/>
                          <a:pt x="132915" y="120451"/>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39" name="Graphic 90">
                    <a:extLst>
                      <a:ext uri="{FF2B5EF4-FFF2-40B4-BE49-F238E27FC236}">
                        <a16:creationId xmlns:a16="http://schemas.microsoft.com/office/drawing/2014/main" id="{34A25877-0D86-4D8D-A243-85A814F10295}"/>
                      </a:ext>
                    </a:extLst>
                  </p:cNvPr>
                  <p:cNvGrpSpPr/>
                  <p:nvPr/>
                </p:nvGrpSpPr>
                <p:grpSpPr>
                  <a:xfrm>
                    <a:off x="6481995" y="2094165"/>
                    <a:ext cx="122925" cy="227266"/>
                    <a:chOff x="6481995" y="2094165"/>
                    <a:chExt cx="122925" cy="227266"/>
                  </a:xfrm>
                  <a:solidFill>
                    <a:srgbClr val="B7BDC3"/>
                  </a:solidFill>
                </p:grpSpPr>
                <p:sp>
                  <p:nvSpPr>
                    <p:cNvPr id="140" name="Freeform: Shape 139">
                      <a:extLst>
                        <a:ext uri="{FF2B5EF4-FFF2-40B4-BE49-F238E27FC236}">
                          <a16:creationId xmlns:a16="http://schemas.microsoft.com/office/drawing/2014/main" id="{C4C1E760-7269-491E-AF91-BC8A7CA0CFA1}"/>
                        </a:ext>
                      </a:extLst>
                    </p:cNvPr>
                    <p:cNvSpPr/>
                    <p:nvPr/>
                  </p:nvSpPr>
                  <p:spPr>
                    <a:xfrm>
                      <a:off x="6481995" y="2147887"/>
                      <a:ext cx="56821" cy="163980"/>
                    </a:xfrm>
                    <a:custGeom>
                      <a:avLst/>
                      <a:gdLst>
                        <a:gd name="connsiteX0" fmla="*/ 23199 w 56821"/>
                        <a:gd name="connsiteY0" fmla="*/ 162116 h 163980"/>
                        <a:gd name="connsiteX1" fmla="*/ 50440 w 56821"/>
                        <a:gd name="connsiteY1" fmla="*/ 33909 h 163980"/>
                        <a:gd name="connsiteX2" fmla="*/ 56822 w 56821"/>
                        <a:gd name="connsiteY2" fmla="*/ 0 h 163980"/>
                        <a:gd name="connsiteX3" fmla="*/ 51202 w 56821"/>
                        <a:gd name="connsiteY3" fmla="*/ 10478 h 163980"/>
                        <a:gd name="connsiteX4" fmla="*/ 44058 w 56821"/>
                        <a:gd name="connsiteY4" fmla="*/ 41434 h 163980"/>
                        <a:gd name="connsiteX5" fmla="*/ 5768 w 56821"/>
                        <a:gd name="connsiteY5" fmla="*/ 105251 h 163980"/>
                        <a:gd name="connsiteX6" fmla="*/ 22341 w 56821"/>
                        <a:gd name="connsiteY6" fmla="*/ 163925 h 163980"/>
                        <a:gd name="connsiteX7" fmla="*/ 23199 w 56821"/>
                        <a:gd name="connsiteY7" fmla="*/ 162116 h 1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21" h="163980">
                          <a:moveTo>
                            <a:pt x="23199" y="162116"/>
                          </a:moveTo>
                          <a:cubicBezTo>
                            <a:pt x="-29760" y="134398"/>
                            <a:pt x="39296" y="69152"/>
                            <a:pt x="50440" y="33909"/>
                          </a:cubicBezTo>
                          <a:cubicBezTo>
                            <a:pt x="53869" y="23146"/>
                            <a:pt x="56060" y="11621"/>
                            <a:pt x="56822" y="0"/>
                          </a:cubicBezTo>
                          <a:cubicBezTo>
                            <a:pt x="55107" y="3524"/>
                            <a:pt x="53202" y="7048"/>
                            <a:pt x="51202" y="10478"/>
                          </a:cubicBezTo>
                          <a:cubicBezTo>
                            <a:pt x="50154" y="20669"/>
                            <a:pt x="48059" y="30956"/>
                            <a:pt x="44058" y="41434"/>
                          </a:cubicBezTo>
                          <a:cubicBezTo>
                            <a:pt x="35010" y="65246"/>
                            <a:pt x="16055" y="82391"/>
                            <a:pt x="5768" y="105251"/>
                          </a:cubicBezTo>
                          <a:cubicBezTo>
                            <a:pt x="-4138" y="127254"/>
                            <a:pt x="-2900" y="154210"/>
                            <a:pt x="22341" y="163925"/>
                          </a:cubicBezTo>
                          <a:cubicBezTo>
                            <a:pt x="23484" y="164306"/>
                            <a:pt x="24246" y="162592"/>
                            <a:pt x="23199" y="162116"/>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140">
                      <a:extLst>
                        <a:ext uri="{FF2B5EF4-FFF2-40B4-BE49-F238E27FC236}">
                          <a16:creationId xmlns:a16="http://schemas.microsoft.com/office/drawing/2014/main" id="{70BAFB2A-8BCD-4930-8921-C64CF5CD14D0}"/>
                        </a:ext>
                      </a:extLst>
                    </p:cNvPr>
                    <p:cNvSpPr/>
                    <p:nvPr/>
                  </p:nvSpPr>
                  <p:spPr>
                    <a:xfrm>
                      <a:off x="6507003" y="2094165"/>
                      <a:ext cx="61402" cy="222694"/>
                    </a:xfrm>
                    <a:custGeom>
                      <a:avLst/>
                      <a:gdLst>
                        <a:gd name="connsiteX0" fmla="*/ 572 w 61402"/>
                        <a:gd name="connsiteY0" fmla="*/ 222599 h 222694"/>
                        <a:gd name="connsiteX1" fmla="*/ 1429 w 61402"/>
                        <a:gd name="connsiteY1" fmla="*/ 222504 h 222694"/>
                        <a:gd name="connsiteX2" fmla="*/ 2000 w 61402"/>
                        <a:gd name="connsiteY2" fmla="*/ 222695 h 222694"/>
                        <a:gd name="connsiteX3" fmla="*/ 60865 w 61402"/>
                        <a:gd name="connsiteY3" fmla="*/ 22003 h 222694"/>
                        <a:gd name="connsiteX4" fmla="*/ 51149 w 61402"/>
                        <a:gd name="connsiteY4" fmla="*/ 0 h 222694"/>
                        <a:gd name="connsiteX5" fmla="*/ 0 w 61402"/>
                        <a:gd name="connsiteY5" fmla="*/ 222409 h 222694"/>
                        <a:gd name="connsiteX6" fmla="*/ 572 w 61402"/>
                        <a:gd name="connsiteY6" fmla="*/ 222599 h 2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02" h="222694">
                          <a:moveTo>
                            <a:pt x="572" y="222599"/>
                          </a:moveTo>
                          <a:cubicBezTo>
                            <a:pt x="953" y="222695"/>
                            <a:pt x="1238" y="222695"/>
                            <a:pt x="1429" y="222504"/>
                          </a:cubicBezTo>
                          <a:cubicBezTo>
                            <a:pt x="1619" y="222599"/>
                            <a:pt x="1810" y="222599"/>
                            <a:pt x="2000" y="222695"/>
                          </a:cubicBezTo>
                          <a:cubicBezTo>
                            <a:pt x="26765" y="164878"/>
                            <a:pt x="66485" y="89630"/>
                            <a:pt x="60865" y="22003"/>
                          </a:cubicBezTo>
                          <a:cubicBezTo>
                            <a:pt x="57436" y="14002"/>
                            <a:pt x="54102" y="6477"/>
                            <a:pt x="51149" y="0"/>
                          </a:cubicBezTo>
                          <a:cubicBezTo>
                            <a:pt x="66961" y="76486"/>
                            <a:pt x="27337" y="150495"/>
                            <a:pt x="0" y="222409"/>
                          </a:cubicBezTo>
                          <a:cubicBezTo>
                            <a:pt x="191" y="222409"/>
                            <a:pt x="381" y="222504"/>
                            <a:pt x="572" y="222599"/>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141">
                      <a:extLst>
                        <a:ext uri="{FF2B5EF4-FFF2-40B4-BE49-F238E27FC236}">
                          <a16:creationId xmlns:a16="http://schemas.microsoft.com/office/drawing/2014/main" id="{896D16A3-6922-4E24-BFFD-305357F75000}"/>
                        </a:ext>
                      </a:extLst>
                    </p:cNvPr>
                    <p:cNvSpPr/>
                    <p:nvPr/>
                  </p:nvSpPr>
                  <p:spPr>
                    <a:xfrm>
                      <a:off x="6521862" y="2175033"/>
                      <a:ext cx="74485" cy="145446"/>
                    </a:xfrm>
                    <a:custGeom>
                      <a:avLst/>
                      <a:gdLst>
                        <a:gd name="connsiteX0" fmla="*/ 2191 w 74485"/>
                        <a:gd name="connsiteY0" fmla="*/ 145447 h 145446"/>
                        <a:gd name="connsiteX1" fmla="*/ 74485 w 74485"/>
                        <a:gd name="connsiteY1" fmla="*/ 14192 h 145446"/>
                        <a:gd name="connsiteX2" fmla="*/ 69723 w 74485"/>
                        <a:gd name="connsiteY2" fmla="*/ 0 h 145446"/>
                        <a:gd name="connsiteX3" fmla="*/ 0 w 74485"/>
                        <a:gd name="connsiteY3" fmla="*/ 145066 h 145446"/>
                        <a:gd name="connsiteX4" fmla="*/ 2191 w 74485"/>
                        <a:gd name="connsiteY4" fmla="*/ 145447 h 14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5" h="145446">
                          <a:moveTo>
                            <a:pt x="2191" y="145447"/>
                          </a:moveTo>
                          <a:cubicBezTo>
                            <a:pt x="32861" y="108585"/>
                            <a:pt x="64294" y="62675"/>
                            <a:pt x="74485" y="14192"/>
                          </a:cubicBezTo>
                          <a:cubicBezTo>
                            <a:pt x="73152" y="9811"/>
                            <a:pt x="71533" y="5048"/>
                            <a:pt x="69723" y="0"/>
                          </a:cubicBezTo>
                          <a:cubicBezTo>
                            <a:pt x="62674" y="53721"/>
                            <a:pt x="36195" y="99727"/>
                            <a:pt x="0" y="145066"/>
                          </a:cubicBezTo>
                          <a:cubicBezTo>
                            <a:pt x="667" y="145161"/>
                            <a:pt x="1429" y="145352"/>
                            <a:pt x="2191" y="145447"/>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142">
                      <a:extLst>
                        <a:ext uri="{FF2B5EF4-FFF2-40B4-BE49-F238E27FC236}">
                          <a16:creationId xmlns:a16="http://schemas.microsoft.com/office/drawing/2014/main" id="{6F989A64-FE14-45CA-847A-CA94A5FD10D4}"/>
                        </a:ext>
                      </a:extLst>
                    </p:cNvPr>
                    <p:cNvSpPr/>
                    <p:nvPr/>
                  </p:nvSpPr>
                  <p:spPr>
                    <a:xfrm>
                      <a:off x="6536150" y="2248185"/>
                      <a:ext cx="68770" cy="73247"/>
                    </a:xfrm>
                    <a:custGeom>
                      <a:avLst/>
                      <a:gdLst>
                        <a:gd name="connsiteX0" fmla="*/ 65532 w 68770"/>
                        <a:gd name="connsiteY0" fmla="*/ 19050 h 73247"/>
                        <a:gd name="connsiteX1" fmla="*/ 68770 w 68770"/>
                        <a:gd name="connsiteY1" fmla="*/ 0 h 73247"/>
                        <a:gd name="connsiteX2" fmla="*/ 54864 w 68770"/>
                        <a:gd name="connsiteY2" fmla="*/ 31814 h 73247"/>
                        <a:gd name="connsiteX3" fmla="*/ 0 w 68770"/>
                        <a:gd name="connsiteY3" fmla="*/ 73247 h 73247"/>
                        <a:gd name="connsiteX4" fmla="*/ 4286 w 68770"/>
                        <a:gd name="connsiteY4" fmla="*/ 73057 h 73247"/>
                        <a:gd name="connsiteX5" fmla="*/ 61627 w 68770"/>
                        <a:gd name="connsiteY5" fmla="*/ 26384 h 73247"/>
                        <a:gd name="connsiteX6" fmla="*/ 65532 w 68770"/>
                        <a:gd name="connsiteY6" fmla="*/ 19050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70" h="73247">
                          <a:moveTo>
                            <a:pt x="65532" y="19050"/>
                          </a:moveTo>
                          <a:cubicBezTo>
                            <a:pt x="67246" y="12764"/>
                            <a:pt x="68294" y="6382"/>
                            <a:pt x="68770" y="0"/>
                          </a:cubicBezTo>
                          <a:cubicBezTo>
                            <a:pt x="66294" y="10858"/>
                            <a:pt x="61913" y="21431"/>
                            <a:pt x="54864" y="31814"/>
                          </a:cubicBezTo>
                          <a:cubicBezTo>
                            <a:pt x="40767" y="52578"/>
                            <a:pt x="20288" y="61722"/>
                            <a:pt x="0" y="73247"/>
                          </a:cubicBezTo>
                          <a:cubicBezTo>
                            <a:pt x="1429" y="73247"/>
                            <a:pt x="2857" y="73152"/>
                            <a:pt x="4286" y="73057"/>
                          </a:cubicBezTo>
                          <a:cubicBezTo>
                            <a:pt x="26479" y="60769"/>
                            <a:pt x="47625" y="50673"/>
                            <a:pt x="61627" y="26384"/>
                          </a:cubicBezTo>
                          <a:cubicBezTo>
                            <a:pt x="63151" y="24003"/>
                            <a:pt x="64389" y="21527"/>
                            <a:pt x="65532" y="19050"/>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44" name="Freeform: Shape 143">
                  <a:extLst>
                    <a:ext uri="{FF2B5EF4-FFF2-40B4-BE49-F238E27FC236}">
                      <a16:creationId xmlns:a16="http://schemas.microsoft.com/office/drawing/2014/main" id="{74F83905-B49F-41A8-B92A-D2692DD4AF5C}"/>
                    </a:ext>
                  </a:extLst>
                </p:cNvPr>
                <p:cNvSpPr/>
                <p:nvPr/>
              </p:nvSpPr>
              <p:spPr>
                <a:xfrm>
                  <a:off x="6344161" y="2387059"/>
                  <a:ext cx="157222" cy="488348"/>
                </a:xfrm>
                <a:custGeom>
                  <a:avLst/>
                  <a:gdLst>
                    <a:gd name="connsiteX0" fmla="*/ 125028 w 157222"/>
                    <a:gd name="connsiteY0" fmla="*/ 0 h 488348"/>
                    <a:gd name="connsiteX1" fmla="*/ 536 w 157222"/>
                    <a:gd name="connsiteY1" fmla="*/ 447484 h 488348"/>
                    <a:gd name="connsiteX2" fmla="*/ 2917 w 157222"/>
                    <a:gd name="connsiteY2" fmla="*/ 482441 h 488348"/>
                    <a:gd name="connsiteX3" fmla="*/ 7394 w 157222"/>
                    <a:gd name="connsiteY3" fmla="*/ 488156 h 488348"/>
                    <a:gd name="connsiteX4" fmla="*/ 15395 w 157222"/>
                    <a:gd name="connsiteY4" fmla="*/ 483775 h 488348"/>
                    <a:gd name="connsiteX5" fmla="*/ 59781 w 157222"/>
                    <a:gd name="connsiteY5" fmla="*/ 388715 h 488348"/>
                    <a:gd name="connsiteX6" fmla="*/ 157222 w 157222"/>
                    <a:gd name="connsiteY6" fmla="*/ 11811 h 488348"/>
                    <a:gd name="connsiteX7" fmla="*/ 125028 w 157222"/>
                    <a:gd name="connsiteY7" fmla="*/ 0 h 4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222" h="488348">
                      <a:moveTo>
                        <a:pt x="125028" y="0"/>
                      </a:moveTo>
                      <a:cubicBezTo>
                        <a:pt x="68735" y="137827"/>
                        <a:pt x="10251" y="298894"/>
                        <a:pt x="536" y="447484"/>
                      </a:cubicBezTo>
                      <a:cubicBezTo>
                        <a:pt x="-226" y="459200"/>
                        <a:pt x="-702" y="471297"/>
                        <a:pt x="2917" y="482441"/>
                      </a:cubicBezTo>
                      <a:cubicBezTo>
                        <a:pt x="3679" y="484823"/>
                        <a:pt x="4917" y="487490"/>
                        <a:pt x="7394" y="488156"/>
                      </a:cubicBezTo>
                      <a:cubicBezTo>
                        <a:pt x="10537" y="489109"/>
                        <a:pt x="13395" y="486346"/>
                        <a:pt x="15395" y="483775"/>
                      </a:cubicBezTo>
                      <a:cubicBezTo>
                        <a:pt x="37112" y="456057"/>
                        <a:pt x="48637" y="422053"/>
                        <a:pt x="59781" y="388715"/>
                      </a:cubicBezTo>
                      <a:cubicBezTo>
                        <a:pt x="101025" y="265367"/>
                        <a:pt x="142268" y="140970"/>
                        <a:pt x="157222" y="11811"/>
                      </a:cubicBezTo>
                      <a:lnTo>
                        <a:pt x="125028" y="0"/>
                      </a:lnTo>
                      <a:close/>
                    </a:path>
                  </a:pathLst>
                </a:custGeom>
                <a:solidFill>
                  <a:srgbClr val="7962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144">
                  <a:extLst>
                    <a:ext uri="{FF2B5EF4-FFF2-40B4-BE49-F238E27FC236}">
                      <a16:creationId xmlns:a16="http://schemas.microsoft.com/office/drawing/2014/main" id="{A2358675-6BE9-4C67-B4BE-42BFBE845989}"/>
                    </a:ext>
                  </a:extLst>
                </p:cNvPr>
                <p:cNvSpPr/>
                <p:nvPr/>
              </p:nvSpPr>
              <p:spPr>
                <a:xfrm>
                  <a:off x="6453519" y="2307554"/>
                  <a:ext cx="86062" cy="109113"/>
                </a:xfrm>
                <a:custGeom>
                  <a:avLst/>
                  <a:gdLst>
                    <a:gd name="connsiteX0" fmla="*/ 81869 w 86062"/>
                    <a:gd name="connsiteY0" fmla="*/ 74171 h 109113"/>
                    <a:gd name="connsiteX1" fmla="*/ 86060 w 86062"/>
                    <a:gd name="connsiteY1" fmla="*/ 41024 h 109113"/>
                    <a:gd name="connsiteX2" fmla="*/ 76916 w 86062"/>
                    <a:gd name="connsiteY2" fmla="*/ 11401 h 109113"/>
                    <a:gd name="connsiteX3" fmla="*/ 55770 w 86062"/>
                    <a:gd name="connsiteY3" fmla="*/ 638 h 109113"/>
                    <a:gd name="connsiteX4" fmla="*/ 39482 w 86062"/>
                    <a:gd name="connsiteY4" fmla="*/ 1876 h 109113"/>
                    <a:gd name="connsiteX5" fmla="*/ 16241 w 86062"/>
                    <a:gd name="connsiteY5" fmla="*/ 25022 h 109113"/>
                    <a:gd name="connsiteX6" fmla="*/ 5288 w 86062"/>
                    <a:gd name="connsiteY6" fmla="*/ 48263 h 109113"/>
                    <a:gd name="connsiteX7" fmla="*/ 30053 w 86062"/>
                    <a:gd name="connsiteY7" fmla="*/ 106366 h 109113"/>
                    <a:gd name="connsiteX8" fmla="*/ 81869 w 86062"/>
                    <a:gd name="connsiteY8" fmla="*/ 74171 h 10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62" h="109113">
                      <a:moveTo>
                        <a:pt x="81869" y="74171"/>
                      </a:moveTo>
                      <a:cubicBezTo>
                        <a:pt x="84155" y="63313"/>
                        <a:pt x="86155" y="52168"/>
                        <a:pt x="86060" y="41024"/>
                      </a:cubicBezTo>
                      <a:cubicBezTo>
                        <a:pt x="85964" y="30642"/>
                        <a:pt x="84155" y="19402"/>
                        <a:pt x="76916" y="11401"/>
                      </a:cubicBezTo>
                      <a:cubicBezTo>
                        <a:pt x="71486" y="5401"/>
                        <a:pt x="63485" y="2162"/>
                        <a:pt x="55770" y="638"/>
                      </a:cubicBezTo>
                      <a:cubicBezTo>
                        <a:pt x="50341" y="-505"/>
                        <a:pt x="44626" y="-124"/>
                        <a:pt x="39482" y="1876"/>
                      </a:cubicBezTo>
                      <a:cubicBezTo>
                        <a:pt x="29005" y="5877"/>
                        <a:pt x="21671" y="15592"/>
                        <a:pt x="16241" y="25022"/>
                      </a:cubicBezTo>
                      <a:cubicBezTo>
                        <a:pt x="11955" y="32452"/>
                        <a:pt x="8526" y="40357"/>
                        <a:pt x="5288" y="48263"/>
                      </a:cubicBezTo>
                      <a:cubicBezTo>
                        <a:pt x="-7095" y="78457"/>
                        <a:pt x="2716" y="98746"/>
                        <a:pt x="30053" y="106366"/>
                      </a:cubicBezTo>
                      <a:cubicBezTo>
                        <a:pt x="55770" y="114462"/>
                        <a:pt x="75392" y="104937"/>
                        <a:pt x="81869" y="74171"/>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145">
                  <a:extLst>
                    <a:ext uri="{FF2B5EF4-FFF2-40B4-BE49-F238E27FC236}">
                      <a16:creationId xmlns:a16="http://schemas.microsoft.com/office/drawing/2014/main" id="{DE663998-C3AA-4F8A-B966-7FCAAD8B8EB6}"/>
                    </a:ext>
                  </a:extLst>
                </p:cNvPr>
                <p:cNvSpPr/>
                <p:nvPr/>
              </p:nvSpPr>
              <p:spPr>
                <a:xfrm>
                  <a:off x="6465717" y="2314383"/>
                  <a:ext cx="49025" cy="68295"/>
                </a:xfrm>
                <a:custGeom>
                  <a:avLst/>
                  <a:gdLst>
                    <a:gd name="connsiteX0" fmla="*/ 18807 w 49025"/>
                    <a:gd name="connsiteY0" fmla="*/ 15050 h 68295"/>
                    <a:gd name="connsiteX1" fmla="*/ 43 w 49025"/>
                    <a:gd name="connsiteY1" fmla="*/ 61151 h 68295"/>
                    <a:gd name="connsiteX2" fmla="*/ 2424 w 49025"/>
                    <a:gd name="connsiteY2" fmla="*/ 67914 h 68295"/>
                    <a:gd name="connsiteX3" fmla="*/ 7853 w 49025"/>
                    <a:gd name="connsiteY3" fmla="*/ 66390 h 68295"/>
                    <a:gd name="connsiteX4" fmla="*/ 10330 w 49025"/>
                    <a:gd name="connsiteY4" fmla="*/ 60865 h 68295"/>
                    <a:gd name="connsiteX5" fmla="*/ 29666 w 49025"/>
                    <a:gd name="connsiteY5" fmla="*/ 22956 h 68295"/>
                    <a:gd name="connsiteX6" fmla="*/ 45477 w 49025"/>
                    <a:gd name="connsiteY6" fmla="*/ 11621 h 68295"/>
                    <a:gd name="connsiteX7" fmla="*/ 48335 w 49025"/>
                    <a:gd name="connsiteY7" fmla="*/ 9335 h 68295"/>
                    <a:gd name="connsiteX8" fmla="*/ 46144 w 49025"/>
                    <a:gd name="connsiteY8" fmla="*/ 2001 h 68295"/>
                    <a:gd name="connsiteX9" fmla="*/ 18807 w 49025"/>
                    <a:gd name="connsiteY9" fmla="*/ 15050 h 6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25" h="68295">
                      <a:moveTo>
                        <a:pt x="18807" y="15050"/>
                      </a:moveTo>
                      <a:cubicBezTo>
                        <a:pt x="8996" y="28671"/>
                        <a:pt x="1091" y="44387"/>
                        <a:pt x="43" y="61151"/>
                      </a:cubicBezTo>
                      <a:cubicBezTo>
                        <a:pt x="-147" y="63723"/>
                        <a:pt x="233" y="66771"/>
                        <a:pt x="2424" y="67914"/>
                      </a:cubicBezTo>
                      <a:cubicBezTo>
                        <a:pt x="4234" y="68866"/>
                        <a:pt x="6520" y="67914"/>
                        <a:pt x="7853" y="66390"/>
                      </a:cubicBezTo>
                      <a:cubicBezTo>
                        <a:pt x="9187" y="64866"/>
                        <a:pt x="9758" y="62866"/>
                        <a:pt x="10330" y="60865"/>
                      </a:cubicBezTo>
                      <a:cubicBezTo>
                        <a:pt x="14426" y="47149"/>
                        <a:pt x="19379" y="32957"/>
                        <a:pt x="29666" y="22956"/>
                      </a:cubicBezTo>
                      <a:cubicBezTo>
                        <a:pt x="34333" y="18384"/>
                        <a:pt x="39857" y="14860"/>
                        <a:pt x="45477" y="11621"/>
                      </a:cubicBezTo>
                      <a:cubicBezTo>
                        <a:pt x="46525" y="11050"/>
                        <a:pt x="47668" y="10383"/>
                        <a:pt x="48335" y="9335"/>
                      </a:cubicBezTo>
                      <a:cubicBezTo>
                        <a:pt x="49954" y="6954"/>
                        <a:pt x="48525" y="3525"/>
                        <a:pt x="46144" y="2001"/>
                      </a:cubicBezTo>
                      <a:cubicBezTo>
                        <a:pt x="35476" y="-4762"/>
                        <a:pt x="24427" y="7144"/>
                        <a:pt x="18807" y="1505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47" name="Graphic 90">
                <a:extLst>
                  <a:ext uri="{FF2B5EF4-FFF2-40B4-BE49-F238E27FC236}">
                    <a16:creationId xmlns:a16="http://schemas.microsoft.com/office/drawing/2014/main" id="{34A25877-0D86-4D8D-A243-85A814F10295}"/>
                  </a:ext>
                </a:extLst>
              </p:cNvPr>
              <p:cNvGrpSpPr/>
              <p:nvPr/>
            </p:nvGrpSpPr>
            <p:grpSpPr>
              <a:xfrm>
                <a:off x="6344066" y="2219246"/>
                <a:ext cx="507076" cy="658734"/>
                <a:chOff x="6344066" y="2219246"/>
                <a:chExt cx="507076" cy="658734"/>
              </a:xfrm>
            </p:grpSpPr>
            <p:grpSp>
              <p:nvGrpSpPr>
                <p:cNvPr id="148" name="Graphic 90">
                  <a:extLst>
                    <a:ext uri="{FF2B5EF4-FFF2-40B4-BE49-F238E27FC236}">
                      <a16:creationId xmlns:a16="http://schemas.microsoft.com/office/drawing/2014/main" id="{34A25877-0D86-4D8D-A243-85A814F10295}"/>
                    </a:ext>
                  </a:extLst>
                </p:cNvPr>
                <p:cNvGrpSpPr/>
                <p:nvPr/>
              </p:nvGrpSpPr>
              <p:grpSpPr>
                <a:xfrm>
                  <a:off x="6692854" y="2219246"/>
                  <a:ext cx="158288" cy="171462"/>
                  <a:chOff x="6692854" y="2219246"/>
                  <a:chExt cx="158288" cy="171462"/>
                </a:xfrm>
              </p:grpSpPr>
              <p:sp>
                <p:nvSpPr>
                  <p:cNvPr id="149" name="Freeform: Shape 148">
                    <a:extLst>
                      <a:ext uri="{FF2B5EF4-FFF2-40B4-BE49-F238E27FC236}">
                        <a16:creationId xmlns:a16="http://schemas.microsoft.com/office/drawing/2014/main" id="{4A5A250A-A779-478A-9536-3831E20CF639}"/>
                      </a:ext>
                    </a:extLst>
                  </p:cNvPr>
                  <p:cNvSpPr/>
                  <p:nvPr/>
                </p:nvSpPr>
                <p:spPr>
                  <a:xfrm>
                    <a:off x="6692854" y="2219246"/>
                    <a:ext cx="158288" cy="171462"/>
                  </a:xfrm>
                  <a:custGeom>
                    <a:avLst/>
                    <a:gdLst>
                      <a:gd name="connsiteX0" fmla="*/ 158287 w 158288"/>
                      <a:gd name="connsiteY0" fmla="*/ 87708 h 171462"/>
                      <a:gd name="connsiteX1" fmla="*/ 150001 w 158288"/>
                      <a:gd name="connsiteY1" fmla="*/ 73230 h 171462"/>
                      <a:gd name="connsiteX2" fmla="*/ 42273 w 158288"/>
                      <a:gd name="connsiteY2" fmla="*/ 3126 h 171462"/>
                      <a:gd name="connsiteX3" fmla="*/ 25033 w 158288"/>
                      <a:gd name="connsiteY3" fmla="*/ 745 h 171462"/>
                      <a:gd name="connsiteX4" fmla="*/ 11221 w 158288"/>
                      <a:gd name="connsiteY4" fmla="*/ 19414 h 171462"/>
                      <a:gd name="connsiteX5" fmla="*/ 7411 w 158288"/>
                      <a:gd name="connsiteY5" fmla="*/ 152764 h 171462"/>
                      <a:gd name="connsiteX6" fmla="*/ 4554 w 158288"/>
                      <a:gd name="connsiteY6" fmla="*/ 151240 h 171462"/>
                      <a:gd name="connsiteX7" fmla="*/ 43797 w 158288"/>
                      <a:gd name="connsiteY7" fmla="*/ 171433 h 171462"/>
                      <a:gd name="connsiteX8" fmla="*/ 68371 w 158288"/>
                      <a:gd name="connsiteY8" fmla="*/ 162194 h 171462"/>
                      <a:gd name="connsiteX9" fmla="*/ 149429 w 158288"/>
                      <a:gd name="connsiteY9" fmla="*/ 102091 h 171462"/>
                      <a:gd name="connsiteX10" fmla="*/ 158287 w 158288"/>
                      <a:gd name="connsiteY10" fmla="*/ 87708 h 1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288" h="171462">
                        <a:moveTo>
                          <a:pt x="158287" y="87708"/>
                        </a:moveTo>
                        <a:cubicBezTo>
                          <a:pt x="158383" y="81993"/>
                          <a:pt x="154096" y="77231"/>
                          <a:pt x="150001" y="73230"/>
                        </a:cubicBezTo>
                        <a:cubicBezTo>
                          <a:pt x="119235" y="43036"/>
                          <a:pt x="82373" y="19033"/>
                          <a:pt x="42273" y="3126"/>
                        </a:cubicBezTo>
                        <a:cubicBezTo>
                          <a:pt x="36748" y="936"/>
                          <a:pt x="30652" y="-1160"/>
                          <a:pt x="25033" y="745"/>
                        </a:cubicBezTo>
                        <a:cubicBezTo>
                          <a:pt x="17413" y="3222"/>
                          <a:pt x="13603" y="11699"/>
                          <a:pt x="11221" y="19414"/>
                        </a:cubicBezTo>
                        <a:cubicBezTo>
                          <a:pt x="-2304" y="62372"/>
                          <a:pt x="-3638" y="109044"/>
                          <a:pt x="7411" y="152764"/>
                        </a:cubicBezTo>
                        <a:lnTo>
                          <a:pt x="4554" y="151240"/>
                        </a:lnTo>
                        <a:cubicBezTo>
                          <a:pt x="15793" y="161337"/>
                          <a:pt x="28747" y="172100"/>
                          <a:pt x="43797" y="171433"/>
                        </a:cubicBezTo>
                        <a:cubicBezTo>
                          <a:pt x="52655" y="171052"/>
                          <a:pt x="60751" y="166671"/>
                          <a:pt x="68371" y="162194"/>
                        </a:cubicBezTo>
                        <a:cubicBezTo>
                          <a:pt x="97423" y="145144"/>
                          <a:pt x="124664" y="125046"/>
                          <a:pt x="149429" y="102091"/>
                        </a:cubicBezTo>
                        <a:cubicBezTo>
                          <a:pt x="153715" y="98091"/>
                          <a:pt x="158192" y="93423"/>
                          <a:pt x="158287" y="87708"/>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50" name="Graphic 90">
                    <a:extLst>
                      <a:ext uri="{FF2B5EF4-FFF2-40B4-BE49-F238E27FC236}">
                        <a16:creationId xmlns:a16="http://schemas.microsoft.com/office/drawing/2014/main" id="{34A25877-0D86-4D8D-A243-85A814F10295}"/>
                      </a:ext>
                    </a:extLst>
                  </p:cNvPr>
                  <p:cNvGrpSpPr/>
                  <p:nvPr/>
                </p:nvGrpSpPr>
                <p:grpSpPr>
                  <a:xfrm>
                    <a:off x="6700932" y="2221705"/>
                    <a:ext cx="141351" cy="167925"/>
                    <a:chOff x="6700932" y="2221705"/>
                    <a:chExt cx="141351" cy="167925"/>
                  </a:xfrm>
                  <a:solidFill>
                    <a:srgbClr val="B7BDC3"/>
                  </a:solidFill>
                </p:grpSpPr>
                <p:sp>
                  <p:nvSpPr>
                    <p:cNvPr id="151" name="Freeform: Shape 150">
                      <a:extLst>
                        <a:ext uri="{FF2B5EF4-FFF2-40B4-BE49-F238E27FC236}">
                          <a16:creationId xmlns:a16="http://schemas.microsoft.com/office/drawing/2014/main" id="{0D5C6159-2AEE-4E55-83F2-CE238B1181FF}"/>
                        </a:ext>
                      </a:extLst>
                    </p:cNvPr>
                    <p:cNvSpPr/>
                    <p:nvPr/>
                  </p:nvSpPr>
                  <p:spPr>
                    <a:xfrm>
                      <a:off x="6700932" y="2221705"/>
                      <a:ext cx="35052" cy="153352"/>
                    </a:xfrm>
                    <a:custGeom>
                      <a:avLst/>
                      <a:gdLst>
                        <a:gd name="connsiteX0" fmla="*/ 35052 w 35052"/>
                        <a:gd name="connsiteY0" fmla="*/ 953 h 153352"/>
                        <a:gd name="connsiteX1" fmla="*/ 34290 w 35052"/>
                        <a:gd name="connsiteY1" fmla="*/ 667 h 153352"/>
                        <a:gd name="connsiteX2" fmla="*/ 32480 w 35052"/>
                        <a:gd name="connsiteY2" fmla="*/ 0 h 153352"/>
                        <a:gd name="connsiteX3" fmla="*/ 0 w 35052"/>
                        <a:gd name="connsiteY3" fmla="*/ 151733 h 153352"/>
                        <a:gd name="connsiteX4" fmla="*/ 1905 w 35052"/>
                        <a:gd name="connsiteY4" fmla="*/ 153353 h 153352"/>
                        <a:gd name="connsiteX5" fmla="*/ 35052 w 35052"/>
                        <a:gd name="connsiteY5" fmla="*/ 953 h 1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2" h="153352">
                          <a:moveTo>
                            <a:pt x="35052" y="953"/>
                          </a:moveTo>
                          <a:cubicBezTo>
                            <a:pt x="34766" y="857"/>
                            <a:pt x="34576" y="762"/>
                            <a:pt x="34290" y="667"/>
                          </a:cubicBezTo>
                          <a:cubicBezTo>
                            <a:pt x="33719" y="476"/>
                            <a:pt x="33052" y="191"/>
                            <a:pt x="32480" y="0"/>
                          </a:cubicBezTo>
                          <a:cubicBezTo>
                            <a:pt x="13907" y="48101"/>
                            <a:pt x="4096" y="100394"/>
                            <a:pt x="0" y="151733"/>
                          </a:cubicBezTo>
                          <a:cubicBezTo>
                            <a:pt x="572" y="152305"/>
                            <a:pt x="1238" y="152781"/>
                            <a:pt x="1905" y="153353"/>
                          </a:cubicBezTo>
                          <a:cubicBezTo>
                            <a:pt x="11144" y="101537"/>
                            <a:pt x="17145" y="50482"/>
                            <a:pt x="35052" y="953"/>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2" name="Freeform: Shape 151">
                      <a:extLst>
                        <a:ext uri="{FF2B5EF4-FFF2-40B4-BE49-F238E27FC236}">
                          <a16:creationId xmlns:a16="http://schemas.microsoft.com/office/drawing/2014/main" id="{28BE5300-92B2-4FA2-915A-E8FAE956BE25}"/>
                        </a:ext>
                      </a:extLst>
                    </p:cNvPr>
                    <p:cNvSpPr/>
                    <p:nvPr/>
                  </p:nvSpPr>
                  <p:spPr>
                    <a:xfrm>
                      <a:off x="6711791" y="2240660"/>
                      <a:ext cx="64103" cy="142398"/>
                    </a:xfrm>
                    <a:custGeom>
                      <a:avLst/>
                      <a:gdLst>
                        <a:gd name="connsiteX0" fmla="*/ 64103 w 64103"/>
                        <a:gd name="connsiteY0" fmla="*/ 1238 h 142398"/>
                        <a:gd name="connsiteX1" fmla="*/ 61817 w 64103"/>
                        <a:gd name="connsiteY1" fmla="*/ 0 h 142398"/>
                        <a:gd name="connsiteX2" fmla="*/ 0 w 64103"/>
                        <a:gd name="connsiteY2" fmla="*/ 141351 h 142398"/>
                        <a:gd name="connsiteX3" fmla="*/ 1715 w 64103"/>
                        <a:gd name="connsiteY3" fmla="*/ 142399 h 142398"/>
                        <a:gd name="connsiteX4" fmla="*/ 64103 w 64103"/>
                        <a:gd name="connsiteY4" fmla="*/ 1238 h 142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03" h="142398">
                          <a:moveTo>
                            <a:pt x="64103" y="1238"/>
                          </a:moveTo>
                          <a:cubicBezTo>
                            <a:pt x="63341" y="857"/>
                            <a:pt x="62579" y="381"/>
                            <a:pt x="61817" y="0"/>
                          </a:cubicBezTo>
                          <a:cubicBezTo>
                            <a:pt x="39719" y="46292"/>
                            <a:pt x="12478" y="91440"/>
                            <a:pt x="0" y="141351"/>
                          </a:cubicBezTo>
                          <a:cubicBezTo>
                            <a:pt x="572" y="141732"/>
                            <a:pt x="1143" y="142113"/>
                            <a:pt x="1715" y="142399"/>
                          </a:cubicBezTo>
                          <a:cubicBezTo>
                            <a:pt x="14764" y="91916"/>
                            <a:pt x="45529" y="49435"/>
                            <a:pt x="64103" y="1238"/>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3" name="Freeform: Shape 152">
                      <a:extLst>
                        <a:ext uri="{FF2B5EF4-FFF2-40B4-BE49-F238E27FC236}">
                          <a16:creationId xmlns:a16="http://schemas.microsoft.com/office/drawing/2014/main" id="{98D532AC-C07B-4DB7-9A87-2A0B79174457}"/>
                        </a:ext>
                      </a:extLst>
                    </p:cNvPr>
                    <p:cNvSpPr/>
                    <p:nvPr/>
                  </p:nvSpPr>
                  <p:spPr>
                    <a:xfrm>
                      <a:off x="6742937" y="2258186"/>
                      <a:ext cx="62389" cy="96629"/>
                    </a:xfrm>
                    <a:custGeom>
                      <a:avLst/>
                      <a:gdLst>
                        <a:gd name="connsiteX0" fmla="*/ 953 w 62389"/>
                        <a:gd name="connsiteY0" fmla="*/ 96393 h 96629"/>
                        <a:gd name="connsiteX1" fmla="*/ 62389 w 62389"/>
                        <a:gd name="connsiteY1" fmla="*/ 2572 h 96629"/>
                        <a:gd name="connsiteX2" fmla="*/ 58674 w 62389"/>
                        <a:gd name="connsiteY2" fmla="*/ 0 h 96629"/>
                        <a:gd name="connsiteX3" fmla="*/ 95 w 62389"/>
                        <a:gd name="connsiteY3" fmla="*/ 95821 h 96629"/>
                        <a:gd name="connsiteX4" fmla="*/ 953 w 62389"/>
                        <a:gd name="connsiteY4" fmla="*/ 96393 h 96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89" h="96629">
                          <a:moveTo>
                            <a:pt x="953" y="96393"/>
                          </a:moveTo>
                          <a:cubicBezTo>
                            <a:pt x="22098" y="66866"/>
                            <a:pt x="45815" y="35719"/>
                            <a:pt x="62389" y="2572"/>
                          </a:cubicBezTo>
                          <a:cubicBezTo>
                            <a:pt x="61151" y="1715"/>
                            <a:pt x="59913" y="857"/>
                            <a:pt x="58674" y="0"/>
                          </a:cubicBezTo>
                          <a:cubicBezTo>
                            <a:pt x="39053" y="31814"/>
                            <a:pt x="21336" y="64865"/>
                            <a:pt x="95" y="95821"/>
                          </a:cubicBezTo>
                          <a:cubicBezTo>
                            <a:pt x="-286" y="96393"/>
                            <a:pt x="572" y="96965"/>
                            <a:pt x="953" y="96393"/>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4" name="Freeform: Shape 153">
                      <a:extLst>
                        <a:ext uri="{FF2B5EF4-FFF2-40B4-BE49-F238E27FC236}">
                          <a16:creationId xmlns:a16="http://schemas.microsoft.com/office/drawing/2014/main" id="{ADF81239-2DE4-498F-BA85-73B9B84FD928}"/>
                        </a:ext>
                      </a:extLst>
                    </p:cNvPr>
                    <p:cNvSpPr/>
                    <p:nvPr/>
                  </p:nvSpPr>
                  <p:spPr>
                    <a:xfrm>
                      <a:off x="6725030" y="2289047"/>
                      <a:ext cx="117252" cy="100584"/>
                    </a:xfrm>
                    <a:custGeom>
                      <a:avLst/>
                      <a:gdLst>
                        <a:gd name="connsiteX0" fmla="*/ 82296 w 117252"/>
                        <a:gd name="connsiteY0" fmla="*/ 34481 h 100584"/>
                        <a:gd name="connsiteX1" fmla="*/ 117253 w 117252"/>
                        <a:gd name="connsiteY1" fmla="*/ 2858 h 100584"/>
                        <a:gd name="connsiteX2" fmla="*/ 114205 w 117252"/>
                        <a:gd name="connsiteY2" fmla="*/ 0 h 100584"/>
                        <a:gd name="connsiteX3" fmla="*/ 56293 w 117252"/>
                        <a:gd name="connsiteY3" fmla="*/ 53531 h 100584"/>
                        <a:gd name="connsiteX4" fmla="*/ 0 w 117252"/>
                        <a:gd name="connsiteY4" fmla="*/ 99822 h 100584"/>
                        <a:gd name="connsiteX5" fmla="*/ 2953 w 117252"/>
                        <a:gd name="connsiteY5" fmla="*/ 100584 h 100584"/>
                        <a:gd name="connsiteX6" fmla="*/ 82296 w 117252"/>
                        <a:gd name="connsiteY6" fmla="*/ 34481 h 10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252" h="100584">
                          <a:moveTo>
                            <a:pt x="82296" y="34481"/>
                          </a:moveTo>
                          <a:cubicBezTo>
                            <a:pt x="93155" y="25051"/>
                            <a:pt x="107918" y="15240"/>
                            <a:pt x="117253" y="2858"/>
                          </a:cubicBezTo>
                          <a:cubicBezTo>
                            <a:pt x="116205" y="1905"/>
                            <a:pt x="115157" y="953"/>
                            <a:pt x="114205" y="0"/>
                          </a:cubicBezTo>
                          <a:cubicBezTo>
                            <a:pt x="99536" y="21241"/>
                            <a:pt x="72866" y="39433"/>
                            <a:pt x="56293" y="53531"/>
                          </a:cubicBezTo>
                          <a:cubicBezTo>
                            <a:pt x="37814" y="69342"/>
                            <a:pt x="18764" y="84392"/>
                            <a:pt x="0" y="99822"/>
                          </a:cubicBezTo>
                          <a:cubicBezTo>
                            <a:pt x="953" y="100108"/>
                            <a:pt x="1905" y="100394"/>
                            <a:pt x="2953" y="100584"/>
                          </a:cubicBezTo>
                          <a:cubicBezTo>
                            <a:pt x="30290" y="79534"/>
                            <a:pt x="56293" y="56959"/>
                            <a:pt x="82296" y="34481"/>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55" name="Freeform: Shape 154">
                  <a:extLst>
                    <a:ext uri="{FF2B5EF4-FFF2-40B4-BE49-F238E27FC236}">
                      <a16:creationId xmlns:a16="http://schemas.microsoft.com/office/drawing/2014/main" id="{DF8ECC81-E045-44E3-B7E4-3058B9955260}"/>
                    </a:ext>
                  </a:extLst>
                </p:cNvPr>
                <p:cNvSpPr/>
                <p:nvPr/>
              </p:nvSpPr>
              <p:spPr>
                <a:xfrm>
                  <a:off x="6404853" y="2438399"/>
                  <a:ext cx="274648" cy="439580"/>
                </a:xfrm>
                <a:custGeom>
                  <a:avLst/>
                  <a:gdLst>
                    <a:gd name="connsiteX0" fmla="*/ 246740 w 274648"/>
                    <a:gd name="connsiteY0" fmla="*/ 0 h 439580"/>
                    <a:gd name="connsiteX1" fmla="*/ 7091 w 274648"/>
                    <a:gd name="connsiteY1" fmla="*/ 397955 h 439580"/>
                    <a:gd name="connsiteX2" fmla="*/ 42 w 274648"/>
                    <a:gd name="connsiteY2" fmla="*/ 432244 h 439580"/>
                    <a:gd name="connsiteX3" fmla="*/ 2805 w 274648"/>
                    <a:gd name="connsiteY3" fmla="*/ 438912 h 439580"/>
                    <a:gd name="connsiteX4" fmla="*/ 11758 w 274648"/>
                    <a:gd name="connsiteY4" fmla="*/ 436817 h 439580"/>
                    <a:gd name="connsiteX5" fmla="*/ 79957 w 274648"/>
                    <a:gd name="connsiteY5" fmla="*/ 357092 h 439580"/>
                    <a:gd name="connsiteX6" fmla="*/ 274648 w 274648"/>
                    <a:gd name="connsiteY6" fmla="*/ 19907 h 439580"/>
                    <a:gd name="connsiteX7" fmla="*/ 246740 w 274648"/>
                    <a:gd name="connsiteY7" fmla="*/ 0 h 43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648" h="439580">
                      <a:moveTo>
                        <a:pt x="246740" y="0"/>
                      </a:moveTo>
                      <a:cubicBezTo>
                        <a:pt x="155586" y="117729"/>
                        <a:pt x="56240" y="257365"/>
                        <a:pt x="7091" y="397955"/>
                      </a:cubicBezTo>
                      <a:cubicBezTo>
                        <a:pt x="3186" y="409004"/>
                        <a:pt x="-434" y="420529"/>
                        <a:pt x="42" y="432244"/>
                      </a:cubicBezTo>
                      <a:cubicBezTo>
                        <a:pt x="138" y="434721"/>
                        <a:pt x="614" y="437579"/>
                        <a:pt x="2805" y="438912"/>
                      </a:cubicBezTo>
                      <a:cubicBezTo>
                        <a:pt x="5567" y="440627"/>
                        <a:pt x="9091" y="438721"/>
                        <a:pt x="11758" y="436817"/>
                      </a:cubicBezTo>
                      <a:cubicBezTo>
                        <a:pt x="40047" y="415957"/>
                        <a:pt x="60336" y="386239"/>
                        <a:pt x="79957" y="357092"/>
                      </a:cubicBezTo>
                      <a:cubicBezTo>
                        <a:pt x="152728" y="249269"/>
                        <a:pt x="225690" y="140399"/>
                        <a:pt x="274648" y="19907"/>
                      </a:cubicBezTo>
                      <a:lnTo>
                        <a:pt x="246740" y="0"/>
                      </a:lnTo>
                      <a:close/>
                    </a:path>
                  </a:pathLst>
                </a:custGeom>
                <a:solidFill>
                  <a:srgbClr val="7962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6" name="Freeform: Shape 155">
                  <a:extLst>
                    <a:ext uri="{FF2B5EF4-FFF2-40B4-BE49-F238E27FC236}">
                      <a16:creationId xmlns:a16="http://schemas.microsoft.com/office/drawing/2014/main" id="{CBDBEC57-0056-4C9E-B964-DFB578966F7A}"/>
                    </a:ext>
                  </a:extLst>
                </p:cNvPr>
                <p:cNvSpPr/>
                <p:nvPr/>
              </p:nvSpPr>
              <p:spPr>
                <a:xfrm>
                  <a:off x="6637189" y="2369814"/>
                  <a:ext cx="94902" cy="106683"/>
                </a:xfrm>
                <a:custGeom>
                  <a:avLst/>
                  <a:gdLst>
                    <a:gd name="connsiteX0" fmla="*/ 79650 w 94902"/>
                    <a:gd name="connsiteY0" fmla="*/ 81158 h 106683"/>
                    <a:gd name="connsiteX1" fmla="*/ 92508 w 94902"/>
                    <a:gd name="connsiteY1" fmla="*/ 50297 h 106683"/>
                    <a:gd name="connsiteX2" fmla="*/ 91651 w 94902"/>
                    <a:gd name="connsiteY2" fmla="*/ 19341 h 106683"/>
                    <a:gd name="connsiteX3" fmla="*/ 74125 w 94902"/>
                    <a:gd name="connsiteY3" fmla="*/ 3339 h 106683"/>
                    <a:gd name="connsiteX4" fmla="*/ 58123 w 94902"/>
                    <a:gd name="connsiteY4" fmla="*/ 101 h 106683"/>
                    <a:gd name="connsiteX5" fmla="*/ 29548 w 94902"/>
                    <a:gd name="connsiteY5" fmla="*/ 16198 h 106683"/>
                    <a:gd name="connsiteX6" fmla="*/ 12784 w 94902"/>
                    <a:gd name="connsiteY6" fmla="*/ 35724 h 106683"/>
                    <a:gd name="connsiteX7" fmla="*/ 21071 w 94902"/>
                    <a:gd name="connsiteY7" fmla="*/ 98303 h 106683"/>
                    <a:gd name="connsiteX8" fmla="*/ 79650 w 94902"/>
                    <a:gd name="connsiteY8" fmla="*/ 81158 h 10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02" h="106683">
                      <a:moveTo>
                        <a:pt x="79650" y="81158"/>
                      </a:moveTo>
                      <a:cubicBezTo>
                        <a:pt x="84793" y="71252"/>
                        <a:pt x="89651" y="61156"/>
                        <a:pt x="92508" y="50297"/>
                      </a:cubicBezTo>
                      <a:cubicBezTo>
                        <a:pt x="95271" y="40296"/>
                        <a:pt x="96414" y="28961"/>
                        <a:pt x="91651" y="19341"/>
                      </a:cubicBezTo>
                      <a:cubicBezTo>
                        <a:pt x="88032" y="12197"/>
                        <a:pt x="81174" y="6863"/>
                        <a:pt x="74125" y="3339"/>
                      </a:cubicBezTo>
                      <a:cubicBezTo>
                        <a:pt x="69172" y="863"/>
                        <a:pt x="63648" y="-376"/>
                        <a:pt x="58123" y="101"/>
                      </a:cubicBezTo>
                      <a:cubicBezTo>
                        <a:pt x="46884" y="1148"/>
                        <a:pt x="37359" y="8483"/>
                        <a:pt x="29548" y="16198"/>
                      </a:cubicBezTo>
                      <a:cubicBezTo>
                        <a:pt x="23452" y="22199"/>
                        <a:pt x="18023" y="28866"/>
                        <a:pt x="12784" y="35724"/>
                      </a:cubicBezTo>
                      <a:cubicBezTo>
                        <a:pt x="-7218" y="61537"/>
                        <a:pt x="-3218" y="83635"/>
                        <a:pt x="21071" y="98303"/>
                      </a:cubicBezTo>
                      <a:cubicBezTo>
                        <a:pt x="43740" y="112972"/>
                        <a:pt x="65172" y="109067"/>
                        <a:pt x="79650" y="81158"/>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7" name="Freeform: Shape 156">
                  <a:extLst>
                    <a:ext uri="{FF2B5EF4-FFF2-40B4-BE49-F238E27FC236}">
                      <a16:creationId xmlns:a16="http://schemas.microsoft.com/office/drawing/2014/main" id="{44951327-09E6-434C-842B-EFA6649D872A}"/>
                    </a:ext>
                  </a:extLst>
                </p:cNvPr>
                <p:cNvSpPr/>
                <p:nvPr/>
              </p:nvSpPr>
              <p:spPr>
                <a:xfrm>
                  <a:off x="6650652" y="2377624"/>
                  <a:ext cx="62684" cy="56847"/>
                </a:xfrm>
                <a:custGeom>
                  <a:avLst/>
                  <a:gdLst>
                    <a:gd name="connsiteX0" fmla="*/ 31135 w 62684"/>
                    <a:gd name="connsiteY0" fmla="*/ 9340 h 56847"/>
                    <a:gd name="connsiteX1" fmla="*/ 750 w 62684"/>
                    <a:gd name="connsiteY1" fmla="*/ 48773 h 56847"/>
                    <a:gd name="connsiteX2" fmla="*/ 1322 w 62684"/>
                    <a:gd name="connsiteY2" fmla="*/ 55917 h 56847"/>
                    <a:gd name="connsiteX3" fmla="*/ 6942 w 62684"/>
                    <a:gd name="connsiteY3" fmla="*/ 55917 h 56847"/>
                    <a:gd name="connsiteX4" fmla="*/ 10847 w 62684"/>
                    <a:gd name="connsiteY4" fmla="*/ 51250 h 56847"/>
                    <a:gd name="connsiteX5" fmla="*/ 39612 w 62684"/>
                    <a:gd name="connsiteY5" fmla="*/ 19913 h 56847"/>
                    <a:gd name="connsiteX6" fmla="*/ 57900 w 62684"/>
                    <a:gd name="connsiteY6" fmla="*/ 13245 h 56847"/>
                    <a:gd name="connsiteX7" fmla="*/ 61234 w 62684"/>
                    <a:gd name="connsiteY7" fmla="*/ 11816 h 56847"/>
                    <a:gd name="connsiteX8" fmla="*/ 61044 w 62684"/>
                    <a:gd name="connsiteY8" fmla="*/ 4196 h 56847"/>
                    <a:gd name="connsiteX9" fmla="*/ 31135 w 62684"/>
                    <a:gd name="connsiteY9" fmla="*/ 934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684" h="56847">
                      <a:moveTo>
                        <a:pt x="31135" y="9340"/>
                      </a:moveTo>
                      <a:cubicBezTo>
                        <a:pt x="17991" y="19913"/>
                        <a:pt x="6180" y="32867"/>
                        <a:pt x="750" y="48773"/>
                      </a:cubicBezTo>
                      <a:cubicBezTo>
                        <a:pt x="-107" y="51155"/>
                        <a:pt x="-583" y="54203"/>
                        <a:pt x="1322" y="55917"/>
                      </a:cubicBezTo>
                      <a:cubicBezTo>
                        <a:pt x="2846" y="57251"/>
                        <a:pt x="5322" y="57060"/>
                        <a:pt x="6942" y="55917"/>
                      </a:cubicBezTo>
                      <a:cubicBezTo>
                        <a:pt x="8656" y="54774"/>
                        <a:pt x="9799" y="53060"/>
                        <a:pt x="10847" y="51250"/>
                      </a:cubicBezTo>
                      <a:cubicBezTo>
                        <a:pt x="18467" y="39058"/>
                        <a:pt x="27039" y="26771"/>
                        <a:pt x="39612" y="19913"/>
                      </a:cubicBezTo>
                      <a:cubicBezTo>
                        <a:pt x="45327" y="16769"/>
                        <a:pt x="51614" y="14864"/>
                        <a:pt x="57900" y="13245"/>
                      </a:cubicBezTo>
                      <a:cubicBezTo>
                        <a:pt x="59043" y="12959"/>
                        <a:pt x="60282" y="12578"/>
                        <a:pt x="61234" y="11816"/>
                      </a:cubicBezTo>
                      <a:cubicBezTo>
                        <a:pt x="63425" y="10007"/>
                        <a:pt x="62949" y="6292"/>
                        <a:pt x="61044" y="4196"/>
                      </a:cubicBezTo>
                      <a:cubicBezTo>
                        <a:pt x="52471" y="-5233"/>
                        <a:pt x="38660" y="3339"/>
                        <a:pt x="31135" y="934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8" name="Freeform: Shape 157">
                  <a:extLst>
                    <a:ext uri="{FF2B5EF4-FFF2-40B4-BE49-F238E27FC236}">
                      <a16:creationId xmlns:a16="http://schemas.microsoft.com/office/drawing/2014/main" id="{08BD3905-18C9-462E-9EC9-C6EF3FA840E8}"/>
                    </a:ext>
                  </a:extLst>
                </p:cNvPr>
                <p:cNvSpPr/>
                <p:nvPr/>
              </p:nvSpPr>
              <p:spPr>
                <a:xfrm>
                  <a:off x="6344066" y="2493490"/>
                  <a:ext cx="140743" cy="381822"/>
                </a:xfrm>
                <a:custGeom>
                  <a:avLst/>
                  <a:gdLst>
                    <a:gd name="connsiteX0" fmla="*/ 125123 w 140743"/>
                    <a:gd name="connsiteY0" fmla="*/ 2440 h 381822"/>
                    <a:gd name="connsiteX1" fmla="*/ 83213 w 140743"/>
                    <a:gd name="connsiteY1" fmla="*/ 821 h 381822"/>
                    <a:gd name="connsiteX2" fmla="*/ 536 w 140743"/>
                    <a:gd name="connsiteY2" fmla="*/ 340959 h 381822"/>
                    <a:gd name="connsiteX3" fmla="*/ 2917 w 140743"/>
                    <a:gd name="connsiteY3" fmla="*/ 375915 h 381822"/>
                    <a:gd name="connsiteX4" fmla="*/ 7394 w 140743"/>
                    <a:gd name="connsiteY4" fmla="*/ 381630 h 381822"/>
                    <a:gd name="connsiteX5" fmla="*/ 15395 w 140743"/>
                    <a:gd name="connsiteY5" fmla="*/ 377249 h 381822"/>
                    <a:gd name="connsiteX6" fmla="*/ 59781 w 140743"/>
                    <a:gd name="connsiteY6" fmla="*/ 282189 h 381822"/>
                    <a:gd name="connsiteX7" fmla="*/ 140744 w 140743"/>
                    <a:gd name="connsiteY7" fmla="*/ 4631 h 381822"/>
                    <a:gd name="connsiteX8" fmla="*/ 125123 w 140743"/>
                    <a:gd name="connsiteY8" fmla="*/ 2440 h 38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43" h="381822">
                      <a:moveTo>
                        <a:pt x="125123" y="2440"/>
                      </a:moveTo>
                      <a:cubicBezTo>
                        <a:pt x="113121" y="916"/>
                        <a:pt x="97405" y="-1179"/>
                        <a:pt x="83213" y="821"/>
                      </a:cubicBezTo>
                      <a:cubicBezTo>
                        <a:pt x="42541" y="111216"/>
                        <a:pt x="7870" y="229611"/>
                        <a:pt x="536" y="340959"/>
                      </a:cubicBezTo>
                      <a:cubicBezTo>
                        <a:pt x="-226" y="352674"/>
                        <a:pt x="-702" y="364771"/>
                        <a:pt x="2917" y="375915"/>
                      </a:cubicBezTo>
                      <a:cubicBezTo>
                        <a:pt x="3679" y="378297"/>
                        <a:pt x="4917" y="380964"/>
                        <a:pt x="7394" y="381630"/>
                      </a:cubicBezTo>
                      <a:cubicBezTo>
                        <a:pt x="10537" y="382583"/>
                        <a:pt x="13395" y="379821"/>
                        <a:pt x="15395" y="377249"/>
                      </a:cubicBezTo>
                      <a:cubicBezTo>
                        <a:pt x="37112" y="349531"/>
                        <a:pt x="48637" y="315527"/>
                        <a:pt x="59781" y="282189"/>
                      </a:cubicBezTo>
                      <a:cubicBezTo>
                        <a:pt x="90357" y="190845"/>
                        <a:pt x="120932" y="98738"/>
                        <a:pt x="140744" y="4631"/>
                      </a:cubicBezTo>
                      <a:cubicBezTo>
                        <a:pt x="135600" y="3869"/>
                        <a:pt x="130362" y="3107"/>
                        <a:pt x="125123" y="2440"/>
                      </a:cubicBezTo>
                      <a:close/>
                    </a:path>
                  </a:pathLst>
                </a:custGeom>
                <a:solidFill>
                  <a:srgbClr val="BBC0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9" name="Freeform: Shape 158">
                  <a:extLst>
                    <a:ext uri="{FF2B5EF4-FFF2-40B4-BE49-F238E27FC236}">
                      <a16:creationId xmlns:a16="http://schemas.microsoft.com/office/drawing/2014/main" id="{C250A8ED-BAB5-4CE0-A851-416EF9B3EBA1}"/>
                    </a:ext>
                  </a:extLst>
                </p:cNvPr>
                <p:cNvSpPr/>
                <p:nvPr/>
              </p:nvSpPr>
              <p:spPr>
                <a:xfrm>
                  <a:off x="6404948" y="2527363"/>
                  <a:ext cx="231595" cy="350617"/>
                </a:xfrm>
                <a:custGeom>
                  <a:avLst/>
                  <a:gdLst>
                    <a:gd name="connsiteX0" fmla="*/ 179970 w 231595"/>
                    <a:gd name="connsiteY0" fmla="*/ 0 h 350617"/>
                    <a:gd name="connsiteX1" fmla="*/ 7091 w 231595"/>
                    <a:gd name="connsiteY1" fmla="*/ 308991 h 350617"/>
                    <a:gd name="connsiteX2" fmla="*/ 42 w 231595"/>
                    <a:gd name="connsiteY2" fmla="*/ 343281 h 350617"/>
                    <a:gd name="connsiteX3" fmla="*/ 2805 w 231595"/>
                    <a:gd name="connsiteY3" fmla="*/ 349949 h 350617"/>
                    <a:gd name="connsiteX4" fmla="*/ 11758 w 231595"/>
                    <a:gd name="connsiteY4" fmla="*/ 347853 h 350617"/>
                    <a:gd name="connsiteX5" fmla="*/ 79957 w 231595"/>
                    <a:gd name="connsiteY5" fmla="*/ 268129 h 350617"/>
                    <a:gd name="connsiteX6" fmla="*/ 231595 w 231595"/>
                    <a:gd name="connsiteY6" fmla="*/ 23527 h 350617"/>
                    <a:gd name="connsiteX7" fmla="*/ 179970 w 231595"/>
                    <a:gd name="connsiteY7" fmla="*/ 0 h 35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595" h="350617">
                      <a:moveTo>
                        <a:pt x="179970" y="0"/>
                      </a:moveTo>
                      <a:cubicBezTo>
                        <a:pt x="110437" y="96393"/>
                        <a:pt x="44238" y="202406"/>
                        <a:pt x="7091" y="308991"/>
                      </a:cubicBezTo>
                      <a:cubicBezTo>
                        <a:pt x="3186" y="320040"/>
                        <a:pt x="-434" y="331565"/>
                        <a:pt x="42" y="343281"/>
                      </a:cubicBezTo>
                      <a:cubicBezTo>
                        <a:pt x="138" y="345758"/>
                        <a:pt x="614" y="348615"/>
                        <a:pt x="2805" y="349949"/>
                      </a:cubicBezTo>
                      <a:cubicBezTo>
                        <a:pt x="5567" y="351663"/>
                        <a:pt x="9091" y="349758"/>
                        <a:pt x="11758" y="347853"/>
                      </a:cubicBezTo>
                      <a:cubicBezTo>
                        <a:pt x="40047" y="326993"/>
                        <a:pt x="60336" y="297275"/>
                        <a:pt x="79957" y="268129"/>
                      </a:cubicBezTo>
                      <a:cubicBezTo>
                        <a:pt x="133583" y="188595"/>
                        <a:pt x="187399" y="108490"/>
                        <a:pt x="231595" y="23527"/>
                      </a:cubicBezTo>
                      <a:cubicBezTo>
                        <a:pt x="214355" y="15716"/>
                        <a:pt x="197305" y="7525"/>
                        <a:pt x="179970" y="0"/>
                      </a:cubicBezTo>
                      <a:close/>
                    </a:path>
                  </a:pathLst>
                </a:custGeom>
                <a:solidFill>
                  <a:srgbClr val="BBC0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60" name="Graphic 90">
                <a:extLst>
                  <a:ext uri="{FF2B5EF4-FFF2-40B4-BE49-F238E27FC236}">
                    <a16:creationId xmlns:a16="http://schemas.microsoft.com/office/drawing/2014/main" id="{34A25877-0D86-4D8D-A243-85A814F10295}"/>
                  </a:ext>
                </a:extLst>
              </p:cNvPr>
              <p:cNvGrpSpPr/>
              <p:nvPr/>
            </p:nvGrpSpPr>
            <p:grpSpPr>
              <a:xfrm>
                <a:off x="5427440" y="2429350"/>
                <a:ext cx="307451" cy="516181"/>
                <a:chOff x="5427440" y="2429350"/>
                <a:chExt cx="307451" cy="516181"/>
              </a:xfrm>
            </p:grpSpPr>
            <p:sp>
              <p:nvSpPr>
                <p:cNvPr id="161" name="Freeform: Shape 160">
                  <a:extLst>
                    <a:ext uri="{FF2B5EF4-FFF2-40B4-BE49-F238E27FC236}">
                      <a16:creationId xmlns:a16="http://schemas.microsoft.com/office/drawing/2014/main" id="{CD0ADF78-608D-4F62-A631-4681192B91EF}"/>
                    </a:ext>
                  </a:extLst>
                </p:cNvPr>
                <p:cNvSpPr/>
                <p:nvPr/>
              </p:nvSpPr>
              <p:spPr>
                <a:xfrm>
                  <a:off x="5427440" y="2429350"/>
                  <a:ext cx="46291" cy="46196"/>
                </a:xfrm>
                <a:custGeom>
                  <a:avLst/>
                  <a:gdLst>
                    <a:gd name="connsiteX0" fmla="*/ 20860 w 46291"/>
                    <a:gd name="connsiteY0" fmla="*/ 46196 h 46196"/>
                    <a:gd name="connsiteX1" fmla="*/ 0 w 46291"/>
                    <a:gd name="connsiteY1" fmla="*/ 4953 h 46196"/>
                    <a:gd name="connsiteX2" fmla="*/ 32671 w 46291"/>
                    <a:gd name="connsiteY2" fmla="*/ 0 h 46196"/>
                    <a:gd name="connsiteX3" fmla="*/ 46291 w 46291"/>
                    <a:gd name="connsiteY3" fmla="*/ 36767 h 46196"/>
                  </a:gdLst>
                  <a:ahLst/>
                  <a:cxnLst>
                    <a:cxn ang="0">
                      <a:pos x="connsiteX0" y="connsiteY0"/>
                    </a:cxn>
                    <a:cxn ang="0">
                      <a:pos x="connsiteX1" y="connsiteY1"/>
                    </a:cxn>
                    <a:cxn ang="0">
                      <a:pos x="connsiteX2" y="connsiteY2"/>
                    </a:cxn>
                    <a:cxn ang="0">
                      <a:pos x="connsiteX3" y="connsiteY3"/>
                    </a:cxn>
                  </a:cxnLst>
                  <a:rect l="l" t="t" r="r" b="b"/>
                  <a:pathLst>
                    <a:path w="46291" h="46196">
                      <a:moveTo>
                        <a:pt x="20860" y="46196"/>
                      </a:moveTo>
                      <a:lnTo>
                        <a:pt x="0" y="4953"/>
                      </a:lnTo>
                      <a:lnTo>
                        <a:pt x="32671" y="0"/>
                      </a:lnTo>
                      <a:lnTo>
                        <a:pt x="46291" y="36767"/>
                      </a:ln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2" name="Freeform: Shape 161">
                  <a:extLst>
                    <a:ext uri="{FF2B5EF4-FFF2-40B4-BE49-F238E27FC236}">
                      <a16:creationId xmlns:a16="http://schemas.microsoft.com/office/drawing/2014/main" id="{196ACBC0-FBB7-4C45-B6FB-F8C99E90D97C}"/>
                    </a:ext>
                  </a:extLst>
                </p:cNvPr>
                <p:cNvSpPr/>
                <p:nvPr/>
              </p:nvSpPr>
              <p:spPr>
                <a:xfrm>
                  <a:off x="5443728" y="2455353"/>
                  <a:ext cx="30003" cy="20193"/>
                </a:xfrm>
                <a:custGeom>
                  <a:avLst/>
                  <a:gdLst>
                    <a:gd name="connsiteX0" fmla="*/ 0 w 30003"/>
                    <a:gd name="connsiteY0" fmla="*/ 11049 h 20193"/>
                    <a:gd name="connsiteX1" fmla="*/ 4572 w 30003"/>
                    <a:gd name="connsiteY1" fmla="*/ 20193 h 20193"/>
                    <a:gd name="connsiteX2" fmla="*/ 30004 w 30003"/>
                    <a:gd name="connsiteY2" fmla="*/ 10858 h 20193"/>
                    <a:gd name="connsiteX3" fmla="*/ 26003 w 30003"/>
                    <a:gd name="connsiteY3" fmla="*/ 0 h 20193"/>
                    <a:gd name="connsiteX4" fmla="*/ 0 w 30003"/>
                    <a:gd name="connsiteY4" fmla="*/ 11049 h 2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3" h="20193">
                      <a:moveTo>
                        <a:pt x="0" y="11049"/>
                      </a:moveTo>
                      <a:lnTo>
                        <a:pt x="4572" y="20193"/>
                      </a:lnTo>
                      <a:lnTo>
                        <a:pt x="30004" y="10858"/>
                      </a:lnTo>
                      <a:lnTo>
                        <a:pt x="26003" y="0"/>
                      </a:lnTo>
                      <a:cubicBezTo>
                        <a:pt x="17240" y="3334"/>
                        <a:pt x="8572" y="7049"/>
                        <a:pt x="0" y="11049"/>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3" name="Freeform: Shape 162">
                  <a:extLst>
                    <a:ext uri="{FF2B5EF4-FFF2-40B4-BE49-F238E27FC236}">
                      <a16:creationId xmlns:a16="http://schemas.microsoft.com/office/drawing/2014/main" id="{12314AA6-6380-41F0-94FE-39CF3D143015}"/>
                    </a:ext>
                  </a:extLst>
                </p:cNvPr>
                <p:cNvSpPr/>
                <p:nvPr/>
              </p:nvSpPr>
              <p:spPr>
                <a:xfrm>
                  <a:off x="5427721" y="2459354"/>
                  <a:ext cx="307170" cy="486178"/>
                </a:xfrm>
                <a:custGeom>
                  <a:avLst/>
                  <a:gdLst>
                    <a:gd name="connsiteX0" fmla="*/ 120687 w 307170"/>
                    <a:gd name="connsiteY0" fmla="*/ 40862 h 486178"/>
                    <a:gd name="connsiteX1" fmla="*/ 63727 w 307170"/>
                    <a:gd name="connsiteY1" fmla="*/ 29432 h 486178"/>
                    <a:gd name="connsiteX2" fmla="*/ 45344 w 307170"/>
                    <a:gd name="connsiteY2" fmla="*/ 0 h 486178"/>
                    <a:gd name="connsiteX3" fmla="*/ 30675 w 307170"/>
                    <a:gd name="connsiteY3" fmla="*/ 7334 h 486178"/>
                    <a:gd name="connsiteX4" fmla="*/ 15721 w 307170"/>
                    <a:gd name="connsiteY4" fmla="*/ 14192 h 486178"/>
                    <a:gd name="connsiteX5" fmla="*/ 27056 w 307170"/>
                    <a:gd name="connsiteY5" fmla="*/ 46958 h 486178"/>
                    <a:gd name="connsiteX6" fmla="*/ 5 w 307170"/>
                    <a:gd name="connsiteY6" fmla="*/ 98393 h 486178"/>
                    <a:gd name="connsiteX7" fmla="*/ 183075 w 307170"/>
                    <a:gd name="connsiteY7" fmla="*/ 486156 h 486178"/>
                    <a:gd name="connsiteX8" fmla="*/ 248703 w 307170"/>
                    <a:gd name="connsiteY8" fmla="*/ 464630 h 486178"/>
                    <a:gd name="connsiteX9" fmla="*/ 306710 w 307170"/>
                    <a:gd name="connsiteY9" fmla="*/ 427196 h 486178"/>
                    <a:gd name="connsiteX10" fmla="*/ 120687 w 307170"/>
                    <a:gd name="connsiteY10" fmla="*/ 40862 h 48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170" h="486178">
                      <a:moveTo>
                        <a:pt x="120687" y="40862"/>
                      </a:moveTo>
                      <a:cubicBezTo>
                        <a:pt x="103256" y="28003"/>
                        <a:pt x="75157" y="36290"/>
                        <a:pt x="63727" y="29432"/>
                      </a:cubicBezTo>
                      <a:cubicBezTo>
                        <a:pt x="56202" y="24955"/>
                        <a:pt x="45344" y="0"/>
                        <a:pt x="45344" y="0"/>
                      </a:cubicBezTo>
                      <a:lnTo>
                        <a:pt x="30675" y="7334"/>
                      </a:lnTo>
                      <a:lnTo>
                        <a:pt x="15721" y="14192"/>
                      </a:lnTo>
                      <a:cubicBezTo>
                        <a:pt x="15721" y="14192"/>
                        <a:pt x="28294" y="38291"/>
                        <a:pt x="27056" y="46958"/>
                      </a:cubicBezTo>
                      <a:cubicBezTo>
                        <a:pt x="25151" y="60198"/>
                        <a:pt x="1053" y="76771"/>
                        <a:pt x="5" y="98393"/>
                      </a:cubicBezTo>
                      <a:cubicBezTo>
                        <a:pt x="-1043" y="121729"/>
                        <a:pt x="164978" y="485299"/>
                        <a:pt x="183075" y="486156"/>
                      </a:cubicBezTo>
                      <a:cubicBezTo>
                        <a:pt x="198696" y="486823"/>
                        <a:pt x="233558" y="472249"/>
                        <a:pt x="248703" y="464630"/>
                      </a:cubicBezTo>
                      <a:cubicBezTo>
                        <a:pt x="264133" y="457676"/>
                        <a:pt x="297375" y="439769"/>
                        <a:pt x="306710" y="427196"/>
                      </a:cubicBezTo>
                      <a:cubicBezTo>
                        <a:pt x="317378" y="412623"/>
                        <a:pt x="139451" y="54673"/>
                        <a:pt x="120687" y="4086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4" name="Freeform: Shape 163">
                  <a:extLst>
                    <a:ext uri="{FF2B5EF4-FFF2-40B4-BE49-F238E27FC236}">
                      <a16:creationId xmlns:a16="http://schemas.microsoft.com/office/drawing/2014/main" id="{45FDB792-5A67-40F0-879A-63C0FC8D916F}"/>
                    </a:ext>
                  </a:extLst>
                </p:cNvPr>
                <p:cNvSpPr/>
                <p:nvPr/>
              </p:nvSpPr>
              <p:spPr>
                <a:xfrm>
                  <a:off x="5432202" y="2512599"/>
                  <a:ext cx="285368" cy="389477"/>
                </a:xfrm>
                <a:custGeom>
                  <a:avLst/>
                  <a:gdLst>
                    <a:gd name="connsiteX0" fmla="*/ 230600 w 285368"/>
                    <a:gd name="connsiteY0" fmla="*/ 357569 h 389477"/>
                    <a:gd name="connsiteX1" fmla="*/ 285369 w 285368"/>
                    <a:gd name="connsiteY1" fmla="*/ 321373 h 389477"/>
                    <a:gd name="connsiteX2" fmla="*/ 125444 w 285368"/>
                    <a:gd name="connsiteY2" fmla="*/ 0 h 389477"/>
                    <a:gd name="connsiteX3" fmla="*/ 83915 w 285368"/>
                    <a:gd name="connsiteY3" fmla="*/ 26575 h 389477"/>
                    <a:gd name="connsiteX4" fmla="*/ 0 w 285368"/>
                    <a:gd name="connsiteY4" fmla="*/ 62008 h 389477"/>
                    <a:gd name="connsiteX5" fmla="*/ 149733 w 285368"/>
                    <a:gd name="connsiteY5" fmla="*/ 389477 h 389477"/>
                    <a:gd name="connsiteX6" fmla="*/ 230600 w 285368"/>
                    <a:gd name="connsiteY6" fmla="*/ 357569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68" h="389477">
                      <a:moveTo>
                        <a:pt x="230600" y="357569"/>
                      </a:moveTo>
                      <a:cubicBezTo>
                        <a:pt x="250508" y="346519"/>
                        <a:pt x="268795" y="335185"/>
                        <a:pt x="285369" y="321373"/>
                      </a:cubicBezTo>
                      <a:cubicBezTo>
                        <a:pt x="247269" y="230410"/>
                        <a:pt x="156686" y="49625"/>
                        <a:pt x="125444" y="0"/>
                      </a:cubicBezTo>
                      <a:cubicBezTo>
                        <a:pt x="112204" y="10096"/>
                        <a:pt x="97822" y="18764"/>
                        <a:pt x="83915" y="26575"/>
                      </a:cubicBezTo>
                      <a:cubicBezTo>
                        <a:pt x="57341" y="41529"/>
                        <a:pt x="29146" y="53340"/>
                        <a:pt x="0" y="62008"/>
                      </a:cubicBezTo>
                      <a:cubicBezTo>
                        <a:pt x="20288" y="120301"/>
                        <a:pt x="103918" y="304705"/>
                        <a:pt x="149733" y="389477"/>
                      </a:cubicBezTo>
                      <a:cubicBezTo>
                        <a:pt x="178498" y="385858"/>
                        <a:pt x="205549" y="371380"/>
                        <a:pt x="230600" y="357569"/>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5" name="Freeform: Shape 164">
                  <a:extLst>
                    <a:ext uri="{FF2B5EF4-FFF2-40B4-BE49-F238E27FC236}">
                      <a16:creationId xmlns:a16="http://schemas.microsoft.com/office/drawing/2014/main" id="{393858EC-026F-4142-A719-5A29BEADCB44}"/>
                    </a:ext>
                  </a:extLst>
                </p:cNvPr>
                <p:cNvSpPr/>
                <p:nvPr/>
              </p:nvSpPr>
              <p:spPr>
                <a:xfrm>
                  <a:off x="5457825" y="2638424"/>
                  <a:ext cx="219265" cy="176307"/>
                </a:xfrm>
                <a:custGeom>
                  <a:avLst/>
                  <a:gdLst>
                    <a:gd name="connsiteX0" fmla="*/ 217742 w 219265"/>
                    <a:gd name="connsiteY0" fmla="*/ 102679 h 176307"/>
                    <a:gd name="connsiteX1" fmla="*/ 217456 w 219265"/>
                    <a:gd name="connsiteY1" fmla="*/ 102108 h 176307"/>
                    <a:gd name="connsiteX2" fmla="*/ 206407 w 219265"/>
                    <a:gd name="connsiteY2" fmla="*/ 78867 h 176307"/>
                    <a:gd name="connsiteX3" fmla="*/ 206407 w 219265"/>
                    <a:gd name="connsiteY3" fmla="*/ 78867 h 176307"/>
                    <a:gd name="connsiteX4" fmla="*/ 200977 w 219265"/>
                    <a:gd name="connsiteY4" fmla="*/ 67627 h 176307"/>
                    <a:gd name="connsiteX5" fmla="*/ 200406 w 219265"/>
                    <a:gd name="connsiteY5" fmla="*/ 66485 h 176307"/>
                    <a:gd name="connsiteX6" fmla="*/ 189167 w 219265"/>
                    <a:gd name="connsiteY6" fmla="*/ 43529 h 176307"/>
                    <a:gd name="connsiteX7" fmla="*/ 188690 w 219265"/>
                    <a:gd name="connsiteY7" fmla="*/ 42481 h 176307"/>
                    <a:gd name="connsiteX8" fmla="*/ 183547 w 219265"/>
                    <a:gd name="connsiteY8" fmla="*/ 32004 h 176307"/>
                    <a:gd name="connsiteX9" fmla="*/ 182975 w 219265"/>
                    <a:gd name="connsiteY9" fmla="*/ 30766 h 176307"/>
                    <a:gd name="connsiteX10" fmla="*/ 182213 w 219265"/>
                    <a:gd name="connsiteY10" fmla="*/ 29242 h 176307"/>
                    <a:gd name="connsiteX11" fmla="*/ 178213 w 219265"/>
                    <a:gd name="connsiteY11" fmla="*/ 31528 h 176307"/>
                    <a:gd name="connsiteX12" fmla="*/ 119634 w 219265"/>
                    <a:gd name="connsiteY12" fmla="*/ 60960 h 176307"/>
                    <a:gd name="connsiteX13" fmla="*/ 86677 w 219265"/>
                    <a:gd name="connsiteY13" fmla="*/ 68675 h 176307"/>
                    <a:gd name="connsiteX14" fmla="*/ 35243 w 219265"/>
                    <a:gd name="connsiteY14" fmla="*/ 41624 h 176307"/>
                    <a:gd name="connsiteX15" fmla="*/ 0 w 219265"/>
                    <a:gd name="connsiteY15" fmla="*/ 0 h 176307"/>
                    <a:gd name="connsiteX16" fmla="*/ 39719 w 219265"/>
                    <a:gd name="connsiteY16" fmla="*/ 89916 h 176307"/>
                    <a:gd name="connsiteX17" fmla="*/ 39910 w 219265"/>
                    <a:gd name="connsiteY17" fmla="*/ 90392 h 176307"/>
                    <a:gd name="connsiteX18" fmla="*/ 56293 w 219265"/>
                    <a:gd name="connsiteY18" fmla="*/ 126016 h 176307"/>
                    <a:gd name="connsiteX19" fmla="*/ 56578 w 219265"/>
                    <a:gd name="connsiteY19" fmla="*/ 126587 h 176307"/>
                    <a:gd name="connsiteX20" fmla="*/ 73152 w 219265"/>
                    <a:gd name="connsiteY20" fmla="*/ 161735 h 176307"/>
                    <a:gd name="connsiteX21" fmla="*/ 73343 w 219265"/>
                    <a:gd name="connsiteY21" fmla="*/ 162211 h 176307"/>
                    <a:gd name="connsiteX22" fmla="*/ 80105 w 219265"/>
                    <a:gd name="connsiteY22" fmla="*/ 176308 h 176307"/>
                    <a:gd name="connsiteX23" fmla="*/ 219266 w 219265"/>
                    <a:gd name="connsiteY23" fmla="*/ 105918 h 176307"/>
                    <a:gd name="connsiteX24" fmla="*/ 217742 w 219265"/>
                    <a:gd name="connsiteY24" fmla="*/ 102679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265" h="176307">
                      <a:moveTo>
                        <a:pt x="217742" y="102679"/>
                      </a:moveTo>
                      <a:cubicBezTo>
                        <a:pt x="217646" y="102489"/>
                        <a:pt x="217551" y="102298"/>
                        <a:pt x="217456" y="102108"/>
                      </a:cubicBezTo>
                      <a:cubicBezTo>
                        <a:pt x="213836" y="94488"/>
                        <a:pt x="210122" y="86677"/>
                        <a:pt x="206407" y="78867"/>
                      </a:cubicBezTo>
                      <a:cubicBezTo>
                        <a:pt x="206407" y="78867"/>
                        <a:pt x="206407" y="78867"/>
                        <a:pt x="206407" y="78867"/>
                      </a:cubicBezTo>
                      <a:cubicBezTo>
                        <a:pt x="204597" y="75152"/>
                        <a:pt x="202787" y="71342"/>
                        <a:pt x="200977" y="67627"/>
                      </a:cubicBezTo>
                      <a:cubicBezTo>
                        <a:pt x="200787" y="67246"/>
                        <a:pt x="200597" y="66865"/>
                        <a:pt x="200406" y="66485"/>
                      </a:cubicBezTo>
                      <a:cubicBezTo>
                        <a:pt x="196691" y="58865"/>
                        <a:pt x="192976" y="51149"/>
                        <a:pt x="189167" y="43529"/>
                      </a:cubicBezTo>
                      <a:cubicBezTo>
                        <a:pt x="188976" y="43148"/>
                        <a:pt x="188786" y="42863"/>
                        <a:pt x="188690" y="42481"/>
                      </a:cubicBezTo>
                      <a:cubicBezTo>
                        <a:pt x="186976" y="38957"/>
                        <a:pt x="185261" y="35528"/>
                        <a:pt x="183547" y="32004"/>
                      </a:cubicBezTo>
                      <a:cubicBezTo>
                        <a:pt x="183356" y="31623"/>
                        <a:pt x="183166" y="31147"/>
                        <a:pt x="182975" y="30766"/>
                      </a:cubicBezTo>
                      <a:cubicBezTo>
                        <a:pt x="182690" y="30194"/>
                        <a:pt x="182499" y="29718"/>
                        <a:pt x="182213" y="29242"/>
                      </a:cubicBezTo>
                      <a:cubicBezTo>
                        <a:pt x="180785" y="29908"/>
                        <a:pt x="179451" y="30766"/>
                        <a:pt x="178213" y="31528"/>
                      </a:cubicBezTo>
                      <a:cubicBezTo>
                        <a:pt x="159544" y="42958"/>
                        <a:pt x="139922" y="52864"/>
                        <a:pt x="119634" y="60960"/>
                      </a:cubicBezTo>
                      <a:cubicBezTo>
                        <a:pt x="109061" y="65151"/>
                        <a:pt x="98107" y="69056"/>
                        <a:pt x="86677" y="68675"/>
                      </a:cubicBezTo>
                      <a:cubicBezTo>
                        <a:pt x="66866" y="68104"/>
                        <a:pt x="49721" y="55245"/>
                        <a:pt x="35243" y="41624"/>
                      </a:cubicBezTo>
                      <a:cubicBezTo>
                        <a:pt x="21526" y="28670"/>
                        <a:pt x="10477" y="14573"/>
                        <a:pt x="0" y="0"/>
                      </a:cubicBezTo>
                      <a:cubicBezTo>
                        <a:pt x="11430" y="26765"/>
                        <a:pt x="25146" y="57912"/>
                        <a:pt x="39719" y="89916"/>
                      </a:cubicBezTo>
                      <a:cubicBezTo>
                        <a:pt x="39815" y="90106"/>
                        <a:pt x="39910" y="90202"/>
                        <a:pt x="39910" y="90392"/>
                      </a:cubicBezTo>
                      <a:cubicBezTo>
                        <a:pt x="45339" y="102203"/>
                        <a:pt x="50768" y="114110"/>
                        <a:pt x="56293" y="126016"/>
                      </a:cubicBezTo>
                      <a:cubicBezTo>
                        <a:pt x="56388" y="126206"/>
                        <a:pt x="56483" y="126397"/>
                        <a:pt x="56578" y="126587"/>
                      </a:cubicBezTo>
                      <a:cubicBezTo>
                        <a:pt x="62103" y="138398"/>
                        <a:pt x="67627" y="150209"/>
                        <a:pt x="73152" y="161735"/>
                      </a:cubicBezTo>
                      <a:cubicBezTo>
                        <a:pt x="73247" y="161925"/>
                        <a:pt x="73343" y="162020"/>
                        <a:pt x="73343" y="162211"/>
                      </a:cubicBezTo>
                      <a:cubicBezTo>
                        <a:pt x="75628" y="166973"/>
                        <a:pt x="77819" y="171640"/>
                        <a:pt x="80105" y="176308"/>
                      </a:cubicBezTo>
                      <a:cubicBezTo>
                        <a:pt x="126492" y="152876"/>
                        <a:pt x="172879" y="129350"/>
                        <a:pt x="219266" y="105918"/>
                      </a:cubicBezTo>
                      <a:cubicBezTo>
                        <a:pt x="218694" y="104775"/>
                        <a:pt x="218218" y="103727"/>
                        <a:pt x="217742" y="102679"/>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66" name="Graphic 90">
                <a:extLst>
                  <a:ext uri="{FF2B5EF4-FFF2-40B4-BE49-F238E27FC236}">
                    <a16:creationId xmlns:a16="http://schemas.microsoft.com/office/drawing/2014/main" id="{34A25877-0D86-4D8D-A243-85A814F10295}"/>
                  </a:ext>
                </a:extLst>
              </p:cNvPr>
              <p:cNvGrpSpPr/>
              <p:nvPr/>
            </p:nvGrpSpPr>
            <p:grpSpPr>
              <a:xfrm>
                <a:off x="5156168" y="2768715"/>
                <a:ext cx="574447" cy="491405"/>
                <a:chOff x="5156168" y="2768715"/>
                <a:chExt cx="574447" cy="491405"/>
              </a:xfrm>
            </p:grpSpPr>
            <p:sp>
              <p:nvSpPr>
                <p:cNvPr id="167" name="Freeform: Shape 166">
                  <a:extLst>
                    <a:ext uri="{FF2B5EF4-FFF2-40B4-BE49-F238E27FC236}">
                      <a16:creationId xmlns:a16="http://schemas.microsoft.com/office/drawing/2014/main" id="{02F9E77B-6848-4E61-B458-F0C29EA6F7CF}"/>
                    </a:ext>
                  </a:extLst>
                </p:cNvPr>
                <p:cNvSpPr/>
                <p:nvPr/>
              </p:nvSpPr>
              <p:spPr>
                <a:xfrm>
                  <a:off x="5156168" y="2768715"/>
                  <a:ext cx="574447" cy="491405"/>
                </a:xfrm>
                <a:custGeom>
                  <a:avLst/>
                  <a:gdLst>
                    <a:gd name="connsiteX0" fmla="*/ 425196 w 574447"/>
                    <a:gd name="connsiteY0" fmla="*/ 30967 h 491405"/>
                    <a:gd name="connsiteX1" fmla="*/ 0 w 574447"/>
                    <a:gd name="connsiteY1" fmla="*/ 172604 h 491405"/>
                    <a:gd name="connsiteX2" fmla="*/ 553784 w 574447"/>
                    <a:gd name="connsiteY2" fmla="*/ 491406 h 491405"/>
                    <a:gd name="connsiteX3" fmla="*/ 425196 w 574447"/>
                    <a:gd name="connsiteY3" fmla="*/ 30967 h 491405"/>
                    <a:gd name="connsiteX4" fmla="*/ 176498 w 574447"/>
                    <a:gd name="connsiteY4" fmla="*/ 152888 h 491405"/>
                    <a:gd name="connsiteX5" fmla="*/ 381762 w 574447"/>
                    <a:gd name="connsiteY5" fmla="*/ 119074 h 491405"/>
                    <a:gd name="connsiteX6" fmla="*/ 482251 w 574447"/>
                    <a:gd name="connsiteY6" fmla="*/ 328814 h 491405"/>
                    <a:gd name="connsiteX7" fmla="*/ 176498 w 574447"/>
                    <a:gd name="connsiteY7" fmla="*/ 152888 h 4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447" h="491405">
                      <a:moveTo>
                        <a:pt x="425196" y="30967"/>
                      </a:moveTo>
                      <a:cubicBezTo>
                        <a:pt x="199930" y="-87619"/>
                        <a:pt x="0" y="172604"/>
                        <a:pt x="0" y="172604"/>
                      </a:cubicBezTo>
                      <a:lnTo>
                        <a:pt x="553784" y="491406"/>
                      </a:lnTo>
                      <a:cubicBezTo>
                        <a:pt x="553879" y="491406"/>
                        <a:pt x="650462" y="149649"/>
                        <a:pt x="425196" y="30967"/>
                      </a:cubicBezTo>
                      <a:close/>
                      <a:moveTo>
                        <a:pt x="176498" y="152888"/>
                      </a:moveTo>
                      <a:cubicBezTo>
                        <a:pt x="176498" y="152888"/>
                        <a:pt x="274606" y="67448"/>
                        <a:pt x="381762" y="119074"/>
                      </a:cubicBezTo>
                      <a:cubicBezTo>
                        <a:pt x="488918" y="170699"/>
                        <a:pt x="482251" y="328814"/>
                        <a:pt x="482251" y="328814"/>
                      </a:cubicBezTo>
                      <a:lnTo>
                        <a:pt x="176498" y="152888"/>
                      </a:ln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68" name="Graphic 90">
                  <a:extLst>
                    <a:ext uri="{FF2B5EF4-FFF2-40B4-BE49-F238E27FC236}">
                      <a16:creationId xmlns:a16="http://schemas.microsoft.com/office/drawing/2014/main" id="{34A25877-0D86-4D8D-A243-85A814F10295}"/>
                    </a:ext>
                  </a:extLst>
                </p:cNvPr>
                <p:cNvGrpSpPr/>
                <p:nvPr/>
              </p:nvGrpSpPr>
              <p:grpSpPr>
                <a:xfrm>
                  <a:off x="5185600" y="2933536"/>
                  <a:ext cx="495571" cy="302391"/>
                  <a:chOff x="5185600" y="2933536"/>
                  <a:chExt cx="495571" cy="302391"/>
                </a:xfrm>
                <a:solidFill>
                  <a:srgbClr val="4D3365"/>
                </a:solidFill>
              </p:grpSpPr>
              <p:sp>
                <p:nvSpPr>
                  <p:cNvPr id="169" name="Freeform: Shape 168">
                    <a:extLst>
                      <a:ext uri="{FF2B5EF4-FFF2-40B4-BE49-F238E27FC236}">
                        <a16:creationId xmlns:a16="http://schemas.microsoft.com/office/drawing/2014/main" id="{51920905-3A2A-4F9F-AD2A-B588B39E220C}"/>
                      </a:ext>
                    </a:extLst>
                  </p:cNvPr>
                  <p:cNvSpPr/>
                  <p:nvPr/>
                </p:nvSpPr>
                <p:spPr>
                  <a:xfrm>
                    <a:off x="5185600" y="2933536"/>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0" name="Freeform: Shape 169">
                    <a:extLst>
                      <a:ext uri="{FF2B5EF4-FFF2-40B4-BE49-F238E27FC236}">
                        <a16:creationId xmlns:a16="http://schemas.microsoft.com/office/drawing/2014/main" id="{E4803C6A-C00E-4D73-8A7E-15AAE36D8FAF}"/>
                      </a:ext>
                    </a:extLst>
                  </p:cNvPr>
                  <p:cNvSpPr/>
                  <p:nvPr/>
                </p:nvSpPr>
                <p:spPr>
                  <a:xfrm>
                    <a:off x="5222271" y="2954681"/>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715"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1" name="Freeform: Shape 170">
                    <a:extLst>
                      <a:ext uri="{FF2B5EF4-FFF2-40B4-BE49-F238E27FC236}">
                        <a16:creationId xmlns:a16="http://schemas.microsoft.com/office/drawing/2014/main" id="{0915653D-E9C1-46F7-A70C-5A1D794FCD3E}"/>
                      </a:ext>
                    </a:extLst>
                  </p:cNvPr>
                  <p:cNvSpPr/>
                  <p:nvPr/>
                </p:nvSpPr>
                <p:spPr>
                  <a:xfrm>
                    <a:off x="5259038" y="2975827"/>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763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763"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2" name="Freeform: Shape 171">
                    <a:extLst>
                      <a:ext uri="{FF2B5EF4-FFF2-40B4-BE49-F238E27FC236}">
                        <a16:creationId xmlns:a16="http://schemas.microsoft.com/office/drawing/2014/main" id="{C4378249-36C5-4C3E-BD89-80DC6300A0F5}"/>
                      </a:ext>
                    </a:extLst>
                  </p:cNvPr>
                  <p:cNvSpPr/>
                  <p:nvPr/>
                </p:nvSpPr>
                <p:spPr>
                  <a:xfrm>
                    <a:off x="5295804" y="2996972"/>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3" name="Freeform: Shape 172">
                    <a:extLst>
                      <a:ext uri="{FF2B5EF4-FFF2-40B4-BE49-F238E27FC236}">
                        <a16:creationId xmlns:a16="http://schemas.microsoft.com/office/drawing/2014/main" id="{6ADEA46C-2501-43FB-BD95-A4DF7EBEDBDF}"/>
                      </a:ext>
                    </a:extLst>
                  </p:cNvPr>
                  <p:cNvSpPr/>
                  <p:nvPr/>
                </p:nvSpPr>
                <p:spPr>
                  <a:xfrm>
                    <a:off x="5332476" y="3018118"/>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4" name="Freeform: Shape 173">
                    <a:extLst>
                      <a:ext uri="{FF2B5EF4-FFF2-40B4-BE49-F238E27FC236}">
                        <a16:creationId xmlns:a16="http://schemas.microsoft.com/office/drawing/2014/main" id="{F36AC190-33C2-47EF-A973-F41552B4D05C}"/>
                      </a:ext>
                    </a:extLst>
                  </p:cNvPr>
                  <p:cNvSpPr/>
                  <p:nvPr/>
                </p:nvSpPr>
                <p:spPr>
                  <a:xfrm>
                    <a:off x="5369242" y="3039263"/>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525"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5" name="Freeform: Shape 174">
                    <a:extLst>
                      <a:ext uri="{FF2B5EF4-FFF2-40B4-BE49-F238E27FC236}">
                        <a16:creationId xmlns:a16="http://schemas.microsoft.com/office/drawing/2014/main" id="{F087F2C4-0D19-401C-B30A-D90E32D8F458}"/>
                      </a:ext>
                    </a:extLst>
                  </p:cNvPr>
                  <p:cNvSpPr/>
                  <p:nvPr/>
                </p:nvSpPr>
                <p:spPr>
                  <a:xfrm>
                    <a:off x="5406009" y="3060409"/>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6" name="Freeform: Shape 175">
                    <a:extLst>
                      <a:ext uri="{FF2B5EF4-FFF2-40B4-BE49-F238E27FC236}">
                        <a16:creationId xmlns:a16="http://schemas.microsoft.com/office/drawing/2014/main" id="{1F03BB89-E2A4-43DC-910E-3DCD5DF2F974}"/>
                      </a:ext>
                    </a:extLst>
                  </p:cNvPr>
                  <p:cNvSpPr/>
                  <p:nvPr/>
                </p:nvSpPr>
                <p:spPr>
                  <a:xfrm>
                    <a:off x="5442680" y="3081554"/>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525"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7" name="Freeform: Shape 176">
                    <a:extLst>
                      <a:ext uri="{FF2B5EF4-FFF2-40B4-BE49-F238E27FC236}">
                        <a16:creationId xmlns:a16="http://schemas.microsoft.com/office/drawing/2014/main" id="{94842BD5-C06C-4DFD-9D7D-C60143F220AB}"/>
                      </a:ext>
                    </a:extLst>
                  </p:cNvPr>
                  <p:cNvSpPr/>
                  <p:nvPr/>
                </p:nvSpPr>
                <p:spPr>
                  <a:xfrm>
                    <a:off x="5479446" y="3102700"/>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525"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8" name="Freeform: Shape 177">
                    <a:extLst>
                      <a:ext uri="{FF2B5EF4-FFF2-40B4-BE49-F238E27FC236}">
                        <a16:creationId xmlns:a16="http://schemas.microsoft.com/office/drawing/2014/main" id="{B32BF8AD-B9CF-4403-B7D2-997397A2E2C4}"/>
                      </a:ext>
                    </a:extLst>
                  </p:cNvPr>
                  <p:cNvSpPr/>
                  <p:nvPr/>
                </p:nvSpPr>
                <p:spPr>
                  <a:xfrm>
                    <a:off x="5516213" y="3123845"/>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9" name="Freeform: Shape 178">
                    <a:extLst>
                      <a:ext uri="{FF2B5EF4-FFF2-40B4-BE49-F238E27FC236}">
                        <a16:creationId xmlns:a16="http://schemas.microsoft.com/office/drawing/2014/main" id="{FE740227-D12B-430B-AB3B-D96726E6F30A}"/>
                      </a:ext>
                    </a:extLst>
                  </p:cNvPr>
                  <p:cNvSpPr/>
                  <p:nvPr/>
                </p:nvSpPr>
                <p:spPr>
                  <a:xfrm>
                    <a:off x="5552884" y="3144991"/>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525"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0" name="Freeform: Shape 179">
                    <a:extLst>
                      <a:ext uri="{FF2B5EF4-FFF2-40B4-BE49-F238E27FC236}">
                        <a16:creationId xmlns:a16="http://schemas.microsoft.com/office/drawing/2014/main" id="{66C8A930-7503-499B-B6FE-B42B13CF6B90}"/>
                      </a:ext>
                    </a:extLst>
                  </p:cNvPr>
                  <p:cNvSpPr/>
                  <p:nvPr/>
                </p:nvSpPr>
                <p:spPr>
                  <a:xfrm>
                    <a:off x="5589651" y="3166136"/>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1" name="Freeform: Shape 180">
                    <a:extLst>
                      <a:ext uri="{FF2B5EF4-FFF2-40B4-BE49-F238E27FC236}">
                        <a16:creationId xmlns:a16="http://schemas.microsoft.com/office/drawing/2014/main" id="{C44C5B00-D637-4E0F-9F66-4A860C0EF343}"/>
                      </a:ext>
                    </a:extLst>
                  </p:cNvPr>
                  <p:cNvSpPr/>
                  <p:nvPr/>
                </p:nvSpPr>
                <p:spPr>
                  <a:xfrm>
                    <a:off x="5626417" y="3187282"/>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2" name="Freeform: Shape 181">
                    <a:extLst>
                      <a:ext uri="{FF2B5EF4-FFF2-40B4-BE49-F238E27FC236}">
                        <a16:creationId xmlns:a16="http://schemas.microsoft.com/office/drawing/2014/main" id="{459008B6-19B9-4B63-AE8C-A9DEDF6EA21B}"/>
                      </a:ext>
                    </a:extLst>
                  </p:cNvPr>
                  <p:cNvSpPr/>
                  <p:nvPr/>
                </p:nvSpPr>
                <p:spPr>
                  <a:xfrm>
                    <a:off x="5663088" y="3208427"/>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620"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83" name="Graphic 90">
                  <a:extLst>
                    <a:ext uri="{FF2B5EF4-FFF2-40B4-BE49-F238E27FC236}">
                      <a16:creationId xmlns:a16="http://schemas.microsoft.com/office/drawing/2014/main" id="{34A25877-0D86-4D8D-A243-85A814F10295}"/>
                    </a:ext>
                  </a:extLst>
                </p:cNvPr>
                <p:cNvGrpSpPr/>
                <p:nvPr/>
              </p:nvGrpSpPr>
              <p:grpSpPr>
                <a:xfrm>
                  <a:off x="5492591" y="2865329"/>
                  <a:ext cx="142589" cy="351833"/>
                  <a:chOff x="5492591" y="2865329"/>
                  <a:chExt cx="142589" cy="351833"/>
                </a:xfrm>
                <a:solidFill>
                  <a:srgbClr val="C9CDD2"/>
                </a:solidFill>
              </p:grpSpPr>
              <p:sp>
                <p:nvSpPr>
                  <p:cNvPr id="184" name="Freeform: Shape 183">
                    <a:extLst>
                      <a:ext uri="{FF2B5EF4-FFF2-40B4-BE49-F238E27FC236}">
                        <a16:creationId xmlns:a16="http://schemas.microsoft.com/office/drawing/2014/main" id="{02449FF4-E607-4525-B203-7671266DF6C9}"/>
                      </a:ext>
                    </a:extLst>
                  </p:cNvPr>
                  <p:cNvSpPr/>
                  <p:nvPr/>
                </p:nvSpPr>
                <p:spPr>
                  <a:xfrm>
                    <a:off x="5497067" y="3016186"/>
                    <a:ext cx="138112" cy="200977"/>
                  </a:xfrm>
                  <a:custGeom>
                    <a:avLst/>
                    <a:gdLst>
                      <a:gd name="connsiteX0" fmla="*/ 97250 w 138112"/>
                      <a:gd name="connsiteY0" fmla="*/ 56007 h 200977"/>
                      <a:gd name="connsiteX1" fmla="*/ 0 w 138112"/>
                      <a:gd name="connsiteY1" fmla="*/ 0 h 200977"/>
                      <a:gd name="connsiteX2" fmla="*/ 10954 w 138112"/>
                      <a:gd name="connsiteY2" fmla="*/ 127730 h 200977"/>
                      <a:gd name="connsiteX3" fmla="*/ 19145 w 138112"/>
                      <a:gd name="connsiteY3" fmla="*/ 132397 h 200977"/>
                      <a:gd name="connsiteX4" fmla="*/ 19145 w 138112"/>
                      <a:gd name="connsiteY4" fmla="*/ 132397 h 200977"/>
                      <a:gd name="connsiteX5" fmla="*/ 23813 w 138112"/>
                      <a:gd name="connsiteY5" fmla="*/ 135064 h 200977"/>
                      <a:gd name="connsiteX6" fmla="*/ 58198 w 138112"/>
                      <a:gd name="connsiteY6" fmla="*/ 154876 h 200977"/>
                      <a:gd name="connsiteX7" fmla="*/ 60484 w 138112"/>
                      <a:gd name="connsiteY7" fmla="*/ 156210 h 200977"/>
                      <a:gd name="connsiteX8" fmla="*/ 92488 w 138112"/>
                      <a:gd name="connsiteY8" fmla="*/ 174688 h 200977"/>
                      <a:gd name="connsiteX9" fmla="*/ 97155 w 138112"/>
                      <a:gd name="connsiteY9" fmla="*/ 177355 h 200977"/>
                      <a:gd name="connsiteX10" fmla="*/ 97155 w 138112"/>
                      <a:gd name="connsiteY10" fmla="*/ 177355 h 200977"/>
                      <a:gd name="connsiteX11" fmla="*/ 129159 w 138112"/>
                      <a:gd name="connsiteY11" fmla="*/ 195834 h 200977"/>
                      <a:gd name="connsiteX12" fmla="*/ 133826 w 138112"/>
                      <a:gd name="connsiteY12" fmla="*/ 198501 h 200977"/>
                      <a:gd name="connsiteX13" fmla="*/ 138113 w 138112"/>
                      <a:gd name="connsiteY13" fmla="*/ 200977 h 200977"/>
                      <a:gd name="connsiteX14" fmla="*/ 97250 w 138112"/>
                      <a:gd name="connsiteY14" fmla="*/ 56007 h 20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112" h="200977">
                        <a:moveTo>
                          <a:pt x="97250" y="56007"/>
                        </a:moveTo>
                        <a:lnTo>
                          <a:pt x="0" y="0"/>
                        </a:lnTo>
                        <a:cubicBezTo>
                          <a:pt x="3048" y="42577"/>
                          <a:pt x="6763" y="85153"/>
                          <a:pt x="10954" y="127730"/>
                        </a:cubicBezTo>
                        <a:lnTo>
                          <a:pt x="19145" y="132397"/>
                        </a:lnTo>
                        <a:lnTo>
                          <a:pt x="19145" y="132397"/>
                        </a:lnTo>
                        <a:lnTo>
                          <a:pt x="23813" y="135064"/>
                        </a:lnTo>
                        <a:lnTo>
                          <a:pt x="58198" y="154876"/>
                        </a:lnTo>
                        <a:lnTo>
                          <a:pt x="60484" y="156210"/>
                        </a:lnTo>
                        <a:lnTo>
                          <a:pt x="92488" y="174688"/>
                        </a:lnTo>
                        <a:lnTo>
                          <a:pt x="97155" y="177355"/>
                        </a:lnTo>
                        <a:lnTo>
                          <a:pt x="97155" y="177355"/>
                        </a:lnTo>
                        <a:lnTo>
                          <a:pt x="129159" y="195834"/>
                        </a:lnTo>
                        <a:lnTo>
                          <a:pt x="133826" y="198501"/>
                        </a:lnTo>
                        <a:lnTo>
                          <a:pt x="138113" y="200977"/>
                        </a:lnTo>
                        <a:cubicBezTo>
                          <a:pt x="123158" y="153067"/>
                          <a:pt x="109442" y="104680"/>
                          <a:pt x="97250" y="56007"/>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5" name="Freeform: Shape 184">
                    <a:extLst>
                      <a:ext uri="{FF2B5EF4-FFF2-40B4-BE49-F238E27FC236}">
                        <a16:creationId xmlns:a16="http://schemas.microsoft.com/office/drawing/2014/main" id="{61517330-A3D8-4BDE-B9CA-060A40744479}"/>
                      </a:ext>
                    </a:extLst>
                  </p:cNvPr>
                  <p:cNvSpPr/>
                  <p:nvPr/>
                </p:nvSpPr>
                <p:spPr>
                  <a:xfrm>
                    <a:off x="5492591" y="2865329"/>
                    <a:ext cx="50958" cy="25411"/>
                  </a:xfrm>
                  <a:custGeom>
                    <a:avLst/>
                    <a:gdLst>
                      <a:gd name="connsiteX0" fmla="*/ 50959 w 50958"/>
                      <a:gd name="connsiteY0" fmla="*/ 25412 h 25411"/>
                      <a:gd name="connsiteX1" fmla="*/ 5905 w 50958"/>
                      <a:gd name="connsiteY1" fmla="*/ 1790 h 25411"/>
                      <a:gd name="connsiteX2" fmla="*/ 0 w 50958"/>
                      <a:gd name="connsiteY2" fmla="*/ 8076 h 25411"/>
                      <a:gd name="connsiteX3" fmla="*/ 45339 w 50958"/>
                      <a:gd name="connsiteY3" fmla="*/ 22459 h 25411"/>
                      <a:gd name="connsiteX4" fmla="*/ 50959 w 50958"/>
                      <a:gd name="connsiteY4" fmla="*/ 25412 h 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8" h="25411">
                        <a:moveTo>
                          <a:pt x="50959" y="25412"/>
                        </a:moveTo>
                        <a:cubicBezTo>
                          <a:pt x="38290" y="10648"/>
                          <a:pt x="18859" y="-5449"/>
                          <a:pt x="5905" y="1790"/>
                        </a:cubicBezTo>
                        <a:cubicBezTo>
                          <a:pt x="3429" y="3219"/>
                          <a:pt x="1524" y="5314"/>
                          <a:pt x="0" y="8076"/>
                        </a:cubicBezTo>
                        <a:cubicBezTo>
                          <a:pt x="14764" y="10458"/>
                          <a:pt x="30004" y="15030"/>
                          <a:pt x="45339" y="22459"/>
                        </a:cubicBezTo>
                        <a:cubicBezTo>
                          <a:pt x="47339" y="23412"/>
                          <a:pt x="49149" y="24459"/>
                          <a:pt x="50959" y="25412"/>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186" name="Graphic 90">
                <a:extLst>
                  <a:ext uri="{FF2B5EF4-FFF2-40B4-BE49-F238E27FC236}">
                    <a16:creationId xmlns:a16="http://schemas.microsoft.com/office/drawing/2014/main" id="{34A25877-0D86-4D8D-A243-85A814F10295}"/>
                  </a:ext>
                </a:extLst>
              </p:cNvPr>
              <p:cNvGrpSpPr/>
              <p:nvPr/>
            </p:nvGrpSpPr>
            <p:grpSpPr>
              <a:xfrm>
                <a:off x="5658561" y="2240487"/>
                <a:ext cx="791202" cy="916858"/>
                <a:chOff x="5658561" y="2240487"/>
                <a:chExt cx="791202" cy="916858"/>
              </a:xfrm>
            </p:grpSpPr>
            <p:sp>
              <p:nvSpPr>
                <p:cNvPr id="187" name="Freeform: Shape 186">
                  <a:extLst>
                    <a:ext uri="{FF2B5EF4-FFF2-40B4-BE49-F238E27FC236}">
                      <a16:creationId xmlns:a16="http://schemas.microsoft.com/office/drawing/2014/main" id="{702C0051-9A5E-4F1A-9404-B40BE68B37EF}"/>
                    </a:ext>
                  </a:extLst>
                </p:cNvPr>
                <p:cNvSpPr/>
                <p:nvPr/>
              </p:nvSpPr>
              <p:spPr>
                <a:xfrm>
                  <a:off x="5703950" y="2240487"/>
                  <a:ext cx="745814" cy="911429"/>
                </a:xfrm>
                <a:custGeom>
                  <a:avLst/>
                  <a:gdLst>
                    <a:gd name="connsiteX0" fmla="*/ 687230 w 745814"/>
                    <a:gd name="connsiteY0" fmla="*/ 441276 h 911429"/>
                    <a:gd name="connsiteX1" fmla="*/ 677609 w 745814"/>
                    <a:gd name="connsiteY1" fmla="*/ 392222 h 911429"/>
                    <a:gd name="connsiteX2" fmla="*/ 672371 w 745814"/>
                    <a:gd name="connsiteY2" fmla="*/ 364218 h 911429"/>
                    <a:gd name="connsiteX3" fmla="*/ 669132 w 745814"/>
                    <a:gd name="connsiteY3" fmla="*/ 348883 h 911429"/>
                    <a:gd name="connsiteX4" fmla="*/ 661131 w 745814"/>
                    <a:gd name="connsiteY4" fmla="*/ 308307 h 911429"/>
                    <a:gd name="connsiteX5" fmla="*/ 608744 w 745814"/>
                    <a:gd name="connsiteY5" fmla="*/ 45512 h 911429"/>
                    <a:gd name="connsiteX6" fmla="*/ 553213 w 745814"/>
                    <a:gd name="connsiteY6" fmla="*/ 1411 h 911429"/>
                    <a:gd name="connsiteX7" fmla="*/ 552260 w 745814"/>
                    <a:gd name="connsiteY7" fmla="*/ 1792 h 911429"/>
                    <a:gd name="connsiteX8" fmla="*/ 550832 w 745814"/>
                    <a:gd name="connsiteY8" fmla="*/ 1316 h 911429"/>
                    <a:gd name="connsiteX9" fmla="*/ 419482 w 745814"/>
                    <a:gd name="connsiteY9" fmla="*/ 24843 h 911429"/>
                    <a:gd name="connsiteX10" fmla="*/ 280988 w 745814"/>
                    <a:gd name="connsiteY10" fmla="*/ 51512 h 911429"/>
                    <a:gd name="connsiteX11" fmla="*/ 1 w 745814"/>
                    <a:gd name="connsiteY11" fmla="*/ 108567 h 911429"/>
                    <a:gd name="connsiteX12" fmla="*/ 154211 w 745814"/>
                    <a:gd name="connsiteY12" fmla="*/ 908858 h 911429"/>
                    <a:gd name="connsiteX13" fmla="*/ 155258 w 745814"/>
                    <a:gd name="connsiteY13" fmla="*/ 911430 h 911429"/>
                    <a:gd name="connsiteX14" fmla="*/ 436151 w 745814"/>
                    <a:gd name="connsiteY14" fmla="*/ 860376 h 911429"/>
                    <a:gd name="connsiteX15" fmla="*/ 574644 w 745814"/>
                    <a:gd name="connsiteY15" fmla="*/ 833896 h 911429"/>
                    <a:gd name="connsiteX16" fmla="*/ 705327 w 745814"/>
                    <a:gd name="connsiteY16" fmla="*/ 807131 h 911429"/>
                    <a:gd name="connsiteX17" fmla="*/ 706470 w 745814"/>
                    <a:gd name="connsiteY17" fmla="*/ 806178 h 911429"/>
                    <a:gd name="connsiteX18" fmla="*/ 707518 w 745814"/>
                    <a:gd name="connsiteY18" fmla="*/ 806178 h 911429"/>
                    <a:gd name="connsiteX19" fmla="*/ 744570 w 745814"/>
                    <a:gd name="connsiteY19" fmla="*/ 755601 h 911429"/>
                    <a:gd name="connsiteX20" fmla="*/ 725234 w 745814"/>
                    <a:gd name="connsiteY20" fmla="*/ 648540 h 911429"/>
                    <a:gd name="connsiteX21" fmla="*/ 689897 w 745814"/>
                    <a:gd name="connsiteY21" fmla="*/ 458992 h 911429"/>
                    <a:gd name="connsiteX22" fmla="*/ 687230 w 745814"/>
                    <a:gd name="connsiteY22" fmla="*/ 441276 h 9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814" h="911429">
                      <a:moveTo>
                        <a:pt x="687230" y="441276"/>
                      </a:moveTo>
                      <a:cubicBezTo>
                        <a:pt x="683991" y="424893"/>
                        <a:pt x="680848" y="408605"/>
                        <a:pt x="677609" y="392222"/>
                      </a:cubicBezTo>
                      <a:cubicBezTo>
                        <a:pt x="675895" y="382887"/>
                        <a:pt x="674085" y="373553"/>
                        <a:pt x="672371" y="364218"/>
                      </a:cubicBezTo>
                      <a:cubicBezTo>
                        <a:pt x="671418" y="359170"/>
                        <a:pt x="670275" y="354027"/>
                        <a:pt x="669132" y="348883"/>
                      </a:cubicBezTo>
                      <a:cubicBezTo>
                        <a:pt x="666465" y="335358"/>
                        <a:pt x="663798" y="321832"/>
                        <a:pt x="661131" y="308307"/>
                      </a:cubicBezTo>
                      <a:cubicBezTo>
                        <a:pt x="643796" y="220677"/>
                        <a:pt x="627127" y="132951"/>
                        <a:pt x="608744" y="45512"/>
                      </a:cubicBezTo>
                      <a:cubicBezTo>
                        <a:pt x="601695" y="12079"/>
                        <a:pt x="594932" y="-5256"/>
                        <a:pt x="553213" y="1411"/>
                      </a:cubicBezTo>
                      <a:cubicBezTo>
                        <a:pt x="552832" y="1506"/>
                        <a:pt x="552546" y="1601"/>
                        <a:pt x="552260" y="1792"/>
                      </a:cubicBezTo>
                      <a:cubicBezTo>
                        <a:pt x="551879" y="1506"/>
                        <a:pt x="551403" y="1316"/>
                        <a:pt x="550832" y="1316"/>
                      </a:cubicBezTo>
                      <a:cubicBezTo>
                        <a:pt x="507683" y="2459"/>
                        <a:pt x="461868" y="16746"/>
                        <a:pt x="419482" y="24843"/>
                      </a:cubicBezTo>
                      <a:cubicBezTo>
                        <a:pt x="373286" y="33701"/>
                        <a:pt x="327185" y="42654"/>
                        <a:pt x="280988" y="51512"/>
                      </a:cubicBezTo>
                      <a:cubicBezTo>
                        <a:pt x="189929" y="69038"/>
                        <a:pt x="-475" y="105329"/>
                        <a:pt x="1" y="108567"/>
                      </a:cubicBezTo>
                      <a:cubicBezTo>
                        <a:pt x="18860" y="242965"/>
                        <a:pt x="134018" y="844755"/>
                        <a:pt x="154211" y="908858"/>
                      </a:cubicBezTo>
                      <a:cubicBezTo>
                        <a:pt x="154020" y="909810"/>
                        <a:pt x="154401" y="910858"/>
                        <a:pt x="155258" y="911430"/>
                      </a:cubicBezTo>
                      <a:cubicBezTo>
                        <a:pt x="212789" y="905715"/>
                        <a:pt x="344520" y="877902"/>
                        <a:pt x="436151" y="860376"/>
                      </a:cubicBezTo>
                      <a:cubicBezTo>
                        <a:pt x="482347" y="851517"/>
                        <a:pt x="528543" y="842659"/>
                        <a:pt x="574644" y="833896"/>
                      </a:cubicBezTo>
                      <a:cubicBezTo>
                        <a:pt x="617030" y="825800"/>
                        <a:pt x="664846" y="822085"/>
                        <a:pt x="705327" y="807131"/>
                      </a:cubicBezTo>
                      <a:cubicBezTo>
                        <a:pt x="705899" y="806940"/>
                        <a:pt x="706184" y="806559"/>
                        <a:pt x="706470" y="806178"/>
                      </a:cubicBezTo>
                      <a:cubicBezTo>
                        <a:pt x="706756" y="806274"/>
                        <a:pt x="707137" y="806274"/>
                        <a:pt x="707518" y="806178"/>
                      </a:cubicBezTo>
                      <a:cubicBezTo>
                        <a:pt x="740189" y="798844"/>
                        <a:pt x="749523" y="785223"/>
                        <a:pt x="744570" y="755601"/>
                      </a:cubicBezTo>
                      <a:cubicBezTo>
                        <a:pt x="738665" y="719882"/>
                        <a:pt x="731807" y="684258"/>
                        <a:pt x="725234" y="648540"/>
                      </a:cubicBezTo>
                      <a:cubicBezTo>
                        <a:pt x="713519" y="585294"/>
                        <a:pt x="701708" y="522143"/>
                        <a:pt x="689897" y="458992"/>
                      </a:cubicBezTo>
                      <a:cubicBezTo>
                        <a:pt x="689230" y="452896"/>
                        <a:pt x="688277" y="446991"/>
                        <a:pt x="687230" y="44127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8" name="Freeform: Shape 187">
                  <a:extLst>
                    <a:ext uri="{FF2B5EF4-FFF2-40B4-BE49-F238E27FC236}">
                      <a16:creationId xmlns:a16="http://schemas.microsoft.com/office/drawing/2014/main" id="{E6AFBD38-8BA4-42C9-ADA6-F5931406CD46}"/>
                    </a:ext>
                  </a:extLst>
                </p:cNvPr>
                <p:cNvSpPr/>
                <p:nvPr/>
              </p:nvSpPr>
              <p:spPr>
                <a:xfrm>
                  <a:off x="5675565" y="2245916"/>
                  <a:ext cx="745814" cy="911429"/>
                </a:xfrm>
                <a:custGeom>
                  <a:avLst/>
                  <a:gdLst>
                    <a:gd name="connsiteX0" fmla="*/ 687230 w 745814"/>
                    <a:gd name="connsiteY0" fmla="*/ 441276 h 911429"/>
                    <a:gd name="connsiteX1" fmla="*/ 677609 w 745814"/>
                    <a:gd name="connsiteY1" fmla="*/ 392222 h 911429"/>
                    <a:gd name="connsiteX2" fmla="*/ 672371 w 745814"/>
                    <a:gd name="connsiteY2" fmla="*/ 364218 h 911429"/>
                    <a:gd name="connsiteX3" fmla="*/ 669132 w 745814"/>
                    <a:gd name="connsiteY3" fmla="*/ 348883 h 911429"/>
                    <a:gd name="connsiteX4" fmla="*/ 661131 w 745814"/>
                    <a:gd name="connsiteY4" fmla="*/ 308307 h 911429"/>
                    <a:gd name="connsiteX5" fmla="*/ 608744 w 745814"/>
                    <a:gd name="connsiteY5" fmla="*/ 45512 h 911429"/>
                    <a:gd name="connsiteX6" fmla="*/ 553213 w 745814"/>
                    <a:gd name="connsiteY6" fmla="*/ 1411 h 911429"/>
                    <a:gd name="connsiteX7" fmla="*/ 552260 w 745814"/>
                    <a:gd name="connsiteY7" fmla="*/ 1792 h 911429"/>
                    <a:gd name="connsiteX8" fmla="*/ 550832 w 745814"/>
                    <a:gd name="connsiteY8" fmla="*/ 1316 h 911429"/>
                    <a:gd name="connsiteX9" fmla="*/ 419482 w 745814"/>
                    <a:gd name="connsiteY9" fmla="*/ 24843 h 911429"/>
                    <a:gd name="connsiteX10" fmla="*/ 280988 w 745814"/>
                    <a:gd name="connsiteY10" fmla="*/ 51513 h 911429"/>
                    <a:gd name="connsiteX11" fmla="*/ 1 w 745814"/>
                    <a:gd name="connsiteY11" fmla="*/ 108567 h 911429"/>
                    <a:gd name="connsiteX12" fmla="*/ 154211 w 745814"/>
                    <a:gd name="connsiteY12" fmla="*/ 908858 h 911429"/>
                    <a:gd name="connsiteX13" fmla="*/ 155258 w 745814"/>
                    <a:gd name="connsiteY13" fmla="*/ 911430 h 911429"/>
                    <a:gd name="connsiteX14" fmla="*/ 436151 w 745814"/>
                    <a:gd name="connsiteY14" fmla="*/ 860376 h 911429"/>
                    <a:gd name="connsiteX15" fmla="*/ 574644 w 745814"/>
                    <a:gd name="connsiteY15" fmla="*/ 833896 h 911429"/>
                    <a:gd name="connsiteX16" fmla="*/ 705327 w 745814"/>
                    <a:gd name="connsiteY16" fmla="*/ 807131 h 911429"/>
                    <a:gd name="connsiteX17" fmla="*/ 706470 w 745814"/>
                    <a:gd name="connsiteY17" fmla="*/ 806178 h 911429"/>
                    <a:gd name="connsiteX18" fmla="*/ 707518 w 745814"/>
                    <a:gd name="connsiteY18" fmla="*/ 806178 h 911429"/>
                    <a:gd name="connsiteX19" fmla="*/ 744570 w 745814"/>
                    <a:gd name="connsiteY19" fmla="*/ 755601 h 911429"/>
                    <a:gd name="connsiteX20" fmla="*/ 725234 w 745814"/>
                    <a:gd name="connsiteY20" fmla="*/ 648540 h 911429"/>
                    <a:gd name="connsiteX21" fmla="*/ 689897 w 745814"/>
                    <a:gd name="connsiteY21" fmla="*/ 458992 h 911429"/>
                    <a:gd name="connsiteX22" fmla="*/ 687230 w 745814"/>
                    <a:gd name="connsiteY22" fmla="*/ 441276 h 9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814" h="911429">
                      <a:moveTo>
                        <a:pt x="687230" y="441276"/>
                      </a:moveTo>
                      <a:cubicBezTo>
                        <a:pt x="683991" y="424893"/>
                        <a:pt x="680848" y="408605"/>
                        <a:pt x="677609" y="392222"/>
                      </a:cubicBezTo>
                      <a:cubicBezTo>
                        <a:pt x="675895" y="382887"/>
                        <a:pt x="674085" y="373553"/>
                        <a:pt x="672371" y="364218"/>
                      </a:cubicBezTo>
                      <a:cubicBezTo>
                        <a:pt x="671418" y="359170"/>
                        <a:pt x="670275" y="354027"/>
                        <a:pt x="669132" y="348883"/>
                      </a:cubicBezTo>
                      <a:cubicBezTo>
                        <a:pt x="666465" y="335358"/>
                        <a:pt x="663798" y="321832"/>
                        <a:pt x="661131" y="308307"/>
                      </a:cubicBezTo>
                      <a:cubicBezTo>
                        <a:pt x="643796" y="220677"/>
                        <a:pt x="627127" y="132951"/>
                        <a:pt x="608744" y="45512"/>
                      </a:cubicBezTo>
                      <a:cubicBezTo>
                        <a:pt x="601695" y="12079"/>
                        <a:pt x="594932" y="-5256"/>
                        <a:pt x="553213" y="1411"/>
                      </a:cubicBezTo>
                      <a:cubicBezTo>
                        <a:pt x="552832" y="1506"/>
                        <a:pt x="552546" y="1601"/>
                        <a:pt x="552260" y="1792"/>
                      </a:cubicBezTo>
                      <a:cubicBezTo>
                        <a:pt x="551879" y="1506"/>
                        <a:pt x="551403" y="1316"/>
                        <a:pt x="550832" y="1316"/>
                      </a:cubicBezTo>
                      <a:cubicBezTo>
                        <a:pt x="507683" y="2459"/>
                        <a:pt x="461868" y="16746"/>
                        <a:pt x="419482" y="24843"/>
                      </a:cubicBezTo>
                      <a:cubicBezTo>
                        <a:pt x="373286" y="33701"/>
                        <a:pt x="327185" y="42654"/>
                        <a:pt x="280988" y="51513"/>
                      </a:cubicBezTo>
                      <a:cubicBezTo>
                        <a:pt x="189929" y="69039"/>
                        <a:pt x="-475" y="105329"/>
                        <a:pt x="1" y="108567"/>
                      </a:cubicBezTo>
                      <a:cubicBezTo>
                        <a:pt x="18860" y="242965"/>
                        <a:pt x="134018" y="844755"/>
                        <a:pt x="154211" y="908858"/>
                      </a:cubicBezTo>
                      <a:cubicBezTo>
                        <a:pt x="154020" y="909810"/>
                        <a:pt x="154401" y="910858"/>
                        <a:pt x="155258" y="911430"/>
                      </a:cubicBezTo>
                      <a:cubicBezTo>
                        <a:pt x="212789" y="905715"/>
                        <a:pt x="344520" y="877902"/>
                        <a:pt x="436151" y="860376"/>
                      </a:cubicBezTo>
                      <a:cubicBezTo>
                        <a:pt x="482347" y="851517"/>
                        <a:pt x="528543" y="842659"/>
                        <a:pt x="574644" y="833896"/>
                      </a:cubicBezTo>
                      <a:cubicBezTo>
                        <a:pt x="617030" y="825800"/>
                        <a:pt x="664846" y="822085"/>
                        <a:pt x="705327" y="807131"/>
                      </a:cubicBezTo>
                      <a:cubicBezTo>
                        <a:pt x="705899" y="806940"/>
                        <a:pt x="706184" y="806559"/>
                        <a:pt x="706470" y="806178"/>
                      </a:cubicBezTo>
                      <a:cubicBezTo>
                        <a:pt x="706756" y="806274"/>
                        <a:pt x="707137" y="806274"/>
                        <a:pt x="707518" y="806178"/>
                      </a:cubicBezTo>
                      <a:cubicBezTo>
                        <a:pt x="740189" y="798844"/>
                        <a:pt x="749523" y="785223"/>
                        <a:pt x="744570" y="755601"/>
                      </a:cubicBezTo>
                      <a:cubicBezTo>
                        <a:pt x="738665" y="719882"/>
                        <a:pt x="731807" y="684258"/>
                        <a:pt x="725234" y="648540"/>
                      </a:cubicBezTo>
                      <a:cubicBezTo>
                        <a:pt x="713519" y="585294"/>
                        <a:pt x="701708" y="522143"/>
                        <a:pt x="689897" y="458992"/>
                      </a:cubicBezTo>
                      <a:cubicBezTo>
                        <a:pt x="689230" y="452896"/>
                        <a:pt x="688373" y="446991"/>
                        <a:pt x="687230" y="441276"/>
                      </a:cubicBezTo>
                      <a:close/>
                    </a:path>
                  </a:pathLst>
                </a:custGeom>
                <a:solidFill>
                  <a:srgbClr val="0F5B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89" name="Graphic 90">
                  <a:extLst>
                    <a:ext uri="{FF2B5EF4-FFF2-40B4-BE49-F238E27FC236}">
                      <a16:creationId xmlns:a16="http://schemas.microsoft.com/office/drawing/2014/main" id="{34A25877-0D86-4D8D-A243-85A814F10295}"/>
                    </a:ext>
                  </a:extLst>
                </p:cNvPr>
                <p:cNvGrpSpPr/>
                <p:nvPr/>
              </p:nvGrpSpPr>
              <p:grpSpPr>
                <a:xfrm>
                  <a:off x="5658561" y="2386792"/>
                  <a:ext cx="84579" cy="81324"/>
                  <a:chOff x="5658561" y="2386792"/>
                  <a:chExt cx="84579" cy="81324"/>
                </a:xfrm>
              </p:grpSpPr>
              <p:sp>
                <p:nvSpPr>
                  <p:cNvPr id="190" name="Freeform: Shape 189">
                    <a:extLst>
                      <a:ext uri="{FF2B5EF4-FFF2-40B4-BE49-F238E27FC236}">
                        <a16:creationId xmlns:a16="http://schemas.microsoft.com/office/drawing/2014/main" id="{4FA73F17-AC75-4C6B-99F7-65581FE7B198}"/>
                      </a:ext>
                    </a:extLst>
                  </p:cNvPr>
                  <p:cNvSpPr/>
                  <p:nvPr/>
                </p:nvSpPr>
                <p:spPr>
                  <a:xfrm>
                    <a:off x="5722028" y="2399775"/>
                    <a:ext cx="21112" cy="20596"/>
                  </a:xfrm>
                  <a:custGeom>
                    <a:avLst/>
                    <a:gdLst>
                      <a:gd name="connsiteX0" fmla="*/ 972 w 21112"/>
                      <a:gd name="connsiteY0" fmla="*/ 5668 h 20596"/>
                      <a:gd name="connsiteX1" fmla="*/ 2877 w 21112"/>
                      <a:gd name="connsiteY1" fmla="*/ 17383 h 20596"/>
                      <a:gd name="connsiteX2" fmla="*/ 6402 w 21112"/>
                      <a:gd name="connsiteY2" fmla="*/ 19765 h 20596"/>
                      <a:gd name="connsiteX3" fmla="*/ 20403 w 21112"/>
                      <a:gd name="connsiteY3" fmla="*/ 6049 h 20596"/>
                      <a:gd name="connsiteX4" fmla="*/ 972 w 21112"/>
                      <a:gd name="connsiteY4" fmla="*/ 5668 h 20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96">
                        <a:moveTo>
                          <a:pt x="972" y="5668"/>
                        </a:moveTo>
                        <a:cubicBezTo>
                          <a:pt x="-837" y="9478"/>
                          <a:pt x="-75" y="14335"/>
                          <a:pt x="2877" y="17383"/>
                        </a:cubicBezTo>
                        <a:cubicBezTo>
                          <a:pt x="3925" y="18431"/>
                          <a:pt x="5068" y="19193"/>
                          <a:pt x="6402" y="19765"/>
                        </a:cubicBezTo>
                        <a:cubicBezTo>
                          <a:pt x="14688" y="23384"/>
                          <a:pt x="23737" y="14526"/>
                          <a:pt x="20403" y="6049"/>
                        </a:cubicBezTo>
                        <a:cubicBezTo>
                          <a:pt x="17260" y="-2048"/>
                          <a:pt x="4592" y="-1857"/>
                          <a:pt x="972" y="5668"/>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1" name="Freeform: Shape 190">
                    <a:extLst>
                      <a:ext uri="{FF2B5EF4-FFF2-40B4-BE49-F238E27FC236}">
                        <a16:creationId xmlns:a16="http://schemas.microsoft.com/office/drawing/2014/main" id="{2EEE26FE-04E3-4B18-B3C7-75FEEC9D7DB8}"/>
                      </a:ext>
                    </a:extLst>
                  </p:cNvPr>
                  <p:cNvSpPr/>
                  <p:nvPr/>
                </p:nvSpPr>
                <p:spPr>
                  <a:xfrm>
                    <a:off x="5658561" y="2386792"/>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769 w 77362"/>
                      <a:gd name="connsiteY3" fmla="*/ 81325 h 81324"/>
                      <a:gd name="connsiteX4" fmla="*/ 32912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530" y="80182"/>
                          <a:pt x="35769" y="81325"/>
                        </a:cubicBezTo>
                        <a:cubicBezTo>
                          <a:pt x="34817" y="75705"/>
                          <a:pt x="33864" y="70276"/>
                          <a:pt x="32912" y="64942"/>
                        </a:cubicBezTo>
                        <a:cubicBezTo>
                          <a:pt x="31197" y="64370"/>
                          <a:pt x="29102" y="63608"/>
                          <a:pt x="27482" y="62465"/>
                        </a:cubicBezTo>
                        <a:cubicBezTo>
                          <a:pt x="18053" y="56084"/>
                          <a:pt x="14243" y="44749"/>
                          <a:pt x="17862" y="33890"/>
                        </a:cubicBezTo>
                        <a:cubicBezTo>
                          <a:pt x="19481" y="29033"/>
                          <a:pt x="22053" y="25223"/>
                          <a:pt x="25292" y="22270"/>
                        </a:cubicBezTo>
                        <a:cubicBezTo>
                          <a:pt x="37769" y="10840"/>
                          <a:pt x="59772" y="13602"/>
                          <a:pt x="73203" y="24651"/>
                        </a:cubicBezTo>
                        <a:cubicBezTo>
                          <a:pt x="75298" y="26366"/>
                          <a:pt x="78251" y="23508"/>
                          <a:pt x="77108" y="21317"/>
                        </a:cubicBezTo>
                        <a:cubicBezTo>
                          <a:pt x="65201"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 name="Graphic 90">
                  <a:extLst>
                    <a:ext uri="{FF2B5EF4-FFF2-40B4-BE49-F238E27FC236}">
                      <a16:creationId xmlns:a16="http://schemas.microsoft.com/office/drawing/2014/main" id="{34A25877-0D86-4D8D-A243-85A814F10295}"/>
                    </a:ext>
                  </a:extLst>
                </p:cNvPr>
                <p:cNvGrpSpPr/>
                <p:nvPr/>
              </p:nvGrpSpPr>
              <p:grpSpPr>
                <a:xfrm>
                  <a:off x="5670467" y="2452634"/>
                  <a:ext cx="84579" cy="81301"/>
                  <a:chOff x="5670467" y="2452634"/>
                  <a:chExt cx="84579" cy="81301"/>
                </a:xfrm>
              </p:grpSpPr>
              <p:sp>
                <p:nvSpPr>
                  <p:cNvPr id="193" name="Freeform: Shape 192">
                    <a:extLst>
                      <a:ext uri="{FF2B5EF4-FFF2-40B4-BE49-F238E27FC236}">
                        <a16:creationId xmlns:a16="http://schemas.microsoft.com/office/drawing/2014/main" id="{8C81C390-E72F-415A-9DEF-E3201F3FBAF7}"/>
                      </a:ext>
                    </a:extLst>
                  </p:cNvPr>
                  <p:cNvSpPr/>
                  <p:nvPr/>
                </p:nvSpPr>
                <p:spPr>
                  <a:xfrm>
                    <a:off x="5733934" y="2465629"/>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4" name="Freeform: Shape 193">
                    <a:extLst>
                      <a:ext uri="{FF2B5EF4-FFF2-40B4-BE49-F238E27FC236}">
                        <a16:creationId xmlns:a16="http://schemas.microsoft.com/office/drawing/2014/main" id="{091D1F06-E87B-420D-9C72-77062A3F3300}"/>
                      </a:ext>
                    </a:extLst>
                  </p:cNvPr>
                  <p:cNvSpPr/>
                  <p:nvPr/>
                </p:nvSpPr>
                <p:spPr>
                  <a:xfrm>
                    <a:off x="5670467" y="2452634"/>
                    <a:ext cx="77362" cy="81301"/>
                  </a:xfrm>
                  <a:custGeom>
                    <a:avLst/>
                    <a:gdLst>
                      <a:gd name="connsiteX0" fmla="*/ 22339 w 77362"/>
                      <a:gd name="connsiteY0" fmla="*/ 4720 h 81301"/>
                      <a:gd name="connsiteX1" fmla="*/ 1670 w 77362"/>
                      <a:gd name="connsiteY1" fmla="*/ 30342 h 81301"/>
                      <a:gd name="connsiteX2" fmla="*/ 15862 w 77362"/>
                      <a:gd name="connsiteY2" fmla="*/ 73110 h 81301"/>
                      <a:gd name="connsiteX3" fmla="*/ 35579 w 77362"/>
                      <a:gd name="connsiteY3" fmla="*/ 81301 h 81301"/>
                      <a:gd name="connsiteX4" fmla="*/ 32626 w 77362"/>
                      <a:gd name="connsiteY4" fmla="*/ 64918 h 81301"/>
                      <a:gd name="connsiteX5" fmla="*/ 27482 w 77362"/>
                      <a:gd name="connsiteY5" fmla="*/ 62537 h 81301"/>
                      <a:gd name="connsiteX6" fmla="*/ 17862 w 77362"/>
                      <a:gd name="connsiteY6" fmla="*/ 33962 h 81301"/>
                      <a:gd name="connsiteX7" fmla="*/ 25292 w 77362"/>
                      <a:gd name="connsiteY7" fmla="*/ 22341 h 81301"/>
                      <a:gd name="connsiteX8" fmla="*/ 73203 w 77362"/>
                      <a:gd name="connsiteY8" fmla="*/ 24723 h 81301"/>
                      <a:gd name="connsiteX9" fmla="*/ 77108 w 77362"/>
                      <a:gd name="connsiteY9" fmla="*/ 21389 h 81301"/>
                      <a:gd name="connsiteX10" fmla="*/ 22339 w 77362"/>
                      <a:gd name="connsiteY10" fmla="*/ 4720 h 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01">
                        <a:moveTo>
                          <a:pt x="22339" y="4720"/>
                        </a:moveTo>
                        <a:cubicBezTo>
                          <a:pt x="13004" y="9578"/>
                          <a:pt x="5289" y="18246"/>
                          <a:pt x="1670" y="30342"/>
                        </a:cubicBezTo>
                        <a:cubicBezTo>
                          <a:pt x="-2998" y="46249"/>
                          <a:pt x="2241" y="63394"/>
                          <a:pt x="15862" y="73110"/>
                        </a:cubicBezTo>
                        <a:cubicBezTo>
                          <a:pt x="20720" y="76634"/>
                          <a:pt x="28340" y="80158"/>
                          <a:pt x="35579" y="81301"/>
                        </a:cubicBezTo>
                        <a:cubicBezTo>
                          <a:pt x="34626" y="75681"/>
                          <a:pt x="33578" y="70252"/>
                          <a:pt x="32626" y="64918"/>
                        </a:cubicBezTo>
                        <a:cubicBezTo>
                          <a:pt x="30911" y="64347"/>
                          <a:pt x="29102" y="63585"/>
                          <a:pt x="27482" y="62537"/>
                        </a:cubicBezTo>
                        <a:cubicBezTo>
                          <a:pt x="18053" y="56155"/>
                          <a:pt x="14243" y="44820"/>
                          <a:pt x="17862" y="33962"/>
                        </a:cubicBezTo>
                        <a:cubicBezTo>
                          <a:pt x="19481" y="29104"/>
                          <a:pt x="22053" y="25294"/>
                          <a:pt x="25292" y="22341"/>
                        </a:cubicBezTo>
                        <a:cubicBezTo>
                          <a:pt x="37769" y="10911"/>
                          <a:pt x="59772" y="13674"/>
                          <a:pt x="73203" y="24723"/>
                        </a:cubicBezTo>
                        <a:cubicBezTo>
                          <a:pt x="75298" y="26437"/>
                          <a:pt x="78251" y="23580"/>
                          <a:pt x="77108" y="21389"/>
                        </a:cubicBezTo>
                        <a:cubicBezTo>
                          <a:pt x="65106" y="-42"/>
                          <a:pt x="40627" y="-4900"/>
                          <a:pt x="22339" y="472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5" name="Graphic 90">
                  <a:extLst>
                    <a:ext uri="{FF2B5EF4-FFF2-40B4-BE49-F238E27FC236}">
                      <a16:creationId xmlns:a16="http://schemas.microsoft.com/office/drawing/2014/main" id="{34A25877-0D86-4D8D-A243-85A814F10295}"/>
                    </a:ext>
                  </a:extLst>
                </p:cNvPr>
                <p:cNvGrpSpPr/>
                <p:nvPr/>
              </p:nvGrpSpPr>
              <p:grpSpPr>
                <a:xfrm>
                  <a:off x="5682755" y="2518428"/>
                  <a:ext cx="84579" cy="81324"/>
                  <a:chOff x="5682755" y="2518428"/>
                  <a:chExt cx="84579" cy="81324"/>
                </a:xfrm>
              </p:grpSpPr>
              <p:sp>
                <p:nvSpPr>
                  <p:cNvPr id="196" name="Freeform: Shape 195">
                    <a:extLst>
                      <a:ext uri="{FF2B5EF4-FFF2-40B4-BE49-F238E27FC236}">
                        <a16:creationId xmlns:a16="http://schemas.microsoft.com/office/drawing/2014/main" id="{64E0C918-504F-486F-88F4-0BDB8BEC61DE}"/>
                      </a:ext>
                    </a:extLst>
                  </p:cNvPr>
                  <p:cNvSpPr/>
                  <p:nvPr/>
                </p:nvSpPr>
                <p:spPr>
                  <a:xfrm>
                    <a:off x="5746222" y="2531351"/>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 name="Freeform: Shape 196">
                    <a:extLst>
                      <a:ext uri="{FF2B5EF4-FFF2-40B4-BE49-F238E27FC236}">
                        <a16:creationId xmlns:a16="http://schemas.microsoft.com/office/drawing/2014/main" id="{4D358CF1-DDDA-431A-A61C-A3518F6A715A}"/>
                      </a:ext>
                    </a:extLst>
                  </p:cNvPr>
                  <p:cNvSpPr/>
                  <p:nvPr/>
                </p:nvSpPr>
                <p:spPr>
                  <a:xfrm>
                    <a:off x="5682755" y="2518428"/>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579 w 77362"/>
                      <a:gd name="connsiteY3" fmla="*/ 81325 h 81324"/>
                      <a:gd name="connsiteX4" fmla="*/ 32435 w 77362"/>
                      <a:gd name="connsiteY4" fmla="*/ 64847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340" y="80182"/>
                          <a:pt x="35579" y="81325"/>
                        </a:cubicBezTo>
                        <a:cubicBezTo>
                          <a:pt x="34626" y="75705"/>
                          <a:pt x="33293" y="70181"/>
                          <a:pt x="32435" y="64847"/>
                        </a:cubicBezTo>
                        <a:cubicBezTo>
                          <a:pt x="30721" y="64275"/>
                          <a:pt x="29197" y="63608"/>
                          <a:pt x="27482" y="62465"/>
                        </a:cubicBezTo>
                        <a:cubicBezTo>
                          <a:pt x="18053" y="56084"/>
                          <a:pt x="14243" y="44749"/>
                          <a:pt x="17862" y="33890"/>
                        </a:cubicBezTo>
                        <a:cubicBezTo>
                          <a:pt x="19481" y="29033"/>
                          <a:pt x="22053" y="25223"/>
                          <a:pt x="25292" y="22270"/>
                        </a:cubicBezTo>
                        <a:cubicBezTo>
                          <a:pt x="37770" y="10840"/>
                          <a:pt x="59772" y="13602"/>
                          <a:pt x="73203"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8" name="Graphic 90">
                  <a:extLst>
                    <a:ext uri="{FF2B5EF4-FFF2-40B4-BE49-F238E27FC236}">
                      <a16:creationId xmlns:a16="http://schemas.microsoft.com/office/drawing/2014/main" id="{34A25877-0D86-4D8D-A243-85A814F10295}"/>
                    </a:ext>
                  </a:extLst>
                </p:cNvPr>
                <p:cNvGrpSpPr/>
                <p:nvPr/>
              </p:nvGrpSpPr>
              <p:grpSpPr>
                <a:xfrm>
                  <a:off x="5695042" y="2584213"/>
                  <a:ext cx="84484" cy="81262"/>
                  <a:chOff x="5695042" y="2584213"/>
                  <a:chExt cx="84484" cy="81262"/>
                </a:xfrm>
              </p:grpSpPr>
              <p:sp>
                <p:nvSpPr>
                  <p:cNvPr id="199" name="Freeform: Shape 198">
                    <a:extLst>
                      <a:ext uri="{FF2B5EF4-FFF2-40B4-BE49-F238E27FC236}">
                        <a16:creationId xmlns:a16="http://schemas.microsoft.com/office/drawing/2014/main" id="{837F24E5-DDFB-4464-90CB-EC3C75018064}"/>
                      </a:ext>
                    </a:extLst>
                  </p:cNvPr>
                  <p:cNvSpPr/>
                  <p:nvPr/>
                </p:nvSpPr>
                <p:spPr>
                  <a:xfrm>
                    <a:off x="5758414" y="2597169"/>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0" name="Freeform: Shape 199">
                    <a:extLst>
                      <a:ext uri="{FF2B5EF4-FFF2-40B4-BE49-F238E27FC236}">
                        <a16:creationId xmlns:a16="http://schemas.microsoft.com/office/drawing/2014/main" id="{B54F090A-D8F7-431F-AF00-6EC3912A2D5D}"/>
                      </a:ext>
                    </a:extLst>
                  </p:cNvPr>
                  <p:cNvSpPr/>
                  <p:nvPr/>
                </p:nvSpPr>
                <p:spPr>
                  <a:xfrm>
                    <a:off x="5695042" y="2584213"/>
                    <a:ext cx="77362" cy="81262"/>
                  </a:xfrm>
                  <a:custGeom>
                    <a:avLst/>
                    <a:gdLst>
                      <a:gd name="connsiteX0" fmla="*/ 22339 w 77362"/>
                      <a:gd name="connsiteY0" fmla="*/ 4681 h 81262"/>
                      <a:gd name="connsiteX1" fmla="*/ 1670 w 77362"/>
                      <a:gd name="connsiteY1" fmla="*/ 30303 h 81262"/>
                      <a:gd name="connsiteX2" fmla="*/ 15862 w 77362"/>
                      <a:gd name="connsiteY2" fmla="*/ 73071 h 81262"/>
                      <a:gd name="connsiteX3" fmla="*/ 35579 w 77362"/>
                      <a:gd name="connsiteY3" fmla="*/ 81262 h 81262"/>
                      <a:gd name="connsiteX4" fmla="*/ 32245 w 77362"/>
                      <a:gd name="connsiteY4" fmla="*/ 64879 h 81262"/>
                      <a:gd name="connsiteX5" fmla="*/ 27482 w 77362"/>
                      <a:gd name="connsiteY5" fmla="*/ 62403 h 81262"/>
                      <a:gd name="connsiteX6" fmla="*/ 17862 w 77362"/>
                      <a:gd name="connsiteY6" fmla="*/ 33828 h 81262"/>
                      <a:gd name="connsiteX7" fmla="*/ 25292 w 77362"/>
                      <a:gd name="connsiteY7" fmla="*/ 22207 h 81262"/>
                      <a:gd name="connsiteX8" fmla="*/ 73202 w 77362"/>
                      <a:gd name="connsiteY8" fmla="*/ 24588 h 81262"/>
                      <a:gd name="connsiteX9" fmla="*/ 77108 w 77362"/>
                      <a:gd name="connsiteY9" fmla="*/ 21255 h 81262"/>
                      <a:gd name="connsiteX10" fmla="*/ 22339 w 77362"/>
                      <a:gd name="connsiteY10" fmla="*/ 4681 h 8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262">
                        <a:moveTo>
                          <a:pt x="22339" y="4681"/>
                        </a:moveTo>
                        <a:cubicBezTo>
                          <a:pt x="13004" y="9539"/>
                          <a:pt x="5289" y="18207"/>
                          <a:pt x="1670" y="30303"/>
                        </a:cubicBezTo>
                        <a:cubicBezTo>
                          <a:pt x="-2998" y="46210"/>
                          <a:pt x="2241" y="63355"/>
                          <a:pt x="15862" y="73071"/>
                        </a:cubicBezTo>
                        <a:cubicBezTo>
                          <a:pt x="20720" y="76595"/>
                          <a:pt x="28340" y="80119"/>
                          <a:pt x="35579" y="81262"/>
                        </a:cubicBezTo>
                        <a:cubicBezTo>
                          <a:pt x="34626" y="75642"/>
                          <a:pt x="33197" y="70308"/>
                          <a:pt x="32245" y="64879"/>
                        </a:cubicBezTo>
                        <a:cubicBezTo>
                          <a:pt x="30530" y="64308"/>
                          <a:pt x="29102" y="63546"/>
                          <a:pt x="27482" y="62403"/>
                        </a:cubicBezTo>
                        <a:cubicBezTo>
                          <a:pt x="18053" y="56021"/>
                          <a:pt x="14243" y="44686"/>
                          <a:pt x="17862" y="33828"/>
                        </a:cubicBezTo>
                        <a:cubicBezTo>
                          <a:pt x="19481" y="28970"/>
                          <a:pt x="22053" y="25160"/>
                          <a:pt x="25292" y="22207"/>
                        </a:cubicBezTo>
                        <a:cubicBezTo>
                          <a:pt x="37770" y="10777"/>
                          <a:pt x="59772" y="13539"/>
                          <a:pt x="73202" y="24588"/>
                        </a:cubicBezTo>
                        <a:cubicBezTo>
                          <a:pt x="75298" y="26303"/>
                          <a:pt x="78251" y="23445"/>
                          <a:pt x="77108" y="21255"/>
                        </a:cubicBezTo>
                        <a:cubicBezTo>
                          <a:pt x="65106" y="-81"/>
                          <a:pt x="40627" y="-4844"/>
                          <a:pt x="22339" y="4681"/>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1" name="Graphic 90">
                  <a:extLst>
                    <a:ext uri="{FF2B5EF4-FFF2-40B4-BE49-F238E27FC236}">
                      <a16:creationId xmlns:a16="http://schemas.microsoft.com/office/drawing/2014/main" id="{34A25877-0D86-4D8D-A243-85A814F10295}"/>
                    </a:ext>
                  </a:extLst>
                </p:cNvPr>
                <p:cNvGrpSpPr/>
                <p:nvPr/>
              </p:nvGrpSpPr>
              <p:grpSpPr>
                <a:xfrm>
                  <a:off x="5706853" y="2649968"/>
                  <a:ext cx="84579" cy="81324"/>
                  <a:chOff x="5706853" y="2649968"/>
                  <a:chExt cx="84579" cy="81324"/>
                </a:xfrm>
              </p:grpSpPr>
              <p:sp>
                <p:nvSpPr>
                  <p:cNvPr id="202" name="Freeform: Shape 201">
                    <a:extLst>
                      <a:ext uri="{FF2B5EF4-FFF2-40B4-BE49-F238E27FC236}">
                        <a16:creationId xmlns:a16="http://schemas.microsoft.com/office/drawing/2014/main" id="{4AEDEBD3-955E-4E72-95C0-746799F4D073}"/>
                      </a:ext>
                    </a:extLst>
                  </p:cNvPr>
                  <p:cNvSpPr/>
                  <p:nvPr/>
                </p:nvSpPr>
                <p:spPr>
                  <a:xfrm>
                    <a:off x="5770320" y="2662891"/>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3" name="Freeform: Shape 202">
                    <a:extLst>
                      <a:ext uri="{FF2B5EF4-FFF2-40B4-BE49-F238E27FC236}">
                        <a16:creationId xmlns:a16="http://schemas.microsoft.com/office/drawing/2014/main" id="{4BD9AC22-D7EA-447F-9139-491A9E545184}"/>
                      </a:ext>
                    </a:extLst>
                  </p:cNvPr>
                  <p:cNvSpPr/>
                  <p:nvPr/>
                </p:nvSpPr>
                <p:spPr>
                  <a:xfrm>
                    <a:off x="5706853" y="2649968"/>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865 w 77362"/>
                      <a:gd name="connsiteY3" fmla="*/ 81325 h 81324"/>
                      <a:gd name="connsiteX4" fmla="*/ 32721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625" y="80182"/>
                          <a:pt x="35865" y="81325"/>
                        </a:cubicBezTo>
                        <a:cubicBezTo>
                          <a:pt x="34912" y="75705"/>
                          <a:pt x="33674" y="70276"/>
                          <a:pt x="32721" y="64942"/>
                        </a:cubicBezTo>
                        <a:cubicBezTo>
                          <a:pt x="31007" y="64370"/>
                          <a:pt x="29102" y="63608"/>
                          <a:pt x="27482" y="62465"/>
                        </a:cubicBezTo>
                        <a:cubicBezTo>
                          <a:pt x="18053" y="56084"/>
                          <a:pt x="14243" y="44749"/>
                          <a:pt x="17862" y="33890"/>
                        </a:cubicBezTo>
                        <a:cubicBezTo>
                          <a:pt x="19482" y="29033"/>
                          <a:pt x="22053" y="25223"/>
                          <a:pt x="25292" y="22270"/>
                        </a:cubicBezTo>
                        <a:cubicBezTo>
                          <a:pt x="37769" y="10840"/>
                          <a:pt x="59772" y="13602"/>
                          <a:pt x="73203"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4" name="Graphic 90">
                  <a:extLst>
                    <a:ext uri="{FF2B5EF4-FFF2-40B4-BE49-F238E27FC236}">
                      <a16:creationId xmlns:a16="http://schemas.microsoft.com/office/drawing/2014/main" id="{34A25877-0D86-4D8D-A243-85A814F10295}"/>
                    </a:ext>
                  </a:extLst>
                </p:cNvPr>
                <p:cNvGrpSpPr/>
                <p:nvPr/>
              </p:nvGrpSpPr>
              <p:grpSpPr>
                <a:xfrm>
                  <a:off x="5718854" y="2715881"/>
                  <a:ext cx="84484" cy="81324"/>
                  <a:chOff x="5718854" y="2715881"/>
                  <a:chExt cx="84484" cy="81324"/>
                </a:xfrm>
              </p:grpSpPr>
              <p:sp>
                <p:nvSpPr>
                  <p:cNvPr id="205" name="Freeform: Shape 204">
                    <a:extLst>
                      <a:ext uri="{FF2B5EF4-FFF2-40B4-BE49-F238E27FC236}">
                        <a16:creationId xmlns:a16="http://schemas.microsoft.com/office/drawing/2014/main" id="{081BE976-EC17-4D50-90DE-0112DB7B6957}"/>
                      </a:ext>
                    </a:extLst>
                  </p:cNvPr>
                  <p:cNvSpPr/>
                  <p:nvPr/>
                </p:nvSpPr>
                <p:spPr>
                  <a:xfrm>
                    <a:off x="5782226" y="2728840"/>
                    <a:ext cx="21112" cy="20525"/>
                  </a:xfrm>
                  <a:custGeom>
                    <a:avLst/>
                    <a:gdLst>
                      <a:gd name="connsiteX0" fmla="*/ 972 w 21112"/>
                      <a:gd name="connsiteY0" fmla="*/ 5596 h 20525"/>
                      <a:gd name="connsiteX1" fmla="*/ 2877 w 21112"/>
                      <a:gd name="connsiteY1" fmla="*/ 17312 h 20525"/>
                      <a:gd name="connsiteX2" fmla="*/ 6402 w 21112"/>
                      <a:gd name="connsiteY2" fmla="*/ 19693 h 20525"/>
                      <a:gd name="connsiteX3" fmla="*/ 20403 w 21112"/>
                      <a:gd name="connsiteY3" fmla="*/ 5977 h 20525"/>
                      <a:gd name="connsiteX4" fmla="*/ 972 w 21112"/>
                      <a:gd name="connsiteY4" fmla="*/ 5596 h 2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25">
                        <a:moveTo>
                          <a:pt x="972" y="5596"/>
                        </a:moveTo>
                        <a:cubicBezTo>
                          <a:pt x="-837" y="9406"/>
                          <a:pt x="-75" y="14264"/>
                          <a:pt x="2877" y="17312"/>
                        </a:cubicBezTo>
                        <a:cubicBezTo>
                          <a:pt x="3925" y="18360"/>
                          <a:pt x="5068" y="19122"/>
                          <a:pt x="6402" y="19693"/>
                        </a:cubicBezTo>
                        <a:cubicBezTo>
                          <a:pt x="14688" y="23313"/>
                          <a:pt x="23737" y="14454"/>
                          <a:pt x="20403" y="5977"/>
                        </a:cubicBezTo>
                        <a:cubicBezTo>
                          <a:pt x="17260" y="-2024"/>
                          <a:pt x="4592" y="-1833"/>
                          <a:pt x="972" y="5596"/>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6" name="Freeform: Shape 205">
                    <a:extLst>
                      <a:ext uri="{FF2B5EF4-FFF2-40B4-BE49-F238E27FC236}">
                        <a16:creationId xmlns:a16="http://schemas.microsoft.com/office/drawing/2014/main" id="{770BAE99-E7C3-4A4A-803C-F146A25869E9}"/>
                      </a:ext>
                    </a:extLst>
                  </p:cNvPr>
                  <p:cNvSpPr/>
                  <p:nvPr/>
                </p:nvSpPr>
                <p:spPr>
                  <a:xfrm>
                    <a:off x="5718854" y="2715881"/>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579 w 77362"/>
                      <a:gd name="connsiteY3" fmla="*/ 81325 h 81324"/>
                      <a:gd name="connsiteX4" fmla="*/ 32721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2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368"/>
                          <a:pt x="2241" y="63418"/>
                          <a:pt x="15862" y="73133"/>
                        </a:cubicBezTo>
                        <a:cubicBezTo>
                          <a:pt x="20720" y="76658"/>
                          <a:pt x="28340" y="80182"/>
                          <a:pt x="35579" y="81325"/>
                        </a:cubicBezTo>
                        <a:cubicBezTo>
                          <a:pt x="34626" y="75705"/>
                          <a:pt x="33674" y="70276"/>
                          <a:pt x="32721" y="64942"/>
                        </a:cubicBezTo>
                        <a:cubicBezTo>
                          <a:pt x="31007" y="64370"/>
                          <a:pt x="29102" y="63608"/>
                          <a:pt x="27482" y="62465"/>
                        </a:cubicBezTo>
                        <a:cubicBezTo>
                          <a:pt x="18053" y="56083"/>
                          <a:pt x="14243" y="44749"/>
                          <a:pt x="17862" y="33890"/>
                        </a:cubicBezTo>
                        <a:cubicBezTo>
                          <a:pt x="19481" y="29033"/>
                          <a:pt x="22053" y="25223"/>
                          <a:pt x="25292" y="22270"/>
                        </a:cubicBezTo>
                        <a:cubicBezTo>
                          <a:pt x="37770" y="10840"/>
                          <a:pt x="59772" y="13602"/>
                          <a:pt x="73202"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7" name="Graphic 90">
                  <a:extLst>
                    <a:ext uri="{FF2B5EF4-FFF2-40B4-BE49-F238E27FC236}">
                      <a16:creationId xmlns:a16="http://schemas.microsoft.com/office/drawing/2014/main" id="{34A25877-0D86-4D8D-A243-85A814F10295}"/>
                    </a:ext>
                  </a:extLst>
                </p:cNvPr>
                <p:cNvGrpSpPr/>
                <p:nvPr/>
              </p:nvGrpSpPr>
              <p:grpSpPr>
                <a:xfrm>
                  <a:off x="5732094" y="2781433"/>
                  <a:ext cx="84579" cy="81304"/>
                  <a:chOff x="5732094" y="2781433"/>
                  <a:chExt cx="84579" cy="81304"/>
                </a:xfrm>
              </p:grpSpPr>
              <p:sp>
                <p:nvSpPr>
                  <p:cNvPr id="208" name="Freeform: Shape 207">
                    <a:extLst>
                      <a:ext uri="{FF2B5EF4-FFF2-40B4-BE49-F238E27FC236}">
                        <a16:creationId xmlns:a16="http://schemas.microsoft.com/office/drawing/2014/main" id="{4D24F9C7-E68F-4D80-A48D-DACB95C18CD5}"/>
                      </a:ext>
                    </a:extLst>
                  </p:cNvPr>
                  <p:cNvSpPr/>
                  <p:nvPr/>
                </p:nvSpPr>
                <p:spPr>
                  <a:xfrm>
                    <a:off x="5795561" y="2794432"/>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9" name="Freeform: Shape 208">
                    <a:extLst>
                      <a:ext uri="{FF2B5EF4-FFF2-40B4-BE49-F238E27FC236}">
                        <a16:creationId xmlns:a16="http://schemas.microsoft.com/office/drawing/2014/main" id="{40D94299-D37F-47CF-A0A1-4B1E20964CFA}"/>
                      </a:ext>
                    </a:extLst>
                  </p:cNvPr>
                  <p:cNvSpPr/>
                  <p:nvPr/>
                </p:nvSpPr>
                <p:spPr>
                  <a:xfrm>
                    <a:off x="5732094" y="2781433"/>
                    <a:ext cx="77362" cy="81304"/>
                  </a:xfrm>
                  <a:custGeom>
                    <a:avLst/>
                    <a:gdLst>
                      <a:gd name="connsiteX0" fmla="*/ 22339 w 77362"/>
                      <a:gd name="connsiteY0" fmla="*/ 4723 h 81304"/>
                      <a:gd name="connsiteX1" fmla="*/ 1670 w 77362"/>
                      <a:gd name="connsiteY1" fmla="*/ 30346 h 81304"/>
                      <a:gd name="connsiteX2" fmla="*/ 15862 w 77362"/>
                      <a:gd name="connsiteY2" fmla="*/ 73113 h 81304"/>
                      <a:gd name="connsiteX3" fmla="*/ 35579 w 77362"/>
                      <a:gd name="connsiteY3" fmla="*/ 81304 h 81304"/>
                      <a:gd name="connsiteX4" fmla="*/ 32721 w 77362"/>
                      <a:gd name="connsiteY4" fmla="*/ 64921 h 81304"/>
                      <a:gd name="connsiteX5" fmla="*/ 27482 w 77362"/>
                      <a:gd name="connsiteY5" fmla="*/ 62445 h 81304"/>
                      <a:gd name="connsiteX6" fmla="*/ 17862 w 77362"/>
                      <a:gd name="connsiteY6" fmla="*/ 33870 h 81304"/>
                      <a:gd name="connsiteX7" fmla="*/ 25292 w 77362"/>
                      <a:gd name="connsiteY7" fmla="*/ 22249 h 81304"/>
                      <a:gd name="connsiteX8" fmla="*/ 73203 w 77362"/>
                      <a:gd name="connsiteY8" fmla="*/ 24631 h 81304"/>
                      <a:gd name="connsiteX9" fmla="*/ 77108 w 77362"/>
                      <a:gd name="connsiteY9" fmla="*/ 21297 h 81304"/>
                      <a:gd name="connsiteX10" fmla="*/ 22339 w 77362"/>
                      <a:gd name="connsiteY10" fmla="*/ 4723 h 8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04">
                        <a:moveTo>
                          <a:pt x="22339" y="4723"/>
                        </a:moveTo>
                        <a:cubicBezTo>
                          <a:pt x="13004" y="9676"/>
                          <a:pt x="5289" y="18249"/>
                          <a:pt x="1670" y="30346"/>
                        </a:cubicBezTo>
                        <a:cubicBezTo>
                          <a:pt x="-2998" y="46252"/>
                          <a:pt x="2241" y="63397"/>
                          <a:pt x="15862" y="73113"/>
                        </a:cubicBezTo>
                        <a:cubicBezTo>
                          <a:pt x="20720" y="76637"/>
                          <a:pt x="28340" y="80161"/>
                          <a:pt x="35579" y="81304"/>
                        </a:cubicBezTo>
                        <a:cubicBezTo>
                          <a:pt x="34626" y="75685"/>
                          <a:pt x="33674" y="70255"/>
                          <a:pt x="32721" y="64921"/>
                        </a:cubicBezTo>
                        <a:cubicBezTo>
                          <a:pt x="31007" y="64350"/>
                          <a:pt x="29102" y="63588"/>
                          <a:pt x="27482" y="62445"/>
                        </a:cubicBezTo>
                        <a:cubicBezTo>
                          <a:pt x="18053" y="56063"/>
                          <a:pt x="14243" y="44728"/>
                          <a:pt x="17862" y="33870"/>
                        </a:cubicBezTo>
                        <a:cubicBezTo>
                          <a:pt x="19481" y="29012"/>
                          <a:pt x="22053" y="25202"/>
                          <a:pt x="25292" y="22249"/>
                        </a:cubicBezTo>
                        <a:cubicBezTo>
                          <a:pt x="37769" y="10819"/>
                          <a:pt x="59772" y="13582"/>
                          <a:pt x="73203" y="24631"/>
                        </a:cubicBezTo>
                        <a:cubicBezTo>
                          <a:pt x="75298" y="26345"/>
                          <a:pt x="78251" y="23488"/>
                          <a:pt x="77108" y="21297"/>
                        </a:cubicBezTo>
                        <a:cubicBezTo>
                          <a:pt x="65201" y="-39"/>
                          <a:pt x="40627" y="-4897"/>
                          <a:pt x="22339" y="47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0" name="Graphic 90">
                  <a:extLst>
                    <a:ext uri="{FF2B5EF4-FFF2-40B4-BE49-F238E27FC236}">
                      <a16:creationId xmlns:a16="http://schemas.microsoft.com/office/drawing/2014/main" id="{34A25877-0D86-4D8D-A243-85A814F10295}"/>
                    </a:ext>
                  </a:extLst>
                </p:cNvPr>
                <p:cNvGrpSpPr/>
                <p:nvPr/>
              </p:nvGrpSpPr>
              <p:grpSpPr>
                <a:xfrm>
                  <a:off x="5744381" y="2847234"/>
                  <a:ext cx="84579" cy="81226"/>
                  <a:chOff x="5744381" y="2847234"/>
                  <a:chExt cx="84579" cy="81226"/>
                </a:xfrm>
              </p:grpSpPr>
              <p:sp>
                <p:nvSpPr>
                  <p:cNvPr id="211" name="Freeform: Shape 210">
                    <a:extLst>
                      <a:ext uri="{FF2B5EF4-FFF2-40B4-BE49-F238E27FC236}">
                        <a16:creationId xmlns:a16="http://schemas.microsoft.com/office/drawing/2014/main" id="{650F9871-6654-473A-9E71-766CF4D86357}"/>
                      </a:ext>
                    </a:extLst>
                  </p:cNvPr>
                  <p:cNvSpPr/>
                  <p:nvPr/>
                </p:nvSpPr>
                <p:spPr>
                  <a:xfrm>
                    <a:off x="5807848" y="2860154"/>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2" name="Freeform: Shape 211">
                    <a:extLst>
                      <a:ext uri="{FF2B5EF4-FFF2-40B4-BE49-F238E27FC236}">
                        <a16:creationId xmlns:a16="http://schemas.microsoft.com/office/drawing/2014/main" id="{EAF8438C-2B4B-46CA-A838-066CD1CDDEE2}"/>
                      </a:ext>
                    </a:extLst>
                  </p:cNvPr>
                  <p:cNvSpPr/>
                  <p:nvPr/>
                </p:nvSpPr>
                <p:spPr>
                  <a:xfrm>
                    <a:off x="5744381" y="2847234"/>
                    <a:ext cx="77362" cy="81226"/>
                  </a:xfrm>
                  <a:custGeom>
                    <a:avLst/>
                    <a:gdLst>
                      <a:gd name="connsiteX0" fmla="*/ 22339 w 77362"/>
                      <a:gd name="connsiteY0" fmla="*/ 4740 h 81226"/>
                      <a:gd name="connsiteX1" fmla="*/ 1670 w 77362"/>
                      <a:gd name="connsiteY1" fmla="*/ 30363 h 81226"/>
                      <a:gd name="connsiteX2" fmla="*/ 15862 w 77362"/>
                      <a:gd name="connsiteY2" fmla="*/ 73130 h 81226"/>
                      <a:gd name="connsiteX3" fmla="*/ 36531 w 77362"/>
                      <a:gd name="connsiteY3" fmla="*/ 81226 h 81226"/>
                      <a:gd name="connsiteX4" fmla="*/ 33483 w 77362"/>
                      <a:gd name="connsiteY4" fmla="*/ 64843 h 81226"/>
                      <a:gd name="connsiteX5" fmla="*/ 27482 w 77362"/>
                      <a:gd name="connsiteY5" fmla="*/ 62557 h 81226"/>
                      <a:gd name="connsiteX6" fmla="*/ 17862 w 77362"/>
                      <a:gd name="connsiteY6" fmla="*/ 33982 h 81226"/>
                      <a:gd name="connsiteX7" fmla="*/ 25292 w 77362"/>
                      <a:gd name="connsiteY7" fmla="*/ 22362 h 81226"/>
                      <a:gd name="connsiteX8" fmla="*/ 73202 w 77362"/>
                      <a:gd name="connsiteY8" fmla="*/ 24743 h 81226"/>
                      <a:gd name="connsiteX9" fmla="*/ 77108 w 77362"/>
                      <a:gd name="connsiteY9" fmla="*/ 21409 h 81226"/>
                      <a:gd name="connsiteX10" fmla="*/ 22339 w 77362"/>
                      <a:gd name="connsiteY10" fmla="*/ 4740 h 8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226">
                        <a:moveTo>
                          <a:pt x="22339" y="4740"/>
                        </a:moveTo>
                        <a:cubicBezTo>
                          <a:pt x="13004" y="9598"/>
                          <a:pt x="5289" y="18266"/>
                          <a:pt x="1670" y="30363"/>
                        </a:cubicBezTo>
                        <a:cubicBezTo>
                          <a:pt x="-2998" y="46365"/>
                          <a:pt x="2241" y="63414"/>
                          <a:pt x="15862" y="73130"/>
                        </a:cubicBezTo>
                        <a:cubicBezTo>
                          <a:pt x="20720" y="76654"/>
                          <a:pt x="29292" y="80083"/>
                          <a:pt x="36531" y="81226"/>
                        </a:cubicBezTo>
                        <a:cubicBezTo>
                          <a:pt x="35579" y="75606"/>
                          <a:pt x="34436" y="70177"/>
                          <a:pt x="33483" y="64843"/>
                        </a:cubicBezTo>
                        <a:cubicBezTo>
                          <a:pt x="31959" y="64653"/>
                          <a:pt x="30530" y="64367"/>
                          <a:pt x="27482" y="62557"/>
                        </a:cubicBezTo>
                        <a:cubicBezTo>
                          <a:pt x="17767" y="56747"/>
                          <a:pt x="14243" y="44841"/>
                          <a:pt x="17862" y="33982"/>
                        </a:cubicBezTo>
                        <a:cubicBezTo>
                          <a:pt x="19481" y="29125"/>
                          <a:pt x="22053" y="25314"/>
                          <a:pt x="25292" y="22362"/>
                        </a:cubicBezTo>
                        <a:cubicBezTo>
                          <a:pt x="37770" y="10932"/>
                          <a:pt x="59772" y="13694"/>
                          <a:pt x="73202" y="24743"/>
                        </a:cubicBezTo>
                        <a:cubicBezTo>
                          <a:pt x="75298" y="26457"/>
                          <a:pt x="78251" y="23600"/>
                          <a:pt x="77108" y="21409"/>
                        </a:cubicBezTo>
                        <a:cubicBezTo>
                          <a:pt x="65106" y="-117"/>
                          <a:pt x="40627" y="-4880"/>
                          <a:pt x="22339" y="474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3" name="Graphic 90">
                  <a:extLst>
                    <a:ext uri="{FF2B5EF4-FFF2-40B4-BE49-F238E27FC236}">
                      <a16:creationId xmlns:a16="http://schemas.microsoft.com/office/drawing/2014/main" id="{34A25877-0D86-4D8D-A243-85A814F10295}"/>
                    </a:ext>
                  </a:extLst>
                </p:cNvPr>
                <p:cNvGrpSpPr/>
                <p:nvPr/>
              </p:nvGrpSpPr>
              <p:grpSpPr>
                <a:xfrm>
                  <a:off x="5759145" y="2912543"/>
                  <a:ext cx="84579" cy="81449"/>
                  <a:chOff x="5759145" y="2912543"/>
                  <a:chExt cx="84579" cy="81449"/>
                </a:xfrm>
              </p:grpSpPr>
              <p:sp>
                <p:nvSpPr>
                  <p:cNvPr id="214" name="Freeform: Shape 213">
                    <a:extLst>
                      <a:ext uri="{FF2B5EF4-FFF2-40B4-BE49-F238E27FC236}">
                        <a16:creationId xmlns:a16="http://schemas.microsoft.com/office/drawing/2014/main" id="{6B1ECED6-C90E-485C-98AD-4E7335C0B3BF}"/>
                      </a:ext>
                    </a:extLst>
                  </p:cNvPr>
                  <p:cNvSpPr/>
                  <p:nvPr/>
                </p:nvSpPr>
                <p:spPr>
                  <a:xfrm>
                    <a:off x="5822612" y="2925496"/>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5" name="Freeform: Shape 214">
                    <a:extLst>
                      <a:ext uri="{FF2B5EF4-FFF2-40B4-BE49-F238E27FC236}">
                        <a16:creationId xmlns:a16="http://schemas.microsoft.com/office/drawing/2014/main" id="{A5D17994-8460-49AB-A4C3-E5A85282513D}"/>
                      </a:ext>
                    </a:extLst>
                  </p:cNvPr>
                  <p:cNvSpPr/>
                  <p:nvPr/>
                </p:nvSpPr>
                <p:spPr>
                  <a:xfrm>
                    <a:off x="5759145" y="2912543"/>
                    <a:ext cx="77267" cy="81449"/>
                  </a:xfrm>
                  <a:custGeom>
                    <a:avLst/>
                    <a:gdLst>
                      <a:gd name="connsiteX0" fmla="*/ 22339 w 77267"/>
                      <a:gd name="connsiteY0" fmla="*/ 4678 h 81449"/>
                      <a:gd name="connsiteX1" fmla="*/ 1670 w 77267"/>
                      <a:gd name="connsiteY1" fmla="*/ 30300 h 81449"/>
                      <a:gd name="connsiteX2" fmla="*/ 15862 w 77267"/>
                      <a:gd name="connsiteY2" fmla="*/ 73067 h 81449"/>
                      <a:gd name="connsiteX3" fmla="*/ 35388 w 77267"/>
                      <a:gd name="connsiteY3" fmla="*/ 81449 h 81449"/>
                      <a:gd name="connsiteX4" fmla="*/ 31578 w 77267"/>
                      <a:gd name="connsiteY4" fmla="*/ 64495 h 81449"/>
                      <a:gd name="connsiteX5" fmla="*/ 27387 w 77267"/>
                      <a:gd name="connsiteY5" fmla="*/ 62495 h 81449"/>
                      <a:gd name="connsiteX6" fmla="*/ 17767 w 77267"/>
                      <a:gd name="connsiteY6" fmla="*/ 33920 h 81449"/>
                      <a:gd name="connsiteX7" fmla="*/ 25196 w 77267"/>
                      <a:gd name="connsiteY7" fmla="*/ 22299 h 81449"/>
                      <a:gd name="connsiteX8" fmla="*/ 73107 w 77267"/>
                      <a:gd name="connsiteY8" fmla="*/ 24680 h 81449"/>
                      <a:gd name="connsiteX9" fmla="*/ 77013 w 77267"/>
                      <a:gd name="connsiteY9" fmla="*/ 21347 h 81449"/>
                      <a:gd name="connsiteX10" fmla="*/ 22339 w 77267"/>
                      <a:gd name="connsiteY10" fmla="*/ 4678 h 8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7" h="81449">
                        <a:moveTo>
                          <a:pt x="22339" y="4678"/>
                        </a:moveTo>
                        <a:cubicBezTo>
                          <a:pt x="13004" y="9536"/>
                          <a:pt x="5289" y="18203"/>
                          <a:pt x="1670" y="30300"/>
                        </a:cubicBezTo>
                        <a:cubicBezTo>
                          <a:pt x="-2998" y="46302"/>
                          <a:pt x="2241" y="63352"/>
                          <a:pt x="15862" y="73067"/>
                        </a:cubicBezTo>
                        <a:cubicBezTo>
                          <a:pt x="20720" y="76592"/>
                          <a:pt x="28244" y="80306"/>
                          <a:pt x="35388" y="81449"/>
                        </a:cubicBezTo>
                        <a:cubicBezTo>
                          <a:pt x="34150" y="76306"/>
                          <a:pt x="32721" y="69829"/>
                          <a:pt x="31578" y="64495"/>
                        </a:cubicBezTo>
                        <a:cubicBezTo>
                          <a:pt x="29959" y="63923"/>
                          <a:pt x="29102" y="63542"/>
                          <a:pt x="27387" y="62495"/>
                        </a:cubicBezTo>
                        <a:cubicBezTo>
                          <a:pt x="17957" y="56113"/>
                          <a:pt x="14148" y="44778"/>
                          <a:pt x="17767" y="33920"/>
                        </a:cubicBezTo>
                        <a:cubicBezTo>
                          <a:pt x="19386" y="29062"/>
                          <a:pt x="21958" y="25252"/>
                          <a:pt x="25196" y="22299"/>
                        </a:cubicBezTo>
                        <a:cubicBezTo>
                          <a:pt x="37674" y="10869"/>
                          <a:pt x="59677" y="13631"/>
                          <a:pt x="73107" y="24680"/>
                        </a:cubicBezTo>
                        <a:cubicBezTo>
                          <a:pt x="75203" y="26395"/>
                          <a:pt x="78155" y="23537"/>
                          <a:pt x="77013" y="21347"/>
                        </a:cubicBezTo>
                        <a:cubicBezTo>
                          <a:pt x="65106" y="-85"/>
                          <a:pt x="40627" y="-4847"/>
                          <a:pt x="22339" y="4678"/>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90">
                  <a:extLst>
                    <a:ext uri="{FF2B5EF4-FFF2-40B4-BE49-F238E27FC236}">
                      <a16:creationId xmlns:a16="http://schemas.microsoft.com/office/drawing/2014/main" id="{34A25877-0D86-4D8D-A243-85A814F10295}"/>
                    </a:ext>
                  </a:extLst>
                </p:cNvPr>
                <p:cNvGrpSpPr/>
                <p:nvPr/>
              </p:nvGrpSpPr>
              <p:grpSpPr>
                <a:xfrm>
                  <a:off x="5772480" y="2978108"/>
                  <a:ext cx="84579" cy="81321"/>
                  <a:chOff x="5772480" y="2978108"/>
                  <a:chExt cx="84579" cy="81321"/>
                </a:xfrm>
              </p:grpSpPr>
              <p:sp>
                <p:nvSpPr>
                  <p:cNvPr id="217" name="Freeform: Shape 216">
                    <a:extLst>
                      <a:ext uri="{FF2B5EF4-FFF2-40B4-BE49-F238E27FC236}">
                        <a16:creationId xmlns:a16="http://schemas.microsoft.com/office/drawing/2014/main" id="{AF86BA4A-E301-417D-9850-29CB32C9B9EF}"/>
                      </a:ext>
                    </a:extLst>
                  </p:cNvPr>
                  <p:cNvSpPr/>
                  <p:nvPr/>
                </p:nvSpPr>
                <p:spPr>
                  <a:xfrm>
                    <a:off x="5835947" y="2991028"/>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217">
                    <a:extLst>
                      <a:ext uri="{FF2B5EF4-FFF2-40B4-BE49-F238E27FC236}">
                        <a16:creationId xmlns:a16="http://schemas.microsoft.com/office/drawing/2014/main" id="{8BCFE35E-BCE9-4F1C-85B4-09875CF8FCC5}"/>
                      </a:ext>
                    </a:extLst>
                  </p:cNvPr>
                  <p:cNvSpPr/>
                  <p:nvPr/>
                </p:nvSpPr>
                <p:spPr>
                  <a:xfrm>
                    <a:off x="5772480" y="2978108"/>
                    <a:ext cx="77362" cy="81321"/>
                  </a:xfrm>
                  <a:custGeom>
                    <a:avLst/>
                    <a:gdLst>
                      <a:gd name="connsiteX0" fmla="*/ 22339 w 77362"/>
                      <a:gd name="connsiteY0" fmla="*/ 4740 h 81321"/>
                      <a:gd name="connsiteX1" fmla="*/ 1670 w 77362"/>
                      <a:gd name="connsiteY1" fmla="*/ 30363 h 81321"/>
                      <a:gd name="connsiteX2" fmla="*/ 15862 w 77362"/>
                      <a:gd name="connsiteY2" fmla="*/ 73130 h 81321"/>
                      <a:gd name="connsiteX3" fmla="*/ 35579 w 77362"/>
                      <a:gd name="connsiteY3" fmla="*/ 81321 h 81321"/>
                      <a:gd name="connsiteX4" fmla="*/ 31959 w 77362"/>
                      <a:gd name="connsiteY4" fmla="*/ 64748 h 81321"/>
                      <a:gd name="connsiteX5" fmla="*/ 27482 w 77362"/>
                      <a:gd name="connsiteY5" fmla="*/ 62557 h 81321"/>
                      <a:gd name="connsiteX6" fmla="*/ 17862 w 77362"/>
                      <a:gd name="connsiteY6" fmla="*/ 33982 h 81321"/>
                      <a:gd name="connsiteX7" fmla="*/ 25292 w 77362"/>
                      <a:gd name="connsiteY7" fmla="*/ 22362 h 81321"/>
                      <a:gd name="connsiteX8" fmla="*/ 73203 w 77362"/>
                      <a:gd name="connsiteY8" fmla="*/ 24743 h 81321"/>
                      <a:gd name="connsiteX9" fmla="*/ 77108 w 77362"/>
                      <a:gd name="connsiteY9" fmla="*/ 21409 h 81321"/>
                      <a:gd name="connsiteX10" fmla="*/ 22339 w 77362"/>
                      <a:gd name="connsiteY10" fmla="*/ 4740 h 8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1">
                        <a:moveTo>
                          <a:pt x="22339" y="4740"/>
                        </a:moveTo>
                        <a:cubicBezTo>
                          <a:pt x="13004" y="9598"/>
                          <a:pt x="5289" y="18266"/>
                          <a:pt x="1670" y="30363"/>
                        </a:cubicBezTo>
                        <a:cubicBezTo>
                          <a:pt x="-2998" y="46269"/>
                          <a:pt x="2241" y="63414"/>
                          <a:pt x="15862" y="73130"/>
                        </a:cubicBezTo>
                        <a:cubicBezTo>
                          <a:pt x="20720" y="76654"/>
                          <a:pt x="28340" y="80178"/>
                          <a:pt x="35579" y="81321"/>
                        </a:cubicBezTo>
                        <a:cubicBezTo>
                          <a:pt x="34531" y="75987"/>
                          <a:pt x="32912" y="70082"/>
                          <a:pt x="31959" y="64748"/>
                        </a:cubicBezTo>
                        <a:cubicBezTo>
                          <a:pt x="30245" y="64176"/>
                          <a:pt x="29197" y="63605"/>
                          <a:pt x="27482" y="62557"/>
                        </a:cubicBezTo>
                        <a:cubicBezTo>
                          <a:pt x="18053" y="56175"/>
                          <a:pt x="14243" y="44841"/>
                          <a:pt x="17862" y="33982"/>
                        </a:cubicBezTo>
                        <a:cubicBezTo>
                          <a:pt x="19482" y="29124"/>
                          <a:pt x="22053" y="25314"/>
                          <a:pt x="25292" y="22362"/>
                        </a:cubicBezTo>
                        <a:cubicBezTo>
                          <a:pt x="37769" y="10932"/>
                          <a:pt x="59772" y="13694"/>
                          <a:pt x="73203" y="24743"/>
                        </a:cubicBezTo>
                        <a:cubicBezTo>
                          <a:pt x="75298" y="26457"/>
                          <a:pt x="78251" y="23600"/>
                          <a:pt x="77108" y="21409"/>
                        </a:cubicBezTo>
                        <a:cubicBezTo>
                          <a:pt x="65106" y="-117"/>
                          <a:pt x="40627" y="-4880"/>
                          <a:pt x="22339" y="474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9" name="Graphic 90">
                  <a:extLst>
                    <a:ext uri="{FF2B5EF4-FFF2-40B4-BE49-F238E27FC236}">
                      <a16:creationId xmlns:a16="http://schemas.microsoft.com/office/drawing/2014/main" id="{34A25877-0D86-4D8D-A243-85A814F10295}"/>
                    </a:ext>
                  </a:extLst>
                </p:cNvPr>
                <p:cNvGrpSpPr/>
                <p:nvPr/>
              </p:nvGrpSpPr>
              <p:grpSpPr>
                <a:xfrm>
                  <a:off x="5785434" y="3043731"/>
                  <a:ext cx="84579" cy="81420"/>
                  <a:chOff x="5785434" y="3043731"/>
                  <a:chExt cx="84579" cy="81420"/>
                </a:xfrm>
              </p:grpSpPr>
              <p:sp>
                <p:nvSpPr>
                  <p:cNvPr id="220" name="Freeform: Shape 219">
                    <a:extLst>
                      <a:ext uri="{FF2B5EF4-FFF2-40B4-BE49-F238E27FC236}">
                        <a16:creationId xmlns:a16="http://schemas.microsoft.com/office/drawing/2014/main" id="{0D973C11-6234-4BB6-A227-35C3C6A85D64}"/>
                      </a:ext>
                    </a:extLst>
                  </p:cNvPr>
                  <p:cNvSpPr/>
                  <p:nvPr/>
                </p:nvSpPr>
                <p:spPr>
                  <a:xfrm>
                    <a:off x="5848901" y="3056655"/>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1" name="Freeform: Shape 220">
                    <a:extLst>
                      <a:ext uri="{FF2B5EF4-FFF2-40B4-BE49-F238E27FC236}">
                        <a16:creationId xmlns:a16="http://schemas.microsoft.com/office/drawing/2014/main" id="{DFB709BC-683F-4F36-A375-1451104A7201}"/>
                      </a:ext>
                    </a:extLst>
                  </p:cNvPr>
                  <p:cNvSpPr/>
                  <p:nvPr/>
                </p:nvSpPr>
                <p:spPr>
                  <a:xfrm>
                    <a:off x="5785434" y="3043731"/>
                    <a:ext cx="77267" cy="81420"/>
                  </a:xfrm>
                  <a:custGeom>
                    <a:avLst/>
                    <a:gdLst>
                      <a:gd name="connsiteX0" fmla="*/ 22339 w 77267"/>
                      <a:gd name="connsiteY0" fmla="*/ 4744 h 81420"/>
                      <a:gd name="connsiteX1" fmla="*/ 1670 w 77267"/>
                      <a:gd name="connsiteY1" fmla="*/ 30366 h 81420"/>
                      <a:gd name="connsiteX2" fmla="*/ 15862 w 77267"/>
                      <a:gd name="connsiteY2" fmla="*/ 73133 h 81420"/>
                      <a:gd name="connsiteX3" fmla="*/ 36722 w 77267"/>
                      <a:gd name="connsiteY3" fmla="*/ 81420 h 81420"/>
                      <a:gd name="connsiteX4" fmla="*/ 33007 w 77267"/>
                      <a:gd name="connsiteY4" fmla="*/ 65037 h 81420"/>
                      <a:gd name="connsiteX5" fmla="*/ 27387 w 77267"/>
                      <a:gd name="connsiteY5" fmla="*/ 62465 h 81420"/>
                      <a:gd name="connsiteX6" fmla="*/ 17767 w 77267"/>
                      <a:gd name="connsiteY6" fmla="*/ 33890 h 81420"/>
                      <a:gd name="connsiteX7" fmla="*/ 25196 w 77267"/>
                      <a:gd name="connsiteY7" fmla="*/ 22270 h 81420"/>
                      <a:gd name="connsiteX8" fmla="*/ 73107 w 77267"/>
                      <a:gd name="connsiteY8" fmla="*/ 24651 h 81420"/>
                      <a:gd name="connsiteX9" fmla="*/ 77013 w 77267"/>
                      <a:gd name="connsiteY9" fmla="*/ 21317 h 81420"/>
                      <a:gd name="connsiteX10" fmla="*/ 22339 w 77267"/>
                      <a:gd name="connsiteY10" fmla="*/ 4744 h 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7" h="81420">
                        <a:moveTo>
                          <a:pt x="22339" y="4744"/>
                        </a:moveTo>
                        <a:cubicBezTo>
                          <a:pt x="13004" y="9697"/>
                          <a:pt x="5289" y="18269"/>
                          <a:pt x="1670" y="30366"/>
                        </a:cubicBezTo>
                        <a:cubicBezTo>
                          <a:pt x="-2998" y="46368"/>
                          <a:pt x="2241" y="63418"/>
                          <a:pt x="15862" y="73133"/>
                        </a:cubicBezTo>
                        <a:cubicBezTo>
                          <a:pt x="20720" y="76658"/>
                          <a:pt x="29578" y="80372"/>
                          <a:pt x="36722" y="81420"/>
                        </a:cubicBezTo>
                        <a:cubicBezTo>
                          <a:pt x="35769" y="75800"/>
                          <a:pt x="34150" y="70466"/>
                          <a:pt x="33007" y="65037"/>
                        </a:cubicBezTo>
                        <a:cubicBezTo>
                          <a:pt x="31292" y="64466"/>
                          <a:pt x="29102" y="63608"/>
                          <a:pt x="27387" y="62465"/>
                        </a:cubicBezTo>
                        <a:cubicBezTo>
                          <a:pt x="17957" y="56084"/>
                          <a:pt x="14147" y="44749"/>
                          <a:pt x="17767" y="33890"/>
                        </a:cubicBezTo>
                        <a:cubicBezTo>
                          <a:pt x="19386" y="29033"/>
                          <a:pt x="21958" y="25222"/>
                          <a:pt x="25196" y="22270"/>
                        </a:cubicBezTo>
                        <a:cubicBezTo>
                          <a:pt x="37674" y="10840"/>
                          <a:pt x="59677" y="13602"/>
                          <a:pt x="73107" y="24651"/>
                        </a:cubicBezTo>
                        <a:cubicBezTo>
                          <a:pt x="75203" y="26366"/>
                          <a:pt x="78155" y="23508"/>
                          <a:pt x="77013"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22" name="Graphic 90">
                <a:extLst>
                  <a:ext uri="{FF2B5EF4-FFF2-40B4-BE49-F238E27FC236}">
                    <a16:creationId xmlns:a16="http://schemas.microsoft.com/office/drawing/2014/main" id="{34A25877-0D86-4D8D-A243-85A814F10295}"/>
                  </a:ext>
                </a:extLst>
              </p:cNvPr>
              <p:cNvGrpSpPr/>
              <p:nvPr/>
            </p:nvGrpSpPr>
            <p:grpSpPr>
              <a:xfrm>
                <a:off x="6045980" y="2510523"/>
                <a:ext cx="728076" cy="1034268"/>
                <a:chOff x="6045980" y="2510523"/>
                <a:chExt cx="728076" cy="1034268"/>
              </a:xfrm>
            </p:grpSpPr>
            <p:sp>
              <p:nvSpPr>
                <p:cNvPr id="223" name="Freeform: Shape 222">
                  <a:extLst>
                    <a:ext uri="{FF2B5EF4-FFF2-40B4-BE49-F238E27FC236}">
                      <a16:creationId xmlns:a16="http://schemas.microsoft.com/office/drawing/2014/main" id="{5550F400-1422-4F7B-8608-C4C69179D96D}"/>
                    </a:ext>
                  </a:extLst>
                </p:cNvPr>
                <p:cNvSpPr/>
                <p:nvPr/>
              </p:nvSpPr>
              <p:spPr>
                <a:xfrm>
                  <a:off x="6078486" y="2544260"/>
                  <a:ext cx="666533" cy="968844"/>
                </a:xfrm>
                <a:custGeom>
                  <a:avLst/>
                  <a:gdLst>
                    <a:gd name="connsiteX0" fmla="*/ 656450 w 666533"/>
                    <a:gd name="connsiteY0" fmla="*/ 176651 h 968844"/>
                    <a:gd name="connsiteX1" fmla="*/ 559676 w 666533"/>
                    <a:gd name="connsiteY1" fmla="*/ 433635 h 968844"/>
                    <a:gd name="connsiteX2" fmla="*/ 461379 w 666533"/>
                    <a:gd name="connsiteY2" fmla="*/ 679571 h 968844"/>
                    <a:gd name="connsiteX3" fmla="*/ 357556 w 666533"/>
                    <a:gd name="connsiteY3" fmla="*/ 932555 h 968844"/>
                    <a:gd name="connsiteX4" fmla="*/ 297644 w 666533"/>
                    <a:gd name="connsiteY4" fmla="*/ 964368 h 968844"/>
                    <a:gd name="connsiteX5" fmla="*/ 239637 w 666533"/>
                    <a:gd name="connsiteY5" fmla="*/ 939222 h 968844"/>
                    <a:gd name="connsiteX6" fmla="*/ 140767 w 666533"/>
                    <a:gd name="connsiteY6" fmla="*/ 894074 h 968844"/>
                    <a:gd name="connsiteX7" fmla="*/ 76378 w 666533"/>
                    <a:gd name="connsiteY7" fmla="*/ 864451 h 968844"/>
                    <a:gd name="connsiteX8" fmla="*/ 12275 w 666533"/>
                    <a:gd name="connsiteY8" fmla="*/ 834447 h 968844"/>
                    <a:gd name="connsiteX9" fmla="*/ 21228 w 666533"/>
                    <a:gd name="connsiteY9" fmla="*/ 741674 h 968844"/>
                    <a:gd name="connsiteX10" fmla="*/ 152387 w 666533"/>
                    <a:gd name="connsiteY10" fmla="*/ 425825 h 968844"/>
                    <a:gd name="connsiteX11" fmla="*/ 286880 w 666533"/>
                    <a:gd name="connsiteY11" fmla="*/ 97022 h 968844"/>
                    <a:gd name="connsiteX12" fmla="*/ 324504 w 666533"/>
                    <a:gd name="connsiteY12" fmla="*/ 18821 h 968844"/>
                    <a:gd name="connsiteX13" fmla="*/ 406705 w 666533"/>
                    <a:gd name="connsiteY13" fmla="*/ 15488 h 968844"/>
                    <a:gd name="connsiteX14" fmla="*/ 581870 w 666533"/>
                    <a:gd name="connsiteY14" fmla="*/ 87306 h 968844"/>
                    <a:gd name="connsiteX15" fmla="*/ 638258 w 666533"/>
                    <a:gd name="connsiteY15" fmla="*/ 112547 h 968844"/>
                    <a:gd name="connsiteX16" fmla="*/ 665690 w 666533"/>
                    <a:gd name="connsiteY16" fmla="*/ 134550 h 968844"/>
                    <a:gd name="connsiteX17" fmla="*/ 656450 w 666533"/>
                    <a:gd name="connsiteY17" fmla="*/ 176651 h 96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533" h="968844">
                      <a:moveTo>
                        <a:pt x="656450" y="176651"/>
                      </a:moveTo>
                      <a:cubicBezTo>
                        <a:pt x="625780" y="264281"/>
                        <a:pt x="590633" y="346100"/>
                        <a:pt x="559676" y="433635"/>
                      </a:cubicBezTo>
                      <a:cubicBezTo>
                        <a:pt x="529577" y="518693"/>
                        <a:pt x="496430" y="596513"/>
                        <a:pt x="461379" y="679571"/>
                      </a:cubicBezTo>
                      <a:cubicBezTo>
                        <a:pt x="427088" y="760819"/>
                        <a:pt x="397847" y="853974"/>
                        <a:pt x="357556" y="932555"/>
                      </a:cubicBezTo>
                      <a:cubicBezTo>
                        <a:pt x="343268" y="960463"/>
                        <a:pt x="329743" y="977417"/>
                        <a:pt x="297644" y="964368"/>
                      </a:cubicBezTo>
                      <a:cubicBezTo>
                        <a:pt x="278117" y="956462"/>
                        <a:pt x="258782" y="948176"/>
                        <a:pt x="239637" y="939222"/>
                      </a:cubicBezTo>
                      <a:cubicBezTo>
                        <a:pt x="208109" y="924363"/>
                        <a:pt x="175057" y="905028"/>
                        <a:pt x="140767" y="894074"/>
                      </a:cubicBezTo>
                      <a:cubicBezTo>
                        <a:pt x="119336" y="884168"/>
                        <a:pt x="97904" y="874262"/>
                        <a:pt x="76378" y="864451"/>
                      </a:cubicBezTo>
                      <a:cubicBezTo>
                        <a:pt x="56566" y="855402"/>
                        <a:pt x="29324" y="848068"/>
                        <a:pt x="12275" y="834447"/>
                      </a:cubicBezTo>
                      <a:cubicBezTo>
                        <a:pt x="-15634" y="812159"/>
                        <a:pt x="11417" y="767391"/>
                        <a:pt x="21228" y="741674"/>
                      </a:cubicBezTo>
                      <a:cubicBezTo>
                        <a:pt x="61805" y="635089"/>
                        <a:pt x="110192" y="531743"/>
                        <a:pt x="152387" y="425825"/>
                      </a:cubicBezTo>
                      <a:cubicBezTo>
                        <a:pt x="196393" y="315525"/>
                        <a:pt x="236874" y="204940"/>
                        <a:pt x="286880" y="97022"/>
                      </a:cubicBezTo>
                      <a:cubicBezTo>
                        <a:pt x="298787" y="71304"/>
                        <a:pt x="309264" y="42729"/>
                        <a:pt x="324504" y="18821"/>
                      </a:cubicBezTo>
                      <a:cubicBezTo>
                        <a:pt x="345650" y="-14516"/>
                        <a:pt x="378130" y="4343"/>
                        <a:pt x="406705" y="15488"/>
                      </a:cubicBezTo>
                      <a:cubicBezTo>
                        <a:pt x="441090" y="28823"/>
                        <a:pt x="558914" y="77114"/>
                        <a:pt x="581870" y="87306"/>
                      </a:cubicBezTo>
                      <a:cubicBezTo>
                        <a:pt x="600634" y="95688"/>
                        <a:pt x="619684" y="103689"/>
                        <a:pt x="638258" y="112547"/>
                      </a:cubicBezTo>
                      <a:cubicBezTo>
                        <a:pt x="647783" y="117024"/>
                        <a:pt x="662165" y="123692"/>
                        <a:pt x="665690" y="134550"/>
                      </a:cubicBezTo>
                      <a:cubicBezTo>
                        <a:pt x="669309" y="146171"/>
                        <a:pt x="660356" y="165411"/>
                        <a:pt x="656450" y="176651"/>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4" name="Freeform: Shape 223">
                  <a:extLst>
                    <a:ext uri="{FF2B5EF4-FFF2-40B4-BE49-F238E27FC236}">
                      <a16:creationId xmlns:a16="http://schemas.microsoft.com/office/drawing/2014/main" id="{8CD6A210-D4A7-4984-872E-54776E17AEC5}"/>
                    </a:ext>
                  </a:extLst>
                </p:cNvPr>
                <p:cNvSpPr/>
                <p:nvPr/>
              </p:nvSpPr>
              <p:spPr>
                <a:xfrm>
                  <a:off x="6045980" y="2510523"/>
                  <a:ext cx="728076" cy="1034268"/>
                </a:xfrm>
                <a:custGeom>
                  <a:avLst/>
                  <a:gdLst>
                    <a:gd name="connsiteX0" fmla="*/ 719056 w 728076"/>
                    <a:gd name="connsiteY0" fmla="*/ 145617 h 1034268"/>
                    <a:gd name="connsiteX1" fmla="*/ 666859 w 728076"/>
                    <a:gd name="connsiteY1" fmla="*/ 112851 h 1034268"/>
                    <a:gd name="connsiteX2" fmla="*/ 461690 w 728076"/>
                    <a:gd name="connsiteY2" fmla="*/ 20744 h 1034268"/>
                    <a:gd name="connsiteX3" fmla="*/ 358630 w 728076"/>
                    <a:gd name="connsiteY3" fmla="*/ 11315 h 1034268"/>
                    <a:gd name="connsiteX4" fmla="*/ 288716 w 728076"/>
                    <a:gd name="connsiteY4" fmla="*/ 132092 h 1034268"/>
                    <a:gd name="connsiteX5" fmla="*/ 225089 w 728076"/>
                    <a:gd name="connsiteY5" fmla="*/ 271823 h 1034268"/>
                    <a:gd name="connsiteX6" fmla="*/ 103931 w 728076"/>
                    <a:gd name="connsiteY6" fmla="*/ 572623 h 1034268"/>
                    <a:gd name="connsiteX7" fmla="*/ 45352 w 728076"/>
                    <a:gd name="connsiteY7" fmla="*/ 711307 h 1034268"/>
                    <a:gd name="connsiteX8" fmla="*/ 17635 w 728076"/>
                    <a:gd name="connsiteY8" fmla="*/ 782363 h 1034268"/>
                    <a:gd name="connsiteX9" fmla="*/ 109 w 728076"/>
                    <a:gd name="connsiteY9" fmla="*/ 848372 h 1034268"/>
                    <a:gd name="connsiteX10" fmla="*/ 85262 w 728076"/>
                    <a:gd name="connsiteY10" fmla="*/ 919238 h 1034268"/>
                    <a:gd name="connsiteX11" fmla="*/ 170606 w 728076"/>
                    <a:gd name="connsiteY11" fmla="*/ 959624 h 1034268"/>
                    <a:gd name="connsiteX12" fmla="*/ 254331 w 728076"/>
                    <a:gd name="connsiteY12" fmla="*/ 1002962 h 1034268"/>
                    <a:gd name="connsiteX13" fmla="*/ 365392 w 728076"/>
                    <a:gd name="connsiteY13" fmla="*/ 1030299 h 1034268"/>
                    <a:gd name="connsiteX14" fmla="*/ 435496 w 728076"/>
                    <a:gd name="connsiteY14" fmla="*/ 933430 h 1034268"/>
                    <a:gd name="connsiteX15" fmla="*/ 496266 w 728076"/>
                    <a:gd name="connsiteY15" fmla="*/ 781697 h 1034268"/>
                    <a:gd name="connsiteX16" fmla="*/ 610947 w 728076"/>
                    <a:gd name="connsiteY16" fmla="*/ 506138 h 1034268"/>
                    <a:gd name="connsiteX17" fmla="*/ 670954 w 728076"/>
                    <a:gd name="connsiteY17" fmla="*/ 359168 h 1034268"/>
                    <a:gd name="connsiteX18" fmla="*/ 723723 w 728076"/>
                    <a:gd name="connsiteY18" fmla="*/ 204386 h 1034268"/>
                    <a:gd name="connsiteX19" fmla="*/ 719056 w 728076"/>
                    <a:gd name="connsiteY19" fmla="*/ 145617 h 1034268"/>
                    <a:gd name="connsiteX20" fmla="*/ 688957 w 728076"/>
                    <a:gd name="connsiteY20" fmla="*/ 210387 h 1034268"/>
                    <a:gd name="connsiteX21" fmla="*/ 592183 w 728076"/>
                    <a:gd name="connsiteY21" fmla="*/ 467372 h 1034268"/>
                    <a:gd name="connsiteX22" fmla="*/ 493885 w 728076"/>
                    <a:gd name="connsiteY22" fmla="*/ 713307 h 1034268"/>
                    <a:gd name="connsiteX23" fmla="*/ 390062 w 728076"/>
                    <a:gd name="connsiteY23" fmla="*/ 966291 h 1034268"/>
                    <a:gd name="connsiteX24" fmla="*/ 330150 w 728076"/>
                    <a:gd name="connsiteY24" fmla="*/ 998105 h 1034268"/>
                    <a:gd name="connsiteX25" fmla="*/ 272143 w 728076"/>
                    <a:gd name="connsiteY25" fmla="*/ 972959 h 1034268"/>
                    <a:gd name="connsiteX26" fmla="*/ 173273 w 728076"/>
                    <a:gd name="connsiteY26" fmla="*/ 927810 h 1034268"/>
                    <a:gd name="connsiteX27" fmla="*/ 108884 w 728076"/>
                    <a:gd name="connsiteY27" fmla="*/ 898187 h 1034268"/>
                    <a:gd name="connsiteX28" fmla="*/ 44781 w 728076"/>
                    <a:gd name="connsiteY28" fmla="*/ 868184 h 1034268"/>
                    <a:gd name="connsiteX29" fmla="*/ 53734 w 728076"/>
                    <a:gd name="connsiteY29" fmla="*/ 775410 h 1034268"/>
                    <a:gd name="connsiteX30" fmla="*/ 184894 w 728076"/>
                    <a:gd name="connsiteY30" fmla="*/ 459561 h 1034268"/>
                    <a:gd name="connsiteX31" fmla="*/ 319387 w 728076"/>
                    <a:gd name="connsiteY31" fmla="*/ 130758 h 1034268"/>
                    <a:gd name="connsiteX32" fmla="*/ 357010 w 728076"/>
                    <a:gd name="connsiteY32" fmla="*/ 52558 h 1034268"/>
                    <a:gd name="connsiteX33" fmla="*/ 439211 w 728076"/>
                    <a:gd name="connsiteY33" fmla="*/ 49224 h 1034268"/>
                    <a:gd name="connsiteX34" fmla="*/ 614376 w 728076"/>
                    <a:gd name="connsiteY34" fmla="*/ 121043 h 1034268"/>
                    <a:gd name="connsiteX35" fmla="*/ 670764 w 728076"/>
                    <a:gd name="connsiteY35" fmla="*/ 146284 h 1034268"/>
                    <a:gd name="connsiteX36" fmla="*/ 698196 w 728076"/>
                    <a:gd name="connsiteY36" fmla="*/ 168287 h 1034268"/>
                    <a:gd name="connsiteX37" fmla="*/ 688957 w 728076"/>
                    <a:gd name="connsiteY37" fmla="*/ 210387 h 103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8076" h="1034268">
                      <a:moveTo>
                        <a:pt x="719056" y="145617"/>
                      </a:moveTo>
                      <a:cubicBezTo>
                        <a:pt x="707149" y="128186"/>
                        <a:pt x="685242" y="121233"/>
                        <a:pt x="666859" y="112851"/>
                      </a:cubicBezTo>
                      <a:cubicBezTo>
                        <a:pt x="632664" y="97325"/>
                        <a:pt x="495218" y="34079"/>
                        <a:pt x="461690" y="20744"/>
                      </a:cubicBezTo>
                      <a:cubicBezTo>
                        <a:pt x="428734" y="7600"/>
                        <a:pt x="391205" y="-13069"/>
                        <a:pt x="358630" y="11315"/>
                      </a:cubicBezTo>
                      <a:cubicBezTo>
                        <a:pt x="322435" y="38366"/>
                        <a:pt x="307576" y="92944"/>
                        <a:pt x="288716" y="132092"/>
                      </a:cubicBezTo>
                      <a:cubicBezTo>
                        <a:pt x="266523" y="178193"/>
                        <a:pt x="244996" y="224579"/>
                        <a:pt x="225089" y="271823"/>
                      </a:cubicBezTo>
                      <a:cubicBezTo>
                        <a:pt x="182989" y="371455"/>
                        <a:pt x="146794" y="473277"/>
                        <a:pt x="103931" y="572623"/>
                      </a:cubicBezTo>
                      <a:cubicBezTo>
                        <a:pt x="84024" y="618724"/>
                        <a:pt x="64212" y="664825"/>
                        <a:pt x="45352" y="711307"/>
                      </a:cubicBezTo>
                      <a:cubicBezTo>
                        <a:pt x="35827" y="734834"/>
                        <a:pt x="26493" y="758551"/>
                        <a:pt x="17635" y="782363"/>
                      </a:cubicBezTo>
                      <a:cubicBezTo>
                        <a:pt x="10015" y="802842"/>
                        <a:pt x="-1225" y="825893"/>
                        <a:pt x="109" y="848372"/>
                      </a:cubicBezTo>
                      <a:cubicBezTo>
                        <a:pt x="2776" y="891615"/>
                        <a:pt x="52972" y="904093"/>
                        <a:pt x="85262" y="919238"/>
                      </a:cubicBezTo>
                      <a:cubicBezTo>
                        <a:pt x="113742" y="932668"/>
                        <a:pt x="142126" y="946193"/>
                        <a:pt x="170606" y="959624"/>
                      </a:cubicBezTo>
                      <a:cubicBezTo>
                        <a:pt x="197562" y="975911"/>
                        <a:pt x="226708" y="989627"/>
                        <a:pt x="254331" y="1002962"/>
                      </a:cubicBezTo>
                      <a:cubicBezTo>
                        <a:pt x="286621" y="1018679"/>
                        <a:pt x="328912" y="1044110"/>
                        <a:pt x="365392" y="1030299"/>
                      </a:cubicBezTo>
                      <a:cubicBezTo>
                        <a:pt x="404350" y="1015535"/>
                        <a:pt x="419113" y="967720"/>
                        <a:pt x="435496" y="933430"/>
                      </a:cubicBezTo>
                      <a:cubicBezTo>
                        <a:pt x="457880" y="886853"/>
                        <a:pt x="475787" y="829131"/>
                        <a:pt x="496266" y="781697"/>
                      </a:cubicBezTo>
                      <a:cubicBezTo>
                        <a:pt x="536271" y="688828"/>
                        <a:pt x="575704" y="601007"/>
                        <a:pt x="610947" y="506138"/>
                      </a:cubicBezTo>
                      <a:cubicBezTo>
                        <a:pt x="629806" y="455370"/>
                        <a:pt x="653809" y="410603"/>
                        <a:pt x="670954" y="359168"/>
                      </a:cubicBezTo>
                      <a:cubicBezTo>
                        <a:pt x="688099" y="307828"/>
                        <a:pt x="709340" y="256583"/>
                        <a:pt x="723723" y="204386"/>
                      </a:cubicBezTo>
                      <a:cubicBezTo>
                        <a:pt x="729343" y="184765"/>
                        <a:pt x="731152" y="163429"/>
                        <a:pt x="719056" y="145617"/>
                      </a:cubicBezTo>
                      <a:close/>
                      <a:moveTo>
                        <a:pt x="688957" y="210387"/>
                      </a:moveTo>
                      <a:cubicBezTo>
                        <a:pt x="658286" y="298017"/>
                        <a:pt x="623139" y="379837"/>
                        <a:pt x="592183" y="467372"/>
                      </a:cubicBezTo>
                      <a:cubicBezTo>
                        <a:pt x="562084" y="552430"/>
                        <a:pt x="528937" y="630249"/>
                        <a:pt x="493885" y="713307"/>
                      </a:cubicBezTo>
                      <a:cubicBezTo>
                        <a:pt x="459595" y="794555"/>
                        <a:pt x="430353" y="887710"/>
                        <a:pt x="390062" y="966291"/>
                      </a:cubicBezTo>
                      <a:cubicBezTo>
                        <a:pt x="375775" y="994199"/>
                        <a:pt x="362249" y="1011154"/>
                        <a:pt x="330150" y="998105"/>
                      </a:cubicBezTo>
                      <a:cubicBezTo>
                        <a:pt x="310624" y="990199"/>
                        <a:pt x="291288" y="981912"/>
                        <a:pt x="272143" y="972959"/>
                      </a:cubicBezTo>
                      <a:cubicBezTo>
                        <a:pt x="240615" y="958100"/>
                        <a:pt x="207563" y="938764"/>
                        <a:pt x="173273" y="927810"/>
                      </a:cubicBezTo>
                      <a:cubicBezTo>
                        <a:pt x="151842" y="917904"/>
                        <a:pt x="130411" y="907998"/>
                        <a:pt x="108884" y="898187"/>
                      </a:cubicBezTo>
                      <a:cubicBezTo>
                        <a:pt x="89072" y="889139"/>
                        <a:pt x="61831" y="881804"/>
                        <a:pt x="44781" y="868184"/>
                      </a:cubicBezTo>
                      <a:cubicBezTo>
                        <a:pt x="16873" y="845895"/>
                        <a:pt x="43924" y="801128"/>
                        <a:pt x="53734" y="775410"/>
                      </a:cubicBezTo>
                      <a:cubicBezTo>
                        <a:pt x="94311" y="668825"/>
                        <a:pt x="142698" y="565479"/>
                        <a:pt x="184894" y="459561"/>
                      </a:cubicBezTo>
                      <a:cubicBezTo>
                        <a:pt x="228899" y="349262"/>
                        <a:pt x="269380" y="238676"/>
                        <a:pt x="319387" y="130758"/>
                      </a:cubicBezTo>
                      <a:cubicBezTo>
                        <a:pt x="331293" y="105041"/>
                        <a:pt x="341770" y="76466"/>
                        <a:pt x="357010" y="52558"/>
                      </a:cubicBezTo>
                      <a:cubicBezTo>
                        <a:pt x="378156" y="19220"/>
                        <a:pt x="410636" y="38080"/>
                        <a:pt x="439211" y="49224"/>
                      </a:cubicBezTo>
                      <a:cubicBezTo>
                        <a:pt x="473596" y="62559"/>
                        <a:pt x="591421" y="110851"/>
                        <a:pt x="614376" y="121043"/>
                      </a:cubicBezTo>
                      <a:cubicBezTo>
                        <a:pt x="633140" y="129425"/>
                        <a:pt x="652190" y="137426"/>
                        <a:pt x="670764" y="146284"/>
                      </a:cubicBezTo>
                      <a:cubicBezTo>
                        <a:pt x="680289" y="150761"/>
                        <a:pt x="694672" y="157428"/>
                        <a:pt x="698196" y="168287"/>
                      </a:cubicBezTo>
                      <a:cubicBezTo>
                        <a:pt x="701815" y="179907"/>
                        <a:pt x="692862" y="199148"/>
                        <a:pt x="688957" y="210387"/>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5" name="Freeform: Shape 224">
                  <a:extLst>
                    <a:ext uri="{FF2B5EF4-FFF2-40B4-BE49-F238E27FC236}">
                      <a16:creationId xmlns:a16="http://schemas.microsoft.com/office/drawing/2014/main" id="{C63874B3-BB8A-413E-B593-D2F1781D456E}"/>
                    </a:ext>
                  </a:extLst>
                </p:cNvPr>
                <p:cNvSpPr/>
                <p:nvPr/>
              </p:nvSpPr>
              <p:spPr>
                <a:xfrm>
                  <a:off x="6249838" y="2647365"/>
                  <a:ext cx="327508" cy="765411"/>
                </a:xfrm>
                <a:custGeom>
                  <a:avLst/>
                  <a:gdLst>
                    <a:gd name="connsiteX0" fmla="*/ 318982 w 327508"/>
                    <a:gd name="connsiteY0" fmla="*/ 2203 h 765411"/>
                    <a:gd name="connsiteX1" fmla="*/ 251831 w 327508"/>
                    <a:gd name="connsiteY1" fmla="*/ 144983 h 765411"/>
                    <a:gd name="connsiteX2" fmla="*/ 189442 w 327508"/>
                    <a:gd name="connsiteY2" fmla="*/ 290430 h 765411"/>
                    <a:gd name="connsiteX3" fmla="*/ 67808 w 327508"/>
                    <a:gd name="connsiteY3" fmla="*/ 581895 h 765411"/>
                    <a:gd name="connsiteX4" fmla="*/ 657 w 327508"/>
                    <a:gd name="connsiteY4" fmla="*/ 748583 h 765411"/>
                    <a:gd name="connsiteX5" fmla="*/ 25041 w 327508"/>
                    <a:gd name="connsiteY5" fmla="*/ 758870 h 765411"/>
                    <a:gd name="connsiteX6" fmla="*/ 85239 w 327508"/>
                    <a:gd name="connsiteY6" fmla="*/ 613518 h 765411"/>
                    <a:gd name="connsiteX7" fmla="*/ 145341 w 327508"/>
                    <a:gd name="connsiteY7" fmla="*/ 466833 h 765411"/>
                    <a:gd name="connsiteX8" fmla="*/ 264594 w 327508"/>
                    <a:gd name="connsiteY8" fmla="*/ 173368 h 765411"/>
                    <a:gd name="connsiteX9" fmla="*/ 297551 w 327508"/>
                    <a:gd name="connsiteY9" fmla="*/ 89929 h 765411"/>
                    <a:gd name="connsiteX10" fmla="*/ 327364 w 327508"/>
                    <a:gd name="connsiteY10" fmla="*/ 5632 h 765411"/>
                    <a:gd name="connsiteX11" fmla="*/ 318982 w 327508"/>
                    <a:gd name="connsiteY11" fmla="*/ 2203 h 765411"/>
                    <a:gd name="connsiteX12" fmla="*/ 318982 w 327508"/>
                    <a:gd name="connsiteY12" fmla="*/ 2203 h 7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508" h="765411">
                      <a:moveTo>
                        <a:pt x="318982" y="2203"/>
                      </a:moveTo>
                      <a:cubicBezTo>
                        <a:pt x="292122" y="47257"/>
                        <a:pt x="273167" y="97072"/>
                        <a:pt x="251831" y="144983"/>
                      </a:cubicBezTo>
                      <a:cubicBezTo>
                        <a:pt x="230304" y="193180"/>
                        <a:pt x="210016" y="241853"/>
                        <a:pt x="189442" y="290430"/>
                      </a:cubicBezTo>
                      <a:cubicBezTo>
                        <a:pt x="148389" y="387395"/>
                        <a:pt x="107718" y="484454"/>
                        <a:pt x="67808" y="581895"/>
                      </a:cubicBezTo>
                      <a:cubicBezTo>
                        <a:pt x="45234" y="637045"/>
                        <a:pt x="19516" y="692004"/>
                        <a:pt x="657" y="748583"/>
                      </a:cubicBezTo>
                      <a:cubicBezTo>
                        <a:pt x="-4106" y="762775"/>
                        <a:pt x="18373" y="772490"/>
                        <a:pt x="25041" y="758870"/>
                      </a:cubicBezTo>
                      <a:cubicBezTo>
                        <a:pt x="47805" y="711816"/>
                        <a:pt x="65427" y="661810"/>
                        <a:pt x="85239" y="613518"/>
                      </a:cubicBezTo>
                      <a:cubicBezTo>
                        <a:pt x="105241" y="564655"/>
                        <a:pt x="125529" y="515887"/>
                        <a:pt x="145341" y="466833"/>
                      </a:cubicBezTo>
                      <a:cubicBezTo>
                        <a:pt x="184965" y="368916"/>
                        <a:pt x="225066" y="271285"/>
                        <a:pt x="264594" y="173368"/>
                      </a:cubicBezTo>
                      <a:cubicBezTo>
                        <a:pt x="275739" y="145650"/>
                        <a:pt x="286502" y="117742"/>
                        <a:pt x="297551" y="89929"/>
                      </a:cubicBezTo>
                      <a:cubicBezTo>
                        <a:pt x="308600" y="61925"/>
                        <a:pt x="319649" y="34684"/>
                        <a:pt x="327364" y="5632"/>
                      </a:cubicBezTo>
                      <a:cubicBezTo>
                        <a:pt x="328602" y="679"/>
                        <a:pt x="321554" y="-2273"/>
                        <a:pt x="318982" y="2203"/>
                      </a:cubicBezTo>
                      <a:lnTo>
                        <a:pt x="318982" y="2203"/>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6" name="Freeform: Shape 225">
                  <a:extLst>
                    <a:ext uri="{FF2B5EF4-FFF2-40B4-BE49-F238E27FC236}">
                      <a16:creationId xmlns:a16="http://schemas.microsoft.com/office/drawing/2014/main" id="{104DCB13-805B-4E6F-87EA-9A8D54D5CE9F}"/>
                    </a:ext>
                  </a:extLst>
                </p:cNvPr>
                <p:cNvSpPr/>
                <p:nvPr/>
              </p:nvSpPr>
              <p:spPr>
                <a:xfrm>
                  <a:off x="6402105" y="2598087"/>
                  <a:ext cx="125683" cy="135311"/>
                </a:xfrm>
                <a:custGeom>
                  <a:avLst/>
                  <a:gdLst>
                    <a:gd name="connsiteX0" fmla="*/ 4029 w 125683"/>
                    <a:gd name="connsiteY0" fmla="*/ 88247 h 135311"/>
                    <a:gd name="connsiteX1" fmla="*/ 77371 w 125683"/>
                    <a:gd name="connsiteY1" fmla="*/ 133682 h 135311"/>
                    <a:gd name="connsiteX2" fmla="*/ 125663 w 125683"/>
                    <a:gd name="connsiteY2" fmla="*/ 68912 h 135311"/>
                    <a:gd name="connsiteX3" fmla="*/ 76038 w 125683"/>
                    <a:gd name="connsiteY3" fmla="*/ 3570 h 135311"/>
                    <a:gd name="connsiteX4" fmla="*/ 38509 w 125683"/>
                    <a:gd name="connsiteY4" fmla="*/ 2332 h 135311"/>
                    <a:gd name="connsiteX5" fmla="*/ 4029 w 125683"/>
                    <a:gd name="connsiteY5" fmla="*/ 88247 h 13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83" h="135311">
                      <a:moveTo>
                        <a:pt x="4029" y="88247"/>
                      </a:moveTo>
                      <a:cubicBezTo>
                        <a:pt x="14411" y="118632"/>
                        <a:pt x="44129" y="141778"/>
                        <a:pt x="77371" y="133682"/>
                      </a:cubicBezTo>
                      <a:cubicBezTo>
                        <a:pt x="105661" y="126824"/>
                        <a:pt x="126425" y="98058"/>
                        <a:pt x="125663" y="68912"/>
                      </a:cubicBezTo>
                      <a:cubicBezTo>
                        <a:pt x="124901" y="39765"/>
                        <a:pt x="103660" y="12809"/>
                        <a:pt x="76038" y="3570"/>
                      </a:cubicBezTo>
                      <a:cubicBezTo>
                        <a:pt x="63941" y="-430"/>
                        <a:pt x="50606" y="-1383"/>
                        <a:pt x="38509" y="2332"/>
                      </a:cubicBezTo>
                      <a:cubicBezTo>
                        <a:pt x="3552" y="12905"/>
                        <a:pt x="-6639" y="57101"/>
                        <a:pt x="4029" y="88247"/>
                      </a:cubicBezTo>
                      <a:close/>
                    </a:path>
                  </a:pathLst>
                </a:custGeom>
                <a:solidFill>
                  <a:srgbClr val="EA54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226">
                  <a:extLst>
                    <a:ext uri="{FF2B5EF4-FFF2-40B4-BE49-F238E27FC236}">
                      <a16:creationId xmlns:a16="http://schemas.microsoft.com/office/drawing/2014/main" id="{39409623-0DF3-46F8-8499-BA76C7B2F0CC}"/>
                    </a:ext>
                  </a:extLst>
                </p:cNvPr>
                <p:cNvSpPr/>
                <p:nvPr/>
              </p:nvSpPr>
              <p:spPr>
                <a:xfrm>
                  <a:off x="6566148" y="2675264"/>
                  <a:ext cx="125648" cy="135403"/>
                </a:xfrm>
                <a:custGeom>
                  <a:avLst/>
                  <a:gdLst>
                    <a:gd name="connsiteX0" fmla="*/ 121925 w 125648"/>
                    <a:gd name="connsiteY0" fmla="*/ 47837 h 135403"/>
                    <a:gd name="connsiteX1" fmla="*/ 49154 w 125648"/>
                    <a:gd name="connsiteY1" fmla="*/ 1450 h 135403"/>
                    <a:gd name="connsiteX2" fmla="*/ 5 w 125648"/>
                    <a:gd name="connsiteY2" fmla="*/ 65553 h 135403"/>
                    <a:gd name="connsiteX3" fmla="*/ 48773 w 125648"/>
                    <a:gd name="connsiteY3" fmla="*/ 131562 h 135403"/>
                    <a:gd name="connsiteX4" fmla="*/ 86302 w 125648"/>
                    <a:gd name="connsiteY4" fmla="*/ 133276 h 135403"/>
                    <a:gd name="connsiteX5" fmla="*/ 121925 w 125648"/>
                    <a:gd name="connsiteY5" fmla="*/ 47837 h 1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48" h="135403">
                      <a:moveTo>
                        <a:pt x="121925" y="47837"/>
                      </a:moveTo>
                      <a:cubicBezTo>
                        <a:pt x="111924" y="17262"/>
                        <a:pt x="82492" y="-6170"/>
                        <a:pt x="49154" y="1450"/>
                      </a:cubicBezTo>
                      <a:cubicBezTo>
                        <a:pt x="20769" y="7927"/>
                        <a:pt x="-376" y="36502"/>
                        <a:pt x="5" y="65553"/>
                      </a:cubicBezTo>
                      <a:cubicBezTo>
                        <a:pt x="386" y="94700"/>
                        <a:pt x="21341" y="121941"/>
                        <a:pt x="48773" y="131562"/>
                      </a:cubicBezTo>
                      <a:cubicBezTo>
                        <a:pt x="60775" y="135753"/>
                        <a:pt x="74110" y="136800"/>
                        <a:pt x="86302" y="133276"/>
                      </a:cubicBezTo>
                      <a:cubicBezTo>
                        <a:pt x="121449" y="123084"/>
                        <a:pt x="132212" y="79079"/>
                        <a:pt x="121925" y="47837"/>
                      </a:cubicBez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227">
                  <a:extLst>
                    <a:ext uri="{FF2B5EF4-FFF2-40B4-BE49-F238E27FC236}">
                      <a16:creationId xmlns:a16="http://schemas.microsoft.com/office/drawing/2014/main" id="{4987F025-F5DE-4D92-96DB-4DBF33C7B4A8}"/>
                    </a:ext>
                  </a:extLst>
                </p:cNvPr>
                <p:cNvSpPr/>
                <p:nvPr/>
              </p:nvSpPr>
              <p:spPr>
                <a:xfrm>
                  <a:off x="6329882" y="2757594"/>
                  <a:ext cx="132422" cy="128126"/>
                </a:xfrm>
                <a:custGeom>
                  <a:avLst/>
                  <a:gdLst>
                    <a:gd name="connsiteX0" fmla="*/ 32246 w 132422"/>
                    <a:gd name="connsiteY0" fmla="*/ 12847 h 128126"/>
                    <a:gd name="connsiteX1" fmla="*/ 6719 w 132422"/>
                    <a:gd name="connsiteY1" fmla="*/ 95238 h 128126"/>
                    <a:gd name="connsiteX2" fmla="*/ 81490 w 132422"/>
                    <a:gd name="connsiteY2" fmla="*/ 125718 h 128126"/>
                    <a:gd name="connsiteX3" fmla="*/ 132259 w 132422"/>
                    <a:gd name="connsiteY3" fmla="*/ 61329 h 128126"/>
                    <a:gd name="connsiteX4" fmla="*/ 124067 w 132422"/>
                    <a:gd name="connsiteY4" fmla="*/ 24658 h 128126"/>
                    <a:gd name="connsiteX5" fmla="*/ 32246 w 132422"/>
                    <a:gd name="connsiteY5" fmla="*/ 12847 h 1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22" h="128126">
                      <a:moveTo>
                        <a:pt x="32246" y="12847"/>
                      </a:moveTo>
                      <a:cubicBezTo>
                        <a:pt x="5386" y="30563"/>
                        <a:pt x="-9473" y="65044"/>
                        <a:pt x="6719" y="95238"/>
                      </a:cubicBezTo>
                      <a:cubicBezTo>
                        <a:pt x="20435" y="120956"/>
                        <a:pt x="53582" y="133814"/>
                        <a:pt x="81490" y="125718"/>
                      </a:cubicBezTo>
                      <a:cubicBezTo>
                        <a:pt x="109494" y="117622"/>
                        <a:pt x="130258" y="90380"/>
                        <a:pt x="132259" y="61329"/>
                      </a:cubicBezTo>
                      <a:cubicBezTo>
                        <a:pt x="133116" y="48661"/>
                        <a:pt x="130639" y="35516"/>
                        <a:pt x="124067" y="24658"/>
                      </a:cubicBezTo>
                      <a:cubicBezTo>
                        <a:pt x="105017" y="-6584"/>
                        <a:pt x="59773" y="-5346"/>
                        <a:pt x="32246" y="12847"/>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9" name="Freeform: Shape 228">
                  <a:extLst>
                    <a:ext uri="{FF2B5EF4-FFF2-40B4-BE49-F238E27FC236}">
                      <a16:creationId xmlns:a16="http://schemas.microsoft.com/office/drawing/2014/main" id="{D39BB835-B07D-4664-BE9F-2B75431E7846}"/>
                    </a:ext>
                  </a:extLst>
                </p:cNvPr>
                <p:cNvSpPr/>
                <p:nvPr/>
              </p:nvSpPr>
              <p:spPr>
                <a:xfrm>
                  <a:off x="6505885" y="2834257"/>
                  <a:ext cx="124523" cy="136946"/>
                </a:xfrm>
                <a:custGeom>
                  <a:avLst/>
                  <a:gdLst>
                    <a:gd name="connsiteX0" fmla="*/ 124277 w 124523"/>
                    <a:gd name="connsiteY0" fmla="*/ 61818 h 136946"/>
                    <a:gd name="connsiteX1" fmla="*/ 64078 w 124523"/>
                    <a:gd name="connsiteY1" fmla="*/ 1 h 136946"/>
                    <a:gd name="connsiteX2" fmla="*/ 1499 w 124523"/>
                    <a:gd name="connsiteY2" fmla="*/ 51150 h 136946"/>
                    <a:gd name="connsiteX3" fmla="*/ 33789 w 124523"/>
                    <a:gd name="connsiteY3" fmla="*/ 126588 h 136946"/>
                    <a:gd name="connsiteX4" fmla="*/ 69889 w 124523"/>
                    <a:gd name="connsiteY4" fmla="*/ 136875 h 136946"/>
                    <a:gd name="connsiteX5" fmla="*/ 124277 w 124523"/>
                    <a:gd name="connsiteY5" fmla="*/ 61818 h 1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23" h="136946">
                      <a:moveTo>
                        <a:pt x="124277" y="61818"/>
                      </a:moveTo>
                      <a:cubicBezTo>
                        <a:pt x="121514" y="29814"/>
                        <a:pt x="98369" y="192"/>
                        <a:pt x="64078" y="1"/>
                      </a:cubicBezTo>
                      <a:cubicBezTo>
                        <a:pt x="34932" y="-189"/>
                        <a:pt x="7786" y="22671"/>
                        <a:pt x="1499" y="51150"/>
                      </a:cubicBezTo>
                      <a:cubicBezTo>
                        <a:pt x="-4787" y="79630"/>
                        <a:pt x="9214" y="110872"/>
                        <a:pt x="33789" y="126588"/>
                      </a:cubicBezTo>
                      <a:cubicBezTo>
                        <a:pt x="44552" y="133446"/>
                        <a:pt x="57220" y="137542"/>
                        <a:pt x="69889" y="136875"/>
                      </a:cubicBezTo>
                      <a:cubicBezTo>
                        <a:pt x="106465" y="134970"/>
                        <a:pt x="127039" y="94680"/>
                        <a:pt x="124277" y="61818"/>
                      </a:cubicBezTo>
                      <a:close/>
                    </a:path>
                  </a:pathLst>
                </a:custGeom>
                <a:solidFill>
                  <a:srgbClr val="EB61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229">
                  <a:extLst>
                    <a:ext uri="{FF2B5EF4-FFF2-40B4-BE49-F238E27FC236}">
                      <a16:creationId xmlns:a16="http://schemas.microsoft.com/office/drawing/2014/main" id="{5E18D5C1-4C52-4E79-B653-DC7942B11B98}"/>
                    </a:ext>
                  </a:extLst>
                </p:cNvPr>
                <p:cNvSpPr/>
                <p:nvPr/>
              </p:nvSpPr>
              <p:spPr>
                <a:xfrm>
                  <a:off x="6263580" y="2918111"/>
                  <a:ext cx="136383" cy="124663"/>
                </a:xfrm>
                <a:custGeom>
                  <a:avLst/>
                  <a:gdLst>
                    <a:gd name="connsiteX0" fmla="*/ 53400 w 136383"/>
                    <a:gd name="connsiteY0" fmla="*/ 121791 h 124663"/>
                    <a:gd name="connsiteX1" fmla="*/ 132552 w 136383"/>
                    <a:gd name="connsiteY1" fmla="*/ 87406 h 124663"/>
                    <a:gd name="connsiteX2" fmla="*/ 106835 w 136383"/>
                    <a:gd name="connsiteY2" fmla="*/ 10825 h 124663"/>
                    <a:gd name="connsiteX3" fmla="*/ 24825 w 136383"/>
                    <a:gd name="connsiteY3" fmla="*/ 14349 h 124663"/>
                    <a:gd name="connsiteX4" fmla="*/ 2346 w 136383"/>
                    <a:gd name="connsiteY4" fmla="*/ 44544 h 124663"/>
                    <a:gd name="connsiteX5" fmla="*/ 53400 w 136383"/>
                    <a:gd name="connsiteY5" fmla="*/ 121791 h 1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83" h="124663">
                      <a:moveTo>
                        <a:pt x="53400" y="121791"/>
                      </a:moveTo>
                      <a:cubicBezTo>
                        <a:pt x="84356" y="130554"/>
                        <a:pt x="120170" y="119315"/>
                        <a:pt x="132552" y="87406"/>
                      </a:cubicBezTo>
                      <a:cubicBezTo>
                        <a:pt x="143030" y="60260"/>
                        <a:pt x="131219" y="26732"/>
                        <a:pt x="106835" y="10825"/>
                      </a:cubicBezTo>
                      <a:cubicBezTo>
                        <a:pt x="82451" y="-5082"/>
                        <a:pt x="48161" y="-3081"/>
                        <a:pt x="24825" y="14349"/>
                      </a:cubicBezTo>
                      <a:cubicBezTo>
                        <a:pt x="14633" y="21969"/>
                        <a:pt x="6251" y="32352"/>
                        <a:pt x="2346" y="44544"/>
                      </a:cubicBezTo>
                      <a:cubicBezTo>
                        <a:pt x="-8799" y="79310"/>
                        <a:pt x="21681" y="112838"/>
                        <a:pt x="53400" y="121791"/>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230">
                  <a:extLst>
                    <a:ext uri="{FF2B5EF4-FFF2-40B4-BE49-F238E27FC236}">
                      <a16:creationId xmlns:a16="http://schemas.microsoft.com/office/drawing/2014/main" id="{EF2D6AF3-DDE2-4076-B5ED-66AFCDEBE065}"/>
                    </a:ext>
                  </a:extLst>
                </p:cNvPr>
                <p:cNvSpPr/>
                <p:nvPr/>
              </p:nvSpPr>
              <p:spPr>
                <a:xfrm>
                  <a:off x="6439000" y="2993493"/>
                  <a:ext cx="127261" cy="133311"/>
                </a:xfrm>
                <a:custGeom>
                  <a:avLst/>
                  <a:gdLst>
                    <a:gd name="connsiteX0" fmla="*/ 11996 w 127261"/>
                    <a:gd name="connsiteY0" fmla="*/ 34885 h 133311"/>
                    <a:gd name="connsiteX1" fmla="*/ 21711 w 127261"/>
                    <a:gd name="connsiteY1" fmla="*/ 120610 h 133311"/>
                    <a:gd name="connsiteX2" fmla="*/ 102484 w 127261"/>
                    <a:gd name="connsiteY2" fmla="*/ 118514 h 133311"/>
                    <a:gd name="connsiteX3" fmla="*/ 123153 w 127261"/>
                    <a:gd name="connsiteY3" fmla="*/ 39076 h 133311"/>
                    <a:gd name="connsiteX4" fmla="*/ 100864 w 127261"/>
                    <a:gd name="connsiteY4" fmla="*/ 8786 h 133311"/>
                    <a:gd name="connsiteX5" fmla="*/ 11996 w 127261"/>
                    <a:gd name="connsiteY5" fmla="*/ 34885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61" h="133311">
                      <a:moveTo>
                        <a:pt x="11996" y="34885"/>
                      </a:moveTo>
                      <a:cubicBezTo>
                        <a:pt x="-5435" y="61840"/>
                        <a:pt x="-5244" y="99464"/>
                        <a:pt x="21711" y="120610"/>
                      </a:cubicBezTo>
                      <a:cubicBezTo>
                        <a:pt x="44572" y="138612"/>
                        <a:pt x="80100" y="137088"/>
                        <a:pt x="102484" y="118514"/>
                      </a:cubicBezTo>
                      <a:cubicBezTo>
                        <a:pt x="124867" y="99845"/>
                        <a:pt x="132964" y="66508"/>
                        <a:pt x="123153" y="39076"/>
                      </a:cubicBezTo>
                      <a:cubicBezTo>
                        <a:pt x="118867" y="27074"/>
                        <a:pt x="111342" y="16025"/>
                        <a:pt x="100864" y="8786"/>
                      </a:cubicBezTo>
                      <a:cubicBezTo>
                        <a:pt x="70861" y="-12074"/>
                        <a:pt x="29903" y="7262"/>
                        <a:pt x="11996" y="34885"/>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231">
                  <a:extLst>
                    <a:ext uri="{FF2B5EF4-FFF2-40B4-BE49-F238E27FC236}">
                      <a16:creationId xmlns:a16="http://schemas.microsoft.com/office/drawing/2014/main" id="{D65EED34-7C30-46CF-A24F-2C0336D33D87}"/>
                    </a:ext>
                  </a:extLst>
                </p:cNvPr>
                <p:cNvSpPr/>
                <p:nvPr/>
              </p:nvSpPr>
              <p:spPr>
                <a:xfrm>
                  <a:off x="6200913" y="3070560"/>
                  <a:ext cx="132422" cy="128055"/>
                </a:xfrm>
                <a:custGeom>
                  <a:avLst/>
                  <a:gdLst>
                    <a:gd name="connsiteX0" fmla="*/ 32246 w 132422"/>
                    <a:gd name="connsiteY0" fmla="*/ 12776 h 128055"/>
                    <a:gd name="connsiteX1" fmla="*/ 6719 w 132422"/>
                    <a:gd name="connsiteY1" fmla="*/ 95168 h 128055"/>
                    <a:gd name="connsiteX2" fmla="*/ 81490 w 132422"/>
                    <a:gd name="connsiteY2" fmla="*/ 125648 h 128055"/>
                    <a:gd name="connsiteX3" fmla="*/ 132259 w 132422"/>
                    <a:gd name="connsiteY3" fmla="*/ 61259 h 128055"/>
                    <a:gd name="connsiteX4" fmla="*/ 124067 w 132422"/>
                    <a:gd name="connsiteY4" fmla="*/ 24587 h 128055"/>
                    <a:gd name="connsiteX5" fmla="*/ 32246 w 132422"/>
                    <a:gd name="connsiteY5" fmla="*/ 12776 h 12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22" h="128055">
                      <a:moveTo>
                        <a:pt x="32246" y="12776"/>
                      </a:moveTo>
                      <a:cubicBezTo>
                        <a:pt x="5386" y="30493"/>
                        <a:pt x="-9473" y="64973"/>
                        <a:pt x="6719" y="95168"/>
                      </a:cubicBezTo>
                      <a:cubicBezTo>
                        <a:pt x="20435" y="120885"/>
                        <a:pt x="53582" y="133744"/>
                        <a:pt x="81490" y="125648"/>
                      </a:cubicBezTo>
                      <a:cubicBezTo>
                        <a:pt x="109494" y="117551"/>
                        <a:pt x="130258" y="90310"/>
                        <a:pt x="132259" y="61259"/>
                      </a:cubicBezTo>
                      <a:cubicBezTo>
                        <a:pt x="133116" y="48590"/>
                        <a:pt x="130639" y="35446"/>
                        <a:pt x="124067" y="24587"/>
                      </a:cubicBezTo>
                      <a:cubicBezTo>
                        <a:pt x="105017" y="-6559"/>
                        <a:pt x="59773" y="-5321"/>
                        <a:pt x="32246" y="12776"/>
                      </a:cubicBez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232">
                  <a:extLst>
                    <a:ext uri="{FF2B5EF4-FFF2-40B4-BE49-F238E27FC236}">
                      <a16:creationId xmlns:a16="http://schemas.microsoft.com/office/drawing/2014/main" id="{2C80FCE4-0673-4053-B271-B634522523A2}"/>
                    </a:ext>
                  </a:extLst>
                </p:cNvPr>
                <p:cNvSpPr/>
                <p:nvPr/>
              </p:nvSpPr>
              <p:spPr>
                <a:xfrm>
                  <a:off x="6376916" y="3147248"/>
                  <a:ext cx="124523" cy="136946"/>
                </a:xfrm>
                <a:custGeom>
                  <a:avLst/>
                  <a:gdLst>
                    <a:gd name="connsiteX0" fmla="*/ 124276 w 124523"/>
                    <a:gd name="connsiteY0" fmla="*/ 61818 h 136946"/>
                    <a:gd name="connsiteX1" fmla="*/ 64079 w 124523"/>
                    <a:gd name="connsiteY1" fmla="*/ 1 h 136946"/>
                    <a:gd name="connsiteX2" fmla="*/ 1499 w 124523"/>
                    <a:gd name="connsiteY2" fmla="*/ 51150 h 136946"/>
                    <a:gd name="connsiteX3" fmla="*/ 33789 w 124523"/>
                    <a:gd name="connsiteY3" fmla="*/ 126588 h 136946"/>
                    <a:gd name="connsiteX4" fmla="*/ 69889 w 124523"/>
                    <a:gd name="connsiteY4" fmla="*/ 136875 h 136946"/>
                    <a:gd name="connsiteX5" fmla="*/ 124276 w 124523"/>
                    <a:gd name="connsiteY5" fmla="*/ 61818 h 1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23" h="136946">
                      <a:moveTo>
                        <a:pt x="124276" y="61818"/>
                      </a:moveTo>
                      <a:cubicBezTo>
                        <a:pt x="121514" y="29814"/>
                        <a:pt x="98369" y="192"/>
                        <a:pt x="64079" y="1"/>
                      </a:cubicBezTo>
                      <a:cubicBezTo>
                        <a:pt x="34932" y="-189"/>
                        <a:pt x="7786" y="22671"/>
                        <a:pt x="1499" y="51150"/>
                      </a:cubicBezTo>
                      <a:cubicBezTo>
                        <a:pt x="-4787" y="79630"/>
                        <a:pt x="9215" y="110872"/>
                        <a:pt x="33789" y="126588"/>
                      </a:cubicBezTo>
                      <a:cubicBezTo>
                        <a:pt x="44552" y="133446"/>
                        <a:pt x="57221" y="137542"/>
                        <a:pt x="69889" y="136875"/>
                      </a:cubicBezTo>
                      <a:cubicBezTo>
                        <a:pt x="106465" y="134970"/>
                        <a:pt x="127039" y="94584"/>
                        <a:pt x="124276" y="61818"/>
                      </a:cubicBezTo>
                      <a:close/>
                    </a:path>
                  </a:pathLst>
                </a:custGeom>
                <a:solidFill>
                  <a:srgbClr val="EA54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233">
                  <a:extLst>
                    <a:ext uri="{FF2B5EF4-FFF2-40B4-BE49-F238E27FC236}">
                      <a16:creationId xmlns:a16="http://schemas.microsoft.com/office/drawing/2014/main" id="{031A238C-6B43-4487-AB59-74EF891975C3}"/>
                    </a:ext>
                  </a:extLst>
                </p:cNvPr>
                <p:cNvSpPr/>
                <p:nvPr/>
              </p:nvSpPr>
              <p:spPr>
                <a:xfrm>
                  <a:off x="6132170" y="3237104"/>
                  <a:ext cx="136348" cy="124663"/>
                </a:xfrm>
                <a:custGeom>
                  <a:avLst/>
                  <a:gdLst>
                    <a:gd name="connsiteX0" fmla="*/ 53364 w 136348"/>
                    <a:gd name="connsiteY0" fmla="*/ 121791 h 124663"/>
                    <a:gd name="connsiteX1" fmla="*/ 132517 w 136348"/>
                    <a:gd name="connsiteY1" fmla="*/ 87406 h 124663"/>
                    <a:gd name="connsiteX2" fmla="*/ 106800 w 136348"/>
                    <a:gd name="connsiteY2" fmla="*/ 10825 h 124663"/>
                    <a:gd name="connsiteX3" fmla="*/ 24789 w 136348"/>
                    <a:gd name="connsiteY3" fmla="*/ 14349 h 124663"/>
                    <a:gd name="connsiteX4" fmla="*/ 2310 w 136348"/>
                    <a:gd name="connsiteY4" fmla="*/ 44544 h 124663"/>
                    <a:gd name="connsiteX5" fmla="*/ 53364 w 136348"/>
                    <a:gd name="connsiteY5" fmla="*/ 121791 h 1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48" h="124663">
                      <a:moveTo>
                        <a:pt x="53364" y="121791"/>
                      </a:moveTo>
                      <a:cubicBezTo>
                        <a:pt x="84321" y="130554"/>
                        <a:pt x="120135" y="119315"/>
                        <a:pt x="132517" y="87406"/>
                      </a:cubicBezTo>
                      <a:cubicBezTo>
                        <a:pt x="142995" y="60260"/>
                        <a:pt x="131184" y="26732"/>
                        <a:pt x="106800" y="10825"/>
                      </a:cubicBezTo>
                      <a:cubicBezTo>
                        <a:pt x="82416" y="-5082"/>
                        <a:pt x="48126" y="-3081"/>
                        <a:pt x="24789" y="14349"/>
                      </a:cubicBezTo>
                      <a:cubicBezTo>
                        <a:pt x="14598" y="21969"/>
                        <a:pt x="6216" y="32352"/>
                        <a:pt x="2310" y="44544"/>
                      </a:cubicBezTo>
                      <a:cubicBezTo>
                        <a:pt x="-8739" y="79215"/>
                        <a:pt x="21741" y="112743"/>
                        <a:pt x="53364" y="121791"/>
                      </a:cubicBezTo>
                      <a:close/>
                    </a:path>
                  </a:pathLst>
                </a:custGeom>
                <a:solidFill>
                  <a:srgbClr val="EB61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234">
                  <a:extLst>
                    <a:ext uri="{FF2B5EF4-FFF2-40B4-BE49-F238E27FC236}">
                      <a16:creationId xmlns:a16="http://schemas.microsoft.com/office/drawing/2014/main" id="{90F5DFA3-8D68-4CAC-B888-E5EAFF6907DC}"/>
                    </a:ext>
                  </a:extLst>
                </p:cNvPr>
                <p:cNvSpPr/>
                <p:nvPr/>
              </p:nvSpPr>
              <p:spPr>
                <a:xfrm>
                  <a:off x="6307555" y="3312390"/>
                  <a:ext cx="127261" cy="133311"/>
                </a:xfrm>
                <a:custGeom>
                  <a:avLst/>
                  <a:gdLst>
                    <a:gd name="connsiteX0" fmla="*/ 11996 w 127261"/>
                    <a:gd name="connsiteY0" fmla="*/ 34885 h 133311"/>
                    <a:gd name="connsiteX1" fmla="*/ 21712 w 127261"/>
                    <a:gd name="connsiteY1" fmla="*/ 120610 h 133311"/>
                    <a:gd name="connsiteX2" fmla="*/ 102484 w 127261"/>
                    <a:gd name="connsiteY2" fmla="*/ 118514 h 133311"/>
                    <a:gd name="connsiteX3" fmla="*/ 123153 w 127261"/>
                    <a:gd name="connsiteY3" fmla="*/ 39076 h 133311"/>
                    <a:gd name="connsiteX4" fmla="*/ 100864 w 127261"/>
                    <a:gd name="connsiteY4" fmla="*/ 8786 h 133311"/>
                    <a:gd name="connsiteX5" fmla="*/ 11996 w 127261"/>
                    <a:gd name="connsiteY5" fmla="*/ 34885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61" h="133311">
                      <a:moveTo>
                        <a:pt x="11996" y="34885"/>
                      </a:moveTo>
                      <a:cubicBezTo>
                        <a:pt x="-5435" y="61840"/>
                        <a:pt x="-5244" y="99464"/>
                        <a:pt x="21712" y="120610"/>
                      </a:cubicBezTo>
                      <a:cubicBezTo>
                        <a:pt x="44572" y="138612"/>
                        <a:pt x="80100" y="137088"/>
                        <a:pt x="102484" y="118514"/>
                      </a:cubicBezTo>
                      <a:cubicBezTo>
                        <a:pt x="124867" y="99845"/>
                        <a:pt x="132964" y="66508"/>
                        <a:pt x="123153" y="39076"/>
                      </a:cubicBezTo>
                      <a:cubicBezTo>
                        <a:pt x="118867" y="27074"/>
                        <a:pt x="111342" y="16025"/>
                        <a:pt x="100864" y="8786"/>
                      </a:cubicBezTo>
                      <a:cubicBezTo>
                        <a:pt x="70860" y="-12074"/>
                        <a:pt x="29903" y="7262"/>
                        <a:pt x="11996" y="34885"/>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36" name="Freeform: Shape 235">
                <a:extLst>
                  <a:ext uri="{FF2B5EF4-FFF2-40B4-BE49-F238E27FC236}">
                    <a16:creationId xmlns:a16="http://schemas.microsoft.com/office/drawing/2014/main" id="{8117B20A-2B57-41D2-AB11-D3C7E1DF911C}"/>
                  </a:ext>
                </a:extLst>
              </p:cNvPr>
              <p:cNvSpPr/>
              <p:nvPr/>
            </p:nvSpPr>
            <p:spPr>
              <a:xfrm>
                <a:off x="5713997" y="2551910"/>
                <a:ext cx="646988" cy="804032"/>
              </a:xfrm>
              <a:custGeom>
                <a:avLst/>
                <a:gdLst>
                  <a:gd name="connsiteX0" fmla="*/ 442963 w 646988"/>
                  <a:gd name="connsiteY0" fmla="*/ 160428 h 804032"/>
                  <a:gd name="connsiteX1" fmla="*/ 406768 w 646988"/>
                  <a:gd name="connsiteY1" fmla="*/ 62416 h 804032"/>
                  <a:gd name="connsiteX2" fmla="*/ 341712 w 646988"/>
                  <a:gd name="connsiteY2" fmla="*/ 27 h 804032"/>
                  <a:gd name="connsiteX3" fmla="*/ 263226 w 646988"/>
                  <a:gd name="connsiteY3" fmla="*/ 27935 h 804032"/>
                  <a:gd name="connsiteX4" fmla="*/ 182549 w 646988"/>
                  <a:gd name="connsiteY4" fmla="*/ 65750 h 804032"/>
                  <a:gd name="connsiteX5" fmla="*/ 3479 w 646988"/>
                  <a:gd name="connsiteY5" fmla="*/ 146903 h 804032"/>
                  <a:gd name="connsiteX6" fmla="*/ 1670 w 646988"/>
                  <a:gd name="connsiteY6" fmla="*/ 151856 h 804032"/>
                  <a:gd name="connsiteX7" fmla="*/ 15862 w 646988"/>
                  <a:gd name="connsiteY7" fmla="*/ 194623 h 804032"/>
                  <a:gd name="connsiteX8" fmla="*/ 24244 w 646988"/>
                  <a:gd name="connsiteY8" fmla="*/ 199290 h 804032"/>
                  <a:gd name="connsiteX9" fmla="*/ 13576 w 646988"/>
                  <a:gd name="connsiteY9" fmla="*/ 217578 h 804032"/>
                  <a:gd name="connsiteX10" fmla="*/ 11957 w 646988"/>
                  <a:gd name="connsiteY10" fmla="*/ 229866 h 804032"/>
                  <a:gd name="connsiteX11" fmla="*/ 19577 w 646988"/>
                  <a:gd name="connsiteY11" fmla="*/ 252345 h 804032"/>
                  <a:gd name="connsiteX12" fmla="*/ 27768 w 646988"/>
                  <a:gd name="connsiteY12" fmla="*/ 260441 h 804032"/>
                  <a:gd name="connsiteX13" fmla="*/ 36341 w 646988"/>
                  <a:gd name="connsiteY13" fmla="*/ 265108 h 804032"/>
                  <a:gd name="connsiteX14" fmla="*/ 28054 w 646988"/>
                  <a:gd name="connsiteY14" fmla="*/ 277110 h 804032"/>
                  <a:gd name="connsiteX15" fmla="*/ 46056 w 646988"/>
                  <a:gd name="connsiteY15" fmla="*/ 329973 h 804032"/>
                  <a:gd name="connsiteX16" fmla="*/ 49009 w 646988"/>
                  <a:gd name="connsiteY16" fmla="*/ 331402 h 804032"/>
                  <a:gd name="connsiteX17" fmla="*/ 47294 w 646988"/>
                  <a:gd name="connsiteY17" fmla="*/ 333498 h 804032"/>
                  <a:gd name="connsiteX18" fmla="*/ 54629 w 646988"/>
                  <a:gd name="connsiteY18" fmla="*/ 354643 h 804032"/>
                  <a:gd name="connsiteX19" fmla="*/ 55105 w 646988"/>
                  <a:gd name="connsiteY19" fmla="*/ 352738 h 804032"/>
                  <a:gd name="connsiteX20" fmla="*/ 61868 w 646988"/>
                  <a:gd name="connsiteY20" fmla="*/ 341784 h 804032"/>
                  <a:gd name="connsiteX21" fmla="*/ 71107 w 646988"/>
                  <a:gd name="connsiteY21" fmla="*/ 389600 h 804032"/>
                  <a:gd name="connsiteX22" fmla="*/ 70916 w 646988"/>
                  <a:gd name="connsiteY22" fmla="*/ 389695 h 804032"/>
                  <a:gd name="connsiteX23" fmla="*/ 69869 w 646988"/>
                  <a:gd name="connsiteY23" fmla="*/ 383694 h 804032"/>
                  <a:gd name="connsiteX24" fmla="*/ 64630 w 646988"/>
                  <a:gd name="connsiteY24" fmla="*/ 381218 h 804032"/>
                  <a:gd name="connsiteX25" fmla="*/ 63582 w 646988"/>
                  <a:gd name="connsiteY25" fmla="*/ 380361 h 804032"/>
                  <a:gd name="connsiteX26" fmla="*/ 73488 w 646988"/>
                  <a:gd name="connsiteY26" fmla="*/ 408173 h 804032"/>
                  <a:gd name="connsiteX27" fmla="*/ 74536 w 646988"/>
                  <a:gd name="connsiteY27" fmla="*/ 407031 h 804032"/>
                  <a:gd name="connsiteX28" fmla="*/ 76250 w 646988"/>
                  <a:gd name="connsiteY28" fmla="*/ 415794 h 804032"/>
                  <a:gd name="connsiteX29" fmla="*/ 194361 w 646988"/>
                  <a:gd name="connsiteY29" fmla="*/ 685923 h 804032"/>
                  <a:gd name="connsiteX30" fmla="*/ 284657 w 646988"/>
                  <a:gd name="connsiteY30" fmla="*/ 669254 h 804032"/>
                  <a:gd name="connsiteX31" fmla="*/ 387337 w 646988"/>
                  <a:gd name="connsiteY31" fmla="*/ 649251 h 804032"/>
                  <a:gd name="connsiteX32" fmla="*/ 370954 w 646988"/>
                  <a:gd name="connsiteY32" fmla="*/ 688875 h 804032"/>
                  <a:gd name="connsiteX33" fmla="*/ 343236 w 646988"/>
                  <a:gd name="connsiteY33" fmla="*/ 759932 h 804032"/>
                  <a:gd name="connsiteX34" fmla="*/ 327901 w 646988"/>
                  <a:gd name="connsiteY34" fmla="*/ 804033 h 804032"/>
                  <a:gd name="connsiteX35" fmla="*/ 355714 w 646988"/>
                  <a:gd name="connsiteY35" fmla="*/ 794793 h 804032"/>
                  <a:gd name="connsiteX36" fmla="*/ 646989 w 646988"/>
                  <a:gd name="connsiteY36" fmla="*/ 725737 h 804032"/>
                  <a:gd name="connsiteX37" fmla="*/ 442963 w 646988"/>
                  <a:gd name="connsiteY37" fmla="*/ 160428 h 804032"/>
                  <a:gd name="connsiteX38" fmla="*/ 27578 w 646988"/>
                  <a:gd name="connsiteY38" fmla="*/ 184050 h 804032"/>
                  <a:gd name="connsiteX39" fmla="*/ 17957 w 646988"/>
                  <a:gd name="connsiteY39" fmla="*/ 155475 h 804032"/>
                  <a:gd name="connsiteX40" fmla="*/ 24625 w 646988"/>
                  <a:gd name="connsiteY40" fmla="*/ 144712 h 804032"/>
                  <a:gd name="connsiteX41" fmla="*/ 32531 w 646988"/>
                  <a:gd name="connsiteY41" fmla="*/ 187384 h 804032"/>
                  <a:gd name="connsiteX42" fmla="*/ 32340 w 646988"/>
                  <a:gd name="connsiteY42" fmla="*/ 186527 h 804032"/>
                  <a:gd name="connsiteX43" fmla="*/ 27578 w 646988"/>
                  <a:gd name="connsiteY43" fmla="*/ 184050 h 804032"/>
                  <a:gd name="connsiteX44" fmla="*/ 29864 w 646988"/>
                  <a:gd name="connsiteY44" fmla="*/ 221198 h 804032"/>
                  <a:gd name="connsiteX45" fmla="*/ 36817 w 646988"/>
                  <a:gd name="connsiteY45" fmla="*/ 210149 h 804032"/>
                  <a:gd name="connsiteX46" fmla="*/ 45866 w 646988"/>
                  <a:gd name="connsiteY46" fmla="*/ 258155 h 804032"/>
                  <a:gd name="connsiteX47" fmla="*/ 45866 w 646988"/>
                  <a:gd name="connsiteY47" fmla="*/ 258155 h 804032"/>
                  <a:gd name="connsiteX48" fmla="*/ 44723 w 646988"/>
                  <a:gd name="connsiteY48" fmla="*/ 252249 h 804032"/>
                  <a:gd name="connsiteX49" fmla="*/ 39484 w 646988"/>
                  <a:gd name="connsiteY49" fmla="*/ 249773 h 804032"/>
                  <a:gd name="connsiteX50" fmla="*/ 29864 w 646988"/>
                  <a:gd name="connsiteY50" fmla="*/ 221198 h 804032"/>
                  <a:gd name="connsiteX51" fmla="*/ 57772 w 646988"/>
                  <a:gd name="connsiteY51" fmla="*/ 324544 h 804032"/>
                  <a:gd name="connsiteX52" fmla="*/ 56629 w 646988"/>
                  <a:gd name="connsiteY52" fmla="*/ 318162 h 804032"/>
                  <a:gd name="connsiteX53" fmla="*/ 51390 w 646988"/>
                  <a:gd name="connsiteY53" fmla="*/ 315686 h 804032"/>
                  <a:gd name="connsiteX54" fmla="*/ 41770 w 646988"/>
                  <a:gd name="connsiteY54" fmla="*/ 287111 h 804032"/>
                  <a:gd name="connsiteX55" fmla="*/ 49199 w 646988"/>
                  <a:gd name="connsiteY55" fmla="*/ 275586 h 804032"/>
                  <a:gd name="connsiteX56" fmla="*/ 58534 w 646988"/>
                  <a:gd name="connsiteY56" fmla="*/ 324068 h 804032"/>
                  <a:gd name="connsiteX57" fmla="*/ 57772 w 646988"/>
                  <a:gd name="connsiteY57" fmla="*/ 324544 h 80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46988" h="804032">
                    <a:moveTo>
                      <a:pt x="442963" y="160428"/>
                    </a:moveTo>
                    <a:cubicBezTo>
                      <a:pt x="431533" y="127567"/>
                      <a:pt x="421341" y="94134"/>
                      <a:pt x="406768" y="62416"/>
                    </a:cubicBezTo>
                    <a:cubicBezTo>
                      <a:pt x="393719" y="33936"/>
                      <a:pt x="378003" y="-1116"/>
                      <a:pt x="341712" y="27"/>
                    </a:cubicBezTo>
                    <a:cubicBezTo>
                      <a:pt x="313899" y="884"/>
                      <a:pt x="287324" y="15362"/>
                      <a:pt x="263226" y="27935"/>
                    </a:cubicBezTo>
                    <a:cubicBezTo>
                      <a:pt x="236842" y="41652"/>
                      <a:pt x="209982" y="54225"/>
                      <a:pt x="182549" y="65750"/>
                    </a:cubicBezTo>
                    <a:cubicBezTo>
                      <a:pt x="122066" y="91182"/>
                      <a:pt x="60344" y="114042"/>
                      <a:pt x="3479" y="146903"/>
                    </a:cubicBezTo>
                    <a:cubicBezTo>
                      <a:pt x="2813" y="148522"/>
                      <a:pt x="2241" y="150141"/>
                      <a:pt x="1670" y="151856"/>
                    </a:cubicBezTo>
                    <a:cubicBezTo>
                      <a:pt x="-2998" y="167763"/>
                      <a:pt x="2241" y="184908"/>
                      <a:pt x="15862" y="194623"/>
                    </a:cubicBezTo>
                    <a:cubicBezTo>
                      <a:pt x="18148" y="196242"/>
                      <a:pt x="21101" y="197862"/>
                      <a:pt x="24244" y="199290"/>
                    </a:cubicBezTo>
                    <a:cubicBezTo>
                      <a:pt x="19577" y="204053"/>
                      <a:pt x="15767" y="210149"/>
                      <a:pt x="13576" y="217578"/>
                    </a:cubicBezTo>
                    <a:cubicBezTo>
                      <a:pt x="12433" y="221674"/>
                      <a:pt x="11861" y="225770"/>
                      <a:pt x="11957" y="229866"/>
                    </a:cubicBezTo>
                    <a:cubicBezTo>
                      <a:pt x="14528" y="237390"/>
                      <a:pt x="17005" y="244820"/>
                      <a:pt x="19577" y="252345"/>
                    </a:cubicBezTo>
                    <a:cubicBezTo>
                      <a:pt x="21863" y="255393"/>
                      <a:pt x="24530" y="258060"/>
                      <a:pt x="27768" y="260441"/>
                    </a:cubicBezTo>
                    <a:cubicBezTo>
                      <a:pt x="30054" y="262060"/>
                      <a:pt x="33102" y="263775"/>
                      <a:pt x="36341" y="265108"/>
                    </a:cubicBezTo>
                    <a:cubicBezTo>
                      <a:pt x="33007" y="268442"/>
                      <a:pt x="30149" y="272442"/>
                      <a:pt x="28054" y="277110"/>
                    </a:cubicBezTo>
                    <a:cubicBezTo>
                      <a:pt x="34055" y="294731"/>
                      <a:pt x="40055" y="312352"/>
                      <a:pt x="46056" y="329973"/>
                    </a:cubicBezTo>
                    <a:cubicBezTo>
                      <a:pt x="47009" y="330450"/>
                      <a:pt x="47961" y="330926"/>
                      <a:pt x="49009" y="331402"/>
                    </a:cubicBezTo>
                    <a:cubicBezTo>
                      <a:pt x="48438" y="332069"/>
                      <a:pt x="47866" y="332736"/>
                      <a:pt x="47294" y="333498"/>
                    </a:cubicBezTo>
                    <a:cubicBezTo>
                      <a:pt x="49676" y="340546"/>
                      <a:pt x="52152" y="347595"/>
                      <a:pt x="54629" y="354643"/>
                    </a:cubicBezTo>
                    <a:cubicBezTo>
                      <a:pt x="54819" y="353976"/>
                      <a:pt x="54915" y="353310"/>
                      <a:pt x="55105" y="352738"/>
                    </a:cubicBezTo>
                    <a:cubicBezTo>
                      <a:pt x="56629" y="348261"/>
                      <a:pt x="59010" y="344642"/>
                      <a:pt x="61868" y="341784"/>
                    </a:cubicBezTo>
                    <a:cubicBezTo>
                      <a:pt x="65011" y="357882"/>
                      <a:pt x="68059" y="373884"/>
                      <a:pt x="71107" y="389600"/>
                    </a:cubicBezTo>
                    <a:cubicBezTo>
                      <a:pt x="71012" y="389600"/>
                      <a:pt x="71012" y="389695"/>
                      <a:pt x="70916" y="389695"/>
                    </a:cubicBezTo>
                    <a:cubicBezTo>
                      <a:pt x="70536" y="387695"/>
                      <a:pt x="70250" y="385599"/>
                      <a:pt x="69869" y="383694"/>
                    </a:cubicBezTo>
                    <a:cubicBezTo>
                      <a:pt x="68154" y="383123"/>
                      <a:pt x="66249" y="382361"/>
                      <a:pt x="64630" y="381218"/>
                    </a:cubicBezTo>
                    <a:cubicBezTo>
                      <a:pt x="64249" y="380932"/>
                      <a:pt x="63963" y="380646"/>
                      <a:pt x="63582" y="380361"/>
                    </a:cubicBezTo>
                    <a:cubicBezTo>
                      <a:pt x="66821" y="389600"/>
                      <a:pt x="70155" y="398934"/>
                      <a:pt x="73488" y="408173"/>
                    </a:cubicBezTo>
                    <a:cubicBezTo>
                      <a:pt x="73869" y="407793"/>
                      <a:pt x="74155" y="407412"/>
                      <a:pt x="74536" y="407031"/>
                    </a:cubicBezTo>
                    <a:cubicBezTo>
                      <a:pt x="75107" y="409983"/>
                      <a:pt x="75679" y="412936"/>
                      <a:pt x="76250" y="415794"/>
                    </a:cubicBezTo>
                    <a:cubicBezTo>
                      <a:pt x="109874" y="508567"/>
                      <a:pt x="147116" y="599912"/>
                      <a:pt x="194361" y="685923"/>
                    </a:cubicBezTo>
                    <a:cubicBezTo>
                      <a:pt x="221411" y="681351"/>
                      <a:pt x="252558" y="675445"/>
                      <a:pt x="284657" y="669254"/>
                    </a:cubicBezTo>
                    <a:cubicBezTo>
                      <a:pt x="318090" y="662872"/>
                      <a:pt x="353618" y="655824"/>
                      <a:pt x="387337" y="649251"/>
                    </a:cubicBezTo>
                    <a:cubicBezTo>
                      <a:pt x="381813" y="662491"/>
                      <a:pt x="376383" y="675636"/>
                      <a:pt x="370954" y="688875"/>
                    </a:cubicBezTo>
                    <a:cubicBezTo>
                      <a:pt x="361429" y="712402"/>
                      <a:pt x="352095" y="736119"/>
                      <a:pt x="343236" y="759932"/>
                    </a:cubicBezTo>
                    <a:cubicBezTo>
                      <a:pt x="338093" y="773743"/>
                      <a:pt x="331330" y="788792"/>
                      <a:pt x="327901" y="804033"/>
                    </a:cubicBezTo>
                    <a:cubicBezTo>
                      <a:pt x="337331" y="801651"/>
                      <a:pt x="346665" y="798222"/>
                      <a:pt x="355714" y="794793"/>
                    </a:cubicBezTo>
                    <a:cubicBezTo>
                      <a:pt x="449535" y="760027"/>
                      <a:pt x="547547" y="736786"/>
                      <a:pt x="646989" y="725737"/>
                    </a:cubicBezTo>
                    <a:cubicBezTo>
                      <a:pt x="610412" y="616485"/>
                      <a:pt x="468395" y="233771"/>
                      <a:pt x="442963" y="160428"/>
                    </a:cubicBezTo>
                    <a:close/>
                    <a:moveTo>
                      <a:pt x="27578" y="184050"/>
                    </a:moveTo>
                    <a:cubicBezTo>
                      <a:pt x="18148" y="177669"/>
                      <a:pt x="14338" y="166334"/>
                      <a:pt x="17957" y="155475"/>
                    </a:cubicBezTo>
                    <a:cubicBezTo>
                      <a:pt x="19482" y="150998"/>
                      <a:pt x="21767" y="147570"/>
                      <a:pt x="24625" y="144712"/>
                    </a:cubicBezTo>
                    <a:cubicBezTo>
                      <a:pt x="27197" y="158714"/>
                      <a:pt x="29864" y="173001"/>
                      <a:pt x="32531" y="187384"/>
                    </a:cubicBezTo>
                    <a:cubicBezTo>
                      <a:pt x="32436" y="187098"/>
                      <a:pt x="32436" y="186813"/>
                      <a:pt x="32340" y="186527"/>
                    </a:cubicBezTo>
                    <a:cubicBezTo>
                      <a:pt x="30626" y="185955"/>
                      <a:pt x="29197" y="185193"/>
                      <a:pt x="27578" y="184050"/>
                    </a:cubicBezTo>
                    <a:close/>
                    <a:moveTo>
                      <a:pt x="29864" y="221198"/>
                    </a:moveTo>
                    <a:cubicBezTo>
                      <a:pt x="31388" y="216626"/>
                      <a:pt x="33864" y="213006"/>
                      <a:pt x="36817" y="210149"/>
                    </a:cubicBezTo>
                    <a:cubicBezTo>
                      <a:pt x="39770" y="226056"/>
                      <a:pt x="42818" y="242058"/>
                      <a:pt x="45866" y="258155"/>
                    </a:cubicBezTo>
                    <a:cubicBezTo>
                      <a:pt x="45866" y="258155"/>
                      <a:pt x="45866" y="258155"/>
                      <a:pt x="45866" y="258155"/>
                    </a:cubicBezTo>
                    <a:cubicBezTo>
                      <a:pt x="45485" y="256154"/>
                      <a:pt x="45104" y="254154"/>
                      <a:pt x="44723" y="252249"/>
                    </a:cubicBezTo>
                    <a:cubicBezTo>
                      <a:pt x="43008" y="251678"/>
                      <a:pt x="41103" y="250916"/>
                      <a:pt x="39484" y="249773"/>
                    </a:cubicBezTo>
                    <a:cubicBezTo>
                      <a:pt x="30054" y="243391"/>
                      <a:pt x="26244" y="232056"/>
                      <a:pt x="29864" y="221198"/>
                    </a:cubicBezTo>
                    <a:close/>
                    <a:moveTo>
                      <a:pt x="57772" y="324544"/>
                    </a:moveTo>
                    <a:cubicBezTo>
                      <a:pt x="57391" y="322448"/>
                      <a:pt x="57010" y="320258"/>
                      <a:pt x="56629" y="318162"/>
                    </a:cubicBezTo>
                    <a:cubicBezTo>
                      <a:pt x="54915" y="317591"/>
                      <a:pt x="53009" y="316829"/>
                      <a:pt x="51390" y="315686"/>
                    </a:cubicBezTo>
                    <a:cubicBezTo>
                      <a:pt x="41961" y="309304"/>
                      <a:pt x="38150" y="297969"/>
                      <a:pt x="41770" y="287111"/>
                    </a:cubicBezTo>
                    <a:cubicBezTo>
                      <a:pt x="43389" y="282253"/>
                      <a:pt x="45961" y="278443"/>
                      <a:pt x="49199" y="275586"/>
                    </a:cubicBezTo>
                    <a:cubicBezTo>
                      <a:pt x="52247" y="291778"/>
                      <a:pt x="55391" y="307971"/>
                      <a:pt x="58534" y="324068"/>
                    </a:cubicBezTo>
                    <a:cubicBezTo>
                      <a:pt x="58248" y="324258"/>
                      <a:pt x="57963" y="324449"/>
                      <a:pt x="57772" y="324544"/>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37" name="Graphic 90">
                <a:extLst>
                  <a:ext uri="{FF2B5EF4-FFF2-40B4-BE49-F238E27FC236}">
                    <a16:creationId xmlns:a16="http://schemas.microsoft.com/office/drawing/2014/main" id="{34A25877-0D86-4D8D-A243-85A814F10295}"/>
                  </a:ext>
                </a:extLst>
              </p:cNvPr>
              <p:cNvGrpSpPr/>
              <p:nvPr/>
            </p:nvGrpSpPr>
            <p:grpSpPr>
              <a:xfrm>
                <a:off x="5447410" y="2588892"/>
                <a:ext cx="885437" cy="983076"/>
                <a:chOff x="5447410" y="2588892"/>
                <a:chExt cx="885437" cy="983076"/>
              </a:xfrm>
            </p:grpSpPr>
            <p:sp>
              <p:nvSpPr>
                <p:cNvPr id="238" name="Freeform: Shape 237">
                  <a:extLst>
                    <a:ext uri="{FF2B5EF4-FFF2-40B4-BE49-F238E27FC236}">
                      <a16:creationId xmlns:a16="http://schemas.microsoft.com/office/drawing/2014/main" id="{4FD4407D-E4BF-495E-812B-A3FBE60A6229}"/>
                    </a:ext>
                  </a:extLst>
                </p:cNvPr>
                <p:cNvSpPr/>
                <p:nvPr/>
              </p:nvSpPr>
              <p:spPr>
                <a:xfrm>
                  <a:off x="5478203" y="2588892"/>
                  <a:ext cx="854644" cy="972504"/>
                </a:xfrm>
                <a:custGeom>
                  <a:avLst/>
                  <a:gdLst>
                    <a:gd name="connsiteX0" fmla="*/ 736287 w 854644"/>
                    <a:gd name="connsiteY0" fmla="*/ 413387 h 972504"/>
                    <a:gd name="connsiteX1" fmla="*/ 717904 w 854644"/>
                    <a:gd name="connsiteY1" fmla="*/ 366905 h 972504"/>
                    <a:gd name="connsiteX2" fmla="*/ 707617 w 854644"/>
                    <a:gd name="connsiteY2" fmla="*/ 340330 h 972504"/>
                    <a:gd name="connsiteX3" fmla="*/ 701616 w 854644"/>
                    <a:gd name="connsiteY3" fmla="*/ 325852 h 972504"/>
                    <a:gd name="connsiteX4" fmla="*/ 686376 w 854644"/>
                    <a:gd name="connsiteY4" fmla="*/ 287371 h 972504"/>
                    <a:gd name="connsiteX5" fmla="*/ 586935 w 854644"/>
                    <a:gd name="connsiteY5" fmla="*/ 38483 h 972504"/>
                    <a:gd name="connsiteX6" fmla="*/ 524356 w 854644"/>
                    <a:gd name="connsiteY6" fmla="*/ 5240 h 972504"/>
                    <a:gd name="connsiteX7" fmla="*/ 523499 w 854644"/>
                    <a:gd name="connsiteY7" fmla="*/ 5812 h 972504"/>
                    <a:gd name="connsiteX8" fmla="*/ 521975 w 854644"/>
                    <a:gd name="connsiteY8" fmla="*/ 5621 h 972504"/>
                    <a:gd name="connsiteX9" fmla="*/ 397197 w 854644"/>
                    <a:gd name="connsiteY9" fmla="*/ 52675 h 972504"/>
                    <a:gd name="connsiteX10" fmla="*/ 265847 w 854644"/>
                    <a:gd name="connsiteY10" fmla="*/ 104110 h 972504"/>
                    <a:gd name="connsiteX11" fmla="*/ 5 w 854644"/>
                    <a:gd name="connsiteY11" fmla="*/ 211361 h 972504"/>
                    <a:gd name="connsiteX12" fmla="*/ 297566 w 854644"/>
                    <a:gd name="connsiteY12" fmla="*/ 970123 h 972504"/>
                    <a:gd name="connsiteX13" fmla="*/ 299090 w 854644"/>
                    <a:gd name="connsiteY13" fmla="*/ 972504 h 972504"/>
                    <a:gd name="connsiteX14" fmla="*/ 565980 w 854644"/>
                    <a:gd name="connsiteY14" fmla="*/ 871063 h 972504"/>
                    <a:gd name="connsiteX15" fmla="*/ 697330 w 854644"/>
                    <a:gd name="connsiteY15" fmla="*/ 819723 h 972504"/>
                    <a:gd name="connsiteX16" fmla="*/ 820964 w 854644"/>
                    <a:gd name="connsiteY16" fmla="*/ 769622 h 972504"/>
                    <a:gd name="connsiteX17" fmla="*/ 821917 w 854644"/>
                    <a:gd name="connsiteY17" fmla="*/ 768479 h 972504"/>
                    <a:gd name="connsiteX18" fmla="*/ 822965 w 854644"/>
                    <a:gd name="connsiteY18" fmla="*/ 768288 h 972504"/>
                    <a:gd name="connsiteX19" fmla="*/ 850206 w 854644"/>
                    <a:gd name="connsiteY19" fmla="*/ 711805 h 972504"/>
                    <a:gd name="connsiteX20" fmla="*/ 811630 w 854644"/>
                    <a:gd name="connsiteY20" fmla="*/ 610078 h 972504"/>
                    <a:gd name="connsiteX21" fmla="*/ 742288 w 854644"/>
                    <a:gd name="connsiteY21" fmla="*/ 430151 h 972504"/>
                    <a:gd name="connsiteX22" fmla="*/ 736287 w 854644"/>
                    <a:gd name="connsiteY22" fmla="*/ 413387 h 97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4644" h="972504">
                      <a:moveTo>
                        <a:pt x="736287" y="413387"/>
                      </a:moveTo>
                      <a:cubicBezTo>
                        <a:pt x="730096" y="397861"/>
                        <a:pt x="724000" y="382430"/>
                        <a:pt x="717904" y="366905"/>
                      </a:cubicBezTo>
                      <a:cubicBezTo>
                        <a:pt x="714475" y="358046"/>
                        <a:pt x="711046" y="349188"/>
                        <a:pt x="707617" y="340330"/>
                      </a:cubicBezTo>
                      <a:cubicBezTo>
                        <a:pt x="705807" y="335567"/>
                        <a:pt x="703712" y="330710"/>
                        <a:pt x="701616" y="325852"/>
                      </a:cubicBezTo>
                      <a:cubicBezTo>
                        <a:pt x="696568" y="312993"/>
                        <a:pt x="691520" y="300230"/>
                        <a:pt x="686376" y="287371"/>
                      </a:cubicBezTo>
                      <a:cubicBezTo>
                        <a:pt x="653420" y="204408"/>
                        <a:pt x="620939" y="121160"/>
                        <a:pt x="586935" y="38483"/>
                      </a:cubicBezTo>
                      <a:cubicBezTo>
                        <a:pt x="573886" y="6860"/>
                        <a:pt x="564075" y="-8952"/>
                        <a:pt x="524356" y="5240"/>
                      </a:cubicBezTo>
                      <a:cubicBezTo>
                        <a:pt x="523975" y="5336"/>
                        <a:pt x="523689" y="5526"/>
                        <a:pt x="523499" y="5812"/>
                      </a:cubicBezTo>
                      <a:cubicBezTo>
                        <a:pt x="523022" y="5621"/>
                        <a:pt x="522546" y="5526"/>
                        <a:pt x="521975" y="5621"/>
                      </a:cubicBezTo>
                      <a:cubicBezTo>
                        <a:pt x="479779" y="14575"/>
                        <a:pt x="437297" y="36959"/>
                        <a:pt x="397197" y="52675"/>
                      </a:cubicBezTo>
                      <a:cubicBezTo>
                        <a:pt x="353382" y="69820"/>
                        <a:pt x="309662" y="86965"/>
                        <a:pt x="265847" y="104110"/>
                      </a:cubicBezTo>
                      <a:cubicBezTo>
                        <a:pt x="179456" y="137924"/>
                        <a:pt x="-1043" y="208313"/>
                        <a:pt x="5" y="211361"/>
                      </a:cubicBezTo>
                      <a:cubicBezTo>
                        <a:pt x="43058" y="340139"/>
                        <a:pt x="266038" y="910782"/>
                        <a:pt x="297566" y="970123"/>
                      </a:cubicBezTo>
                      <a:cubicBezTo>
                        <a:pt x="297566" y="971075"/>
                        <a:pt x="298137" y="972028"/>
                        <a:pt x="299090" y="972504"/>
                      </a:cubicBezTo>
                      <a:cubicBezTo>
                        <a:pt x="354620" y="956312"/>
                        <a:pt x="479112" y="905067"/>
                        <a:pt x="565980" y="871063"/>
                      </a:cubicBezTo>
                      <a:cubicBezTo>
                        <a:pt x="609795" y="853918"/>
                        <a:pt x="653610" y="836868"/>
                        <a:pt x="697330" y="819723"/>
                      </a:cubicBezTo>
                      <a:cubicBezTo>
                        <a:pt x="737525" y="804007"/>
                        <a:pt x="783817" y="791624"/>
                        <a:pt x="820964" y="769622"/>
                      </a:cubicBezTo>
                      <a:cubicBezTo>
                        <a:pt x="821441" y="769336"/>
                        <a:pt x="821726" y="768860"/>
                        <a:pt x="821917" y="768479"/>
                      </a:cubicBezTo>
                      <a:cubicBezTo>
                        <a:pt x="822203" y="768479"/>
                        <a:pt x="822584" y="768479"/>
                        <a:pt x="822965" y="768288"/>
                      </a:cubicBezTo>
                      <a:cubicBezTo>
                        <a:pt x="853730" y="755144"/>
                        <a:pt x="860398" y="739999"/>
                        <a:pt x="850206" y="711805"/>
                      </a:cubicBezTo>
                      <a:cubicBezTo>
                        <a:pt x="837824" y="677705"/>
                        <a:pt x="824584" y="643987"/>
                        <a:pt x="811630" y="610078"/>
                      </a:cubicBezTo>
                      <a:cubicBezTo>
                        <a:pt x="788675" y="550070"/>
                        <a:pt x="765529" y="490063"/>
                        <a:pt x="742288" y="430151"/>
                      </a:cubicBezTo>
                      <a:cubicBezTo>
                        <a:pt x="740383" y="424436"/>
                        <a:pt x="738383" y="418721"/>
                        <a:pt x="736287" y="41338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238">
                  <a:extLst>
                    <a:ext uri="{FF2B5EF4-FFF2-40B4-BE49-F238E27FC236}">
                      <a16:creationId xmlns:a16="http://schemas.microsoft.com/office/drawing/2014/main" id="{17C49DE1-3592-425F-86CD-587EC2744331}"/>
                    </a:ext>
                  </a:extLst>
                </p:cNvPr>
                <p:cNvSpPr/>
                <p:nvPr/>
              </p:nvSpPr>
              <p:spPr>
                <a:xfrm>
                  <a:off x="5451248" y="2599370"/>
                  <a:ext cx="854644" cy="972599"/>
                </a:xfrm>
                <a:custGeom>
                  <a:avLst/>
                  <a:gdLst>
                    <a:gd name="connsiteX0" fmla="*/ 736382 w 854644"/>
                    <a:gd name="connsiteY0" fmla="*/ 413387 h 972599"/>
                    <a:gd name="connsiteX1" fmla="*/ 717999 w 854644"/>
                    <a:gd name="connsiteY1" fmla="*/ 366905 h 972599"/>
                    <a:gd name="connsiteX2" fmla="*/ 707712 w 854644"/>
                    <a:gd name="connsiteY2" fmla="*/ 340330 h 972599"/>
                    <a:gd name="connsiteX3" fmla="*/ 701711 w 854644"/>
                    <a:gd name="connsiteY3" fmla="*/ 325852 h 972599"/>
                    <a:gd name="connsiteX4" fmla="*/ 686471 w 854644"/>
                    <a:gd name="connsiteY4" fmla="*/ 287371 h 972599"/>
                    <a:gd name="connsiteX5" fmla="*/ 587030 w 854644"/>
                    <a:gd name="connsiteY5" fmla="*/ 38483 h 972599"/>
                    <a:gd name="connsiteX6" fmla="*/ 524451 w 854644"/>
                    <a:gd name="connsiteY6" fmla="*/ 5240 h 972599"/>
                    <a:gd name="connsiteX7" fmla="*/ 523594 w 854644"/>
                    <a:gd name="connsiteY7" fmla="*/ 5812 h 972599"/>
                    <a:gd name="connsiteX8" fmla="*/ 522070 w 854644"/>
                    <a:gd name="connsiteY8" fmla="*/ 5621 h 972599"/>
                    <a:gd name="connsiteX9" fmla="*/ 397292 w 854644"/>
                    <a:gd name="connsiteY9" fmla="*/ 52675 h 972599"/>
                    <a:gd name="connsiteX10" fmla="*/ 265943 w 854644"/>
                    <a:gd name="connsiteY10" fmla="*/ 104110 h 972599"/>
                    <a:gd name="connsiteX11" fmla="*/ 5 w 854644"/>
                    <a:gd name="connsiteY11" fmla="*/ 211457 h 972599"/>
                    <a:gd name="connsiteX12" fmla="*/ 297566 w 854644"/>
                    <a:gd name="connsiteY12" fmla="*/ 970218 h 972599"/>
                    <a:gd name="connsiteX13" fmla="*/ 299090 w 854644"/>
                    <a:gd name="connsiteY13" fmla="*/ 972599 h 972599"/>
                    <a:gd name="connsiteX14" fmla="*/ 565980 w 854644"/>
                    <a:gd name="connsiteY14" fmla="*/ 871158 h 972599"/>
                    <a:gd name="connsiteX15" fmla="*/ 697330 w 854644"/>
                    <a:gd name="connsiteY15" fmla="*/ 819818 h 972599"/>
                    <a:gd name="connsiteX16" fmla="*/ 820964 w 854644"/>
                    <a:gd name="connsiteY16" fmla="*/ 769717 h 972599"/>
                    <a:gd name="connsiteX17" fmla="*/ 821917 w 854644"/>
                    <a:gd name="connsiteY17" fmla="*/ 768574 h 972599"/>
                    <a:gd name="connsiteX18" fmla="*/ 822965 w 854644"/>
                    <a:gd name="connsiteY18" fmla="*/ 768384 h 972599"/>
                    <a:gd name="connsiteX19" fmla="*/ 850206 w 854644"/>
                    <a:gd name="connsiteY19" fmla="*/ 711900 h 972599"/>
                    <a:gd name="connsiteX20" fmla="*/ 811630 w 854644"/>
                    <a:gd name="connsiteY20" fmla="*/ 610173 h 972599"/>
                    <a:gd name="connsiteX21" fmla="*/ 742288 w 854644"/>
                    <a:gd name="connsiteY21" fmla="*/ 430246 h 972599"/>
                    <a:gd name="connsiteX22" fmla="*/ 736382 w 854644"/>
                    <a:gd name="connsiteY22" fmla="*/ 413387 h 97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4644" h="972599">
                      <a:moveTo>
                        <a:pt x="736382" y="413387"/>
                      </a:moveTo>
                      <a:cubicBezTo>
                        <a:pt x="730191" y="397861"/>
                        <a:pt x="724095" y="382430"/>
                        <a:pt x="717999" y="366905"/>
                      </a:cubicBezTo>
                      <a:cubicBezTo>
                        <a:pt x="714570" y="358046"/>
                        <a:pt x="711141" y="349188"/>
                        <a:pt x="707712" y="340330"/>
                      </a:cubicBezTo>
                      <a:cubicBezTo>
                        <a:pt x="705902" y="335567"/>
                        <a:pt x="703807" y="330710"/>
                        <a:pt x="701711" y="325852"/>
                      </a:cubicBezTo>
                      <a:cubicBezTo>
                        <a:pt x="696663" y="312993"/>
                        <a:pt x="691615" y="300230"/>
                        <a:pt x="686471" y="287371"/>
                      </a:cubicBezTo>
                      <a:cubicBezTo>
                        <a:pt x="653515" y="204408"/>
                        <a:pt x="621035" y="121160"/>
                        <a:pt x="587030" y="38483"/>
                      </a:cubicBezTo>
                      <a:cubicBezTo>
                        <a:pt x="573981" y="6860"/>
                        <a:pt x="564170" y="-8952"/>
                        <a:pt x="524451" y="5240"/>
                      </a:cubicBezTo>
                      <a:cubicBezTo>
                        <a:pt x="524070" y="5336"/>
                        <a:pt x="523784" y="5526"/>
                        <a:pt x="523594" y="5812"/>
                      </a:cubicBezTo>
                      <a:cubicBezTo>
                        <a:pt x="523118" y="5621"/>
                        <a:pt x="522641" y="5526"/>
                        <a:pt x="522070" y="5621"/>
                      </a:cubicBezTo>
                      <a:cubicBezTo>
                        <a:pt x="479874" y="14575"/>
                        <a:pt x="437393" y="36959"/>
                        <a:pt x="397292" y="52675"/>
                      </a:cubicBezTo>
                      <a:cubicBezTo>
                        <a:pt x="353477" y="69820"/>
                        <a:pt x="309758" y="86965"/>
                        <a:pt x="265943" y="104110"/>
                      </a:cubicBezTo>
                      <a:cubicBezTo>
                        <a:pt x="179456" y="138019"/>
                        <a:pt x="-1043" y="208409"/>
                        <a:pt x="5" y="211457"/>
                      </a:cubicBezTo>
                      <a:cubicBezTo>
                        <a:pt x="43058" y="340235"/>
                        <a:pt x="266038" y="910877"/>
                        <a:pt x="297566" y="970218"/>
                      </a:cubicBezTo>
                      <a:cubicBezTo>
                        <a:pt x="297566" y="971171"/>
                        <a:pt x="298137" y="972123"/>
                        <a:pt x="299090" y="972599"/>
                      </a:cubicBezTo>
                      <a:cubicBezTo>
                        <a:pt x="354620" y="956407"/>
                        <a:pt x="479112" y="905162"/>
                        <a:pt x="565980" y="871158"/>
                      </a:cubicBezTo>
                      <a:cubicBezTo>
                        <a:pt x="609795" y="854013"/>
                        <a:pt x="653610" y="836963"/>
                        <a:pt x="697330" y="819818"/>
                      </a:cubicBezTo>
                      <a:cubicBezTo>
                        <a:pt x="737525" y="804102"/>
                        <a:pt x="783817" y="791720"/>
                        <a:pt x="820964" y="769717"/>
                      </a:cubicBezTo>
                      <a:cubicBezTo>
                        <a:pt x="821441" y="769431"/>
                        <a:pt x="821726" y="769050"/>
                        <a:pt x="821917" y="768574"/>
                      </a:cubicBezTo>
                      <a:cubicBezTo>
                        <a:pt x="822203" y="768574"/>
                        <a:pt x="822584" y="768574"/>
                        <a:pt x="822965" y="768384"/>
                      </a:cubicBezTo>
                      <a:cubicBezTo>
                        <a:pt x="853730" y="755239"/>
                        <a:pt x="860398" y="740094"/>
                        <a:pt x="850206" y="711900"/>
                      </a:cubicBezTo>
                      <a:cubicBezTo>
                        <a:pt x="837824" y="677801"/>
                        <a:pt x="824679" y="644082"/>
                        <a:pt x="811630" y="610173"/>
                      </a:cubicBezTo>
                      <a:cubicBezTo>
                        <a:pt x="788675" y="550166"/>
                        <a:pt x="765529" y="490158"/>
                        <a:pt x="742288" y="430246"/>
                      </a:cubicBezTo>
                      <a:cubicBezTo>
                        <a:pt x="740478" y="424436"/>
                        <a:pt x="738478" y="418816"/>
                        <a:pt x="736382" y="413387"/>
                      </a:cubicBezTo>
                      <a:close/>
                    </a:path>
                  </a:pathLst>
                </a:custGeom>
                <a:solidFill>
                  <a:srgbClr val="FF7D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40" name="Graphic 90">
                  <a:extLst>
                    <a:ext uri="{FF2B5EF4-FFF2-40B4-BE49-F238E27FC236}">
                      <a16:creationId xmlns:a16="http://schemas.microsoft.com/office/drawing/2014/main" id="{34A25877-0D86-4D8D-A243-85A814F10295}"/>
                    </a:ext>
                  </a:extLst>
                </p:cNvPr>
                <p:cNvGrpSpPr/>
                <p:nvPr/>
              </p:nvGrpSpPr>
              <p:grpSpPr>
                <a:xfrm>
                  <a:off x="5447410" y="2837531"/>
                  <a:ext cx="80460" cy="81796"/>
                  <a:chOff x="5447410" y="2837531"/>
                  <a:chExt cx="80460" cy="81796"/>
                </a:xfrm>
              </p:grpSpPr>
              <p:sp>
                <p:nvSpPr>
                  <p:cNvPr id="241" name="Freeform: Shape 240">
                    <a:extLst>
                      <a:ext uri="{FF2B5EF4-FFF2-40B4-BE49-F238E27FC236}">
                        <a16:creationId xmlns:a16="http://schemas.microsoft.com/office/drawing/2014/main" id="{0C36C0FB-CF7C-4BA4-9782-4E21AFBCD06D}"/>
                      </a:ext>
                    </a:extLst>
                  </p:cNvPr>
                  <p:cNvSpPr/>
                  <p:nvPr/>
                </p:nvSpPr>
                <p:spPr>
                  <a:xfrm>
                    <a:off x="5506811" y="2844728"/>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835ACD53-881F-47D3-A695-F4EA0D694685}"/>
                      </a:ext>
                    </a:extLst>
                  </p:cNvPr>
                  <p:cNvSpPr/>
                  <p:nvPr/>
                </p:nvSpPr>
                <p:spPr>
                  <a:xfrm>
                    <a:off x="5447410" y="2837531"/>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990 w 73036"/>
                      <a:gd name="connsiteY3" fmla="*/ 81785 h 81796"/>
                      <a:gd name="connsiteX4" fmla="*/ 37179 w 73036"/>
                      <a:gd name="connsiteY4" fmla="*/ 6616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655" y="81975"/>
                          <a:pt x="42990" y="81785"/>
                        </a:cubicBezTo>
                        <a:cubicBezTo>
                          <a:pt x="40989" y="76451"/>
                          <a:pt x="39084" y="71307"/>
                          <a:pt x="37179" y="66164"/>
                        </a:cubicBezTo>
                        <a:cubicBezTo>
                          <a:pt x="35465" y="65973"/>
                          <a:pt x="33179"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3" name="Graphic 90">
                  <a:extLst>
                    <a:ext uri="{FF2B5EF4-FFF2-40B4-BE49-F238E27FC236}">
                      <a16:creationId xmlns:a16="http://schemas.microsoft.com/office/drawing/2014/main" id="{34A25877-0D86-4D8D-A243-85A814F10295}"/>
                    </a:ext>
                  </a:extLst>
                </p:cNvPr>
                <p:cNvGrpSpPr/>
                <p:nvPr/>
              </p:nvGrpSpPr>
              <p:grpSpPr>
                <a:xfrm>
                  <a:off x="5471128" y="2900111"/>
                  <a:ext cx="80460" cy="81796"/>
                  <a:chOff x="5471128" y="2900111"/>
                  <a:chExt cx="80460" cy="81796"/>
                </a:xfrm>
              </p:grpSpPr>
              <p:sp>
                <p:nvSpPr>
                  <p:cNvPr id="244" name="Freeform: Shape 243">
                    <a:extLst>
                      <a:ext uri="{FF2B5EF4-FFF2-40B4-BE49-F238E27FC236}">
                        <a16:creationId xmlns:a16="http://schemas.microsoft.com/office/drawing/2014/main" id="{0BDB83FD-D701-426A-8576-4C2D4CDE2D0A}"/>
                      </a:ext>
                    </a:extLst>
                  </p:cNvPr>
                  <p:cNvSpPr/>
                  <p:nvPr/>
                </p:nvSpPr>
                <p:spPr>
                  <a:xfrm>
                    <a:off x="5530529" y="2907308"/>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8844FE07-95D0-453C-8CA2-FCB4960D5556}"/>
                      </a:ext>
                    </a:extLst>
                  </p:cNvPr>
                  <p:cNvSpPr/>
                  <p:nvPr/>
                </p:nvSpPr>
                <p:spPr>
                  <a:xfrm>
                    <a:off x="5471128" y="2900111"/>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799 w 73036"/>
                      <a:gd name="connsiteY3" fmla="*/ 81785 h 81796"/>
                      <a:gd name="connsiteX4" fmla="*/ 36894 w 73036"/>
                      <a:gd name="connsiteY4" fmla="*/ 6616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799" y="71307"/>
                          <a:pt x="36894" y="66164"/>
                        </a:cubicBezTo>
                        <a:cubicBezTo>
                          <a:pt x="35179" y="65973"/>
                          <a:pt x="33179"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6" name="Graphic 90">
                  <a:extLst>
                    <a:ext uri="{FF2B5EF4-FFF2-40B4-BE49-F238E27FC236}">
                      <a16:creationId xmlns:a16="http://schemas.microsoft.com/office/drawing/2014/main" id="{34A25877-0D86-4D8D-A243-85A814F10295}"/>
                    </a:ext>
                  </a:extLst>
                </p:cNvPr>
                <p:cNvGrpSpPr/>
                <p:nvPr/>
              </p:nvGrpSpPr>
              <p:grpSpPr>
                <a:xfrm>
                  <a:off x="5495131" y="2962499"/>
                  <a:ext cx="80460" cy="81796"/>
                  <a:chOff x="5495131" y="2962499"/>
                  <a:chExt cx="80460" cy="81796"/>
                </a:xfrm>
              </p:grpSpPr>
              <p:sp>
                <p:nvSpPr>
                  <p:cNvPr id="247" name="Freeform: Shape 246">
                    <a:extLst>
                      <a:ext uri="{FF2B5EF4-FFF2-40B4-BE49-F238E27FC236}">
                        <a16:creationId xmlns:a16="http://schemas.microsoft.com/office/drawing/2014/main" id="{58EC787E-D338-49F1-8923-411D6A63A1E5}"/>
                      </a:ext>
                    </a:extLst>
                  </p:cNvPr>
                  <p:cNvSpPr/>
                  <p:nvPr/>
                </p:nvSpPr>
                <p:spPr>
                  <a:xfrm>
                    <a:off x="5554532" y="2969751"/>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5021"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8" name="Freeform: Shape 247">
                    <a:extLst>
                      <a:ext uri="{FF2B5EF4-FFF2-40B4-BE49-F238E27FC236}">
                        <a16:creationId xmlns:a16="http://schemas.microsoft.com/office/drawing/2014/main" id="{59FFF48E-529E-4BF0-A87F-776C31A45051}"/>
                      </a:ext>
                    </a:extLst>
                  </p:cNvPr>
                  <p:cNvSpPr/>
                  <p:nvPr/>
                </p:nvSpPr>
                <p:spPr>
                  <a:xfrm>
                    <a:off x="5495131" y="2962499"/>
                    <a:ext cx="73132" cy="81796"/>
                  </a:xfrm>
                  <a:custGeom>
                    <a:avLst/>
                    <a:gdLst>
                      <a:gd name="connsiteX0" fmla="*/ 15843 w 73132"/>
                      <a:gd name="connsiteY0" fmla="*/ 8823 h 81796"/>
                      <a:gd name="connsiteX1" fmla="*/ 222 w 73132"/>
                      <a:gd name="connsiteY1" fmla="*/ 37779 h 81796"/>
                      <a:gd name="connsiteX2" fmla="*/ 21939 w 73132"/>
                      <a:gd name="connsiteY2" fmla="*/ 77308 h 81796"/>
                      <a:gd name="connsiteX3" fmla="*/ 42799 w 73132"/>
                      <a:gd name="connsiteY3" fmla="*/ 81785 h 81796"/>
                      <a:gd name="connsiteX4" fmla="*/ 36703 w 73132"/>
                      <a:gd name="connsiteY4" fmla="*/ 66164 h 81796"/>
                      <a:gd name="connsiteX5" fmla="*/ 31464 w 73132"/>
                      <a:gd name="connsiteY5" fmla="*/ 64735 h 81796"/>
                      <a:gd name="connsiteX6" fmla="*/ 16796 w 73132"/>
                      <a:gd name="connsiteY6" fmla="*/ 38446 h 81796"/>
                      <a:gd name="connsiteX7" fmla="*/ 21939 w 73132"/>
                      <a:gd name="connsiteY7" fmla="*/ 25683 h 81796"/>
                      <a:gd name="connsiteX8" fmla="*/ 69469 w 73132"/>
                      <a:gd name="connsiteY8" fmla="*/ 19301 h 81796"/>
                      <a:gd name="connsiteX9" fmla="*/ 72612 w 73132"/>
                      <a:gd name="connsiteY9" fmla="*/ 15300 h 81796"/>
                      <a:gd name="connsiteX10" fmla="*/ 15843 w 73132"/>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32"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608" y="71307"/>
                          <a:pt x="36703" y="66164"/>
                        </a:cubicBezTo>
                        <a:cubicBezTo>
                          <a:pt x="34989" y="65973"/>
                          <a:pt x="33274" y="65497"/>
                          <a:pt x="31464" y="64735"/>
                        </a:cubicBezTo>
                        <a:cubicBezTo>
                          <a:pt x="21082" y="60163"/>
                          <a:pt x="15177" y="49686"/>
                          <a:pt x="16796" y="38446"/>
                        </a:cubicBezTo>
                        <a:cubicBezTo>
                          <a:pt x="17558" y="33398"/>
                          <a:pt x="19368" y="29112"/>
                          <a:pt x="21939" y="25683"/>
                        </a:cubicBezTo>
                        <a:cubicBezTo>
                          <a:pt x="32131" y="12157"/>
                          <a:pt x="54229" y="10824"/>
                          <a:pt x="69469" y="19301"/>
                        </a:cubicBezTo>
                        <a:cubicBezTo>
                          <a:pt x="71755" y="20634"/>
                          <a:pt x="74232" y="17301"/>
                          <a:pt x="72612"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9" name="Graphic 90">
                  <a:extLst>
                    <a:ext uri="{FF2B5EF4-FFF2-40B4-BE49-F238E27FC236}">
                      <a16:creationId xmlns:a16="http://schemas.microsoft.com/office/drawing/2014/main" id="{34A25877-0D86-4D8D-A243-85A814F10295}"/>
                    </a:ext>
                  </a:extLst>
                </p:cNvPr>
                <p:cNvGrpSpPr/>
                <p:nvPr/>
              </p:nvGrpSpPr>
              <p:grpSpPr>
                <a:xfrm>
                  <a:off x="5519229" y="3024983"/>
                  <a:ext cx="80460" cy="81796"/>
                  <a:chOff x="5519229" y="3024983"/>
                  <a:chExt cx="80460" cy="81796"/>
                </a:xfrm>
              </p:grpSpPr>
              <p:sp>
                <p:nvSpPr>
                  <p:cNvPr id="250" name="Freeform: Shape 249">
                    <a:extLst>
                      <a:ext uri="{FF2B5EF4-FFF2-40B4-BE49-F238E27FC236}">
                        <a16:creationId xmlns:a16="http://schemas.microsoft.com/office/drawing/2014/main" id="{00E817DC-EC94-4643-953E-0002CA2D21A5}"/>
                      </a:ext>
                    </a:extLst>
                  </p:cNvPr>
                  <p:cNvSpPr/>
                  <p:nvPr/>
                </p:nvSpPr>
                <p:spPr>
                  <a:xfrm>
                    <a:off x="5578630" y="3032180"/>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1" name="Freeform: Shape 250">
                    <a:extLst>
                      <a:ext uri="{FF2B5EF4-FFF2-40B4-BE49-F238E27FC236}">
                        <a16:creationId xmlns:a16="http://schemas.microsoft.com/office/drawing/2014/main" id="{25913BB8-8CF5-41CE-BD44-58CC8E92CB5D}"/>
                      </a:ext>
                    </a:extLst>
                  </p:cNvPr>
                  <p:cNvSpPr/>
                  <p:nvPr/>
                </p:nvSpPr>
                <p:spPr>
                  <a:xfrm>
                    <a:off x="5519229" y="3024983"/>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799 w 73036"/>
                      <a:gd name="connsiteY3" fmla="*/ 81785 h 81796"/>
                      <a:gd name="connsiteX4" fmla="*/ 36513 w 73036"/>
                      <a:gd name="connsiteY4" fmla="*/ 6635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418" y="71403"/>
                          <a:pt x="36513" y="66354"/>
                        </a:cubicBezTo>
                        <a:cubicBezTo>
                          <a:pt x="34798" y="66164"/>
                          <a:pt x="33179" y="65592"/>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2" name="Graphic 90">
                  <a:extLst>
                    <a:ext uri="{FF2B5EF4-FFF2-40B4-BE49-F238E27FC236}">
                      <a16:creationId xmlns:a16="http://schemas.microsoft.com/office/drawing/2014/main" id="{34A25877-0D86-4D8D-A243-85A814F10295}"/>
                    </a:ext>
                  </a:extLst>
                </p:cNvPr>
                <p:cNvGrpSpPr/>
                <p:nvPr/>
              </p:nvGrpSpPr>
              <p:grpSpPr>
                <a:xfrm>
                  <a:off x="5542851" y="3087467"/>
                  <a:ext cx="80460" cy="81702"/>
                  <a:chOff x="5542851" y="3087467"/>
                  <a:chExt cx="80460" cy="81702"/>
                </a:xfrm>
              </p:grpSpPr>
              <p:sp>
                <p:nvSpPr>
                  <p:cNvPr id="253" name="Freeform: Shape 252">
                    <a:extLst>
                      <a:ext uri="{FF2B5EF4-FFF2-40B4-BE49-F238E27FC236}">
                        <a16:creationId xmlns:a16="http://schemas.microsoft.com/office/drawing/2014/main" id="{677ACD53-7B15-4E8F-8C1A-9EC090C5CFC1}"/>
                      </a:ext>
                    </a:extLst>
                  </p:cNvPr>
                  <p:cNvSpPr/>
                  <p:nvPr/>
                </p:nvSpPr>
                <p:spPr>
                  <a:xfrm>
                    <a:off x="5602252" y="3094664"/>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253">
                    <a:extLst>
                      <a:ext uri="{FF2B5EF4-FFF2-40B4-BE49-F238E27FC236}">
                        <a16:creationId xmlns:a16="http://schemas.microsoft.com/office/drawing/2014/main" id="{396BDFB9-7492-48A8-97B0-5CF507C6F757}"/>
                      </a:ext>
                    </a:extLst>
                  </p:cNvPr>
                  <p:cNvSpPr/>
                  <p:nvPr/>
                </p:nvSpPr>
                <p:spPr>
                  <a:xfrm>
                    <a:off x="5542851" y="3087467"/>
                    <a:ext cx="73036" cy="81702"/>
                  </a:xfrm>
                  <a:custGeom>
                    <a:avLst/>
                    <a:gdLst>
                      <a:gd name="connsiteX0" fmla="*/ 15843 w 73036"/>
                      <a:gd name="connsiteY0" fmla="*/ 8823 h 81702"/>
                      <a:gd name="connsiteX1" fmla="*/ 222 w 73036"/>
                      <a:gd name="connsiteY1" fmla="*/ 37779 h 81702"/>
                      <a:gd name="connsiteX2" fmla="*/ 21939 w 73036"/>
                      <a:gd name="connsiteY2" fmla="*/ 77308 h 81702"/>
                      <a:gd name="connsiteX3" fmla="*/ 43085 w 73036"/>
                      <a:gd name="connsiteY3" fmla="*/ 81690 h 81702"/>
                      <a:gd name="connsiteX4" fmla="*/ 36989 w 73036"/>
                      <a:gd name="connsiteY4" fmla="*/ 66164 h 81702"/>
                      <a:gd name="connsiteX5" fmla="*/ 31369 w 73036"/>
                      <a:gd name="connsiteY5" fmla="*/ 64735 h 81702"/>
                      <a:gd name="connsiteX6" fmla="*/ 16701 w 73036"/>
                      <a:gd name="connsiteY6" fmla="*/ 38446 h 81702"/>
                      <a:gd name="connsiteX7" fmla="*/ 21844 w 73036"/>
                      <a:gd name="connsiteY7" fmla="*/ 25683 h 81702"/>
                      <a:gd name="connsiteX8" fmla="*/ 69374 w 73036"/>
                      <a:gd name="connsiteY8" fmla="*/ 19301 h 81702"/>
                      <a:gd name="connsiteX9" fmla="*/ 72517 w 73036"/>
                      <a:gd name="connsiteY9" fmla="*/ 15300 h 81702"/>
                      <a:gd name="connsiteX10" fmla="*/ 15843 w 73036"/>
                      <a:gd name="connsiteY10" fmla="*/ 8823 h 8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02">
                        <a:moveTo>
                          <a:pt x="15843" y="8823"/>
                        </a:moveTo>
                        <a:cubicBezTo>
                          <a:pt x="7557" y="15396"/>
                          <a:pt x="1461" y="25206"/>
                          <a:pt x="222" y="37779"/>
                        </a:cubicBezTo>
                        <a:cubicBezTo>
                          <a:pt x="-1492" y="54353"/>
                          <a:pt x="6795" y="70164"/>
                          <a:pt x="21939" y="77308"/>
                        </a:cubicBezTo>
                        <a:cubicBezTo>
                          <a:pt x="27369" y="79880"/>
                          <a:pt x="35846" y="81880"/>
                          <a:pt x="43085" y="81690"/>
                        </a:cubicBezTo>
                        <a:cubicBezTo>
                          <a:pt x="41085" y="76356"/>
                          <a:pt x="38894" y="71212"/>
                          <a:pt x="36989" y="66164"/>
                        </a:cubicBezTo>
                        <a:cubicBezTo>
                          <a:pt x="35274" y="65973"/>
                          <a:pt x="33274"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5" name="Graphic 90">
                  <a:extLst>
                    <a:ext uri="{FF2B5EF4-FFF2-40B4-BE49-F238E27FC236}">
                      <a16:creationId xmlns:a16="http://schemas.microsoft.com/office/drawing/2014/main" id="{34A25877-0D86-4D8D-A243-85A814F10295}"/>
                    </a:ext>
                  </a:extLst>
                </p:cNvPr>
                <p:cNvGrpSpPr/>
                <p:nvPr/>
              </p:nvGrpSpPr>
              <p:grpSpPr>
                <a:xfrm>
                  <a:off x="5566568" y="3150103"/>
                  <a:ext cx="80460" cy="81836"/>
                  <a:chOff x="5566568" y="3150103"/>
                  <a:chExt cx="80460" cy="81836"/>
                </a:xfrm>
              </p:grpSpPr>
              <p:sp>
                <p:nvSpPr>
                  <p:cNvPr id="256" name="Freeform: Shape 255">
                    <a:extLst>
                      <a:ext uri="{FF2B5EF4-FFF2-40B4-BE49-F238E27FC236}">
                        <a16:creationId xmlns:a16="http://schemas.microsoft.com/office/drawing/2014/main" id="{21B39339-A1A0-46C3-805F-FCA3F965EFA3}"/>
                      </a:ext>
                    </a:extLst>
                  </p:cNvPr>
                  <p:cNvSpPr/>
                  <p:nvPr/>
                </p:nvSpPr>
                <p:spPr>
                  <a:xfrm>
                    <a:off x="5625969" y="3157298"/>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5021"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256">
                    <a:extLst>
                      <a:ext uri="{FF2B5EF4-FFF2-40B4-BE49-F238E27FC236}">
                        <a16:creationId xmlns:a16="http://schemas.microsoft.com/office/drawing/2014/main" id="{CAD5A18B-487B-4427-8E28-3D1027B8FDCB}"/>
                      </a:ext>
                    </a:extLst>
                  </p:cNvPr>
                  <p:cNvSpPr/>
                  <p:nvPr/>
                </p:nvSpPr>
                <p:spPr>
                  <a:xfrm>
                    <a:off x="5566568" y="3150103"/>
                    <a:ext cx="73037" cy="81836"/>
                  </a:xfrm>
                  <a:custGeom>
                    <a:avLst/>
                    <a:gdLst>
                      <a:gd name="connsiteX0" fmla="*/ 15843 w 73037"/>
                      <a:gd name="connsiteY0" fmla="*/ 8862 h 81836"/>
                      <a:gd name="connsiteX1" fmla="*/ 222 w 73037"/>
                      <a:gd name="connsiteY1" fmla="*/ 37819 h 81836"/>
                      <a:gd name="connsiteX2" fmla="*/ 21939 w 73037"/>
                      <a:gd name="connsiteY2" fmla="*/ 77347 h 81836"/>
                      <a:gd name="connsiteX3" fmla="*/ 42799 w 73037"/>
                      <a:gd name="connsiteY3" fmla="*/ 81824 h 81836"/>
                      <a:gd name="connsiteX4" fmla="*/ 36989 w 73037"/>
                      <a:gd name="connsiteY4" fmla="*/ 66203 h 81836"/>
                      <a:gd name="connsiteX5" fmla="*/ 31369 w 73037"/>
                      <a:gd name="connsiteY5" fmla="*/ 64774 h 81836"/>
                      <a:gd name="connsiteX6" fmla="*/ 16701 w 73037"/>
                      <a:gd name="connsiteY6" fmla="*/ 38485 h 81836"/>
                      <a:gd name="connsiteX7" fmla="*/ 21844 w 73037"/>
                      <a:gd name="connsiteY7" fmla="*/ 25722 h 81836"/>
                      <a:gd name="connsiteX8" fmla="*/ 69374 w 73037"/>
                      <a:gd name="connsiteY8" fmla="*/ 19340 h 81836"/>
                      <a:gd name="connsiteX9" fmla="*/ 72517 w 73037"/>
                      <a:gd name="connsiteY9" fmla="*/ 15339 h 81836"/>
                      <a:gd name="connsiteX10" fmla="*/ 15843 w 73037"/>
                      <a:gd name="connsiteY10" fmla="*/ 8862 h 8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836">
                        <a:moveTo>
                          <a:pt x="15843" y="8862"/>
                        </a:moveTo>
                        <a:cubicBezTo>
                          <a:pt x="7557" y="15435"/>
                          <a:pt x="1461" y="25246"/>
                          <a:pt x="222" y="37819"/>
                        </a:cubicBezTo>
                        <a:cubicBezTo>
                          <a:pt x="-1492" y="54392"/>
                          <a:pt x="6795" y="70203"/>
                          <a:pt x="21939" y="77347"/>
                        </a:cubicBezTo>
                        <a:cubicBezTo>
                          <a:pt x="27369" y="79919"/>
                          <a:pt x="35465" y="82015"/>
                          <a:pt x="42799" y="81824"/>
                        </a:cubicBezTo>
                        <a:cubicBezTo>
                          <a:pt x="40799" y="76490"/>
                          <a:pt x="38894" y="71346"/>
                          <a:pt x="36989" y="66203"/>
                        </a:cubicBezTo>
                        <a:cubicBezTo>
                          <a:pt x="35274" y="66012"/>
                          <a:pt x="33274" y="65536"/>
                          <a:pt x="31369" y="64774"/>
                        </a:cubicBezTo>
                        <a:cubicBezTo>
                          <a:pt x="20987" y="60202"/>
                          <a:pt x="15081" y="49725"/>
                          <a:pt x="16701" y="38485"/>
                        </a:cubicBezTo>
                        <a:cubicBezTo>
                          <a:pt x="17463" y="33437"/>
                          <a:pt x="19272" y="29151"/>
                          <a:pt x="21844" y="25722"/>
                        </a:cubicBezTo>
                        <a:cubicBezTo>
                          <a:pt x="32036" y="12196"/>
                          <a:pt x="54134" y="10863"/>
                          <a:pt x="69374" y="19340"/>
                        </a:cubicBezTo>
                        <a:cubicBezTo>
                          <a:pt x="71660" y="20673"/>
                          <a:pt x="74136" y="17340"/>
                          <a:pt x="72517" y="15339"/>
                        </a:cubicBezTo>
                        <a:cubicBezTo>
                          <a:pt x="57087" y="-3711"/>
                          <a:pt x="32131" y="-3996"/>
                          <a:pt x="15843" y="886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8" name="Graphic 90">
                  <a:extLst>
                    <a:ext uri="{FF2B5EF4-FFF2-40B4-BE49-F238E27FC236}">
                      <a16:creationId xmlns:a16="http://schemas.microsoft.com/office/drawing/2014/main" id="{34A25877-0D86-4D8D-A243-85A814F10295}"/>
                    </a:ext>
                  </a:extLst>
                </p:cNvPr>
                <p:cNvGrpSpPr/>
                <p:nvPr/>
              </p:nvGrpSpPr>
              <p:grpSpPr>
                <a:xfrm>
                  <a:off x="5591714" y="3212150"/>
                  <a:ext cx="80365" cy="81797"/>
                  <a:chOff x="5591714" y="3212150"/>
                  <a:chExt cx="80365" cy="81797"/>
                </a:xfrm>
              </p:grpSpPr>
              <p:sp>
                <p:nvSpPr>
                  <p:cNvPr id="259" name="Freeform: Shape 258">
                    <a:extLst>
                      <a:ext uri="{FF2B5EF4-FFF2-40B4-BE49-F238E27FC236}">
                        <a16:creationId xmlns:a16="http://schemas.microsoft.com/office/drawing/2014/main" id="{5C6AB534-0DC9-4FFF-A5A9-4559580F7311}"/>
                      </a:ext>
                    </a:extLst>
                  </p:cNvPr>
                  <p:cNvSpPr/>
                  <p:nvPr/>
                </p:nvSpPr>
                <p:spPr>
                  <a:xfrm>
                    <a:off x="5651020" y="3219375"/>
                    <a:ext cx="21059" cy="20615"/>
                  </a:xfrm>
                  <a:custGeom>
                    <a:avLst/>
                    <a:gdLst>
                      <a:gd name="connsiteX0" fmla="*/ 353 w 21059"/>
                      <a:gd name="connsiteY0" fmla="*/ 7504 h 20615"/>
                      <a:gd name="connsiteX1" fmla="*/ 4353 w 21059"/>
                      <a:gd name="connsiteY1" fmla="*/ 18648 h 20615"/>
                      <a:gd name="connsiteX2" fmla="*/ 8258 w 21059"/>
                      <a:gd name="connsiteY2" fmla="*/ 20362 h 20615"/>
                      <a:gd name="connsiteX3" fmla="*/ 19498 w 21059"/>
                      <a:gd name="connsiteY3" fmla="*/ 4265 h 20615"/>
                      <a:gd name="connsiteX4" fmla="*/ 353 w 21059"/>
                      <a:gd name="connsiteY4" fmla="*/ 7504 h 2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15">
                        <a:moveTo>
                          <a:pt x="353" y="7504"/>
                        </a:moveTo>
                        <a:cubicBezTo>
                          <a:pt x="-790" y="11599"/>
                          <a:pt x="924" y="16267"/>
                          <a:pt x="4353" y="18648"/>
                        </a:cubicBezTo>
                        <a:cubicBezTo>
                          <a:pt x="5496" y="19505"/>
                          <a:pt x="6830" y="20077"/>
                          <a:pt x="8258" y="20362"/>
                        </a:cubicBezTo>
                        <a:cubicBezTo>
                          <a:pt x="17117" y="22363"/>
                          <a:pt x="24356" y="12076"/>
                          <a:pt x="19498" y="4265"/>
                        </a:cubicBezTo>
                        <a:cubicBezTo>
                          <a:pt x="15021" y="-2974"/>
                          <a:pt x="2639" y="-402"/>
                          <a:pt x="353" y="7504"/>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259">
                    <a:extLst>
                      <a:ext uri="{FF2B5EF4-FFF2-40B4-BE49-F238E27FC236}">
                        <a16:creationId xmlns:a16="http://schemas.microsoft.com/office/drawing/2014/main" id="{A755F394-747F-4BCB-9A3A-DB58A00F5156}"/>
                      </a:ext>
                    </a:extLst>
                  </p:cNvPr>
                  <p:cNvSpPr/>
                  <p:nvPr/>
                </p:nvSpPr>
                <p:spPr>
                  <a:xfrm>
                    <a:off x="5591714" y="3212150"/>
                    <a:ext cx="73036" cy="81797"/>
                  </a:xfrm>
                  <a:custGeom>
                    <a:avLst/>
                    <a:gdLst>
                      <a:gd name="connsiteX0" fmla="*/ 15843 w 73036"/>
                      <a:gd name="connsiteY0" fmla="*/ 8823 h 81797"/>
                      <a:gd name="connsiteX1" fmla="*/ 222 w 73036"/>
                      <a:gd name="connsiteY1" fmla="*/ 37779 h 81797"/>
                      <a:gd name="connsiteX2" fmla="*/ 21939 w 73036"/>
                      <a:gd name="connsiteY2" fmla="*/ 77308 h 81797"/>
                      <a:gd name="connsiteX3" fmla="*/ 42799 w 73036"/>
                      <a:gd name="connsiteY3" fmla="*/ 81785 h 81797"/>
                      <a:gd name="connsiteX4" fmla="*/ 36989 w 73036"/>
                      <a:gd name="connsiteY4" fmla="*/ 66164 h 81797"/>
                      <a:gd name="connsiteX5" fmla="*/ 31369 w 73036"/>
                      <a:gd name="connsiteY5" fmla="*/ 64735 h 81797"/>
                      <a:gd name="connsiteX6" fmla="*/ 16701 w 73036"/>
                      <a:gd name="connsiteY6" fmla="*/ 38446 h 81797"/>
                      <a:gd name="connsiteX7" fmla="*/ 21844 w 73036"/>
                      <a:gd name="connsiteY7" fmla="*/ 25683 h 81797"/>
                      <a:gd name="connsiteX8" fmla="*/ 69374 w 73036"/>
                      <a:gd name="connsiteY8" fmla="*/ 19301 h 81797"/>
                      <a:gd name="connsiteX9" fmla="*/ 72517 w 73036"/>
                      <a:gd name="connsiteY9" fmla="*/ 15300 h 81797"/>
                      <a:gd name="connsiteX10" fmla="*/ 15843 w 73036"/>
                      <a:gd name="connsiteY10" fmla="*/ 8823 h 8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7">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894" y="71307"/>
                          <a:pt x="36989" y="66164"/>
                        </a:cubicBezTo>
                        <a:cubicBezTo>
                          <a:pt x="35274" y="65973"/>
                          <a:pt x="33274"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1" name="Graphic 90">
                  <a:extLst>
                    <a:ext uri="{FF2B5EF4-FFF2-40B4-BE49-F238E27FC236}">
                      <a16:creationId xmlns:a16="http://schemas.microsoft.com/office/drawing/2014/main" id="{34A25877-0D86-4D8D-A243-85A814F10295}"/>
                    </a:ext>
                  </a:extLst>
                </p:cNvPr>
                <p:cNvGrpSpPr/>
                <p:nvPr/>
              </p:nvGrpSpPr>
              <p:grpSpPr>
                <a:xfrm>
                  <a:off x="5615717" y="3274570"/>
                  <a:ext cx="80460" cy="81481"/>
                  <a:chOff x="5615717" y="3274570"/>
                  <a:chExt cx="80460" cy="81481"/>
                </a:xfrm>
              </p:grpSpPr>
              <p:sp>
                <p:nvSpPr>
                  <p:cNvPr id="262" name="Freeform: Shape 261">
                    <a:extLst>
                      <a:ext uri="{FF2B5EF4-FFF2-40B4-BE49-F238E27FC236}">
                        <a16:creationId xmlns:a16="http://schemas.microsoft.com/office/drawing/2014/main" id="{1202666F-83D2-4590-90A4-0E6D37F5B592}"/>
                      </a:ext>
                    </a:extLst>
                  </p:cNvPr>
                  <p:cNvSpPr/>
                  <p:nvPr/>
                </p:nvSpPr>
                <p:spPr>
                  <a:xfrm>
                    <a:off x="5675118" y="3281790"/>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262">
                    <a:extLst>
                      <a:ext uri="{FF2B5EF4-FFF2-40B4-BE49-F238E27FC236}">
                        <a16:creationId xmlns:a16="http://schemas.microsoft.com/office/drawing/2014/main" id="{46A078E9-AD22-4579-9CA4-BB4F399C6236}"/>
                      </a:ext>
                    </a:extLst>
                  </p:cNvPr>
                  <p:cNvSpPr/>
                  <p:nvPr/>
                </p:nvSpPr>
                <p:spPr>
                  <a:xfrm>
                    <a:off x="5615717" y="3274570"/>
                    <a:ext cx="73037" cy="81481"/>
                  </a:xfrm>
                  <a:custGeom>
                    <a:avLst/>
                    <a:gdLst>
                      <a:gd name="connsiteX0" fmla="*/ 15843 w 73037"/>
                      <a:gd name="connsiteY0" fmla="*/ 8792 h 81481"/>
                      <a:gd name="connsiteX1" fmla="*/ 222 w 73037"/>
                      <a:gd name="connsiteY1" fmla="*/ 37748 h 81481"/>
                      <a:gd name="connsiteX2" fmla="*/ 21939 w 73037"/>
                      <a:gd name="connsiteY2" fmla="*/ 77277 h 81481"/>
                      <a:gd name="connsiteX3" fmla="*/ 43752 w 73037"/>
                      <a:gd name="connsiteY3" fmla="*/ 81468 h 81481"/>
                      <a:gd name="connsiteX4" fmla="*/ 37751 w 73037"/>
                      <a:gd name="connsiteY4" fmla="*/ 65847 h 81481"/>
                      <a:gd name="connsiteX5" fmla="*/ 31369 w 73037"/>
                      <a:gd name="connsiteY5" fmla="*/ 64704 h 81481"/>
                      <a:gd name="connsiteX6" fmla="*/ 16701 w 73037"/>
                      <a:gd name="connsiteY6" fmla="*/ 38415 h 81481"/>
                      <a:gd name="connsiteX7" fmla="*/ 21844 w 73037"/>
                      <a:gd name="connsiteY7" fmla="*/ 25651 h 81481"/>
                      <a:gd name="connsiteX8" fmla="*/ 69374 w 73037"/>
                      <a:gd name="connsiteY8" fmla="*/ 19269 h 81481"/>
                      <a:gd name="connsiteX9" fmla="*/ 72517 w 73037"/>
                      <a:gd name="connsiteY9" fmla="*/ 15269 h 81481"/>
                      <a:gd name="connsiteX10" fmla="*/ 15843 w 73037"/>
                      <a:gd name="connsiteY10" fmla="*/ 8792 h 8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481">
                        <a:moveTo>
                          <a:pt x="15843" y="8792"/>
                        </a:moveTo>
                        <a:cubicBezTo>
                          <a:pt x="7557" y="15364"/>
                          <a:pt x="1461" y="25175"/>
                          <a:pt x="222" y="37748"/>
                        </a:cubicBezTo>
                        <a:cubicBezTo>
                          <a:pt x="-1492" y="54321"/>
                          <a:pt x="6795" y="70133"/>
                          <a:pt x="21939" y="77277"/>
                        </a:cubicBezTo>
                        <a:cubicBezTo>
                          <a:pt x="27369" y="79848"/>
                          <a:pt x="36417" y="81658"/>
                          <a:pt x="43752" y="81468"/>
                        </a:cubicBezTo>
                        <a:cubicBezTo>
                          <a:pt x="41751" y="76134"/>
                          <a:pt x="39656" y="70990"/>
                          <a:pt x="37751" y="65847"/>
                        </a:cubicBezTo>
                        <a:cubicBezTo>
                          <a:pt x="36227" y="65942"/>
                          <a:pt x="34703" y="65942"/>
                          <a:pt x="31369" y="64704"/>
                        </a:cubicBezTo>
                        <a:cubicBezTo>
                          <a:pt x="20701" y="60703"/>
                          <a:pt x="15081" y="49654"/>
                          <a:pt x="16701" y="38415"/>
                        </a:cubicBezTo>
                        <a:cubicBezTo>
                          <a:pt x="17463" y="33366"/>
                          <a:pt x="19272" y="29080"/>
                          <a:pt x="21844" y="25651"/>
                        </a:cubicBezTo>
                        <a:cubicBezTo>
                          <a:pt x="32036" y="12126"/>
                          <a:pt x="54134" y="10792"/>
                          <a:pt x="69374" y="19269"/>
                        </a:cubicBezTo>
                        <a:cubicBezTo>
                          <a:pt x="71660" y="20603"/>
                          <a:pt x="74136" y="17269"/>
                          <a:pt x="72517" y="15269"/>
                        </a:cubicBezTo>
                        <a:cubicBezTo>
                          <a:pt x="56991" y="-3686"/>
                          <a:pt x="32036" y="-3972"/>
                          <a:pt x="15843" y="879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4" name="Graphic 90">
                  <a:extLst>
                    <a:ext uri="{FF2B5EF4-FFF2-40B4-BE49-F238E27FC236}">
                      <a16:creationId xmlns:a16="http://schemas.microsoft.com/office/drawing/2014/main" id="{34A25877-0D86-4D8D-A243-85A814F10295}"/>
                    </a:ext>
                  </a:extLst>
                </p:cNvPr>
                <p:cNvGrpSpPr/>
                <p:nvPr/>
              </p:nvGrpSpPr>
              <p:grpSpPr>
                <a:xfrm>
                  <a:off x="5642101" y="3336070"/>
                  <a:ext cx="80460" cy="81986"/>
                  <a:chOff x="5642101" y="3336070"/>
                  <a:chExt cx="80460" cy="81986"/>
                </a:xfrm>
              </p:grpSpPr>
              <p:sp>
                <p:nvSpPr>
                  <p:cNvPr id="265" name="Freeform: Shape 264">
                    <a:extLst>
                      <a:ext uri="{FF2B5EF4-FFF2-40B4-BE49-F238E27FC236}">
                        <a16:creationId xmlns:a16="http://schemas.microsoft.com/office/drawing/2014/main" id="{87DA9430-91E0-4D3A-9243-1508505697F7}"/>
                      </a:ext>
                    </a:extLst>
                  </p:cNvPr>
                  <p:cNvSpPr/>
                  <p:nvPr/>
                </p:nvSpPr>
                <p:spPr>
                  <a:xfrm>
                    <a:off x="5701502" y="3343321"/>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6" name="Freeform: Shape 265">
                    <a:extLst>
                      <a:ext uri="{FF2B5EF4-FFF2-40B4-BE49-F238E27FC236}">
                        <a16:creationId xmlns:a16="http://schemas.microsoft.com/office/drawing/2014/main" id="{047F42E8-E967-4836-AAA9-3A61FD60D3A0}"/>
                      </a:ext>
                    </a:extLst>
                  </p:cNvPr>
                  <p:cNvSpPr/>
                  <p:nvPr/>
                </p:nvSpPr>
                <p:spPr>
                  <a:xfrm>
                    <a:off x="5642101" y="3336070"/>
                    <a:ext cx="73132" cy="81986"/>
                  </a:xfrm>
                  <a:custGeom>
                    <a:avLst/>
                    <a:gdLst>
                      <a:gd name="connsiteX0" fmla="*/ 15843 w 73132"/>
                      <a:gd name="connsiteY0" fmla="*/ 8823 h 81986"/>
                      <a:gd name="connsiteX1" fmla="*/ 222 w 73132"/>
                      <a:gd name="connsiteY1" fmla="*/ 37779 h 81986"/>
                      <a:gd name="connsiteX2" fmla="*/ 21939 w 73132"/>
                      <a:gd name="connsiteY2" fmla="*/ 77308 h 81986"/>
                      <a:gd name="connsiteX3" fmla="*/ 42704 w 73132"/>
                      <a:gd name="connsiteY3" fmla="*/ 81975 h 81986"/>
                      <a:gd name="connsiteX4" fmla="*/ 35941 w 73132"/>
                      <a:gd name="connsiteY4" fmla="*/ 65973 h 81986"/>
                      <a:gd name="connsiteX5" fmla="*/ 31464 w 73132"/>
                      <a:gd name="connsiteY5" fmla="*/ 64735 h 81986"/>
                      <a:gd name="connsiteX6" fmla="*/ 16796 w 73132"/>
                      <a:gd name="connsiteY6" fmla="*/ 38446 h 81986"/>
                      <a:gd name="connsiteX7" fmla="*/ 21939 w 73132"/>
                      <a:gd name="connsiteY7" fmla="*/ 25683 h 81986"/>
                      <a:gd name="connsiteX8" fmla="*/ 69469 w 73132"/>
                      <a:gd name="connsiteY8" fmla="*/ 19301 h 81986"/>
                      <a:gd name="connsiteX9" fmla="*/ 72612 w 73132"/>
                      <a:gd name="connsiteY9" fmla="*/ 15300 h 81986"/>
                      <a:gd name="connsiteX10" fmla="*/ 15843 w 73132"/>
                      <a:gd name="connsiteY10" fmla="*/ 8823 h 8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32" h="81986">
                        <a:moveTo>
                          <a:pt x="15843" y="8823"/>
                        </a:moveTo>
                        <a:cubicBezTo>
                          <a:pt x="7557" y="15396"/>
                          <a:pt x="1461" y="25206"/>
                          <a:pt x="222" y="37779"/>
                        </a:cubicBezTo>
                        <a:cubicBezTo>
                          <a:pt x="-1492" y="54353"/>
                          <a:pt x="6795" y="70164"/>
                          <a:pt x="21939" y="77308"/>
                        </a:cubicBezTo>
                        <a:cubicBezTo>
                          <a:pt x="27369" y="79880"/>
                          <a:pt x="35370" y="82166"/>
                          <a:pt x="42704" y="81975"/>
                        </a:cubicBezTo>
                        <a:cubicBezTo>
                          <a:pt x="40608" y="77118"/>
                          <a:pt x="37941" y="71022"/>
                          <a:pt x="35941" y="65973"/>
                        </a:cubicBezTo>
                        <a:cubicBezTo>
                          <a:pt x="34227" y="65688"/>
                          <a:pt x="33274" y="65497"/>
                          <a:pt x="31464" y="64735"/>
                        </a:cubicBezTo>
                        <a:cubicBezTo>
                          <a:pt x="21082" y="60163"/>
                          <a:pt x="15177" y="49686"/>
                          <a:pt x="16796" y="38446"/>
                        </a:cubicBezTo>
                        <a:cubicBezTo>
                          <a:pt x="17558" y="33398"/>
                          <a:pt x="19368" y="29112"/>
                          <a:pt x="21939" y="25683"/>
                        </a:cubicBezTo>
                        <a:cubicBezTo>
                          <a:pt x="32131" y="12157"/>
                          <a:pt x="54229" y="10824"/>
                          <a:pt x="69469" y="19301"/>
                        </a:cubicBezTo>
                        <a:cubicBezTo>
                          <a:pt x="71755" y="20634"/>
                          <a:pt x="74232" y="17301"/>
                          <a:pt x="72612"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7" name="Graphic 90">
                  <a:extLst>
                    <a:ext uri="{FF2B5EF4-FFF2-40B4-BE49-F238E27FC236}">
                      <a16:creationId xmlns:a16="http://schemas.microsoft.com/office/drawing/2014/main" id="{34A25877-0D86-4D8D-A243-85A814F10295}"/>
                    </a:ext>
                  </a:extLst>
                </p:cNvPr>
                <p:cNvGrpSpPr/>
                <p:nvPr/>
              </p:nvGrpSpPr>
              <p:grpSpPr>
                <a:xfrm>
                  <a:off x="5667152" y="3398142"/>
                  <a:ext cx="80460" cy="81827"/>
                  <a:chOff x="5667152" y="3398142"/>
                  <a:chExt cx="80460" cy="81827"/>
                </a:xfrm>
              </p:grpSpPr>
              <p:sp>
                <p:nvSpPr>
                  <p:cNvPr id="268" name="Freeform: Shape 267">
                    <a:extLst>
                      <a:ext uri="{FF2B5EF4-FFF2-40B4-BE49-F238E27FC236}">
                        <a16:creationId xmlns:a16="http://schemas.microsoft.com/office/drawing/2014/main" id="{11010D46-8EF1-4B1D-9423-880264E6A17E}"/>
                      </a:ext>
                    </a:extLst>
                  </p:cNvPr>
                  <p:cNvSpPr/>
                  <p:nvPr/>
                </p:nvSpPr>
                <p:spPr>
                  <a:xfrm>
                    <a:off x="5726553" y="3405329"/>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9"/>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9" name="Freeform: Shape 268">
                    <a:extLst>
                      <a:ext uri="{FF2B5EF4-FFF2-40B4-BE49-F238E27FC236}">
                        <a16:creationId xmlns:a16="http://schemas.microsoft.com/office/drawing/2014/main" id="{7310FAA3-CF03-4CD6-8F9B-633F4FF40C2E}"/>
                      </a:ext>
                    </a:extLst>
                  </p:cNvPr>
                  <p:cNvSpPr/>
                  <p:nvPr/>
                </p:nvSpPr>
                <p:spPr>
                  <a:xfrm>
                    <a:off x="5667152" y="3398142"/>
                    <a:ext cx="73036" cy="81827"/>
                  </a:xfrm>
                  <a:custGeom>
                    <a:avLst/>
                    <a:gdLst>
                      <a:gd name="connsiteX0" fmla="*/ 15843 w 73036"/>
                      <a:gd name="connsiteY0" fmla="*/ 8854 h 81827"/>
                      <a:gd name="connsiteX1" fmla="*/ 222 w 73036"/>
                      <a:gd name="connsiteY1" fmla="*/ 37810 h 81827"/>
                      <a:gd name="connsiteX2" fmla="*/ 21939 w 73036"/>
                      <a:gd name="connsiteY2" fmla="*/ 77339 h 81827"/>
                      <a:gd name="connsiteX3" fmla="*/ 42799 w 73036"/>
                      <a:gd name="connsiteY3" fmla="*/ 81816 h 81827"/>
                      <a:gd name="connsiteX4" fmla="*/ 36227 w 73036"/>
                      <a:gd name="connsiteY4" fmla="*/ 66195 h 81827"/>
                      <a:gd name="connsiteX5" fmla="*/ 31369 w 73036"/>
                      <a:gd name="connsiteY5" fmla="*/ 64861 h 81827"/>
                      <a:gd name="connsiteX6" fmla="*/ 16701 w 73036"/>
                      <a:gd name="connsiteY6" fmla="*/ 38572 h 81827"/>
                      <a:gd name="connsiteX7" fmla="*/ 21844 w 73036"/>
                      <a:gd name="connsiteY7" fmla="*/ 25809 h 81827"/>
                      <a:gd name="connsiteX8" fmla="*/ 69374 w 73036"/>
                      <a:gd name="connsiteY8" fmla="*/ 19427 h 81827"/>
                      <a:gd name="connsiteX9" fmla="*/ 72517 w 73036"/>
                      <a:gd name="connsiteY9" fmla="*/ 15426 h 81827"/>
                      <a:gd name="connsiteX10" fmla="*/ 15843 w 73036"/>
                      <a:gd name="connsiteY10" fmla="*/ 8854 h 8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827">
                        <a:moveTo>
                          <a:pt x="15843" y="8854"/>
                        </a:moveTo>
                        <a:cubicBezTo>
                          <a:pt x="7557" y="15426"/>
                          <a:pt x="1461" y="25237"/>
                          <a:pt x="222" y="37810"/>
                        </a:cubicBezTo>
                        <a:cubicBezTo>
                          <a:pt x="-1492" y="54384"/>
                          <a:pt x="6795" y="70195"/>
                          <a:pt x="21939" y="77339"/>
                        </a:cubicBezTo>
                        <a:cubicBezTo>
                          <a:pt x="27369" y="79911"/>
                          <a:pt x="35465" y="82006"/>
                          <a:pt x="42799" y="81816"/>
                        </a:cubicBezTo>
                        <a:cubicBezTo>
                          <a:pt x="40799" y="76767"/>
                          <a:pt x="38132" y="71243"/>
                          <a:pt x="36227" y="66195"/>
                        </a:cubicBezTo>
                        <a:cubicBezTo>
                          <a:pt x="34512" y="66004"/>
                          <a:pt x="33274" y="65623"/>
                          <a:pt x="31369" y="64861"/>
                        </a:cubicBezTo>
                        <a:cubicBezTo>
                          <a:pt x="20987" y="60289"/>
                          <a:pt x="15081" y="49812"/>
                          <a:pt x="16701" y="38572"/>
                        </a:cubicBezTo>
                        <a:cubicBezTo>
                          <a:pt x="17463" y="33524"/>
                          <a:pt x="19272" y="29238"/>
                          <a:pt x="21844" y="25809"/>
                        </a:cubicBezTo>
                        <a:cubicBezTo>
                          <a:pt x="32036" y="12283"/>
                          <a:pt x="54134" y="10950"/>
                          <a:pt x="69374" y="19427"/>
                        </a:cubicBezTo>
                        <a:cubicBezTo>
                          <a:pt x="71660" y="20760"/>
                          <a:pt x="74136" y="17427"/>
                          <a:pt x="72517" y="15426"/>
                        </a:cubicBezTo>
                        <a:cubicBezTo>
                          <a:pt x="57087" y="-3719"/>
                          <a:pt x="32131" y="-4005"/>
                          <a:pt x="15843" y="885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70" name="Graphic 90">
                  <a:extLst>
                    <a:ext uri="{FF2B5EF4-FFF2-40B4-BE49-F238E27FC236}">
                      <a16:creationId xmlns:a16="http://schemas.microsoft.com/office/drawing/2014/main" id="{34A25877-0D86-4D8D-A243-85A814F10295}"/>
                    </a:ext>
                  </a:extLst>
                </p:cNvPr>
                <p:cNvGrpSpPr/>
                <p:nvPr/>
              </p:nvGrpSpPr>
              <p:grpSpPr>
                <a:xfrm>
                  <a:off x="5691917" y="3460307"/>
                  <a:ext cx="80460" cy="81670"/>
                  <a:chOff x="5691917" y="3460307"/>
                  <a:chExt cx="80460" cy="81670"/>
                </a:xfrm>
              </p:grpSpPr>
              <p:sp>
                <p:nvSpPr>
                  <p:cNvPr id="271" name="Freeform: Shape 270">
                    <a:extLst>
                      <a:ext uri="{FF2B5EF4-FFF2-40B4-BE49-F238E27FC236}">
                        <a16:creationId xmlns:a16="http://schemas.microsoft.com/office/drawing/2014/main" id="{FE47F2EC-79E3-4016-86AB-8DD9BBD20276}"/>
                      </a:ext>
                    </a:extLst>
                  </p:cNvPr>
                  <p:cNvSpPr/>
                  <p:nvPr/>
                </p:nvSpPr>
                <p:spPr>
                  <a:xfrm>
                    <a:off x="5751318" y="3467527"/>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9"/>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2" name="Freeform: Shape 271">
                    <a:extLst>
                      <a:ext uri="{FF2B5EF4-FFF2-40B4-BE49-F238E27FC236}">
                        <a16:creationId xmlns:a16="http://schemas.microsoft.com/office/drawing/2014/main" id="{B0B39030-817C-48ED-B9A7-ACAA47F2FA94}"/>
                      </a:ext>
                    </a:extLst>
                  </p:cNvPr>
                  <p:cNvSpPr/>
                  <p:nvPr/>
                </p:nvSpPr>
                <p:spPr>
                  <a:xfrm>
                    <a:off x="5691917" y="3460307"/>
                    <a:ext cx="73037" cy="81670"/>
                  </a:xfrm>
                  <a:custGeom>
                    <a:avLst/>
                    <a:gdLst>
                      <a:gd name="connsiteX0" fmla="*/ 15843 w 73037"/>
                      <a:gd name="connsiteY0" fmla="*/ 8792 h 81670"/>
                      <a:gd name="connsiteX1" fmla="*/ 222 w 73037"/>
                      <a:gd name="connsiteY1" fmla="*/ 37748 h 81670"/>
                      <a:gd name="connsiteX2" fmla="*/ 21939 w 73037"/>
                      <a:gd name="connsiteY2" fmla="*/ 77277 h 81670"/>
                      <a:gd name="connsiteX3" fmla="*/ 44037 w 73037"/>
                      <a:gd name="connsiteY3" fmla="*/ 81658 h 81670"/>
                      <a:gd name="connsiteX4" fmla="*/ 37370 w 73037"/>
                      <a:gd name="connsiteY4" fmla="*/ 66228 h 81670"/>
                      <a:gd name="connsiteX5" fmla="*/ 31369 w 73037"/>
                      <a:gd name="connsiteY5" fmla="*/ 64704 h 81670"/>
                      <a:gd name="connsiteX6" fmla="*/ 16701 w 73037"/>
                      <a:gd name="connsiteY6" fmla="*/ 38415 h 81670"/>
                      <a:gd name="connsiteX7" fmla="*/ 21844 w 73037"/>
                      <a:gd name="connsiteY7" fmla="*/ 25651 h 81670"/>
                      <a:gd name="connsiteX8" fmla="*/ 69374 w 73037"/>
                      <a:gd name="connsiteY8" fmla="*/ 19269 h 81670"/>
                      <a:gd name="connsiteX9" fmla="*/ 72517 w 73037"/>
                      <a:gd name="connsiteY9" fmla="*/ 15269 h 81670"/>
                      <a:gd name="connsiteX10" fmla="*/ 15843 w 73037"/>
                      <a:gd name="connsiteY10" fmla="*/ 8792 h 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670">
                        <a:moveTo>
                          <a:pt x="15843" y="8792"/>
                        </a:moveTo>
                        <a:cubicBezTo>
                          <a:pt x="7557" y="15364"/>
                          <a:pt x="1461" y="25175"/>
                          <a:pt x="222" y="37748"/>
                        </a:cubicBezTo>
                        <a:cubicBezTo>
                          <a:pt x="-1492" y="54321"/>
                          <a:pt x="6795" y="70133"/>
                          <a:pt x="21939" y="77277"/>
                        </a:cubicBezTo>
                        <a:cubicBezTo>
                          <a:pt x="27369" y="79848"/>
                          <a:pt x="36703" y="81849"/>
                          <a:pt x="44037" y="81658"/>
                        </a:cubicBezTo>
                        <a:cubicBezTo>
                          <a:pt x="42037" y="76324"/>
                          <a:pt x="39465" y="71371"/>
                          <a:pt x="37370" y="66228"/>
                        </a:cubicBezTo>
                        <a:cubicBezTo>
                          <a:pt x="35655" y="66037"/>
                          <a:pt x="33274" y="65561"/>
                          <a:pt x="31369" y="64704"/>
                        </a:cubicBezTo>
                        <a:cubicBezTo>
                          <a:pt x="20987" y="60132"/>
                          <a:pt x="15082" y="49654"/>
                          <a:pt x="16701" y="38415"/>
                        </a:cubicBezTo>
                        <a:cubicBezTo>
                          <a:pt x="17463" y="33366"/>
                          <a:pt x="19272" y="29080"/>
                          <a:pt x="21844" y="25651"/>
                        </a:cubicBezTo>
                        <a:cubicBezTo>
                          <a:pt x="32036" y="12126"/>
                          <a:pt x="54134" y="10792"/>
                          <a:pt x="69374" y="19269"/>
                        </a:cubicBezTo>
                        <a:cubicBezTo>
                          <a:pt x="71660" y="20603"/>
                          <a:pt x="74136" y="17269"/>
                          <a:pt x="72517" y="15269"/>
                        </a:cubicBezTo>
                        <a:cubicBezTo>
                          <a:pt x="56991" y="-3686"/>
                          <a:pt x="32036" y="-3972"/>
                          <a:pt x="15843" y="879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73" name="Graphic 90">
                <a:extLst>
                  <a:ext uri="{FF2B5EF4-FFF2-40B4-BE49-F238E27FC236}">
                    <a16:creationId xmlns:a16="http://schemas.microsoft.com/office/drawing/2014/main" id="{34A25877-0D86-4D8D-A243-85A814F10295}"/>
                  </a:ext>
                </a:extLst>
              </p:cNvPr>
              <p:cNvGrpSpPr/>
              <p:nvPr/>
            </p:nvGrpSpPr>
            <p:grpSpPr>
              <a:xfrm>
                <a:off x="5639752" y="2856960"/>
                <a:ext cx="583787" cy="603290"/>
                <a:chOff x="5639752" y="2856960"/>
                <a:chExt cx="583787" cy="603290"/>
              </a:xfrm>
              <a:solidFill>
                <a:srgbClr val="D4D7DB"/>
              </a:solidFill>
            </p:grpSpPr>
            <p:sp>
              <p:nvSpPr>
                <p:cNvPr id="274" name="Freeform: Shape 273">
                  <a:extLst>
                    <a:ext uri="{FF2B5EF4-FFF2-40B4-BE49-F238E27FC236}">
                      <a16:creationId xmlns:a16="http://schemas.microsoft.com/office/drawing/2014/main" id="{52304F23-C5C4-48A2-8604-FD6B6BBDA4DA}"/>
                    </a:ext>
                  </a:extLst>
                </p:cNvPr>
                <p:cNvSpPr/>
                <p:nvPr/>
              </p:nvSpPr>
              <p:spPr>
                <a:xfrm>
                  <a:off x="5799486" y="2856960"/>
                  <a:ext cx="281844" cy="483329"/>
                </a:xfrm>
                <a:custGeom>
                  <a:avLst/>
                  <a:gdLst>
                    <a:gd name="connsiteX0" fmla="*/ 32480 w 281844"/>
                    <a:gd name="connsiteY0" fmla="*/ 17684 h 483329"/>
                    <a:gd name="connsiteX1" fmla="*/ 31718 w 281844"/>
                    <a:gd name="connsiteY1" fmla="*/ 17112 h 483329"/>
                    <a:gd name="connsiteX2" fmla="*/ 26098 w 281844"/>
                    <a:gd name="connsiteY2" fmla="*/ 12826 h 483329"/>
                    <a:gd name="connsiteX3" fmla="*/ 25908 w 281844"/>
                    <a:gd name="connsiteY3" fmla="*/ 12731 h 483329"/>
                    <a:gd name="connsiteX4" fmla="*/ 21050 w 281844"/>
                    <a:gd name="connsiteY4" fmla="*/ 9207 h 483329"/>
                    <a:gd name="connsiteX5" fmla="*/ 20098 w 281844"/>
                    <a:gd name="connsiteY5" fmla="*/ 8540 h 483329"/>
                    <a:gd name="connsiteX6" fmla="*/ 15526 w 281844"/>
                    <a:gd name="connsiteY6" fmla="*/ 5397 h 483329"/>
                    <a:gd name="connsiteX7" fmla="*/ 15335 w 281844"/>
                    <a:gd name="connsiteY7" fmla="*/ 5301 h 483329"/>
                    <a:gd name="connsiteX8" fmla="*/ 11620 w 281844"/>
                    <a:gd name="connsiteY8" fmla="*/ 3015 h 483329"/>
                    <a:gd name="connsiteX9" fmla="*/ 10763 w 281844"/>
                    <a:gd name="connsiteY9" fmla="*/ 2539 h 483329"/>
                    <a:gd name="connsiteX10" fmla="*/ 7525 w 281844"/>
                    <a:gd name="connsiteY10" fmla="*/ 920 h 483329"/>
                    <a:gd name="connsiteX11" fmla="*/ 7429 w 281844"/>
                    <a:gd name="connsiteY11" fmla="*/ 920 h 483329"/>
                    <a:gd name="connsiteX12" fmla="*/ 5144 w 281844"/>
                    <a:gd name="connsiteY12" fmla="*/ 158 h 483329"/>
                    <a:gd name="connsiteX13" fmla="*/ 4667 w 281844"/>
                    <a:gd name="connsiteY13" fmla="*/ 63 h 483329"/>
                    <a:gd name="connsiteX14" fmla="*/ 3048 w 281844"/>
                    <a:gd name="connsiteY14" fmla="*/ 158 h 483329"/>
                    <a:gd name="connsiteX15" fmla="*/ 3048 w 281844"/>
                    <a:gd name="connsiteY15" fmla="*/ 158 h 483329"/>
                    <a:gd name="connsiteX16" fmla="*/ 2381 w 281844"/>
                    <a:gd name="connsiteY16" fmla="*/ 920 h 483329"/>
                    <a:gd name="connsiteX17" fmla="*/ 2191 w 281844"/>
                    <a:gd name="connsiteY17" fmla="*/ 1301 h 483329"/>
                    <a:gd name="connsiteX18" fmla="*/ 1715 w 281844"/>
                    <a:gd name="connsiteY18" fmla="*/ 2253 h 483329"/>
                    <a:gd name="connsiteX19" fmla="*/ 1524 w 281844"/>
                    <a:gd name="connsiteY19" fmla="*/ 2730 h 483329"/>
                    <a:gd name="connsiteX20" fmla="*/ 1048 w 281844"/>
                    <a:gd name="connsiteY20" fmla="*/ 4539 h 483329"/>
                    <a:gd name="connsiteX21" fmla="*/ 1048 w 281844"/>
                    <a:gd name="connsiteY21" fmla="*/ 4635 h 483329"/>
                    <a:gd name="connsiteX22" fmla="*/ 667 w 281844"/>
                    <a:gd name="connsiteY22" fmla="*/ 7016 h 483329"/>
                    <a:gd name="connsiteX23" fmla="*/ 571 w 281844"/>
                    <a:gd name="connsiteY23" fmla="*/ 7873 h 483329"/>
                    <a:gd name="connsiteX24" fmla="*/ 381 w 281844"/>
                    <a:gd name="connsiteY24" fmla="*/ 9969 h 483329"/>
                    <a:gd name="connsiteX25" fmla="*/ 286 w 281844"/>
                    <a:gd name="connsiteY25" fmla="*/ 10921 h 483329"/>
                    <a:gd name="connsiteX26" fmla="*/ 95 w 281844"/>
                    <a:gd name="connsiteY26" fmla="*/ 13779 h 483329"/>
                    <a:gd name="connsiteX27" fmla="*/ 95 w 281844"/>
                    <a:gd name="connsiteY27" fmla="*/ 14160 h 483329"/>
                    <a:gd name="connsiteX28" fmla="*/ 0 w 281844"/>
                    <a:gd name="connsiteY28" fmla="*/ 17779 h 483329"/>
                    <a:gd name="connsiteX29" fmla="*/ 0 w 281844"/>
                    <a:gd name="connsiteY29" fmla="*/ 19113 h 483329"/>
                    <a:gd name="connsiteX30" fmla="*/ 0 w 281844"/>
                    <a:gd name="connsiteY30" fmla="*/ 21875 h 483329"/>
                    <a:gd name="connsiteX31" fmla="*/ 0 w 281844"/>
                    <a:gd name="connsiteY31" fmla="*/ 23399 h 483329"/>
                    <a:gd name="connsiteX32" fmla="*/ 0 w 281844"/>
                    <a:gd name="connsiteY32" fmla="*/ 26828 h 483329"/>
                    <a:gd name="connsiteX33" fmla="*/ 0 w 281844"/>
                    <a:gd name="connsiteY33" fmla="*/ 27685 h 483329"/>
                    <a:gd name="connsiteX34" fmla="*/ 95 w 281844"/>
                    <a:gd name="connsiteY34" fmla="*/ 32067 h 483329"/>
                    <a:gd name="connsiteX35" fmla="*/ 95 w 281844"/>
                    <a:gd name="connsiteY35" fmla="*/ 33876 h 483329"/>
                    <a:gd name="connsiteX36" fmla="*/ 190 w 281844"/>
                    <a:gd name="connsiteY36" fmla="*/ 36924 h 483329"/>
                    <a:gd name="connsiteX37" fmla="*/ 286 w 281844"/>
                    <a:gd name="connsiteY37" fmla="*/ 38829 h 483329"/>
                    <a:gd name="connsiteX38" fmla="*/ 381 w 281844"/>
                    <a:gd name="connsiteY38" fmla="*/ 42449 h 483329"/>
                    <a:gd name="connsiteX39" fmla="*/ 476 w 281844"/>
                    <a:gd name="connsiteY39" fmla="*/ 43782 h 483329"/>
                    <a:gd name="connsiteX40" fmla="*/ 476 w 281844"/>
                    <a:gd name="connsiteY40" fmla="*/ 43782 h 483329"/>
                    <a:gd name="connsiteX41" fmla="*/ 476 w 281844"/>
                    <a:gd name="connsiteY41" fmla="*/ 43782 h 483329"/>
                    <a:gd name="connsiteX42" fmla="*/ 7144 w 281844"/>
                    <a:gd name="connsiteY42" fmla="*/ 129888 h 483329"/>
                    <a:gd name="connsiteX43" fmla="*/ 188309 w 281844"/>
                    <a:gd name="connsiteY43" fmla="*/ 481456 h 483329"/>
                    <a:gd name="connsiteX44" fmla="*/ 244316 w 281844"/>
                    <a:gd name="connsiteY44" fmla="*/ 472693 h 483329"/>
                    <a:gd name="connsiteX45" fmla="*/ 281845 w 281844"/>
                    <a:gd name="connsiteY45" fmla="*/ 441165 h 483329"/>
                    <a:gd name="connsiteX46" fmla="*/ 104203 w 281844"/>
                    <a:gd name="connsiteY46" fmla="*/ 79215 h 483329"/>
                    <a:gd name="connsiteX47" fmla="*/ 32480 w 281844"/>
                    <a:gd name="connsiteY47" fmla="*/ 17684 h 48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1844" h="483329">
                      <a:moveTo>
                        <a:pt x="32480" y="17684"/>
                      </a:moveTo>
                      <a:cubicBezTo>
                        <a:pt x="32194" y="17493"/>
                        <a:pt x="32004" y="17303"/>
                        <a:pt x="31718" y="17112"/>
                      </a:cubicBezTo>
                      <a:cubicBezTo>
                        <a:pt x="29813" y="15588"/>
                        <a:pt x="27908" y="14160"/>
                        <a:pt x="26098" y="12826"/>
                      </a:cubicBezTo>
                      <a:cubicBezTo>
                        <a:pt x="26003" y="12826"/>
                        <a:pt x="26003" y="12731"/>
                        <a:pt x="25908" y="12731"/>
                      </a:cubicBezTo>
                      <a:cubicBezTo>
                        <a:pt x="24194" y="11493"/>
                        <a:pt x="22574" y="10254"/>
                        <a:pt x="21050" y="9207"/>
                      </a:cubicBezTo>
                      <a:cubicBezTo>
                        <a:pt x="20765" y="9016"/>
                        <a:pt x="20383" y="8730"/>
                        <a:pt x="20098" y="8540"/>
                      </a:cubicBezTo>
                      <a:cubicBezTo>
                        <a:pt x="18478" y="7397"/>
                        <a:pt x="16954" y="6349"/>
                        <a:pt x="15526" y="5397"/>
                      </a:cubicBezTo>
                      <a:cubicBezTo>
                        <a:pt x="15430" y="5301"/>
                        <a:pt x="15430" y="5301"/>
                        <a:pt x="15335" y="5301"/>
                      </a:cubicBezTo>
                      <a:cubicBezTo>
                        <a:pt x="14002" y="4444"/>
                        <a:pt x="12763" y="3682"/>
                        <a:pt x="11620" y="3015"/>
                      </a:cubicBezTo>
                      <a:cubicBezTo>
                        <a:pt x="11335" y="2825"/>
                        <a:pt x="11049" y="2634"/>
                        <a:pt x="10763" y="2539"/>
                      </a:cubicBezTo>
                      <a:cubicBezTo>
                        <a:pt x="9620" y="1872"/>
                        <a:pt x="8477" y="1301"/>
                        <a:pt x="7525" y="920"/>
                      </a:cubicBezTo>
                      <a:cubicBezTo>
                        <a:pt x="7525" y="920"/>
                        <a:pt x="7429" y="920"/>
                        <a:pt x="7429" y="920"/>
                      </a:cubicBezTo>
                      <a:cubicBezTo>
                        <a:pt x="6572" y="539"/>
                        <a:pt x="5810" y="348"/>
                        <a:pt x="5144" y="158"/>
                      </a:cubicBezTo>
                      <a:cubicBezTo>
                        <a:pt x="4953" y="158"/>
                        <a:pt x="4763" y="63"/>
                        <a:pt x="4667" y="63"/>
                      </a:cubicBezTo>
                      <a:cubicBezTo>
                        <a:pt x="4000" y="-33"/>
                        <a:pt x="3429" y="-33"/>
                        <a:pt x="3048" y="158"/>
                      </a:cubicBezTo>
                      <a:cubicBezTo>
                        <a:pt x="3048" y="158"/>
                        <a:pt x="3048" y="158"/>
                        <a:pt x="3048" y="158"/>
                      </a:cubicBezTo>
                      <a:cubicBezTo>
                        <a:pt x="2762" y="348"/>
                        <a:pt x="2572" y="539"/>
                        <a:pt x="2381" y="920"/>
                      </a:cubicBezTo>
                      <a:cubicBezTo>
                        <a:pt x="2286" y="1015"/>
                        <a:pt x="2286" y="1110"/>
                        <a:pt x="2191" y="1301"/>
                      </a:cubicBezTo>
                      <a:cubicBezTo>
                        <a:pt x="2000" y="1587"/>
                        <a:pt x="1905" y="1872"/>
                        <a:pt x="1715" y="2253"/>
                      </a:cubicBezTo>
                      <a:cubicBezTo>
                        <a:pt x="1619" y="2444"/>
                        <a:pt x="1619" y="2539"/>
                        <a:pt x="1524" y="2730"/>
                      </a:cubicBezTo>
                      <a:cubicBezTo>
                        <a:pt x="1333" y="3301"/>
                        <a:pt x="1238" y="3873"/>
                        <a:pt x="1048" y="4539"/>
                      </a:cubicBezTo>
                      <a:cubicBezTo>
                        <a:pt x="1048" y="4539"/>
                        <a:pt x="1048" y="4635"/>
                        <a:pt x="1048" y="4635"/>
                      </a:cubicBezTo>
                      <a:cubicBezTo>
                        <a:pt x="857" y="5301"/>
                        <a:pt x="762" y="6159"/>
                        <a:pt x="667" y="7016"/>
                      </a:cubicBezTo>
                      <a:cubicBezTo>
                        <a:pt x="667" y="7302"/>
                        <a:pt x="571" y="7587"/>
                        <a:pt x="571" y="7873"/>
                      </a:cubicBezTo>
                      <a:cubicBezTo>
                        <a:pt x="476" y="8540"/>
                        <a:pt x="381" y="9207"/>
                        <a:pt x="381" y="9969"/>
                      </a:cubicBezTo>
                      <a:cubicBezTo>
                        <a:pt x="381" y="10254"/>
                        <a:pt x="286" y="10635"/>
                        <a:pt x="286" y="10921"/>
                      </a:cubicBezTo>
                      <a:cubicBezTo>
                        <a:pt x="190" y="11874"/>
                        <a:pt x="190" y="12826"/>
                        <a:pt x="95" y="13779"/>
                      </a:cubicBezTo>
                      <a:cubicBezTo>
                        <a:pt x="95" y="13874"/>
                        <a:pt x="95" y="14064"/>
                        <a:pt x="95" y="14160"/>
                      </a:cubicBezTo>
                      <a:cubicBezTo>
                        <a:pt x="0" y="15303"/>
                        <a:pt x="0" y="16541"/>
                        <a:pt x="0" y="17779"/>
                      </a:cubicBezTo>
                      <a:cubicBezTo>
                        <a:pt x="0" y="18160"/>
                        <a:pt x="0" y="18636"/>
                        <a:pt x="0" y="19113"/>
                      </a:cubicBezTo>
                      <a:cubicBezTo>
                        <a:pt x="0" y="19970"/>
                        <a:pt x="0" y="20922"/>
                        <a:pt x="0" y="21875"/>
                      </a:cubicBezTo>
                      <a:cubicBezTo>
                        <a:pt x="0" y="22351"/>
                        <a:pt x="0" y="22827"/>
                        <a:pt x="0" y="23399"/>
                      </a:cubicBezTo>
                      <a:cubicBezTo>
                        <a:pt x="0" y="24542"/>
                        <a:pt x="0" y="25685"/>
                        <a:pt x="0" y="26828"/>
                      </a:cubicBezTo>
                      <a:cubicBezTo>
                        <a:pt x="0" y="27114"/>
                        <a:pt x="0" y="27399"/>
                        <a:pt x="0" y="27685"/>
                      </a:cubicBezTo>
                      <a:cubicBezTo>
                        <a:pt x="0" y="29114"/>
                        <a:pt x="0" y="30543"/>
                        <a:pt x="95" y="32067"/>
                      </a:cubicBezTo>
                      <a:cubicBezTo>
                        <a:pt x="95" y="32638"/>
                        <a:pt x="95" y="33210"/>
                        <a:pt x="95" y="33876"/>
                      </a:cubicBezTo>
                      <a:cubicBezTo>
                        <a:pt x="95" y="34924"/>
                        <a:pt x="190" y="35877"/>
                        <a:pt x="190" y="36924"/>
                      </a:cubicBezTo>
                      <a:cubicBezTo>
                        <a:pt x="190" y="37591"/>
                        <a:pt x="190" y="38258"/>
                        <a:pt x="286" y="38829"/>
                      </a:cubicBezTo>
                      <a:cubicBezTo>
                        <a:pt x="286" y="40068"/>
                        <a:pt x="381" y="41211"/>
                        <a:pt x="381" y="42449"/>
                      </a:cubicBezTo>
                      <a:cubicBezTo>
                        <a:pt x="381" y="42925"/>
                        <a:pt x="381" y="43306"/>
                        <a:pt x="476" y="43782"/>
                      </a:cubicBezTo>
                      <a:cubicBezTo>
                        <a:pt x="476" y="43782"/>
                        <a:pt x="476" y="43782"/>
                        <a:pt x="476" y="43782"/>
                      </a:cubicBezTo>
                      <a:lnTo>
                        <a:pt x="476" y="43782"/>
                      </a:lnTo>
                      <a:cubicBezTo>
                        <a:pt x="2095" y="81406"/>
                        <a:pt x="7144" y="129888"/>
                        <a:pt x="7144" y="129888"/>
                      </a:cubicBezTo>
                      <a:lnTo>
                        <a:pt x="188309" y="481456"/>
                      </a:lnTo>
                      <a:cubicBezTo>
                        <a:pt x="188309" y="481456"/>
                        <a:pt x="205740" y="489362"/>
                        <a:pt x="244316" y="472693"/>
                      </a:cubicBezTo>
                      <a:cubicBezTo>
                        <a:pt x="276225" y="458882"/>
                        <a:pt x="281845" y="441165"/>
                        <a:pt x="281845" y="441165"/>
                      </a:cubicBezTo>
                      <a:lnTo>
                        <a:pt x="104203" y="79215"/>
                      </a:lnTo>
                      <a:cubicBezTo>
                        <a:pt x="104203" y="79215"/>
                        <a:pt x="62484" y="41115"/>
                        <a:pt x="32480" y="17684"/>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5" name="Freeform: Shape 274">
                  <a:extLst>
                    <a:ext uri="{FF2B5EF4-FFF2-40B4-BE49-F238E27FC236}">
                      <a16:creationId xmlns:a16="http://schemas.microsoft.com/office/drawing/2014/main" id="{F171F67E-26CF-4B02-B825-FB436F1439BC}"/>
                    </a:ext>
                  </a:extLst>
                </p:cNvPr>
                <p:cNvSpPr/>
                <p:nvPr/>
              </p:nvSpPr>
              <p:spPr>
                <a:xfrm>
                  <a:off x="6016656" y="2875049"/>
                  <a:ext cx="206883" cy="514560"/>
                </a:xfrm>
                <a:custGeom>
                  <a:avLst/>
                  <a:gdLst>
                    <a:gd name="connsiteX0" fmla="*/ 105442 w 206883"/>
                    <a:gd name="connsiteY0" fmla="*/ 97988 h 514560"/>
                    <a:gd name="connsiteX1" fmla="*/ 52197 w 206883"/>
                    <a:gd name="connsiteY1" fmla="*/ 29123 h 514560"/>
                    <a:gd name="connsiteX2" fmla="*/ 52197 w 206883"/>
                    <a:gd name="connsiteY2" fmla="*/ 29123 h 514560"/>
                    <a:gd name="connsiteX3" fmla="*/ 49530 w 206883"/>
                    <a:gd name="connsiteY3" fmla="*/ 25979 h 514560"/>
                    <a:gd name="connsiteX4" fmla="*/ 47911 w 206883"/>
                    <a:gd name="connsiteY4" fmla="*/ 24170 h 514560"/>
                    <a:gd name="connsiteX5" fmla="*/ 46387 w 206883"/>
                    <a:gd name="connsiteY5" fmla="*/ 22455 h 514560"/>
                    <a:gd name="connsiteX6" fmla="*/ 44863 w 206883"/>
                    <a:gd name="connsiteY6" fmla="*/ 20645 h 514560"/>
                    <a:gd name="connsiteX7" fmla="*/ 43244 w 206883"/>
                    <a:gd name="connsiteY7" fmla="*/ 18836 h 514560"/>
                    <a:gd name="connsiteX8" fmla="*/ 41910 w 206883"/>
                    <a:gd name="connsiteY8" fmla="*/ 17312 h 514560"/>
                    <a:gd name="connsiteX9" fmla="*/ 39338 w 206883"/>
                    <a:gd name="connsiteY9" fmla="*/ 14454 h 514560"/>
                    <a:gd name="connsiteX10" fmla="*/ 38291 w 206883"/>
                    <a:gd name="connsiteY10" fmla="*/ 13311 h 514560"/>
                    <a:gd name="connsiteX11" fmla="*/ 36671 w 206883"/>
                    <a:gd name="connsiteY11" fmla="*/ 11501 h 514560"/>
                    <a:gd name="connsiteX12" fmla="*/ 35624 w 206883"/>
                    <a:gd name="connsiteY12" fmla="*/ 10358 h 514560"/>
                    <a:gd name="connsiteX13" fmla="*/ 33909 w 206883"/>
                    <a:gd name="connsiteY13" fmla="*/ 8549 h 514560"/>
                    <a:gd name="connsiteX14" fmla="*/ 33147 w 206883"/>
                    <a:gd name="connsiteY14" fmla="*/ 7787 h 514560"/>
                    <a:gd name="connsiteX15" fmla="*/ 30956 w 206883"/>
                    <a:gd name="connsiteY15" fmla="*/ 5691 h 514560"/>
                    <a:gd name="connsiteX16" fmla="*/ 30290 w 206883"/>
                    <a:gd name="connsiteY16" fmla="*/ 5024 h 514560"/>
                    <a:gd name="connsiteX17" fmla="*/ 28766 w 206883"/>
                    <a:gd name="connsiteY17" fmla="*/ 3691 h 514560"/>
                    <a:gd name="connsiteX18" fmla="*/ 28099 w 206883"/>
                    <a:gd name="connsiteY18" fmla="*/ 3119 h 514560"/>
                    <a:gd name="connsiteX19" fmla="*/ 26479 w 206883"/>
                    <a:gd name="connsiteY19" fmla="*/ 1881 h 514560"/>
                    <a:gd name="connsiteX20" fmla="*/ 26194 w 206883"/>
                    <a:gd name="connsiteY20" fmla="*/ 1691 h 514560"/>
                    <a:gd name="connsiteX21" fmla="*/ 24670 w 206883"/>
                    <a:gd name="connsiteY21" fmla="*/ 738 h 514560"/>
                    <a:gd name="connsiteX22" fmla="*/ 24289 w 206883"/>
                    <a:gd name="connsiteY22" fmla="*/ 548 h 514560"/>
                    <a:gd name="connsiteX23" fmla="*/ 23336 w 206883"/>
                    <a:gd name="connsiteY23" fmla="*/ 167 h 514560"/>
                    <a:gd name="connsiteX24" fmla="*/ 22955 w 206883"/>
                    <a:gd name="connsiteY24" fmla="*/ 71 h 514560"/>
                    <a:gd name="connsiteX25" fmla="*/ 22003 w 206883"/>
                    <a:gd name="connsiteY25" fmla="*/ 71 h 514560"/>
                    <a:gd name="connsiteX26" fmla="*/ 22003 w 206883"/>
                    <a:gd name="connsiteY26" fmla="*/ 71 h 514560"/>
                    <a:gd name="connsiteX27" fmla="*/ 22003 w 206883"/>
                    <a:gd name="connsiteY27" fmla="*/ 71 h 514560"/>
                    <a:gd name="connsiteX28" fmla="*/ 21146 w 206883"/>
                    <a:gd name="connsiteY28" fmla="*/ 643 h 514560"/>
                    <a:gd name="connsiteX29" fmla="*/ 20860 w 206883"/>
                    <a:gd name="connsiteY29" fmla="*/ 929 h 514560"/>
                    <a:gd name="connsiteX30" fmla="*/ 20193 w 206883"/>
                    <a:gd name="connsiteY30" fmla="*/ 1786 h 514560"/>
                    <a:gd name="connsiteX31" fmla="*/ 19907 w 206883"/>
                    <a:gd name="connsiteY31" fmla="*/ 2167 h 514560"/>
                    <a:gd name="connsiteX32" fmla="*/ 19050 w 206883"/>
                    <a:gd name="connsiteY32" fmla="*/ 3786 h 514560"/>
                    <a:gd name="connsiteX33" fmla="*/ 19050 w 206883"/>
                    <a:gd name="connsiteY33" fmla="*/ 3881 h 514560"/>
                    <a:gd name="connsiteX34" fmla="*/ 18193 w 206883"/>
                    <a:gd name="connsiteY34" fmla="*/ 6167 h 514560"/>
                    <a:gd name="connsiteX35" fmla="*/ 17907 w 206883"/>
                    <a:gd name="connsiteY35" fmla="*/ 6929 h 514560"/>
                    <a:gd name="connsiteX36" fmla="*/ 17335 w 206883"/>
                    <a:gd name="connsiteY36" fmla="*/ 8930 h 514560"/>
                    <a:gd name="connsiteX37" fmla="*/ 17050 w 206883"/>
                    <a:gd name="connsiteY37" fmla="*/ 9882 h 514560"/>
                    <a:gd name="connsiteX38" fmla="*/ 16288 w 206883"/>
                    <a:gd name="connsiteY38" fmla="*/ 12740 h 514560"/>
                    <a:gd name="connsiteX39" fmla="*/ 16193 w 206883"/>
                    <a:gd name="connsiteY39" fmla="*/ 13121 h 514560"/>
                    <a:gd name="connsiteX40" fmla="*/ 15335 w 206883"/>
                    <a:gd name="connsiteY40" fmla="*/ 16645 h 514560"/>
                    <a:gd name="connsiteX41" fmla="*/ 15050 w 206883"/>
                    <a:gd name="connsiteY41" fmla="*/ 17883 h 514560"/>
                    <a:gd name="connsiteX42" fmla="*/ 14478 w 206883"/>
                    <a:gd name="connsiteY42" fmla="*/ 20645 h 514560"/>
                    <a:gd name="connsiteX43" fmla="*/ 14192 w 206883"/>
                    <a:gd name="connsiteY43" fmla="*/ 22074 h 514560"/>
                    <a:gd name="connsiteX44" fmla="*/ 13525 w 206883"/>
                    <a:gd name="connsiteY44" fmla="*/ 25408 h 514560"/>
                    <a:gd name="connsiteX45" fmla="*/ 13335 w 206883"/>
                    <a:gd name="connsiteY45" fmla="*/ 26360 h 514560"/>
                    <a:gd name="connsiteX46" fmla="*/ 12573 w 206883"/>
                    <a:gd name="connsiteY46" fmla="*/ 30647 h 514560"/>
                    <a:gd name="connsiteX47" fmla="*/ 12287 w 206883"/>
                    <a:gd name="connsiteY47" fmla="*/ 32361 h 514560"/>
                    <a:gd name="connsiteX48" fmla="*/ 11716 w 206883"/>
                    <a:gd name="connsiteY48" fmla="*/ 35504 h 514560"/>
                    <a:gd name="connsiteX49" fmla="*/ 11430 w 206883"/>
                    <a:gd name="connsiteY49" fmla="*/ 37314 h 514560"/>
                    <a:gd name="connsiteX50" fmla="*/ 10858 w 206883"/>
                    <a:gd name="connsiteY50" fmla="*/ 40934 h 514560"/>
                    <a:gd name="connsiteX51" fmla="*/ 0 w 206883"/>
                    <a:gd name="connsiteY51" fmla="*/ 127992 h 514560"/>
                    <a:gd name="connsiteX52" fmla="*/ 107252 w 206883"/>
                    <a:gd name="connsiteY52" fmla="*/ 508706 h 514560"/>
                    <a:gd name="connsiteX53" fmla="*/ 163830 w 206883"/>
                    <a:gd name="connsiteY53" fmla="*/ 511278 h 514560"/>
                    <a:gd name="connsiteX54" fmla="*/ 206883 w 206883"/>
                    <a:gd name="connsiteY54" fmla="*/ 487942 h 514560"/>
                    <a:gd name="connsiteX55" fmla="*/ 105442 w 206883"/>
                    <a:gd name="connsiteY55" fmla="*/ 97988 h 51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6883" h="514560">
                      <a:moveTo>
                        <a:pt x="105442" y="97988"/>
                      </a:moveTo>
                      <a:cubicBezTo>
                        <a:pt x="105442" y="97988"/>
                        <a:pt x="76295" y="57983"/>
                        <a:pt x="52197" y="29123"/>
                      </a:cubicBezTo>
                      <a:lnTo>
                        <a:pt x="52197" y="29123"/>
                      </a:lnTo>
                      <a:cubicBezTo>
                        <a:pt x="51340" y="28075"/>
                        <a:pt x="50387" y="27027"/>
                        <a:pt x="49530" y="25979"/>
                      </a:cubicBezTo>
                      <a:cubicBezTo>
                        <a:pt x="48958" y="25313"/>
                        <a:pt x="48482" y="24741"/>
                        <a:pt x="47911" y="24170"/>
                      </a:cubicBezTo>
                      <a:cubicBezTo>
                        <a:pt x="47435" y="23598"/>
                        <a:pt x="46958" y="23027"/>
                        <a:pt x="46387" y="22455"/>
                      </a:cubicBezTo>
                      <a:cubicBezTo>
                        <a:pt x="45910" y="21884"/>
                        <a:pt x="45339" y="21312"/>
                        <a:pt x="44863" y="20645"/>
                      </a:cubicBezTo>
                      <a:cubicBezTo>
                        <a:pt x="44291" y="20074"/>
                        <a:pt x="43815" y="19407"/>
                        <a:pt x="43244" y="18836"/>
                      </a:cubicBezTo>
                      <a:cubicBezTo>
                        <a:pt x="42767" y="18359"/>
                        <a:pt x="42386" y="17788"/>
                        <a:pt x="41910" y="17312"/>
                      </a:cubicBezTo>
                      <a:cubicBezTo>
                        <a:pt x="41053" y="16359"/>
                        <a:pt x="40196" y="15407"/>
                        <a:pt x="39338" y="14454"/>
                      </a:cubicBezTo>
                      <a:cubicBezTo>
                        <a:pt x="38957" y="14073"/>
                        <a:pt x="38576" y="13692"/>
                        <a:pt x="38291" y="13311"/>
                      </a:cubicBezTo>
                      <a:cubicBezTo>
                        <a:pt x="37719" y="12740"/>
                        <a:pt x="37148" y="12073"/>
                        <a:pt x="36671" y="11501"/>
                      </a:cubicBezTo>
                      <a:cubicBezTo>
                        <a:pt x="36290" y="11120"/>
                        <a:pt x="35909" y="10739"/>
                        <a:pt x="35624" y="10358"/>
                      </a:cubicBezTo>
                      <a:cubicBezTo>
                        <a:pt x="35052" y="9692"/>
                        <a:pt x="34481" y="9120"/>
                        <a:pt x="33909" y="8549"/>
                      </a:cubicBezTo>
                      <a:cubicBezTo>
                        <a:pt x="33623" y="8263"/>
                        <a:pt x="33433" y="8072"/>
                        <a:pt x="33147" y="7787"/>
                      </a:cubicBezTo>
                      <a:cubicBezTo>
                        <a:pt x="32385" y="7025"/>
                        <a:pt x="31623" y="6358"/>
                        <a:pt x="30956" y="5691"/>
                      </a:cubicBezTo>
                      <a:cubicBezTo>
                        <a:pt x="30766" y="5501"/>
                        <a:pt x="30480" y="5310"/>
                        <a:pt x="30290" y="5024"/>
                      </a:cubicBezTo>
                      <a:cubicBezTo>
                        <a:pt x="29813" y="4548"/>
                        <a:pt x="29242" y="4167"/>
                        <a:pt x="28766" y="3691"/>
                      </a:cubicBezTo>
                      <a:cubicBezTo>
                        <a:pt x="28575" y="3500"/>
                        <a:pt x="28289" y="3310"/>
                        <a:pt x="28099" y="3119"/>
                      </a:cubicBezTo>
                      <a:cubicBezTo>
                        <a:pt x="27527" y="2643"/>
                        <a:pt x="27051" y="2262"/>
                        <a:pt x="26479" y="1881"/>
                      </a:cubicBezTo>
                      <a:cubicBezTo>
                        <a:pt x="26384" y="1786"/>
                        <a:pt x="26289" y="1691"/>
                        <a:pt x="26194" y="1691"/>
                      </a:cubicBezTo>
                      <a:cubicBezTo>
                        <a:pt x="25622" y="1310"/>
                        <a:pt x="25146" y="1024"/>
                        <a:pt x="24670" y="738"/>
                      </a:cubicBezTo>
                      <a:cubicBezTo>
                        <a:pt x="24479" y="643"/>
                        <a:pt x="24384" y="643"/>
                        <a:pt x="24289" y="548"/>
                      </a:cubicBezTo>
                      <a:cubicBezTo>
                        <a:pt x="23908" y="357"/>
                        <a:pt x="23622" y="262"/>
                        <a:pt x="23336" y="167"/>
                      </a:cubicBezTo>
                      <a:cubicBezTo>
                        <a:pt x="23241" y="167"/>
                        <a:pt x="23050" y="71"/>
                        <a:pt x="22955" y="71"/>
                      </a:cubicBezTo>
                      <a:cubicBezTo>
                        <a:pt x="22574" y="-24"/>
                        <a:pt x="22289" y="-24"/>
                        <a:pt x="22003" y="71"/>
                      </a:cubicBezTo>
                      <a:cubicBezTo>
                        <a:pt x="22003" y="71"/>
                        <a:pt x="22003" y="71"/>
                        <a:pt x="22003" y="71"/>
                      </a:cubicBezTo>
                      <a:cubicBezTo>
                        <a:pt x="22003" y="71"/>
                        <a:pt x="22003" y="71"/>
                        <a:pt x="22003" y="71"/>
                      </a:cubicBezTo>
                      <a:cubicBezTo>
                        <a:pt x="21717" y="167"/>
                        <a:pt x="21431" y="357"/>
                        <a:pt x="21146" y="643"/>
                      </a:cubicBezTo>
                      <a:cubicBezTo>
                        <a:pt x="21050" y="738"/>
                        <a:pt x="20955" y="833"/>
                        <a:pt x="20860" y="929"/>
                      </a:cubicBezTo>
                      <a:cubicBezTo>
                        <a:pt x="20669" y="1214"/>
                        <a:pt x="20479" y="1500"/>
                        <a:pt x="20193" y="1786"/>
                      </a:cubicBezTo>
                      <a:cubicBezTo>
                        <a:pt x="20098" y="1881"/>
                        <a:pt x="20002" y="2072"/>
                        <a:pt x="19907" y="2167"/>
                      </a:cubicBezTo>
                      <a:cubicBezTo>
                        <a:pt x="19622" y="2643"/>
                        <a:pt x="19336" y="3215"/>
                        <a:pt x="19050" y="3786"/>
                      </a:cubicBezTo>
                      <a:cubicBezTo>
                        <a:pt x="19050" y="3786"/>
                        <a:pt x="19050" y="3881"/>
                        <a:pt x="19050" y="3881"/>
                      </a:cubicBezTo>
                      <a:cubicBezTo>
                        <a:pt x="18764" y="4548"/>
                        <a:pt x="18479" y="5310"/>
                        <a:pt x="18193" y="6167"/>
                      </a:cubicBezTo>
                      <a:cubicBezTo>
                        <a:pt x="18098" y="6453"/>
                        <a:pt x="18002" y="6739"/>
                        <a:pt x="17907" y="6929"/>
                      </a:cubicBezTo>
                      <a:cubicBezTo>
                        <a:pt x="17717" y="7596"/>
                        <a:pt x="17526" y="8168"/>
                        <a:pt x="17335" y="8930"/>
                      </a:cubicBezTo>
                      <a:cubicBezTo>
                        <a:pt x="17240" y="9215"/>
                        <a:pt x="17145" y="9501"/>
                        <a:pt x="17050" y="9882"/>
                      </a:cubicBezTo>
                      <a:cubicBezTo>
                        <a:pt x="16764" y="10739"/>
                        <a:pt x="16574" y="11692"/>
                        <a:pt x="16288" y="12740"/>
                      </a:cubicBezTo>
                      <a:cubicBezTo>
                        <a:pt x="16288" y="12835"/>
                        <a:pt x="16193" y="13025"/>
                        <a:pt x="16193" y="13121"/>
                      </a:cubicBezTo>
                      <a:cubicBezTo>
                        <a:pt x="15907" y="14264"/>
                        <a:pt x="15621" y="15407"/>
                        <a:pt x="15335" y="16645"/>
                      </a:cubicBezTo>
                      <a:cubicBezTo>
                        <a:pt x="15240" y="17026"/>
                        <a:pt x="15145" y="17502"/>
                        <a:pt x="15050" y="17883"/>
                      </a:cubicBezTo>
                      <a:cubicBezTo>
                        <a:pt x="14859" y="18740"/>
                        <a:pt x="14669" y="19693"/>
                        <a:pt x="14478" y="20645"/>
                      </a:cubicBezTo>
                      <a:cubicBezTo>
                        <a:pt x="14383" y="21122"/>
                        <a:pt x="14288" y="21598"/>
                        <a:pt x="14192" y="22074"/>
                      </a:cubicBezTo>
                      <a:cubicBezTo>
                        <a:pt x="14002" y="23122"/>
                        <a:pt x="13716" y="24265"/>
                        <a:pt x="13525" y="25408"/>
                      </a:cubicBezTo>
                      <a:cubicBezTo>
                        <a:pt x="13430" y="25694"/>
                        <a:pt x="13430" y="25979"/>
                        <a:pt x="13335" y="26360"/>
                      </a:cubicBezTo>
                      <a:cubicBezTo>
                        <a:pt x="13049" y="27789"/>
                        <a:pt x="12764" y="29218"/>
                        <a:pt x="12573" y="30647"/>
                      </a:cubicBezTo>
                      <a:cubicBezTo>
                        <a:pt x="12478" y="31218"/>
                        <a:pt x="12383" y="31790"/>
                        <a:pt x="12287" y="32361"/>
                      </a:cubicBezTo>
                      <a:cubicBezTo>
                        <a:pt x="12097" y="33409"/>
                        <a:pt x="11906" y="34457"/>
                        <a:pt x="11716" y="35504"/>
                      </a:cubicBezTo>
                      <a:cubicBezTo>
                        <a:pt x="11621" y="36076"/>
                        <a:pt x="11525" y="36743"/>
                        <a:pt x="11430" y="37314"/>
                      </a:cubicBezTo>
                      <a:cubicBezTo>
                        <a:pt x="11240" y="38457"/>
                        <a:pt x="11049" y="39695"/>
                        <a:pt x="10858" y="40934"/>
                      </a:cubicBezTo>
                      <a:cubicBezTo>
                        <a:pt x="4858" y="78367"/>
                        <a:pt x="0" y="127992"/>
                        <a:pt x="0" y="127992"/>
                      </a:cubicBezTo>
                      <a:lnTo>
                        <a:pt x="107252" y="508706"/>
                      </a:lnTo>
                      <a:cubicBezTo>
                        <a:pt x="107252" y="508706"/>
                        <a:pt x="122777" y="519946"/>
                        <a:pt x="163830" y="511278"/>
                      </a:cubicBezTo>
                      <a:cubicBezTo>
                        <a:pt x="197834" y="504135"/>
                        <a:pt x="206883" y="487942"/>
                        <a:pt x="206883" y="487942"/>
                      </a:cubicBezTo>
                      <a:lnTo>
                        <a:pt x="105442" y="97988"/>
                      </a:ln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6" name="Freeform: Shape 275">
                  <a:extLst>
                    <a:ext uri="{FF2B5EF4-FFF2-40B4-BE49-F238E27FC236}">
                      <a16:creationId xmlns:a16="http://schemas.microsoft.com/office/drawing/2014/main" id="{1EFEC191-E8AD-464F-BDAF-A9B3B25E1349}"/>
                    </a:ext>
                  </a:extLst>
                </p:cNvPr>
                <p:cNvSpPr/>
                <p:nvPr/>
              </p:nvSpPr>
              <p:spPr>
                <a:xfrm>
                  <a:off x="5639752" y="3025139"/>
                  <a:ext cx="361950" cy="435111"/>
                </a:xfrm>
                <a:custGeom>
                  <a:avLst/>
                  <a:gdLst>
                    <a:gd name="connsiteX0" fmla="*/ 40196 w 361950"/>
                    <a:gd name="connsiteY0" fmla="*/ 15335 h 435111"/>
                    <a:gd name="connsiteX1" fmla="*/ 40196 w 361950"/>
                    <a:gd name="connsiteY1" fmla="*/ 15335 h 435111"/>
                    <a:gd name="connsiteX2" fmla="*/ 40196 w 361950"/>
                    <a:gd name="connsiteY2" fmla="*/ 15335 h 435111"/>
                    <a:gd name="connsiteX3" fmla="*/ 33528 w 361950"/>
                    <a:gd name="connsiteY3" fmla="*/ 12002 h 435111"/>
                    <a:gd name="connsiteX4" fmla="*/ 32671 w 361950"/>
                    <a:gd name="connsiteY4" fmla="*/ 11525 h 435111"/>
                    <a:gd name="connsiteX5" fmla="*/ 26289 w 361950"/>
                    <a:gd name="connsiteY5" fmla="*/ 8382 h 435111"/>
                    <a:gd name="connsiteX6" fmla="*/ 26099 w 361950"/>
                    <a:gd name="connsiteY6" fmla="*/ 8287 h 435111"/>
                    <a:gd name="connsiteX7" fmla="*/ 20669 w 361950"/>
                    <a:gd name="connsiteY7" fmla="*/ 5810 h 435111"/>
                    <a:gd name="connsiteX8" fmla="*/ 19622 w 361950"/>
                    <a:gd name="connsiteY8" fmla="*/ 5334 h 435111"/>
                    <a:gd name="connsiteX9" fmla="*/ 14478 w 361950"/>
                    <a:gd name="connsiteY9" fmla="*/ 3143 h 435111"/>
                    <a:gd name="connsiteX10" fmla="*/ 14288 w 361950"/>
                    <a:gd name="connsiteY10" fmla="*/ 3048 h 435111"/>
                    <a:gd name="connsiteX11" fmla="*/ 10192 w 361950"/>
                    <a:gd name="connsiteY11" fmla="*/ 1524 h 435111"/>
                    <a:gd name="connsiteX12" fmla="*/ 9239 w 361950"/>
                    <a:gd name="connsiteY12" fmla="*/ 1238 h 435111"/>
                    <a:gd name="connsiteX13" fmla="*/ 5715 w 361950"/>
                    <a:gd name="connsiteY13" fmla="*/ 286 h 435111"/>
                    <a:gd name="connsiteX14" fmla="*/ 5620 w 361950"/>
                    <a:gd name="connsiteY14" fmla="*/ 286 h 435111"/>
                    <a:gd name="connsiteX15" fmla="*/ 3143 w 361950"/>
                    <a:gd name="connsiteY15" fmla="*/ 0 h 435111"/>
                    <a:gd name="connsiteX16" fmla="*/ 2572 w 361950"/>
                    <a:gd name="connsiteY16" fmla="*/ 0 h 435111"/>
                    <a:gd name="connsiteX17" fmla="*/ 1048 w 361950"/>
                    <a:gd name="connsiteY17" fmla="*/ 476 h 435111"/>
                    <a:gd name="connsiteX18" fmla="*/ 476 w 361950"/>
                    <a:gd name="connsiteY18" fmla="*/ 1333 h 435111"/>
                    <a:gd name="connsiteX19" fmla="*/ 381 w 361950"/>
                    <a:gd name="connsiteY19" fmla="*/ 1715 h 435111"/>
                    <a:gd name="connsiteX20" fmla="*/ 191 w 361950"/>
                    <a:gd name="connsiteY20" fmla="*/ 2762 h 435111"/>
                    <a:gd name="connsiteX21" fmla="*/ 95 w 361950"/>
                    <a:gd name="connsiteY21" fmla="*/ 3239 h 435111"/>
                    <a:gd name="connsiteX22" fmla="*/ 0 w 361950"/>
                    <a:gd name="connsiteY22" fmla="*/ 5048 h 435111"/>
                    <a:gd name="connsiteX23" fmla="*/ 0 w 361950"/>
                    <a:gd name="connsiteY23" fmla="*/ 5144 h 435111"/>
                    <a:gd name="connsiteX24" fmla="*/ 95 w 361950"/>
                    <a:gd name="connsiteY24" fmla="*/ 7525 h 435111"/>
                    <a:gd name="connsiteX25" fmla="*/ 191 w 361950"/>
                    <a:gd name="connsiteY25" fmla="*/ 8382 h 435111"/>
                    <a:gd name="connsiteX26" fmla="*/ 381 w 361950"/>
                    <a:gd name="connsiteY26" fmla="*/ 10477 h 435111"/>
                    <a:gd name="connsiteX27" fmla="*/ 476 w 361950"/>
                    <a:gd name="connsiteY27" fmla="*/ 11430 h 435111"/>
                    <a:gd name="connsiteX28" fmla="*/ 857 w 361950"/>
                    <a:gd name="connsiteY28" fmla="*/ 14288 h 435111"/>
                    <a:gd name="connsiteX29" fmla="*/ 953 w 361950"/>
                    <a:gd name="connsiteY29" fmla="*/ 14669 h 435111"/>
                    <a:gd name="connsiteX30" fmla="*/ 1524 w 361950"/>
                    <a:gd name="connsiteY30" fmla="*/ 18193 h 435111"/>
                    <a:gd name="connsiteX31" fmla="*/ 1715 w 361950"/>
                    <a:gd name="connsiteY31" fmla="*/ 19431 h 435111"/>
                    <a:gd name="connsiteX32" fmla="*/ 2191 w 361950"/>
                    <a:gd name="connsiteY32" fmla="*/ 22193 h 435111"/>
                    <a:gd name="connsiteX33" fmla="*/ 2477 w 361950"/>
                    <a:gd name="connsiteY33" fmla="*/ 23622 h 435111"/>
                    <a:gd name="connsiteX34" fmla="*/ 3143 w 361950"/>
                    <a:gd name="connsiteY34" fmla="*/ 27051 h 435111"/>
                    <a:gd name="connsiteX35" fmla="*/ 3334 w 361950"/>
                    <a:gd name="connsiteY35" fmla="*/ 27908 h 435111"/>
                    <a:gd name="connsiteX36" fmla="*/ 4286 w 361950"/>
                    <a:gd name="connsiteY36" fmla="*/ 32195 h 435111"/>
                    <a:gd name="connsiteX37" fmla="*/ 4667 w 361950"/>
                    <a:gd name="connsiteY37" fmla="*/ 33814 h 435111"/>
                    <a:gd name="connsiteX38" fmla="*/ 5334 w 361950"/>
                    <a:gd name="connsiteY38" fmla="*/ 36862 h 435111"/>
                    <a:gd name="connsiteX39" fmla="*/ 5810 w 361950"/>
                    <a:gd name="connsiteY39" fmla="*/ 38767 h 435111"/>
                    <a:gd name="connsiteX40" fmla="*/ 6668 w 361950"/>
                    <a:gd name="connsiteY40" fmla="*/ 42291 h 435111"/>
                    <a:gd name="connsiteX41" fmla="*/ 6953 w 361950"/>
                    <a:gd name="connsiteY41" fmla="*/ 43529 h 435111"/>
                    <a:gd name="connsiteX42" fmla="*/ 6953 w 361950"/>
                    <a:gd name="connsiteY42" fmla="*/ 43529 h 435111"/>
                    <a:gd name="connsiteX43" fmla="*/ 6953 w 361950"/>
                    <a:gd name="connsiteY43" fmla="*/ 43529 h 435111"/>
                    <a:gd name="connsiteX44" fmla="*/ 30671 w 361950"/>
                    <a:gd name="connsiteY44" fmla="*/ 126492 h 435111"/>
                    <a:gd name="connsiteX45" fmla="*/ 278416 w 361950"/>
                    <a:gd name="connsiteY45" fmla="*/ 434816 h 435111"/>
                    <a:gd name="connsiteX46" fmla="*/ 331470 w 361950"/>
                    <a:gd name="connsiteY46" fmla="*/ 415004 h 435111"/>
                    <a:gd name="connsiteX47" fmla="*/ 361950 w 361950"/>
                    <a:gd name="connsiteY47" fmla="*/ 376619 h 435111"/>
                    <a:gd name="connsiteX48" fmla="*/ 116015 w 361950"/>
                    <a:gd name="connsiteY48" fmla="*/ 57722 h 435111"/>
                    <a:gd name="connsiteX49" fmla="*/ 40196 w 361950"/>
                    <a:gd name="connsiteY49" fmla="*/ 15335 h 43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950" h="435111">
                      <a:moveTo>
                        <a:pt x="40196" y="15335"/>
                      </a:moveTo>
                      <a:lnTo>
                        <a:pt x="40196" y="15335"/>
                      </a:lnTo>
                      <a:cubicBezTo>
                        <a:pt x="40196" y="15335"/>
                        <a:pt x="40196" y="15335"/>
                        <a:pt x="40196" y="15335"/>
                      </a:cubicBezTo>
                      <a:cubicBezTo>
                        <a:pt x="37910" y="14192"/>
                        <a:pt x="35719" y="13049"/>
                        <a:pt x="33528" y="12002"/>
                      </a:cubicBezTo>
                      <a:cubicBezTo>
                        <a:pt x="33242" y="11811"/>
                        <a:pt x="32957" y="11716"/>
                        <a:pt x="32671" y="11525"/>
                      </a:cubicBezTo>
                      <a:cubicBezTo>
                        <a:pt x="30480" y="10477"/>
                        <a:pt x="28289" y="9430"/>
                        <a:pt x="26289" y="8382"/>
                      </a:cubicBezTo>
                      <a:cubicBezTo>
                        <a:pt x="26194" y="8382"/>
                        <a:pt x="26194" y="8287"/>
                        <a:pt x="26099" y="8287"/>
                      </a:cubicBezTo>
                      <a:cubicBezTo>
                        <a:pt x="24194" y="7429"/>
                        <a:pt x="22384" y="6572"/>
                        <a:pt x="20669" y="5810"/>
                      </a:cubicBezTo>
                      <a:cubicBezTo>
                        <a:pt x="20288" y="5620"/>
                        <a:pt x="20003" y="5525"/>
                        <a:pt x="19622" y="5334"/>
                      </a:cubicBezTo>
                      <a:cubicBezTo>
                        <a:pt x="17812" y="4572"/>
                        <a:pt x="16097" y="3810"/>
                        <a:pt x="14478" y="3143"/>
                      </a:cubicBezTo>
                      <a:cubicBezTo>
                        <a:pt x="14383" y="3143"/>
                        <a:pt x="14288" y="3048"/>
                        <a:pt x="14288" y="3048"/>
                      </a:cubicBezTo>
                      <a:cubicBezTo>
                        <a:pt x="12859" y="2477"/>
                        <a:pt x="11430" y="2000"/>
                        <a:pt x="10192" y="1524"/>
                      </a:cubicBezTo>
                      <a:cubicBezTo>
                        <a:pt x="9906" y="1429"/>
                        <a:pt x="9525" y="1333"/>
                        <a:pt x="9239" y="1238"/>
                      </a:cubicBezTo>
                      <a:cubicBezTo>
                        <a:pt x="8001" y="857"/>
                        <a:pt x="6763" y="476"/>
                        <a:pt x="5715" y="286"/>
                      </a:cubicBezTo>
                      <a:cubicBezTo>
                        <a:pt x="5715" y="286"/>
                        <a:pt x="5620" y="286"/>
                        <a:pt x="5620" y="286"/>
                      </a:cubicBezTo>
                      <a:cubicBezTo>
                        <a:pt x="4667" y="95"/>
                        <a:pt x="3905" y="0"/>
                        <a:pt x="3143" y="0"/>
                      </a:cubicBezTo>
                      <a:cubicBezTo>
                        <a:pt x="2953" y="0"/>
                        <a:pt x="2762" y="0"/>
                        <a:pt x="2572" y="0"/>
                      </a:cubicBezTo>
                      <a:cubicBezTo>
                        <a:pt x="1905" y="95"/>
                        <a:pt x="1334" y="191"/>
                        <a:pt x="1048" y="476"/>
                      </a:cubicBezTo>
                      <a:cubicBezTo>
                        <a:pt x="857" y="667"/>
                        <a:pt x="667" y="952"/>
                        <a:pt x="476" y="1333"/>
                      </a:cubicBezTo>
                      <a:cubicBezTo>
                        <a:pt x="476" y="1429"/>
                        <a:pt x="381" y="1619"/>
                        <a:pt x="381" y="1715"/>
                      </a:cubicBezTo>
                      <a:cubicBezTo>
                        <a:pt x="286" y="2000"/>
                        <a:pt x="191" y="2381"/>
                        <a:pt x="191" y="2762"/>
                      </a:cubicBezTo>
                      <a:cubicBezTo>
                        <a:pt x="191" y="2953"/>
                        <a:pt x="95" y="3048"/>
                        <a:pt x="95" y="3239"/>
                      </a:cubicBezTo>
                      <a:cubicBezTo>
                        <a:pt x="0" y="3810"/>
                        <a:pt x="0" y="4381"/>
                        <a:pt x="0" y="5048"/>
                      </a:cubicBezTo>
                      <a:cubicBezTo>
                        <a:pt x="0" y="5048"/>
                        <a:pt x="0" y="5144"/>
                        <a:pt x="0" y="5144"/>
                      </a:cubicBezTo>
                      <a:cubicBezTo>
                        <a:pt x="0" y="5906"/>
                        <a:pt x="0" y="6668"/>
                        <a:pt x="95" y="7525"/>
                      </a:cubicBezTo>
                      <a:cubicBezTo>
                        <a:pt x="95" y="7810"/>
                        <a:pt x="95" y="8096"/>
                        <a:pt x="191" y="8382"/>
                      </a:cubicBezTo>
                      <a:cubicBezTo>
                        <a:pt x="286" y="9049"/>
                        <a:pt x="286" y="9716"/>
                        <a:pt x="381" y="10477"/>
                      </a:cubicBezTo>
                      <a:cubicBezTo>
                        <a:pt x="381" y="10763"/>
                        <a:pt x="476" y="11144"/>
                        <a:pt x="476" y="11430"/>
                      </a:cubicBezTo>
                      <a:cubicBezTo>
                        <a:pt x="572" y="12383"/>
                        <a:pt x="762" y="13335"/>
                        <a:pt x="857" y="14288"/>
                      </a:cubicBezTo>
                      <a:cubicBezTo>
                        <a:pt x="857" y="14383"/>
                        <a:pt x="857" y="14478"/>
                        <a:pt x="953" y="14669"/>
                      </a:cubicBezTo>
                      <a:cubicBezTo>
                        <a:pt x="1143" y="15812"/>
                        <a:pt x="1334" y="16954"/>
                        <a:pt x="1524" y="18193"/>
                      </a:cubicBezTo>
                      <a:cubicBezTo>
                        <a:pt x="1619" y="18574"/>
                        <a:pt x="1715" y="19050"/>
                        <a:pt x="1715" y="19431"/>
                      </a:cubicBezTo>
                      <a:cubicBezTo>
                        <a:pt x="1905" y="20288"/>
                        <a:pt x="2096" y="21241"/>
                        <a:pt x="2191" y="22193"/>
                      </a:cubicBezTo>
                      <a:cubicBezTo>
                        <a:pt x="2286" y="22670"/>
                        <a:pt x="2381" y="23146"/>
                        <a:pt x="2477" y="23622"/>
                      </a:cubicBezTo>
                      <a:cubicBezTo>
                        <a:pt x="2667" y="24765"/>
                        <a:pt x="2953" y="25908"/>
                        <a:pt x="3143" y="27051"/>
                      </a:cubicBezTo>
                      <a:cubicBezTo>
                        <a:pt x="3239" y="27337"/>
                        <a:pt x="3239" y="27623"/>
                        <a:pt x="3334" y="27908"/>
                      </a:cubicBezTo>
                      <a:cubicBezTo>
                        <a:pt x="3620" y="29337"/>
                        <a:pt x="4001" y="30766"/>
                        <a:pt x="4286" y="32195"/>
                      </a:cubicBezTo>
                      <a:cubicBezTo>
                        <a:pt x="4382" y="32766"/>
                        <a:pt x="4572" y="33338"/>
                        <a:pt x="4667" y="33814"/>
                      </a:cubicBezTo>
                      <a:cubicBezTo>
                        <a:pt x="4858" y="34766"/>
                        <a:pt x="5144" y="35814"/>
                        <a:pt x="5334" y="36862"/>
                      </a:cubicBezTo>
                      <a:cubicBezTo>
                        <a:pt x="5525" y="37529"/>
                        <a:pt x="5620" y="38100"/>
                        <a:pt x="5810" y="38767"/>
                      </a:cubicBezTo>
                      <a:cubicBezTo>
                        <a:pt x="6096" y="39910"/>
                        <a:pt x="6382" y="41148"/>
                        <a:pt x="6668" y="42291"/>
                      </a:cubicBezTo>
                      <a:cubicBezTo>
                        <a:pt x="6763" y="42767"/>
                        <a:pt x="6858" y="43148"/>
                        <a:pt x="6953" y="43529"/>
                      </a:cubicBezTo>
                      <a:cubicBezTo>
                        <a:pt x="6953" y="43529"/>
                        <a:pt x="6953" y="43529"/>
                        <a:pt x="6953" y="43529"/>
                      </a:cubicBezTo>
                      <a:lnTo>
                        <a:pt x="6953" y="43529"/>
                      </a:lnTo>
                      <a:cubicBezTo>
                        <a:pt x="16097" y="80105"/>
                        <a:pt x="30671" y="126492"/>
                        <a:pt x="30671" y="126492"/>
                      </a:cubicBezTo>
                      <a:lnTo>
                        <a:pt x="278416" y="434816"/>
                      </a:lnTo>
                      <a:cubicBezTo>
                        <a:pt x="278416" y="434816"/>
                        <a:pt x="297085" y="439103"/>
                        <a:pt x="331470" y="415004"/>
                      </a:cubicBezTo>
                      <a:cubicBezTo>
                        <a:pt x="359950" y="395097"/>
                        <a:pt x="361950" y="376619"/>
                        <a:pt x="361950" y="376619"/>
                      </a:cubicBezTo>
                      <a:lnTo>
                        <a:pt x="116015" y="57722"/>
                      </a:lnTo>
                      <a:cubicBezTo>
                        <a:pt x="116110" y="57912"/>
                        <a:pt x="73628" y="32480"/>
                        <a:pt x="40196" y="15335"/>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77" name="Graphic 90">
                <a:extLst>
                  <a:ext uri="{FF2B5EF4-FFF2-40B4-BE49-F238E27FC236}">
                    <a16:creationId xmlns:a16="http://schemas.microsoft.com/office/drawing/2014/main" id="{34A25877-0D86-4D8D-A243-85A814F10295}"/>
                  </a:ext>
                </a:extLst>
              </p:cNvPr>
              <p:cNvGrpSpPr/>
              <p:nvPr/>
            </p:nvGrpSpPr>
            <p:grpSpPr>
              <a:xfrm>
                <a:off x="5865590" y="2809579"/>
                <a:ext cx="226980" cy="507214"/>
                <a:chOff x="5865590" y="2809579"/>
                <a:chExt cx="226980" cy="507214"/>
              </a:xfrm>
            </p:grpSpPr>
            <p:sp>
              <p:nvSpPr>
                <p:cNvPr id="278" name="Freeform: Shape 277">
                  <a:extLst>
                    <a:ext uri="{FF2B5EF4-FFF2-40B4-BE49-F238E27FC236}">
                      <a16:creationId xmlns:a16="http://schemas.microsoft.com/office/drawing/2014/main" id="{91AAE418-2362-42E1-92C2-D34A835C7BFF}"/>
                    </a:ext>
                  </a:extLst>
                </p:cNvPr>
                <p:cNvSpPr/>
                <p:nvPr/>
              </p:nvSpPr>
              <p:spPr>
                <a:xfrm>
                  <a:off x="5865590" y="2809579"/>
                  <a:ext cx="103536" cy="151551"/>
                </a:xfrm>
                <a:custGeom>
                  <a:avLst/>
                  <a:gdLst>
                    <a:gd name="connsiteX0" fmla="*/ 0 w 103536"/>
                    <a:gd name="connsiteY0" fmla="*/ 128882 h 151551"/>
                    <a:gd name="connsiteX1" fmla="*/ 14669 w 103536"/>
                    <a:gd name="connsiteY1" fmla="*/ 104 h 151551"/>
                    <a:gd name="connsiteX2" fmla="*/ 103537 w 103536"/>
                    <a:gd name="connsiteY2" fmla="*/ 93068 h 151551"/>
                    <a:gd name="connsiteX3" fmla="*/ 74962 w 103536"/>
                    <a:gd name="connsiteY3" fmla="*/ 131740 h 151551"/>
                    <a:gd name="connsiteX4" fmla="*/ 34671 w 103536"/>
                    <a:gd name="connsiteY4" fmla="*/ 151552 h 151551"/>
                    <a:gd name="connsiteX5" fmla="*/ 0 w 103536"/>
                    <a:gd name="connsiteY5" fmla="*/ 128882 h 15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36" h="151551">
                      <a:moveTo>
                        <a:pt x="0" y="128882"/>
                      </a:moveTo>
                      <a:cubicBezTo>
                        <a:pt x="0" y="128882"/>
                        <a:pt x="5048" y="3914"/>
                        <a:pt x="14669" y="104"/>
                      </a:cubicBezTo>
                      <a:cubicBezTo>
                        <a:pt x="24289" y="-3610"/>
                        <a:pt x="103537" y="93068"/>
                        <a:pt x="103537" y="93068"/>
                      </a:cubicBezTo>
                      <a:cubicBezTo>
                        <a:pt x="103537" y="93068"/>
                        <a:pt x="96203" y="117643"/>
                        <a:pt x="74962" y="131740"/>
                      </a:cubicBezTo>
                      <a:cubicBezTo>
                        <a:pt x="53721" y="145837"/>
                        <a:pt x="34671" y="151552"/>
                        <a:pt x="34671" y="151552"/>
                      </a:cubicBezTo>
                      <a:lnTo>
                        <a:pt x="0" y="128882"/>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9" name="Freeform: Shape 278">
                  <a:extLst>
                    <a:ext uri="{FF2B5EF4-FFF2-40B4-BE49-F238E27FC236}">
                      <a16:creationId xmlns:a16="http://schemas.microsoft.com/office/drawing/2014/main" id="{0332F11A-622E-4D6D-8738-087B1E2E6F5C}"/>
                    </a:ext>
                  </a:extLst>
                </p:cNvPr>
                <p:cNvSpPr/>
                <p:nvPr/>
              </p:nvSpPr>
              <p:spPr>
                <a:xfrm>
                  <a:off x="5865590" y="2902647"/>
                  <a:ext cx="226980" cy="414146"/>
                </a:xfrm>
                <a:custGeom>
                  <a:avLst/>
                  <a:gdLst>
                    <a:gd name="connsiteX0" fmla="*/ 0 w 226980"/>
                    <a:gd name="connsiteY0" fmla="*/ 35814 h 414146"/>
                    <a:gd name="connsiteX1" fmla="*/ 128683 w 226980"/>
                    <a:gd name="connsiteY1" fmla="*/ 409765 h 414146"/>
                    <a:gd name="connsiteX2" fmla="*/ 185356 w 226980"/>
                    <a:gd name="connsiteY2" fmla="*/ 409099 h 414146"/>
                    <a:gd name="connsiteX3" fmla="*/ 226981 w 226980"/>
                    <a:gd name="connsiteY3" fmla="*/ 383286 h 414146"/>
                    <a:gd name="connsiteX4" fmla="*/ 103537 w 226980"/>
                    <a:gd name="connsiteY4" fmla="*/ 0 h 414146"/>
                    <a:gd name="connsiteX5" fmla="*/ 57245 w 226980"/>
                    <a:gd name="connsiteY5" fmla="*/ 31337 h 414146"/>
                    <a:gd name="connsiteX6" fmla="*/ 0 w 226980"/>
                    <a:gd name="connsiteY6" fmla="*/ 35814 h 41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0" h="414146">
                      <a:moveTo>
                        <a:pt x="0" y="35814"/>
                      </a:moveTo>
                      <a:lnTo>
                        <a:pt x="128683" y="409765"/>
                      </a:lnTo>
                      <a:cubicBezTo>
                        <a:pt x="128683" y="409765"/>
                        <a:pt x="144875" y="420053"/>
                        <a:pt x="185356" y="409099"/>
                      </a:cubicBezTo>
                      <a:cubicBezTo>
                        <a:pt x="218885" y="400050"/>
                        <a:pt x="226981" y="383286"/>
                        <a:pt x="226981" y="383286"/>
                      </a:cubicBezTo>
                      <a:lnTo>
                        <a:pt x="103537" y="0"/>
                      </a:lnTo>
                      <a:cubicBezTo>
                        <a:pt x="103537" y="0"/>
                        <a:pt x="93345" y="18860"/>
                        <a:pt x="57245" y="31337"/>
                      </a:cubicBezTo>
                      <a:cubicBezTo>
                        <a:pt x="28861" y="41148"/>
                        <a:pt x="0" y="35814"/>
                        <a:pt x="0" y="35814"/>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0" name="Freeform: Shape 279">
                  <a:extLst>
                    <a:ext uri="{FF2B5EF4-FFF2-40B4-BE49-F238E27FC236}">
                      <a16:creationId xmlns:a16="http://schemas.microsoft.com/office/drawing/2014/main" id="{A966A130-3FF8-4442-9E76-7D2F88708C06}"/>
                    </a:ext>
                  </a:extLst>
                </p:cNvPr>
                <p:cNvSpPr/>
                <p:nvPr/>
              </p:nvSpPr>
              <p:spPr>
                <a:xfrm>
                  <a:off x="5871305" y="2809585"/>
                  <a:ext cx="40766" cy="43352"/>
                </a:xfrm>
                <a:custGeom>
                  <a:avLst/>
                  <a:gdLst>
                    <a:gd name="connsiteX0" fmla="*/ 28099 w 40766"/>
                    <a:gd name="connsiteY0" fmla="*/ 38008 h 43352"/>
                    <a:gd name="connsiteX1" fmla="*/ 40767 w 40766"/>
                    <a:gd name="connsiteY1" fmla="*/ 27340 h 43352"/>
                    <a:gd name="connsiteX2" fmla="*/ 8953 w 40766"/>
                    <a:gd name="connsiteY2" fmla="*/ 98 h 43352"/>
                    <a:gd name="connsiteX3" fmla="*/ 0 w 40766"/>
                    <a:gd name="connsiteY3" fmla="*/ 42770 h 43352"/>
                    <a:gd name="connsiteX4" fmla="*/ 28099 w 40766"/>
                    <a:gd name="connsiteY4" fmla="*/ 38008 h 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6" h="43352">
                      <a:moveTo>
                        <a:pt x="28099" y="38008"/>
                      </a:moveTo>
                      <a:cubicBezTo>
                        <a:pt x="33242" y="35150"/>
                        <a:pt x="37338" y="31531"/>
                        <a:pt x="40767" y="27340"/>
                      </a:cubicBezTo>
                      <a:cubicBezTo>
                        <a:pt x="25622" y="11147"/>
                        <a:pt x="12478" y="-1235"/>
                        <a:pt x="8953" y="98"/>
                      </a:cubicBezTo>
                      <a:cubicBezTo>
                        <a:pt x="5334" y="1527"/>
                        <a:pt x="2381" y="20101"/>
                        <a:pt x="0" y="42770"/>
                      </a:cubicBezTo>
                      <a:cubicBezTo>
                        <a:pt x="9525" y="44390"/>
                        <a:pt x="20002" y="42580"/>
                        <a:pt x="28099" y="38008"/>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81" name="Graphic 90">
                <a:extLst>
                  <a:ext uri="{FF2B5EF4-FFF2-40B4-BE49-F238E27FC236}">
                    <a16:creationId xmlns:a16="http://schemas.microsoft.com/office/drawing/2014/main" id="{34A25877-0D86-4D8D-A243-85A814F10295}"/>
                  </a:ext>
                </a:extLst>
              </p:cNvPr>
              <p:cNvGrpSpPr/>
              <p:nvPr/>
            </p:nvGrpSpPr>
            <p:grpSpPr>
              <a:xfrm>
                <a:off x="6071235" y="2861670"/>
                <a:ext cx="152876" cy="526438"/>
                <a:chOff x="6071235" y="2861670"/>
                <a:chExt cx="152876" cy="526438"/>
              </a:xfrm>
            </p:grpSpPr>
            <p:sp>
              <p:nvSpPr>
                <p:cNvPr id="282" name="Freeform: Shape 281">
                  <a:extLst>
                    <a:ext uri="{FF2B5EF4-FFF2-40B4-BE49-F238E27FC236}">
                      <a16:creationId xmlns:a16="http://schemas.microsoft.com/office/drawing/2014/main" id="{B33732DD-15C8-44FA-A62C-90D59C3A81F5}"/>
                    </a:ext>
                  </a:extLst>
                </p:cNvPr>
                <p:cNvSpPr/>
                <p:nvPr/>
              </p:nvSpPr>
              <p:spPr>
                <a:xfrm>
                  <a:off x="6071235" y="2861670"/>
                  <a:ext cx="108585" cy="152419"/>
                </a:xfrm>
                <a:custGeom>
                  <a:avLst/>
                  <a:gdLst>
                    <a:gd name="connsiteX0" fmla="*/ 0 w 108585"/>
                    <a:gd name="connsiteY0" fmla="*/ 123273 h 152419"/>
                    <a:gd name="connsiteX1" fmla="*/ 40100 w 108585"/>
                    <a:gd name="connsiteY1" fmla="*/ 20 h 152419"/>
                    <a:gd name="connsiteX2" fmla="*/ 108585 w 108585"/>
                    <a:gd name="connsiteY2" fmla="*/ 108890 h 152419"/>
                    <a:gd name="connsiteX3" fmla="*/ 72866 w 108585"/>
                    <a:gd name="connsiteY3" fmla="*/ 141085 h 152419"/>
                    <a:gd name="connsiteX4" fmla="*/ 29432 w 108585"/>
                    <a:gd name="connsiteY4" fmla="*/ 152420 h 152419"/>
                    <a:gd name="connsiteX5" fmla="*/ 0 w 108585"/>
                    <a:gd name="connsiteY5" fmla="*/ 123273 h 15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85" h="152419">
                      <a:moveTo>
                        <a:pt x="0" y="123273"/>
                      </a:moveTo>
                      <a:cubicBezTo>
                        <a:pt x="0" y="123273"/>
                        <a:pt x="29908" y="1829"/>
                        <a:pt x="40100" y="20"/>
                      </a:cubicBezTo>
                      <a:cubicBezTo>
                        <a:pt x="50292" y="-1695"/>
                        <a:pt x="108585" y="108890"/>
                        <a:pt x="108585" y="108890"/>
                      </a:cubicBezTo>
                      <a:cubicBezTo>
                        <a:pt x="108585" y="108890"/>
                        <a:pt x="96488" y="131560"/>
                        <a:pt x="72866" y="141085"/>
                      </a:cubicBezTo>
                      <a:cubicBezTo>
                        <a:pt x="49244" y="150610"/>
                        <a:pt x="29432" y="152420"/>
                        <a:pt x="29432" y="152420"/>
                      </a:cubicBezTo>
                      <a:lnTo>
                        <a:pt x="0" y="123273"/>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3" name="Freeform: Shape 282">
                  <a:extLst>
                    <a:ext uri="{FF2B5EF4-FFF2-40B4-BE49-F238E27FC236}">
                      <a16:creationId xmlns:a16="http://schemas.microsoft.com/office/drawing/2014/main" id="{C4D48F2D-5316-47DC-8E7B-D3E536193233}"/>
                    </a:ext>
                  </a:extLst>
                </p:cNvPr>
                <p:cNvSpPr/>
                <p:nvPr/>
              </p:nvSpPr>
              <p:spPr>
                <a:xfrm>
                  <a:off x="6071235" y="2970466"/>
                  <a:ext cx="152876" cy="417642"/>
                </a:xfrm>
                <a:custGeom>
                  <a:avLst/>
                  <a:gdLst>
                    <a:gd name="connsiteX0" fmla="*/ 0 w 152876"/>
                    <a:gd name="connsiteY0" fmla="*/ 14478 h 417642"/>
                    <a:gd name="connsiteX1" fmla="*/ 51340 w 152876"/>
                    <a:gd name="connsiteY1" fmla="*/ 406622 h 417642"/>
                    <a:gd name="connsiteX2" fmla="*/ 106966 w 152876"/>
                    <a:gd name="connsiteY2" fmla="*/ 417290 h 417642"/>
                    <a:gd name="connsiteX3" fmla="*/ 152876 w 152876"/>
                    <a:gd name="connsiteY3" fmla="*/ 400336 h 417642"/>
                    <a:gd name="connsiteX4" fmla="*/ 108585 w 152876"/>
                    <a:gd name="connsiteY4" fmla="*/ 0 h 417642"/>
                    <a:gd name="connsiteX5" fmla="*/ 56959 w 152876"/>
                    <a:gd name="connsiteY5" fmla="*/ 21431 h 417642"/>
                    <a:gd name="connsiteX6" fmla="*/ 0 w 152876"/>
                    <a:gd name="connsiteY6" fmla="*/ 14478 h 41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876" h="417642">
                      <a:moveTo>
                        <a:pt x="0" y="14478"/>
                      </a:moveTo>
                      <a:lnTo>
                        <a:pt x="51340" y="406622"/>
                      </a:lnTo>
                      <a:cubicBezTo>
                        <a:pt x="51340" y="406622"/>
                        <a:pt x="65056" y="419957"/>
                        <a:pt x="106966" y="417290"/>
                      </a:cubicBezTo>
                      <a:cubicBezTo>
                        <a:pt x="141637" y="415100"/>
                        <a:pt x="152876" y="400336"/>
                        <a:pt x="152876" y="400336"/>
                      </a:cubicBezTo>
                      <a:lnTo>
                        <a:pt x="108585" y="0"/>
                      </a:lnTo>
                      <a:cubicBezTo>
                        <a:pt x="108585" y="0"/>
                        <a:pt x="94869" y="16478"/>
                        <a:pt x="56959" y="21431"/>
                      </a:cubicBezTo>
                      <a:cubicBezTo>
                        <a:pt x="27337" y="25432"/>
                        <a:pt x="0" y="14478"/>
                        <a:pt x="0" y="14478"/>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4" name="Freeform: Shape 283">
                  <a:extLst>
                    <a:ext uri="{FF2B5EF4-FFF2-40B4-BE49-F238E27FC236}">
                      <a16:creationId xmlns:a16="http://schemas.microsoft.com/office/drawing/2014/main" id="{30C7EA90-8FEC-4E89-A5F2-A059E7B05E37}"/>
                    </a:ext>
                  </a:extLst>
                </p:cNvPr>
                <p:cNvSpPr/>
                <p:nvPr/>
              </p:nvSpPr>
              <p:spPr>
                <a:xfrm>
                  <a:off x="6094190" y="2861674"/>
                  <a:ext cx="42957" cy="42881"/>
                </a:xfrm>
                <a:custGeom>
                  <a:avLst/>
                  <a:gdLst>
                    <a:gd name="connsiteX0" fmla="*/ 28480 w 42957"/>
                    <a:gd name="connsiteY0" fmla="*/ 40974 h 42881"/>
                    <a:gd name="connsiteX1" fmla="*/ 42958 w 42957"/>
                    <a:gd name="connsiteY1" fmla="*/ 33068 h 42881"/>
                    <a:gd name="connsiteX2" fmla="*/ 17240 w 42957"/>
                    <a:gd name="connsiteY2" fmla="*/ 16 h 42881"/>
                    <a:gd name="connsiteX3" fmla="*/ 0 w 42957"/>
                    <a:gd name="connsiteY3" fmla="*/ 40021 h 42881"/>
                    <a:gd name="connsiteX4" fmla="*/ 28480 w 42957"/>
                    <a:gd name="connsiteY4" fmla="*/ 40974 h 4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57" h="42881">
                      <a:moveTo>
                        <a:pt x="28480" y="40974"/>
                      </a:moveTo>
                      <a:cubicBezTo>
                        <a:pt x="34004" y="39164"/>
                        <a:pt x="38767" y="36402"/>
                        <a:pt x="42958" y="33068"/>
                      </a:cubicBezTo>
                      <a:cubicBezTo>
                        <a:pt x="31337" y="14208"/>
                        <a:pt x="20955" y="-555"/>
                        <a:pt x="17240" y="16"/>
                      </a:cubicBezTo>
                      <a:cubicBezTo>
                        <a:pt x="13430" y="683"/>
                        <a:pt x="6763" y="18304"/>
                        <a:pt x="0" y="40021"/>
                      </a:cubicBezTo>
                      <a:cubicBezTo>
                        <a:pt x="8954" y="43450"/>
                        <a:pt x="19526" y="43831"/>
                        <a:pt x="28480" y="40974"/>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85" name="Graphic 90">
                <a:extLst>
                  <a:ext uri="{FF2B5EF4-FFF2-40B4-BE49-F238E27FC236}">
                    <a16:creationId xmlns:a16="http://schemas.microsoft.com/office/drawing/2014/main" id="{34A25877-0D86-4D8D-A243-85A814F10295}"/>
                  </a:ext>
                </a:extLst>
              </p:cNvPr>
              <p:cNvGrpSpPr/>
              <p:nvPr/>
            </p:nvGrpSpPr>
            <p:grpSpPr>
              <a:xfrm>
                <a:off x="5693867" y="2953034"/>
                <a:ext cx="305263" cy="471377"/>
                <a:chOff x="5693867" y="2953034"/>
                <a:chExt cx="305263" cy="471377"/>
              </a:xfrm>
            </p:grpSpPr>
            <p:sp>
              <p:nvSpPr>
                <p:cNvPr id="286" name="Freeform: Shape 285">
                  <a:extLst>
                    <a:ext uri="{FF2B5EF4-FFF2-40B4-BE49-F238E27FC236}">
                      <a16:creationId xmlns:a16="http://schemas.microsoft.com/office/drawing/2014/main" id="{FE8E74DA-A32A-4F16-89F9-C7EBA55A2536}"/>
                    </a:ext>
                  </a:extLst>
                </p:cNvPr>
                <p:cNvSpPr/>
                <p:nvPr/>
              </p:nvSpPr>
              <p:spPr>
                <a:xfrm>
                  <a:off x="5693867" y="2953034"/>
                  <a:ext cx="107810" cy="144780"/>
                </a:xfrm>
                <a:custGeom>
                  <a:avLst/>
                  <a:gdLst>
                    <a:gd name="connsiteX0" fmla="*/ 13513 w 107810"/>
                    <a:gd name="connsiteY0" fmla="*/ 129445 h 144780"/>
                    <a:gd name="connsiteX1" fmla="*/ 2178 w 107810"/>
                    <a:gd name="connsiteY1" fmla="*/ 286 h 144780"/>
                    <a:gd name="connsiteX2" fmla="*/ 107810 w 107810"/>
                    <a:gd name="connsiteY2" fmla="*/ 73629 h 144780"/>
                    <a:gd name="connsiteX3" fmla="*/ 87522 w 107810"/>
                    <a:gd name="connsiteY3" fmla="*/ 117253 h 144780"/>
                    <a:gd name="connsiteX4" fmla="*/ 51994 w 107810"/>
                    <a:gd name="connsiteY4" fmla="*/ 144781 h 144780"/>
                    <a:gd name="connsiteX5" fmla="*/ 13513 w 107810"/>
                    <a:gd name="connsiteY5" fmla="*/ 129445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810" h="144780">
                      <a:moveTo>
                        <a:pt x="13513" y="129445"/>
                      </a:moveTo>
                      <a:cubicBezTo>
                        <a:pt x="13513" y="129445"/>
                        <a:pt x="-6490" y="5906"/>
                        <a:pt x="2178" y="286"/>
                      </a:cubicBezTo>
                      <a:cubicBezTo>
                        <a:pt x="10846" y="-5333"/>
                        <a:pt x="107810" y="73629"/>
                        <a:pt x="107810" y="73629"/>
                      </a:cubicBezTo>
                      <a:cubicBezTo>
                        <a:pt x="107810" y="73629"/>
                        <a:pt x="105524" y="99251"/>
                        <a:pt x="87522" y="117253"/>
                      </a:cubicBezTo>
                      <a:cubicBezTo>
                        <a:pt x="69520" y="135256"/>
                        <a:pt x="51994" y="144781"/>
                        <a:pt x="51994" y="144781"/>
                      </a:cubicBezTo>
                      <a:lnTo>
                        <a:pt x="13513" y="129445"/>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7" name="Freeform: Shape 286">
                  <a:extLst>
                    <a:ext uri="{FF2B5EF4-FFF2-40B4-BE49-F238E27FC236}">
                      <a16:creationId xmlns:a16="http://schemas.microsoft.com/office/drawing/2014/main" id="{E6829D63-E8A6-4FB4-9D2D-43A07D17823C}"/>
                    </a:ext>
                  </a:extLst>
                </p:cNvPr>
                <p:cNvSpPr/>
                <p:nvPr/>
              </p:nvSpPr>
              <p:spPr>
                <a:xfrm>
                  <a:off x="5707379" y="3026758"/>
                  <a:ext cx="291750" cy="397653"/>
                </a:xfrm>
                <a:custGeom>
                  <a:avLst/>
                  <a:gdLst>
                    <a:gd name="connsiteX0" fmla="*/ 0 w 291750"/>
                    <a:gd name="connsiteY0" fmla="*/ 55721 h 397653"/>
                    <a:gd name="connsiteX1" fmla="*/ 200787 w 291750"/>
                    <a:gd name="connsiteY1" fmla="*/ 396431 h 397653"/>
                    <a:gd name="connsiteX2" fmla="*/ 256127 w 291750"/>
                    <a:gd name="connsiteY2" fmla="*/ 384524 h 397653"/>
                    <a:gd name="connsiteX3" fmla="*/ 291751 w 291750"/>
                    <a:gd name="connsiteY3" fmla="*/ 350996 h 397653"/>
                    <a:gd name="connsiteX4" fmla="*/ 94298 w 291750"/>
                    <a:gd name="connsiteY4" fmla="*/ 0 h 397653"/>
                    <a:gd name="connsiteX5" fmla="*/ 55150 w 291750"/>
                    <a:gd name="connsiteY5" fmla="*/ 39910 h 397653"/>
                    <a:gd name="connsiteX6" fmla="*/ 0 w 291750"/>
                    <a:gd name="connsiteY6" fmla="*/ 55721 h 39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0" h="397653">
                      <a:moveTo>
                        <a:pt x="0" y="55721"/>
                      </a:moveTo>
                      <a:lnTo>
                        <a:pt x="200787" y="396431"/>
                      </a:lnTo>
                      <a:cubicBezTo>
                        <a:pt x="200787" y="396431"/>
                        <a:pt x="218694" y="403289"/>
                        <a:pt x="256127" y="384524"/>
                      </a:cubicBezTo>
                      <a:cubicBezTo>
                        <a:pt x="287179" y="368998"/>
                        <a:pt x="291751" y="350996"/>
                        <a:pt x="291751" y="350996"/>
                      </a:cubicBezTo>
                      <a:lnTo>
                        <a:pt x="94298" y="0"/>
                      </a:lnTo>
                      <a:cubicBezTo>
                        <a:pt x="94298" y="0"/>
                        <a:pt x="88106" y="20479"/>
                        <a:pt x="55150" y="39910"/>
                      </a:cubicBezTo>
                      <a:cubicBezTo>
                        <a:pt x="29432" y="55150"/>
                        <a:pt x="0" y="55721"/>
                        <a:pt x="0" y="55721"/>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8" name="Freeform: Shape 287">
                  <a:extLst>
                    <a:ext uri="{FF2B5EF4-FFF2-40B4-BE49-F238E27FC236}">
                      <a16:creationId xmlns:a16="http://schemas.microsoft.com/office/drawing/2014/main" id="{63D09830-E973-4DC8-B12C-32C4940E7CD9}"/>
                    </a:ext>
                  </a:extLst>
                </p:cNvPr>
                <p:cNvSpPr/>
                <p:nvPr/>
              </p:nvSpPr>
              <p:spPr>
                <a:xfrm>
                  <a:off x="5693968" y="2953126"/>
                  <a:ext cx="38748" cy="43819"/>
                </a:xfrm>
                <a:custGeom>
                  <a:avLst/>
                  <a:gdLst>
                    <a:gd name="connsiteX0" fmla="*/ 28461 w 38748"/>
                    <a:gd name="connsiteY0" fmla="*/ 33532 h 43819"/>
                    <a:gd name="connsiteX1" fmla="*/ 38748 w 38748"/>
                    <a:gd name="connsiteY1" fmla="*/ 20578 h 43819"/>
                    <a:gd name="connsiteX2" fmla="*/ 2172 w 38748"/>
                    <a:gd name="connsiteY2" fmla="*/ 290 h 43819"/>
                    <a:gd name="connsiteX3" fmla="*/ 1982 w 38748"/>
                    <a:gd name="connsiteY3" fmla="*/ 43819 h 43819"/>
                    <a:gd name="connsiteX4" fmla="*/ 28461 w 38748"/>
                    <a:gd name="connsiteY4" fmla="*/ 33532 h 4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8" h="43819">
                      <a:moveTo>
                        <a:pt x="28461" y="33532"/>
                      </a:moveTo>
                      <a:cubicBezTo>
                        <a:pt x="32843" y="29722"/>
                        <a:pt x="36177" y="25341"/>
                        <a:pt x="38748" y="20578"/>
                      </a:cubicBezTo>
                      <a:cubicBezTo>
                        <a:pt x="20746" y="7719"/>
                        <a:pt x="5316" y="-1806"/>
                        <a:pt x="2172" y="290"/>
                      </a:cubicBezTo>
                      <a:cubicBezTo>
                        <a:pt x="-1066" y="2385"/>
                        <a:pt x="-304" y="21245"/>
                        <a:pt x="1982" y="43819"/>
                      </a:cubicBezTo>
                      <a:cubicBezTo>
                        <a:pt x="11507" y="43438"/>
                        <a:pt x="21413" y="39723"/>
                        <a:pt x="28461" y="33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89" name="Freeform: Shape 288">
                <a:extLst>
                  <a:ext uri="{FF2B5EF4-FFF2-40B4-BE49-F238E27FC236}">
                    <a16:creationId xmlns:a16="http://schemas.microsoft.com/office/drawing/2014/main" id="{B0F09740-1405-47CA-B201-96CEB0B56E71}"/>
                  </a:ext>
                </a:extLst>
              </p:cNvPr>
              <p:cNvSpPr/>
              <p:nvPr/>
            </p:nvSpPr>
            <p:spPr>
              <a:xfrm>
                <a:off x="5517546" y="3181495"/>
                <a:ext cx="1144333" cy="489627"/>
              </a:xfrm>
              <a:custGeom>
                <a:avLst/>
                <a:gdLst>
                  <a:gd name="connsiteX0" fmla="*/ 0 w 1144333"/>
                  <a:gd name="connsiteY0" fmla="*/ 83198 h 489627"/>
                  <a:gd name="connsiteX1" fmla="*/ 582930 w 1144333"/>
                  <a:gd name="connsiteY1" fmla="*/ 1664 h 489627"/>
                  <a:gd name="connsiteX2" fmla="*/ 1144334 w 1144333"/>
                  <a:gd name="connsiteY2" fmla="*/ 67767 h 489627"/>
                  <a:gd name="connsiteX3" fmla="*/ 606838 w 1144333"/>
                  <a:gd name="connsiteY3" fmla="*/ 488773 h 489627"/>
                  <a:gd name="connsiteX4" fmla="*/ 0 w 1144333"/>
                  <a:gd name="connsiteY4" fmla="*/ 83198 h 48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333" h="489627">
                    <a:moveTo>
                      <a:pt x="0" y="83198"/>
                    </a:moveTo>
                    <a:cubicBezTo>
                      <a:pt x="0" y="83198"/>
                      <a:pt x="219742" y="-13767"/>
                      <a:pt x="582930" y="1664"/>
                    </a:cubicBezTo>
                    <a:cubicBezTo>
                      <a:pt x="946023" y="17094"/>
                      <a:pt x="1144334" y="67767"/>
                      <a:pt x="1144334" y="67767"/>
                    </a:cubicBezTo>
                    <a:cubicBezTo>
                      <a:pt x="1144334" y="67767"/>
                      <a:pt x="1063085" y="468961"/>
                      <a:pt x="606838" y="488773"/>
                    </a:cubicBezTo>
                    <a:cubicBezTo>
                      <a:pt x="90488" y="511252"/>
                      <a:pt x="0" y="83198"/>
                      <a:pt x="0" y="83198"/>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0" name="Freeform: Shape 289">
                <a:extLst>
                  <a:ext uri="{FF2B5EF4-FFF2-40B4-BE49-F238E27FC236}">
                    <a16:creationId xmlns:a16="http://schemas.microsoft.com/office/drawing/2014/main" id="{FB82D721-D5D6-49A9-86B6-21666B48D294}"/>
                  </a:ext>
                </a:extLst>
              </p:cNvPr>
              <p:cNvSpPr/>
              <p:nvPr/>
            </p:nvSpPr>
            <p:spPr>
              <a:xfrm>
                <a:off x="5517546" y="3181495"/>
                <a:ext cx="1144333" cy="489627"/>
              </a:xfrm>
              <a:custGeom>
                <a:avLst/>
                <a:gdLst>
                  <a:gd name="connsiteX0" fmla="*/ 0 w 1144333"/>
                  <a:gd name="connsiteY0" fmla="*/ 83198 h 489627"/>
                  <a:gd name="connsiteX1" fmla="*/ 582930 w 1144333"/>
                  <a:gd name="connsiteY1" fmla="*/ 1664 h 489627"/>
                  <a:gd name="connsiteX2" fmla="*/ 1144334 w 1144333"/>
                  <a:gd name="connsiteY2" fmla="*/ 67767 h 489627"/>
                  <a:gd name="connsiteX3" fmla="*/ 606838 w 1144333"/>
                  <a:gd name="connsiteY3" fmla="*/ 488773 h 489627"/>
                  <a:gd name="connsiteX4" fmla="*/ 0 w 1144333"/>
                  <a:gd name="connsiteY4" fmla="*/ 83198 h 48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333" h="489627">
                    <a:moveTo>
                      <a:pt x="0" y="83198"/>
                    </a:moveTo>
                    <a:cubicBezTo>
                      <a:pt x="0" y="83198"/>
                      <a:pt x="219742" y="-13767"/>
                      <a:pt x="582930" y="1664"/>
                    </a:cubicBezTo>
                    <a:cubicBezTo>
                      <a:pt x="946023" y="17094"/>
                      <a:pt x="1144334" y="67767"/>
                      <a:pt x="1144334" y="67767"/>
                    </a:cubicBezTo>
                    <a:cubicBezTo>
                      <a:pt x="1144334" y="67767"/>
                      <a:pt x="1063085" y="468961"/>
                      <a:pt x="606838" y="488773"/>
                    </a:cubicBezTo>
                    <a:cubicBezTo>
                      <a:pt x="90488" y="511252"/>
                      <a:pt x="0" y="83198"/>
                      <a:pt x="0" y="83198"/>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1" name="Freeform: Shape 290">
                <a:extLst>
                  <a:ext uri="{FF2B5EF4-FFF2-40B4-BE49-F238E27FC236}">
                    <a16:creationId xmlns:a16="http://schemas.microsoft.com/office/drawing/2014/main" id="{3D57F6AE-8F7D-4687-BD29-9DD6DE030C2C}"/>
                  </a:ext>
                </a:extLst>
              </p:cNvPr>
              <p:cNvSpPr/>
              <p:nvPr/>
            </p:nvSpPr>
            <p:spPr>
              <a:xfrm>
                <a:off x="5516278" y="3241344"/>
                <a:ext cx="1159961" cy="446573"/>
              </a:xfrm>
              <a:custGeom>
                <a:avLst/>
                <a:gdLst>
                  <a:gd name="connsiteX0" fmla="*/ 30 w 1159961"/>
                  <a:gd name="connsiteY0" fmla="*/ 16872 h 446573"/>
                  <a:gd name="connsiteX1" fmla="*/ 42416 w 1159961"/>
                  <a:gd name="connsiteY1" fmla="*/ 146126 h 446573"/>
                  <a:gd name="connsiteX2" fmla="*/ 121664 w 1159961"/>
                  <a:gd name="connsiteY2" fmla="*/ 258807 h 446573"/>
                  <a:gd name="connsiteX3" fmla="*/ 362075 w 1159961"/>
                  <a:gd name="connsiteY3" fmla="*/ 413779 h 446573"/>
                  <a:gd name="connsiteX4" fmla="*/ 963198 w 1159961"/>
                  <a:gd name="connsiteY4" fmla="*/ 317100 h 446573"/>
                  <a:gd name="connsiteX5" fmla="*/ 1159794 w 1159961"/>
                  <a:gd name="connsiteY5" fmla="*/ 13538 h 446573"/>
                  <a:gd name="connsiteX6" fmla="*/ 1139030 w 1159961"/>
                  <a:gd name="connsiteY6" fmla="*/ 7823 h 446573"/>
                  <a:gd name="connsiteX7" fmla="*/ 983010 w 1159961"/>
                  <a:gd name="connsiteY7" fmla="*/ 273952 h 446573"/>
                  <a:gd name="connsiteX8" fmla="*/ 708690 w 1159961"/>
                  <a:gd name="connsiteY8" fmla="*/ 409588 h 446573"/>
                  <a:gd name="connsiteX9" fmla="*/ 405986 w 1159961"/>
                  <a:gd name="connsiteY9" fmla="*/ 407302 h 446573"/>
                  <a:gd name="connsiteX10" fmla="*/ 161288 w 1159961"/>
                  <a:gd name="connsiteY10" fmla="*/ 272904 h 446573"/>
                  <a:gd name="connsiteX11" fmla="*/ 66038 w 1159961"/>
                  <a:gd name="connsiteY11" fmla="*/ 155746 h 446573"/>
                  <a:gd name="connsiteX12" fmla="*/ 8603 w 1159961"/>
                  <a:gd name="connsiteY12" fmla="*/ 15729 h 446573"/>
                  <a:gd name="connsiteX13" fmla="*/ 30 w 1159961"/>
                  <a:gd name="connsiteY13" fmla="*/ 16872 h 446573"/>
                  <a:gd name="connsiteX14" fmla="*/ 30 w 1159961"/>
                  <a:gd name="connsiteY14" fmla="*/ 16872 h 44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9961" h="446573">
                    <a:moveTo>
                      <a:pt x="30" y="16872"/>
                    </a:moveTo>
                    <a:cubicBezTo>
                      <a:pt x="5174" y="62211"/>
                      <a:pt x="21938" y="105454"/>
                      <a:pt x="42416" y="146126"/>
                    </a:cubicBezTo>
                    <a:cubicBezTo>
                      <a:pt x="63181" y="187274"/>
                      <a:pt x="90327" y="225088"/>
                      <a:pt x="121664" y="258807"/>
                    </a:cubicBezTo>
                    <a:cubicBezTo>
                      <a:pt x="187196" y="329387"/>
                      <a:pt x="270921" y="382918"/>
                      <a:pt x="362075" y="413779"/>
                    </a:cubicBezTo>
                    <a:cubicBezTo>
                      <a:pt x="561338" y="481311"/>
                      <a:pt x="794606" y="442354"/>
                      <a:pt x="963198" y="317100"/>
                    </a:cubicBezTo>
                    <a:cubicBezTo>
                      <a:pt x="1061687" y="243948"/>
                      <a:pt x="1139601" y="136506"/>
                      <a:pt x="1159794" y="13538"/>
                    </a:cubicBezTo>
                    <a:cubicBezTo>
                      <a:pt x="1161985" y="108"/>
                      <a:pt x="1141982" y="-5988"/>
                      <a:pt x="1139030" y="7823"/>
                    </a:cubicBezTo>
                    <a:cubicBezTo>
                      <a:pt x="1116646" y="112217"/>
                      <a:pt x="1064068" y="203943"/>
                      <a:pt x="983010" y="273952"/>
                    </a:cubicBezTo>
                    <a:cubicBezTo>
                      <a:pt x="905000" y="341389"/>
                      <a:pt x="808989" y="386823"/>
                      <a:pt x="708690" y="409588"/>
                    </a:cubicBezTo>
                    <a:cubicBezTo>
                      <a:pt x="609440" y="432067"/>
                      <a:pt x="504855" y="431971"/>
                      <a:pt x="405986" y="407302"/>
                    </a:cubicBezTo>
                    <a:cubicBezTo>
                      <a:pt x="315022" y="384537"/>
                      <a:pt x="229773" y="336817"/>
                      <a:pt x="161288" y="272904"/>
                    </a:cubicBezTo>
                    <a:cubicBezTo>
                      <a:pt x="124331" y="238328"/>
                      <a:pt x="92423" y="198895"/>
                      <a:pt x="66038" y="155746"/>
                    </a:cubicBezTo>
                    <a:cubicBezTo>
                      <a:pt x="39273" y="112027"/>
                      <a:pt x="22604" y="64878"/>
                      <a:pt x="8603" y="15729"/>
                    </a:cubicBezTo>
                    <a:cubicBezTo>
                      <a:pt x="7174" y="11252"/>
                      <a:pt x="-541" y="11919"/>
                      <a:pt x="30" y="16872"/>
                    </a:cubicBezTo>
                    <a:lnTo>
                      <a:pt x="30" y="16872"/>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2" name="Freeform: Shape 291">
                <a:extLst>
                  <a:ext uri="{FF2B5EF4-FFF2-40B4-BE49-F238E27FC236}">
                    <a16:creationId xmlns:a16="http://schemas.microsoft.com/office/drawing/2014/main" id="{3719F702-F43F-44C8-8594-054FC3CF9E7F}"/>
                  </a:ext>
                </a:extLst>
              </p:cNvPr>
              <p:cNvSpPr/>
              <p:nvPr/>
            </p:nvSpPr>
            <p:spPr>
              <a:xfrm>
                <a:off x="5517451" y="3181399"/>
                <a:ext cx="1144333" cy="405714"/>
              </a:xfrm>
              <a:custGeom>
                <a:avLst/>
                <a:gdLst>
                  <a:gd name="connsiteX0" fmla="*/ 222409 w 1144333"/>
                  <a:gd name="connsiteY0" fmla="*/ 367138 h 405714"/>
                  <a:gd name="connsiteX1" fmla="*/ 190881 w 1144333"/>
                  <a:gd name="connsiteY1" fmla="*/ 232455 h 405714"/>
                  <a:gd name="connsiteX2" fmla="*/ 356997 w 1144333"/>
                  <a:gd name="connsiteY2" fmla="*/ 90818 h 405714"/>
                  <a:gd name="connsiteX3" fmla="*/ 704850 w 1144333"/>
                  <a:gd name="connsiteY3" fmla="*/ 50146 h 405714"/>
                  <a:gd name="connsiteX4" fmla="*/ 889921 w 1144333"/>
                  <a:gd name="connsiteY4" fmla="*/ 51385 h 405714"/>
                  <a:gd name="connsiteX5" fmla="*/ 1041559 w 1144333"/>
                  <a:gd name="connsiteY5" fmla="*/ 69958 h 405714"/>
                  <a:gd name="connsiteX6" fmla="*/ 1140143 w 1144333"/>
                  <a:gd name="connsiteY6" fmla="*/ 84436 h 405714"/>
                  <a:gd name="connsiteX7" fmla="*/ 1144334 w 1144333"/>
                  <a:gd name="connsiteY7" fmla="*/ 67768 h 405714"/>
                  <a:gd name="connsiteX8" fmla="*/ 582930 w 1144333"/>
                  <a:gd name="connsiteY8" fmla="*/ 1664 h 405714"/>
                  <a:gd name="connsiteX9" fmla="*/ 0 w 1144333"/>
                  <a:gd name="connsiteY9" fmla="*/ 83198 h 405714"/>
                  <a:gd name="connsiteX10" fmla="*/ 239078 w 1144333"/>
                  <a:gd name="connsiteY10" fmla="*/ 405715 h 405714"/>
                  <a:gd name="connsiteX11" fmla="*/ 222409 w 1144333"/>
                  <a:gd name="connsiteY11" fmla="*/ 367138 h 40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4333" h="405714">
                    <a:moveTo>
                      <a:pt x="222409" y="367138"/>
                    </a:moveTo>
                    <a:cubicBezTo>
                      <a:pt x="205930" y="326086"/>
                      <a:pt x="186881" y="277508"/>
                      <a:pt x="190881" y="232455"/>
                    </a:cubicBezTo>
                    <a:cubicBezTo>
                      <a:pt x="198596" y="146444"/>
                      <a:pt x="284702" y="110725"/>
                      <a:pt x="356997" y="90818"/>
                    </a:cubicBezTo>
                    <a:cubicBezTo>
                      <a:pt x="470440" y="59576"/>
                      <a:pt x="588264" y="57290"/>
                      <a:pt x="704850" y="50146"/>
                    </a:cubicBezTo>
                    <a:cubicBezTo>
                      <a:pt x="766477" y="46431"/>
                      <a:pt x="828389" y="46622"/>
                      <a:pt x="889921" y="51385"/>
                    </a:cubicBezTo>
                    <a:cubicBezTo>
                      <a:pt x="940784" y="55290"/>
                      <a:pt x="990886" y="64243"/>
                      <a:pt x="1041559" y="69958"/>
                    </a:cubicBezTo>
                    <a:cubicBezTo>
                      <a:pt x="1074515" y="73673"/>
                      <a:pt x="1107758" y="77293"/>
                      <a:pt x="1140143" y="84436"/>
                    </a:cubicBezTo>
                    <a:cubicBezTo>
                      <a:pt x="1143095" y="73864"/>
                      <a:pt x="1144334" y="67768"/>
                      <a:pt x="1144334" y="67768"/>
                    </a:cubicBezTo>
                    <a:cubicBezTo>
                      <a:pt x="1144334" y="67768"/>
                      <a:pt x="946023" y="17095"/>
                      <a:pt x="582930" y="1664"/>
                    </a:cubicBezTo>
                    <a:cubicBezTo>
                      <a:pt x="219837" y="-13767"/>
                      <a:pt x="0" y="83198"/>
                      <a:pt x="0" y="83198"/>
                    </a:cubicBezTo>
                    <a:cubicBezTo>
                      <a:pt x="0" y="83198"/>
                      <a:pt x="43053" y="286747"/>
                      <a:pt x="239078" y="405715"/>
                    </a:cubicBezTo>
                    <a:cubicBezTo>
                      <a:pt x="232982" y="392856"/>
                      <a:pt x="227457" y="379711"/>
                      <a:pt x="222409" y="36713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97" name="Graphic 495">
            <a:extLst>
              <a:ext uri="{FF2B5EF4-FFF2-40B4-BE49-F238E27FC236}">
                <a16:creationId xmlns:a16="http://schemas.microsoft.com/office/drawing/2014/main" id="{DC2796F4-A25A-4F33-AFD0-D28A777018D9}"/>
              </a:ext>
            </a:extLst>
          </p:cNvPr>
          <p:cNvGrpSpPr/>
          <p:nvPr/>
        </p:nvGrpSpPr>
        <p:grpSpPr>
          <a:xfrm rot="860097" flipH="1">
            <a:off x="2539682" y="4407188"/>
            <a:ext cx="1721418" cy="2708038"/>
            <a:chOff x="5562690" y="2528940"/>
            <a:chExt cx="1066328" cy="1800206"/>
          </a:xfrm>
        </p:grpSpPr>
        <p:grpSp>
          <p:nvGrpSpPr>
            <p:cNvPr id="498" name="Graphic 495">
              <a:extLst>
                <a:ext uri="{FF2B5EF4-FFF2-40B4-BE49-F238E27FC236}">
                  <a16:creationId xmlns:a16="http://schemas.microsoft.com/office/drawing/2014/main" id="{DC2796F4-A25A-4F33-AFD0-D28A777018D9}"/>
                </a:ext>
              </a:extLst>
            </p:cNvPr>
            <p:cNvGrpSpPr/>
            <p:nvPr/>
          </p:nvGrpSpPr>
          <p:grpSpPr>
            <a:xfrm>
              <a:off x="5629365" y="2547990"/>
              <a:ext cx="999653" cy="1781156"/>
              <a:chOff x="5629365" y="2547990"/>
              <a:chExt cx="999653" cy="1781156"/>
            </a:xfrm>
            <a:solidFill>
              <a:srgbClr val="353131"/>
            </a:solidFill>
          </p:grpSpPr>
          <p:sp>
            <p:nvSpPr>
              <p:cNvPr id="499" name="Freeform: Shape 498">
                <a:extLst>
                  <a:ext uri="{FF2B5EF4-FFF2-40B4-BE49-F238E27FC236}">
                    <a16:creationId xmlns:a16="http://schemas.microsoft.com/office/drawing/2014/main" id="{D37CF20B-CED4-43AF-B71C-326BA7C955C3}"/>
                  </a:ext>
                </a:extLst>
              </p:cNvPr>
              <p:cNvSpPr/>
              <p:nvPr/>
            </p:nvSpPr>
            <p:spPr>
              <a:xfrm>
                <a:off x="5810710" y="419719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8BCAD4F6-B531-4CC8-9082-F0802FCEB1F0}"/>
                  </a:ext>
                </a:extLst>
              </p:cNvPr>
              <p:cNvSpPr/>
              <p:nvPr/>
            </p:nvSpPr>
            <p:spPr>
              <a:xfrm>
                <a:off x="5872775" y="4243389"/>
                <a:ext cx="14581" cy="15737"/>
              </a:xfrm>
              <a:custGeom>
                <a:avLst/>
                <a:gdLst>
                  <a:gd name="connsiteX0" fmla="*/ 14341 w 14581"/>
                  <a:gd name="connsiteY0" fmla="*/ 13523 h 15737"/>
                  <a:gd name="connsiteX1" fmla="*/ 2626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6" y="378"/>
                    </a:cubicBezTo>
                    <a:cubicBezTo>
                      <a:pt x="1102" y="-860"/>
                      <a:pt x="-994" y="1235"/>
                      <a:pt x="530" y="2473"/>
                    </a:cubicBezTo>
                    <a:cubicBezTo>
                      <a:pt x="4912" y="6093"/>
                      <a:pt x="8626" y="10189"/>
                      <a:pt x="11769" y="15047"/>
                    </a:cubicBezTo>
                    <a:cubicBezTo>
                      <a:pt x="12722" y="16666"/>
                      <a:pt x="15389" y="15142"/>
                      <a:pt x="14341" y="13523"/>
                    </a:cubicBezTo>
                    <a:lnTo>
                      <a:pt x="14341" y="1352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AEDEBEB9-8AF5-4B5B-853E-BC7BC1038ABE}"/>
                  </a:ext>
                </a:extLst>
              </p:cNvPr>
              <p:cNvSpPr/>
              <p:nvPr/>
            </p:nvSpPr>
            <p:spPr>
              <a:xfrm>
                <a:off x="5878230" y="423147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186ABD29-426E-464E-8574-4A3ABF19E0B9}"/>
                  </a:ext>
                </a:extLst>
              </p:cNvPr>
              <p:cNvSpPr/>
              <p:nvPr/>
            </p:nvSpPr>
            <p:spPr>
              <a:xfrm>
                <a:off x="5858686" y="4248528"/>
                <a:ext cx="11453" cy="17270"/>
              </a:xfrm>
              <a:custGeom>
                <a:avLst/>
                <a:gdLst>
                  <a:gd name="connsiteX0" fmla="*/ 11381 w 11453"/>
                  <a:gd name="connsiteY0" fmla="*/ 15432 h 17270"/>
                  <a:gd name="connsiteX1" fmla="*/ 2523 w 11453"/>
                  <a:gd name="connsiteY1" fmla="*/ 478 h 17270"/>
                  <a:gd name="connsiteX2" fmla="*/ 427 w 11453"/>
                  <a:gd name="connsiteY2" fmla="*/ 2573 h 17270"/>
                  <a:gd name="connsiteX3" fmla="*/ 8428 w 11453"/>
                  <a:gd name="connsiteY3" fmla="*/ 16194 h 17270"/>
                  <a:gd name="connsiteX4" fmla="*/ 11381 w 11453"/>
                  <a:gd name="connsiteY4" fmla="*/ 15432 h 17270"/>
                  <a:gd name="connsiteX5" fmla="*/ 11381 w 11453"/>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3" h="17270">
                    <a:moveTo>
                      <a:pt x="11381" y="15432"/>
                    </a:moveTo>
                    <a:cubicBezTo>
                      <a:pt x="9571" y="9717"/>
                      <a:pt x="6618" y="4859"/>
                      <a:pt x="2523" y="478"/>
                    </a:cubicBezTo>
                    <a:cubicBezTo>
                      <a:pt x="1189" y="-951"/>
                      <a:pt x="-906" y="1145"/>
                      <a:pt x="427" y="2573"/>
                    </a:cubicBezTo>
                    <a:cubicBezTo>
                      <a:pt x="4237" y="6669"/>
                      <a:pt x="6714" y="10955"/>
                      <a:pt x="8428" y="16194"/>
                    </a:cubicBezTo>
                    <a:cubicBezTo>
                      <a:pt x="9000" y="18099"/>
                      <a:pt x="11952" y="17242"/>
                      <a:pt x="11381" y="15432"/>
                    </a:cubicBezTo>
                    <a:lnTo>
                      <a:pt x="11381" y="1543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F029E685-4904-419B-9426-0DF158C44536}"/>
                  </a:ext>
                </a:extLst>
              </p:cNvPr>
              <p:cNvSpPr/>
              <p:nvPr/>
            </p:nvSpPr>
            <p:spPr>
              <a:xfrm>
                <a:off x="5840740" y="425254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3FE0FF29-3823-4410-B456-74B2C3BFDDCF}"/>
                  </a:ext>
                </a:extLst>
              </p:cNvPr>
              <p:cNvSpPr/>
              <p:nvPr/>
            </p:nvSpPr>
            <p:spPr>
              <a:xfrm>
                <a:off x="5864568" y="419571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23F74CDA-2E91-4608-B27B-9ADC95D8D187}"/>
                  </a:ext>
                </a:extLst>
              </p:cNvPr>
              <p:cNvSpPr/>
              <p:nvPr/>
            </p:nvSpPr>
            <p:spPr>
              <a:xfrm>
                <a:off x="5899395" y="425993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1E64464D-E664-4A79-9182-DC097CCC2533}"/>
                  </a:ext>
                </a:extLst>
              </p:cNvPr>
              <p:cNvSpPr/>
              <p:nvPr/>
            </p:nvSpPr>
            <p:spPr>
              <a:xfrm>
                <a:off x="5810726" y="428557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27F4C890-43AF-4FC0-9F3C-84175E891E2B}"/>
                  </a:ext>
                </a:extLst>
              </p:cNvPr>
              <p:cNvSpPr/>
              <p:nvPr/>
            </p:nvSpPr>
            <p:spPr>
              <a:xfrm>
                <a:off x="6124289" y="422005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05C3FC69-BEC2-4034-9723-C98D1BC43641}"/>
                  </a:ext>
                </a:extLst>
              </p:cNvPr>
              <p:cNvSpPr/>
              <p:nvPr/>
            </p:nvSpPr>
            <p:spPr>
              <a:xfrm>
                <a:off x="6186487" y="426810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0" y="-622"/>
                      <a:pt x="15431" y="140"/>
                    </a:cubicBezTo>
                    <a:cubicBezTo>
                      <a:pt x="9906" y="2521"/>
                      <a:pt x="5049" y="5569"/>
                      <a:pt x="477" y="9474"/>
                    </a:cubicBezTo>
                    <a:cubicBezTo>
                      <a:pt x="-952" y="10712"/>
                      <a:pt x="1143" y="12808"/>
                      <a:pt x="2667" y="11570"/>
                    </a:cubicBezTo>
                    <a:lnTo>
                      <a:pt x="2667" y="115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F1F9C9E1-DDFD-4FF5-98AF-8EF22CD13C9F}"/>
                  </a:ext>
                </a:extLst>
              </p:cNvPr>
              <p:cNvSpPr/>
              <p:nvPr/>
            </p:nvSpPr>
            <p:spPr>
              <a:xfrm>
                <a:off x="6180497" y="425510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FD64E99F-AF11-4EF0-A0C5-738ADFD0F45C}"/>
                  </a:ext>
                </a:extLst>
              </p:cNvPr>
              <p:cNvSpPr/>
              <p:nvPr/>
            </p:nvSpPr>
            <p:spPr>
              <a:xfrm>
                <a:off x="6201100" y="427715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3"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97E7D92B-42CB-43DF-89B2-B184819890E8}"/>
                  </a:ext>
                </a:extLst>
              </p:cNvPr>
              <p:cNvSpPr/>
              <p:nvPr/>
            </p:nvSpPr>
            <p:spPr>
              <a:xfrm>
                <a:off x="6216312" y="4286041"/>
                <a:ext cx="15980" cy="11920"/>
              </a:xfrm>
              <a:custGeom>
                <a:avLst/>
                <a:gdLst>
                  <a:gd name="connsiteX0" fmla="*/ 2656 w 15980"/>
                  <a:gd name="connsiteY0" fmla="*/ 11543 h 11920"/>
                  <a:gd name="connsiteX1" fmla="*/ 15229 w 15980"/>
                  <a:gd name="connsiteY1" fmla="*/ 2780 h 11920"/>
                  <a:gd name="connsiteX2" fmla="*/ 13704 w 15980"/>
                  <a:gd name="connsiteY2" fmla="*/ 208 h 11920"/>
                  <a:gd name="connsiteX3" fmla="*/ 465 w 15980"/>
                  <a:gd name="connsiteY3" fmla="*/ 9447 h 11920"/>
                  <a:gd name="connsiteX4" fmla="*/ 2656 w 15980"/>
                  <a:gd name="connsiteY4" fmla="*/ 11543 h 11920"/>
                  <a:gd name="connsiteX5" fmla="*/ 2656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6" y="11543"/>
                    </a:moveTo>
                    <a:cubicBezTo>
                      <a:pt x="6561" y="8114"/>
                      <a:pt x="10752" y="5256"/>
                      <a:pt x="15229" y="2780"/>
                    </a:cubicBezTo>
                    <a:cubicBezTo>
                      <a:pt x="16943" y="1827"/>
                      <a:pt x="15419" y="-744"/>
                      <a:pt x="13704" y="208"/>
                    </a:cubicBezTo>
                    <a:cubicBezTo>
                      <a:pt x="8942" y="2875"/>
                      <a:pt x="4560" y="5923"/>
                      <a:pt x="465" y="9447"/>
                    </a:cubicBezTo>
                    <a:cubicBezTo>
                      <a:pt x="-964" y="10686"/>
                      <a:pt x="1227" y="12781"/>
                      <a:pt x="2656" y="11543"/>
                    </a:cubicBezTo>
                    <a:lnTo>
                      <a:pt x="2656" y="115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F26DF808-593E-4F02-8028-3540BE7F81EA}"/>
                  </a:ext>
                </a:extLst>
              </p:cNvPr>
              <p:cNvSpPr/>
              <p:nvPr/>
            </p:nvSpPr>
            <p:spPr>
              <a:xfrm>
                <a:off x="6180546" y="422333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B3D3CD1-B891-42D2-95EB-50FE1EBDE519}"/>
                  </a:ext>
                </a:extLst>
              </p:cNvPr>
              <p:cNvSpPr/>
              <p:nvPr/>
            </p:nvSpPr>
            <p:spPr>
              <a:xfrm>
                <a:off x="6126383" y="426646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D6B3EB18-C320-4DEA-A95E-6854093C4468}"/>
                  </a:ext>
                </a:extLst>
              </p:cNvPr>
              <p:cNvSpPr/>
              <p:nvPr/>
            </p:nvSpPr>
            <p:spPr>
              <a:xfrm>
                <a:off x="6127594" y="429493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8DFFCB5E-7BD8-4608-A817-C8159809523F}"/>
                  </a:ext>
                </a:extLst>
              </p:cNvPr>
              <p:cNvSpPr/>
              <p:nvPr/>
            </p:nvSpPr>
            <p:spPr>
              <a:xfrm>
                <a:off x="5629365" y="300817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9470C281-AE20-4C21-9F1D-2B7487DEBEA0}"/>
                  </a:ext>
                </a:extLst>
              </p:cNvPr>
              <p:cNvSpPr/>
              <p:nvPr/>
            </p:nvSpPr>
            <p:spPr>
              <a:xfrm>
                <a:off x="5677922" y="309413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256F9244-9DBB-46D5-B745-3A3686C757A2}"/>
                  </a:ext>
                </a:extLst>
              </p:cNvPr>
              <p:cNvSpPr/>
              <p:nvPr/>
            </p:nvSpPr>
            <p:spPr>
              <a:xfrm>
                <a:off x="5850635" y="369255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14652F11-6807-4F52-876D-DD096ADA9DCB}"/>
                  </a:ext>
                </a:extLst>
              </p:cNvPr>
              <p:cNvSpPr/>
              <p:nvPr/>
            </p:nvSpPr>
            <p:spPr>
              <a:xfrm>
                <a:off x="6093713" y="370770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22EA921E-3097-4432-8721-5C15D0DC87A1}"/>
                  </a:ext>
                </a:extLst>
              </p:cNvPr>
              <p:cNvSpPr/>
              <p:nvPr/>
            </p:nvSpPr>
            <p:spPr>
              <a:xfrm>
                <a:off x="5666325" y="310534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6D93EBA2-C7B5-4472-84EE-B602D821D2DE}"/>
                  </a:ext>
                </a:extLst>
              </p:cNvPr>
              <p:cNvSpPr/>
              <p:nvPr/>
            </p:nvSpPr>
            <p:spPr>
              <a:xfrm>
                <a:off x="6196093" y="317519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EBE5CCA4-72D9-4050-9A44-E87B56477BE3}"/>
                  </a:ext>
                </a:extLst>
              </p:cNvPr>
              <p:cNvSpPr/>
              <p:nvPr/>
            </p:nvSpPr>
            <p:spPr>
              <a:xfrm>
                <a:off x="5957167" y="318782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55178DD9-E626-4CBD-89CD-DFB3C915AF38}"/>
                  </a:ext>
                </a:extLst>
              </p:cNvPr>
              <p:cNvSpPr/>
              <p:nvPr/>
            </p:nvSpPr>
            <p:spPr>
              <a:xfrm>
                <a:off x="5966141" y="354432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E07467AC-5DB8-4196-977B-2946DCA048C7}"/>
                  </a:ext>
                </a:extLst>
              </p:cNvPr>
              <p:cNvSpPr/>
              <p:nvPr/>
            </p:nvSpPr>
            <p:spPr>
              <a:xfrm>
                <a:off x="6246767" y="352682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8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3" y="82104"/>
                      <a:pt x="-939" y="48576"/>
                      <a:pt x="9348" y="3237"/>
                    </a:cubicBezTo>
                    <a:cubicBezTo>
                      <a:pt x="10110" y="-2"/>
                      <a:pt x="5252" y="-1430"/>
                      <a:pt x="4299" y="1903"/>
                    </a:cubicBezTo>
                    <a:lnTo>
                      <a:pt x="4299" y="19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C89C2DA5-5E4D-479E-9207-09706A8B909D}"/>
                  </a:ext>
                </a:extLst>
              </p:cNvPr>
              <p:cNvSpPr/>
              <p:nvPr/>
            </p:nvSpPr>
            <p:spPr>
              <a:xfrm>
                <a:off x="5659261" y="310711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97063BC7-EE12-4E57-B684-47AD05F492E7}"/>
                  </a:ext>
                </a:extLst>
              </p:cNvPr>
              <p:cNvSpPr/>
              <p:nvPr/>
            </p:nvSpPr>
            <p:spPr>
              <a:xfrm>
                <a:off x="5776397" y="327737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0DA6ED99-7C5A-48FA-A016-4607100473C3}"/>
                  </a:ext>
                </a:extLst>
              </p:cNvPr>
              <p:cNvSpPr/>
              <p:nvPr/>
            </p:nvSpPr>
            <p:spPr>
              <a:xfrm>
                <a:off x="5801104" y="327772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9F473D15-6823-44D9-8FD6-9D1B56719187}"/>
                  </a:ext>
                </a:extLst>
              </p:cNvPr>
              <p:cNvSpPr/>
              <p:nvPr/>
            </p:nvSpPr>
            <p:spPr>
              <a:xfrm>
                <a:off x="5924198" y="366827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1FCEDA3D-CE40-4AE4-BCF3-4BA9B8C773B5}"/>
                  </a:ext>
                </a:extLst>
              </p:cNvPr>
              <p:cNvSpPr/>
              <p:nvPr/>
            </p:nvSpPr>
            <p:spPr>
              <a:xfrm>
                <a:off x="5944757" y="368441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810ACA3C-EB9D-4429-83A0-CCCA5B198B83}"/>
                  </a:ext>
                </a:extLst>
              </p:cNvPr>
              <p:cNvSpPr/>
              <p:nvPr/>
            </p:nvSpPr>
            <p:spPr>
              <a:xfrm>
                <a:off x="5996880" y="371303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D719FCE7-4A18-4409-81BD-88900D4A36C3}"/>
                  </a:ext>
                </a:extLst>
              </p:cNvPr>
              <p:cNvSpPr/>
              <p:nvPr/>
            </p:nvSpPr>
            <p:spPr>
              <a:xfrm>
                <a:off x="6044370" y="373843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208CE310-8465-4ED4-B953-6220AF70844A}"/>
                  </a:ext>
                </a:extLst>
              </p:cNvPr>
              <p:cNvSpPr/>
              <p:nvPr/>
            </p:nvSpPr>
            <p:spPr>
              <a:xfrm>
                <a:off x="6118666" y="374826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A29BE3F7-35FF-466C-A33B-2B3CEA7A0507}"/>
                  </a:ext>
                </a:extLst>
              </p:cNvPr>
              <p:cNvSpPr/>
              <p:nvPr/>
            </p:nvSpPr>
            <p:spPr>
              <a:xfrm>
                <a:off x="6175327" y="374590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8ED49585-7AE1-4303-AE46-49616792A7E2}"/>
                  </a:ext>
                </a:extLst>
              </p:cNvPr>
              <p:cNvSpPr/>
              <p:nvPr/>
            </p:nvSpPr>
            <p:spPr>
              <a:xfrm>
                <a:off x="6249239" y="373203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16DC6CF8-94D0-4428-9561-6C481AB55F86}"/>
                  </a:ext>
                </a:extLst>
              </p:cNvPr>
              <p:cNvSpPr/>
              <p:nvPr/>
            </p:nvSpPr>
            <p:spPr>
              <a:xfrm>
                <a:off x="6311471" y="3711756"/>
                <a:ext cx="15224" cy="42217"/>
              </a:xfrm>
              <a:custGeom>
                <a:avLst/>
                <a:gdLst>
                  <a:gd name="connsiteX0" fmla="*/ 79 w 15224"/>
                  <a:gd name="connsiteY0" fmla="*/ 3279 h 42217"/>
                  <a:gd name="connsiteX1" fmla="*/ 9414 w 15224"/>
                  <a:gd name="connsiteY1" fmla="*/ 40713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3"/>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63D52BB1-23AA-4798-B592-D5E15A112D35}"/>
                  </a:ext>
                </a:extLst>
              </p:cNvPr>
              <p:cNvSpPr/>
              <p:nvPr/>
            </p:nvSpPr>
            <p:spPr>
              <a:xfrm>
                <a:off x="6040176" y="3169533"/>
                <a:ext cx="151316" cy="108883"/>
              </a:xfrm>
              <a:custGeom>
                <a:avLst/>
                <a:gdLst>
                  <a:gd name="connsiteX0" fmla="*/ 5722 w 151316"/>
                  <a:gd name="connsiteY0" fmla="*/ 11912 h 108883"/>
                  <a:gd name="connsiteX1" fmla="*/ 70397 w 151316"/>
                  <a:gd name="connsiteY1" fmla="*/ 108876 h 108883"/>
                  <a:gd name="connsiteX2" fmla="*/ 146026 w 151316"/>
                  <a:gd name="connsiteY2" fmla="*/ 1815 h 108883"/>
                  <a:gd name="connsiteX3" fmla="*/ 140882 w 151316"/>
                  <a:gd name="connsiteY3" fmla="*/ 2482 h 108883"/>
                  <a:gd name="connsiteX4" fmla="*/ 78208 w 151316"/>
                  <a:gd name="connsiteY4" fmla="*/ 101447 h 108883"/>
                  <a:gd name="connsiteX5" fmla="*/ 9723 w 151316"/>
                  <a:gd name="connsiteY5" fmla="*/ 13531 h 108883"/>
                  <a:gd name="connsiteX6" fmla="*/ 5722 w 151316"/>
                  <a:gd name="connsiteY6" fmla="*/ 11912 h 108883"/>
                  <a:gd name="connsiteX7" fmla="*/ 5722 w 151316"/>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16" h="108883">
                    <a:moveTo>
                      <a:pt x="5722" y="11912"/>
                    </a:moveTo>
                    <a:cubicBezTo>
                      <a:pt x="-14375" y="57822"/>
                      <a:pt x="21153" y="108209"/>
                      <a:pt x="70397" y="108876"/>
                    </a:cubicBezTo>
                    <a:cubicBezTo>
                      <a:pt x="123737" y="109638"/>
                      <a:pt x="166695"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CDBD0959-1DB5-4F26-80AC-D88B93A6BBD6}"/>
                  </a:ext>
                </a:extLst>
              </p:cNvPr>
              <p:cNvSpPr/>
              <p:nvPr/>
            </p:nvSpPr>
            <p:spPr>
              <a:xfrm>
                <a:off x="6122170" y="323786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F4294620-6512-403C-AA16-F3426BFCC0A2}"/>
                  </a:ext>
                </a:extLst>
              </p:cNvPr>
              <p:cNvSpPr/>
              <p:nvPr/>
            </p:nvSpPr>
            <p:spPr>
              <a:xfrm>
                <a:off x="6149378" y="321827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6"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218FD0B-C8D1-45BF-BC16-467C9214CF51}"/>
                  </a:ext>
                </a:extLst>
              </p:cNvPr>
              <p:cNvSpPr/>
              <p:nvPr/>
            </p:nvSpPr>
            <p:spPr>
              <a:xfrm>
                <a:off x="6153180" y="318797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E90CE90F-8C87-4923-9ECA-386E84BAC3C9}"/>
                  </a:ext>
                </a:extLst>
              </p:cNvPr>
              <p:cNvSpPr/>
              <p:nvPr/>
            </p:nvSpPr>
            <p:spPr>
              <a:xfrm>
                <a:off x="6077291" y="323338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C73EF4D7-7BA8-4BF9-9E6B-4D9DC9168FA0}"/>
                  </a:ext>
                </a:extLst>
              </p:cNvPr>
              <p:cNvSpPr/>
              <p:nvPr/>
            </p:nvSpPr>
            <p:spPr>
              <a:xfrm>
                <a:off x="6044344" y="320941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2EBACAA0-30F6-487C-B31B-9F4AA8547F21}"/>
                  </a:ext>
                </a:extLst>
              </p:cNvPr>
              <p:cNvSpPr/>
              <p:nvPr/>
            </p:nvSpPr>
            <p:spPr>
              <a:xfrm>
                <a:off x="5841680" y="254799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4668ECA9-5FFC-4274-8831-587A2E614308}"/>
                  </a:ext>
                </a:extLst>
              </p:cNvPr>
              <p:cNvSpPr/>
              <p:nvPr/>
            </p:nvSpPr>
            <p:spPr>
              <a:xfrm>
                <a:off x="5853351" y="2605461"/>
                <a:ext cx="489758" cy="635228"/>
              </a:xfrm>
              <a:custGeom>
                <a:avLst/>
                <a:gdLst>
                  <a:gd name="connsiteX0" fmla="*/ 317801 w 489758"/>
                  <a:gd name="connsiteY0" fmla="*/ 2959 h 635228"/>
                  <a:gd name="connsiteX1" fmla="*/ 3000 w 489758"/>
                  <a:gd name="connsiteY1" fmla="*/ 189364 h 635228"/>
                  <a:gd name="connsiteX2" fmla="*/ 17002 w 489758"/>
                  <a:gd name="connsiteY2" fmla="*/ 337954 h 635228"/>
                  <a:gd name="connsiteX3" fmla="*/ 215312 w 489758"/>
                  <a:gd name="connsiteY3" fmla="*/ 523501 h 635228"/>
                  <a:gd name="connsiteX4" fmla="*/ 213693 w 489758"/>
                  <a:gd name="connsiteY4" fmla="*/ 590176 h 635228"/>
                  <a:gd name="connsiteX5" fmla="*/ 258746 w 489758"/>
                  <a:gd name="connsiteY5" fmla="*/ 635229 h 635228"/>
                  <a:gd name="connsiteX6" fmla="*/ 258746 w 489758"/>
                  <a:gd name="connsiteY6" fmla="*/ 635229 h 635228"/>
                  <a:gd name="connsiteX7" fmla="*/ 303228 w 489758"/>
                  <a:gd name="connsiteY7" fmla="*/ 583318 h 635228"/>
                  <a:gd name="connsiteX8" fmla="*/ 301132 w 489758"/>
                  <a:gd name="connsiteY8" fmla="*/ 526453 h 635228"/>
                  <a:gd name="connsiteX9" fmla="*/ 489537 w 489758"/>
                  <a:gd name="connsiteY9" fmla="*/ 236893 h 635228"/>
                  <a:gd name="connsiteX10" fmla="*/ 317801 w 489758"/>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758" h="635228">
                    <a:moveTo>
                      <a:pt x="317801" y="2959"/>
                    </a:moveTo>
                    <a:cubicBezTo>
                      <a:pt x="185308" y="-11233"/>
                      <a:pt x="28146" y="21628"/>
                      <a:pt x="3000" y="189364"/>
                    </a:cubicBezTo>
                    <a:cubicBezTo>
                      <a:pt x="-5001" y="242799"/>
                      <a:pt x="4143" y="278137"/>
                      <a:pt x="17002" y="337954"/>
                    </a:cubicBezTo>
                    <a:cubicBezTo>
                      <a:pt x="53387" y="505784"/>
                      <a:pt x="215312" y="523501"/>
                      <a:pt x="215312" y="523501"/>
                    </a:cubicBezTo>
                    <a:lnTo>
                      <a:pt x="213693" y="590176"/>
                    </a:lnTo>
                    <a:cubicBezTo>
                      <a:pt x="213693" y="615036"/>
                      <a:pt x="233886" y="635229"/>
                      <a:pt x="258746" y="635229"/>
                    </a:cubicBezTo>
                    <a:lnTo>
                      <a:pt x="258746" y="635229"/>
                    </a:lnTo>
                    <a:cubicBezTo>
                      <a:pt x="286369" y="635229"/>
                      <a:pt x="307419" y="610559"/>
                      <a:pt x="303228" y="583318"/>
                    </a:cubicBezTo>
                    <a:lnTo>
                      <a:pt x="301132" y="526453"/>
                    </a:lnTo>
                    <a:cubicBezTo>
                      <a:pt x="301132" y="526453"/>
                      <a:pt x="497252" y="491497"/>
                      <a:pt x="489537" y="236893"/>
                    </a:cubicBezTo>
                    <a:cubicBezTo>
                      <a:pt x="483631" y="45060"/>
                      <a:pt x="451627" y="17342"/>
                      <a:pt x="317801" y="295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E61DA0FD-0308-4FB2-AA98-461B3FA0D869}"/>
                  </a:ext>
                </a:extLst>
              </p:cNvPr>
              <p:cNvSpPr/>
              <p:nvPr/>
            </p:nvSpPr>
            <p:spPr>
              <a:xfrm>
                <a:off x="6140055" y="278000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29B5933C-1218-42D7-8C3E-DFF3ADA05F49}"/>
                  </a:ext>
                </a:extLst>
              </p:cNvPr>
              <p:cNvSpPr/>
              <p:nvPr/>
            </p:nvSpPr>
            <p:spPr>
              <a:xfrm>
                <a:off x="5892949" y="278112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22FE504A-55EB-4EC7-A125-E79058D8BE51}"/>
                  </a:ext>
                </a:extLst>
              </p:cNvPr>
              <p:cNvSpPr/>
              <p:nvPr/>
            </p:nvSpPr>
            <p:spPr>
              <a:xfrm>
                <a:off x="6009114" y="279789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33F12265-3CE9-4658-B0BE-DC36749E53BF}"/>
                  </a:ext>
                </a:extLst>
              </p:cNvPr>
              <p:cNvSpPr/>
              <p:nvPr/>
            </p:nvSpPr>
            <p:spPr>
              <a:xfrm>
                <a:off x="6143716" y="291896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857343D7-2330-49D0-95F9-8125B98269A2}"/>
                  </a:ext>
                </a:extLst>
              </p:cNvPr>
              <p:cNvSpPr/>
              <p:nvPr/>
            </p:nvSpPr>
            <p:spPr>
              <a:xfrm>
                <a:off x="6321837" y="282732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1B7CF179-273B-4A84-996B-86154E50D7A1}"/>
                  </a:ext>
                </a:extLst>
              </p:cNvPr>
              <p:cNvSpPr/>
              <p:nvPr/>
            </p:nvSpPr>
            <p:spPr>
              <a:xfrm>
                <a:off x="6332193" y="2850376"/>
                <a:ext cx="57114" cy="90086"/>
              </a:xfrm>
              <a:custGeom>
                <a:avLst/>
                <a:gdLst>
                  <a:gd name="connsiteX0" fmla="*/ 53080 w 57114"/>
                  <a:gd name="connsiteY0" fmla="*/ 265 h 90086"/>
                  <a:gd name="connsiteX1" fmla="*/ 312 w 57114"/>
                  <a:gd name="connsiteY1" fmla="*/ 31888 h 90086"/>
                  <a:gd name="connsiteX2" fmla="*/ 5932 w 57114"/>
                  <a:gd name="connsiteY2" fmla="*/ 37508 h 90086"/>
                  <a:gd name="connsiteX3" fmla="*/ 46413 w 57114"/>
                  <a:gd name="connsiteY3" fmla="*/ 47223 h 90086"/>
                  <a:gd name="connsiteX4" fmla="*/ 23839 w 57114"/>
                  <a:gd name="connsiteY4" fmla="*/ 82275 h 90086"/>
                  <a:gd name="connsiteX5" fmla="*/ 24886 w 57114"/>
                  <a:gd name="connsiteY5" fmla="*/ 90086 h 90086"/>
                  <a:gd name="connsiteX6" fmla="*/ 54795 w 57114"/>
                  <a:gd name="connsiteY6" fmla="*/ 44366 h 90086"/>
                  <a:gd name="connsiteX7" fmla="*/ 1836 w 57114"/>
                  <a:gd name="connsiteY7" fmla="*/ 30555 h 90086"/>
                  <a:gd name="connsiteX8" fmla="*/ 7456 w 57114"/>
                  <a:gd name="connsiteY8" fmla="*/ 36174 h 90086"/>
                  <a:gd name="connsiteX9" fmla="*/ 53176 w 57114"/>
                  <a:gd name="connsiteY9" fmla="*/ 6552 h 90086"/>
                  <a:gd name="connsiteX10" fmla="*/ 53080 w 57114"/>
                  <a:gd name="connsiteY10" fmla="*/ 265 h 90086"/>
                  <a:gd name="connsiteX11" fmla="*/ 53080 w 57114"/>
                  <a:gd name="connsiteY11" fmla="*/ 265 h 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86">
                    <a:moveTo>
                      <a:pt x="53080" y="265"/>
                    </a:moveTo>
                    <a:cubicBezTo>
                      <a:pt x="30125" y="-2021"/>
                      <a:pt x="9265" y="10647"/>
                      <a:pt x="312" y="31888"/>
                    </a:cubicBezTo>
                    <a:cubicBezTo>
                      <a:pt x="-1022" y="35127"/>
                      <a:pt x="2122" y="40270"/>
                      <a:pt x="5932" y="37508"/>
                    </a:cubicBezTo>
                    <a:cubicBezTo>
                      <a:pt x="19552" y="27697"/>
                      <a:pt x="40126" y="29221"/>
                      <a:pt x="46413" y="47223"/>
                    </a:cubicBezTo>
                    <a:cubicBezTo>
                      <a:pt x="52699" y="65226"/>
                      <a:pt x="40507" y="78180"/>
                      <a:pt x="23839" y="82275"/>
                    </a:cubicBezTo>
                    <a:cubicBezTo>
                      <a:pt x="19552" y="83323"/>
                      <a:pt x="20410" y="90181"/>
                      <a:pt x="24886" y="90086"/>
                    </a:cubicBezTo>
                    <a:cubicBezTo>
                      <a:pt x="47842" y="89229"/>
                      <a:pt x="63177" y="65892"/>
                      <a:pt x="54795" y="44366"/>
                    </a:cubicBezTo>
                    <a:cubicBezTo>
                      <a:pt x="46318" y="22363"/>
                      <a:pt x="19933" y="17410"/>
                      <a:pt x="1836" y="30555"/>
                    </a:cubicBezTo>
                    <a:cubicBezTo>
                      <a:pt x="3741" y="32460"/>
                      <a:pt x="5551" y="34269"/>
                      <a:pt x="7456" y="36174"/>
                    </a:cubicBezTo>
                    <a:cubicBezTo>
                      <a:pt x="15457" y="17315"/>
                      <a:pt x="32602" y="6171"/>
                      <a:pt x="53176" y="6552"/>
                    </a:cubicBezTo>
                    <a:cubicBezTo>
                      <a:pt x="57176" y="6456"/>
                      <a:pt x="56986" y="646"/>
                      <a:pt x="53080" y="265"/>
                    </a:cubicBezTo>
                    <a:lnTo>
                      <a:pt x="53080" y="26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8B0C249-8A1C-417E-BE92-1F50DAC59A72}"/>
                  </a:ext>
                </a:extLst>
              </p:cNvPr>
              <p:cNvSpPr/>
              <p:nvPr/>
            </p:nvSpPr>
            <p:spPr>
              <a:xfrm>
                <a:off x="6326241" y="285904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FD337D46-D74E-41FA-8070-4026C6DACE0B}"/>
                  </a:ext>
                </a:extLst>
              </p:cNvPr>
              <p:cNvSpPr/>
              <p:nvPr/>
            </p:nvSpPr>
            <p:spPr>
              <a:xfrm>
                <a:off x="5868740" y="258365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A240536B-E6F0-43E1-B158-12E08B395C86}"/>
                  </a:ext>
                </a:extLst>
              </p:cNvPr>
              <p:cNvSpPr/>
              <p:nvPr/>
            </p:nvSpPr>
            <p:spPr>
              <a:xfrm>
                <a:off x="6014117" y="296737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6BA1CD44-1CBB-4227-A163-A7A21DCD0E77}"/>
                  </a:ext>
                </a:extLst>
              </p:cNvPr>
              <p:cNvSpPr/>
              <p:nvPr/>
            </p:nvSpPr>
            <p:spPr>
              <a:xfrm>
                <a:off x="6101831" y="296781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F9874FBA-2558-42AE-9EC5-64D23D91D73C}"/>
                  </a:ext>
                </a:extLst>
              </p:cNvPr>
              <p:cNvSpPr/>
              <p:nvPr/>
            </p:nvSpPr>
            <p:spPr>
              <a:xfrm>
                <a:off x="6066941" y="307362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E5FCD55C-1E9E-469E-B6CF-7E4011D028BE}"/>
                  </a:ext>
                </a:extLst>
              </p:cNvPr>
              <p:cNvSpPr/>
              <p:nvPr/>
            </p:nvSpPr>
            <p:spPr>
              <a:xfrm>
                <a:off x="5935027" y="285187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BD39C8C5-7F73-4BF3-87A1-87D60BDA7883}"/>
                  </a:ext>
                </a:extLst>
              </p:cNvPr>
              <p:cNvSpPr/>
              <p:nvPr/>
            </p:nvSpPr>
            <p:spPr>
              <a:xfrm>
                <a:off x="6163938" y="285187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56" name="Graphic 495">
              <a:extLst>
                <a:ext uri="{FF2B5EF4-FFF2-40B4-BE49-F238E27FC236}">
                  <a16:creationId xmlns:a16="http://schemas.microsoft.com/office/drawing/2014/main" id="{DC2796F4-A25A-4F33-AFD0-D28A777018D9}"/>
                </a:ext>
              </a:extLst>
            </p:cNvPr>
            <p:cNvGrpSpPr/>
            <p:nvPr/>
          </p:nvGrpSpPr>
          <p:grpSpPr>
            <a:xfrm>
              <a:off x="5562690" y="2528940"/>
              <a:ext cx="999653" cy="1781156"/>
              <a:chOff x="5562690" y="2528940"/>
              <a:chExt cx="999653" cy="1781156"/>
            </a:xfrm>
          </p:grpSpPr>
          <p:grpSp>
            <p:nvGrpSpPr>
              <p:cNvPr id="557" name="Graphic 495">
                <a:extLst>
                  <a:ext uri="{FF2B5EF4-FFF2-40B4-BE49-F238E27FC236}">
                    <a16:creationId xmlns:a16="http://schemas.microsoft.com/office/drawing/2014/main" id="{DC2796F4-A25A-4F33-AFD0-D28A777018D9}"/>
                  </a:ext>
                </a:extLst>
              </p:cNvPr>
              <p:cNvGrpSpPr/>
              <p:nvPr/>
            </p:nvGrpSpPr>
            <p:grpSpPr>
              <a:xfrm>
                <a:off x="5744035" y="4176661"/>
                <a:ext cx="150225" cy="99872"/>
                <a:chOff x="5744035" y="4176661"/>
                <a:chExt cx="150225" cy="99872"/>
              </a:xfrm>
            </p:grpSpPr>
            <p:sp>
              <p:nvSpPr>
                <p:cNvPr id="558" name="Freeform: Shape 557">
                  <a:extLst>
                    <a:ext uri="{FF2B5EF4-FFF2-40B4-BE49-F238E27FC236}">
                      <a16:creationId xmlns:a16="http://schemas.microsoft.com/office/drawing/2014/main" id="{315A9BDD-834B-4091-9318-6C1CF33544AA}"/>
                    </a:ext>
                  </a:extLst>
                </p:cNvPr>
                <p:cNvSpPr/>
                <p:nvPr/>
              </p:nvSpPr>
              <p:spPr>
                <a:xfrm>
                  <a:off x="5744035" y="417814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6EBE7BB9-CB3E-4727-8043-152314E7C50E}"/>
                    </a:ext>
                  </a:extLst>
                </p:cNvPr>
                <p:cNvSpPr/>
                <p:nvPr/>
              </p:nvSpPr>
              <p:spPr>
                <a:xfrm>
                  <a:off x="5806100" y="4224339"/>
                  <a:ext cx="14581" cy="15737"/>
                </a:xfrm>
                <a:custGeom>
                  <a:avLst/>
                  <a:gdLst>
                    <a:gd name="connsiteX0" fmla="*/ 14341 w 14581"/>
                    <a:gd name="connsiteY0" fmla="*/ 13523 h 15737"/>
                    <a:gd name="connsiteX1" fmla="*/ 2625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5" y="378"/>
                      </a:cubicBezTo>
                      <a:cubicBezTo>
                        <a:pt x="1101" y="-860"/>
                        <a:pt x="-994" y="1235"/>
                        <a:pt x="530" y="2473"/>
                      </a:cubicBezTo>
                      <a:cubicBezTo>
                        <a:pt x="4911" y="6093"/>
                        <a:pt x="8626" y="10189"/>
                        <a:pt x="11769" y="15047"/>
                      </a:cubicBezTo>
                      <a:cubicBezTo>
                        <a:pt x="12722" y="16666"/>
                        <a:pt x="15389" y="15142"/>
                        <a:pt x="14341" y="13523"/>
                      </a:cubicBezTo>
                      <a:lnTo>
                        <a:pt x="14341" y="1352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78282DDD-7F04-4DF8-BEB1-5B790214FB81}"/>
                    </a:ext>
                  </a:extLst>
                </p:cNvPr>
                <p:cNvSpPr/>
                <p:nvPr/>
              </p:nvSpPr>
              <p:spPr>
                <a:xfrm>
                  <a:off x="5811555" y="421242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F55B3FFE-DA68-414C-8E26-F112C3C3CDFE}"/>
                    </a:ext>
                  </a:extLst>
                </p:cNvPr>
                <p:cNvSpPr/>
                <p:nvPr/>
              </p:nvSpPr>
              <p:spPr>
                <a:xfrm>
                  <a:off x="5792106" y="4229478"/>
                  <a:ext cx="11358" cy="17270"/>
                </a:xfrm>
                <a:custGeom>
                  <a:avLst/>
                  <a:gdLst>
                    <a:gd name="connsiteX0" fmla="*/ 11286 w 11358"/>
                    <a:gd name="connsiteY0" fmla="*/ 15432 h 17270"/>
                    <a:gd name="connsiteX1" fmla="*/ 2523 w 11358"/>
                    <a:gd name="connsiteY1" fmla="*/ 478 h 17270"/>
                    <a:gd name="connsiteX2" fmla="*/ 427 w 11358"/>
                    <a:gd name="connsiteY2" fmla="*/ 2573 h 17270"/>
                    <a:gd name="connsiteX3" fmla="*/ 8428 w 11358"/>
                    <a:gd name="connsiteY3" fmla="*/ 16194 h 17270"/>
                    <a:gd name="connsiteX4" fmla="*/ 11286 w 11358"/>
                    <a:gd name="connsiteY4" fmla="*/ 15432 h 17270"/>
                    <a:gd name="connsiteX5" fmla="*/ 11286 w 11358"/>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8" h="17270">
                      <a:moveTo>
                        <a:pt x="11286" y="15432"/>
                      </a:moveTo>
                      <a:cubicBezTo>
                        <a:pt x="9476" y="9717"/>
                        <a:pt x="6523" y="4859"/>
                        <a:pt x="2523" y="478"/>
                      </a:cubicBezTo>
                      <a:cubicBezTo>
                        <a:pt x="1189" y="-951"/>
                        <a:pt x="-906" y="1145"/>
                        <a:pt x="427" y="2573"/>
                      </a:cubicBezTo>
                      <a:cubicBezTo>
                        <a:pt x="4237" y="6669"/>
                        <a:pt x="6714" y="10955"/>
                        <a:pt x="8428" y="16194"/>
                      </a:cubicBezTo>
                      <a:cubicBezTo>
                        <a:pt x="8904" y="18099"/>
                        <a:pt x="11857" y="17242"/>
                        <a:pt x="11286" y="15432"/>
                      </a:cubicBezTo>
                      <a:lnTo>
                        <a:pt x="11286" y="1543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FE767D81-13C1-4CB7-AE17-DF5894F0E218}"/>
                    </a:ext>
                  </a:extLst>
                </p:cNvPr>
                <p:cNvSpPr/>
                <p:nvPr/>
              </p:nvSpPr>
              <p:spPr>
                <a:xfrm>
                  <a:off x="5774065" y="423349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7C68C48A-940F-4C35-BDBB-B7ED4BC0A239}"/>
                    </a:ext>
                  </a:extLst>
                </p:cNvPr>
                <p:cNvSpPr/>
                <p:nvPr/>
              </p:nvSpPr>
              <p:spPr>
                <a:xfrm>
                  <a:off x="5797893" y="417666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E27B36AD-FF67-46AC-9842-A51F8493C2BD}"/>
                    </a:ext>
                  </a:extLst>
                </p:cNvPr>
                <p:cNvSpPr/>
                <p:nvPr/>
              </p:nvSpPr>
              <p:spPr>
                <a:xfrm>
                  <a:off x="5832720" y="424088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1069F4CB-26D0-46C3-8C4B-3ABFBAD4AE41}"/>
                    </a:ext>
                  </a:extLst>
                </p:cNvPr>
                <p:cNvSpPr/>
                <p:nvPr/>
              </p:nvSpPr>
              <p:spPr>
                <a:xfrm>
                  <a:off x="5744051" y="426652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66" name="Graphic 495">
                <a:extLst>
                  <a:ext uri="{FF2B5EF4-FFF2-40B4-BE49-F238E27FC236}">
                    <a16:creationId xmlns:a16="http://schemas.microsoft.com/office/drawing/2014/main" id="{DC2796F4-A25A-4F33-AFD0-D28A777018D9}"/>
                  </a:ext>
                </a:extLst>
              </p:cNvPr>
              <p:cNvGrpSpPr/>
              <p:nvPr/>
            </p:nvGrpSpPr>
            <p:grpSpPr>
              <a:xfrm>
                <a:off x="6057614" y="4201000"/>
                <a:ext cx="128054" cy="109096"/>
                <a:chOff x="6057614" y="4201000"/>
                <a:chExt cx="128054" cy="109096"/>
              </a:xfrm>
            </p:grpSpPr>
            <p:sp>
              <p:nvSpPr>
                <p:cNvPr id="567" name="Freeform: Shape 566">
                  <a:extLst>
                    <a:ext uri="{FF2B5EF4-FFF2-40B4-BE49-F238E27FC236}">
                      <a16:creationId xmlns:a16="http://schemas.microsoft.com/office/drawing/2014/main" id="{CE51002F-6287-494B-B076-DF70FEB0E6D7}"/>
                    </a:ext>
                  </a:extLst>
                </p:cNvPr>
                <p:cNvSpPr/>
                <p:nvPr/>
              </p:nvSpPr>
              <p:spPr>
                <a:xfrm>
                  <a:off x="6057614" y="420100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87F9CCF4-708F-4078-ABC9-273D01782682}"/>
                    </a:ext>
                  </a:extLst>
                </p:cNvPr>
                <p:cNvSpPr/>
                <p:nvPr/>
              </p:nvSpPr>
              <p:spPr>
                <a:xfrm>
                  <a:off x="6119812" y="424905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1" y="-622"/>
                        <a:pt x="15431" y="140"/>
                      </a:cubicBezTo>
                      <a:cubicBezTo>
                        <a:pt x="9906" y="2521"/>
                        <a:pt x="5049" y="5569"/>
                        <a:pt x="477" y="9474"/>
                      </a:cubicBezTo>
                      <a:cubicBezTo>
                        <a:pt x="-952" y="10712"/>
                        <a:pt x="1143" y="12808"/>
                        <a:pt x="2667" y="11570"/>
                      </a:cubicBezTo>
                      <a:lnTo>
                        <a:pt x="2667" y="1157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80CEA510-0E85-4105-9E26-E156A4E04641}"/>
                    </a:ext>
                  </a:extLst>
                </p:cNvPr>
                <p:cNvSpPr/>
                <p:nvPr/>
              </p:nvSpPr>
              <p:spPr>
                <a:xfrm>
                  <a:off x="6113822" y="423605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F27C27F9-E016-4048-93BA-7FC5879F031A}"/>
                    </a:ext>
                  </a:extLst>
                </p:cNvPr>
                <p:cNvSpPr/>
                <p:nvPr/>
              </p:nvSpPr>
              <p:spPr>
                <a:xfrm>
                  <a:off x="6134425" y="425810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2"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7782CD7D-936E-41DF-A2DD-D52EAF2000B3}"/>
                    </a:ext>
                  </a:extLst>
                </p:cNvPr>
                <p:cNvSpPr/>
                <p:nvPr/>
              </p:nvSpPr>
              <p:spPr>
                <a:xfrm>
                  <a:off x="6149637" y="4266991"/>
                  <a:ext cx="15980" cy="11920"/>
                </a:xfrm>
                <a:custGeom>
                  <a:avLst/>
                  <a:gdLst>
                    <a:gd name="connsiteX0" fmla="*/ 2655 w 15980"/>
                    <a:gd name="connsiteY0" fmla="*/ 11543 h 11920"/>
                    <a:gd name="connsiteX1" fmla="*/ 15228 w 15980"/>
                    <a:gd name="connsiteY1" fmla="*/ 2780 h 11920"/>
                    <a:gd name="connsiteX2" fmla="*/ 13704 w 15980"/>
                    <a:gd name="connsiteY2" fmla="*/ 208 h 11920"/>
                    <a:gd name="connsiteX3" fmla="*/ 465 w 15980"/>
                    <a:gd name="connsiteY3" fmla="*/ 9447 h 11920"/>
                    <a:gd name="connsiteX4" fmla="*/ 2655 w 15980"/>
                    <a:gd name="connsiteY4" fmla="*/ 11543 h 11920"/>
                    <a:gd name="connsiteX5" fmla="*/ 2655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5" y="11543"/>
                      </a:moveTo>
                      <a:cubicBezTo>
                        <a:pt x="6561" y="8114"/>
                        <a:pt x="10752" y="5256"/>
                        <a:pt x="15228" y="2780"/>
                      </a:cubicBezTo>
                      <a:cubicBezTo>
                        <a:pt x="16943" y="1827"/>
                        <a:pt x="15419" y="-744"/>
                        <a:pt x="13704" y="208"/>
                      </a:cubicBezTo>
                      <a:cubicBezTo>
                        <a:pt x="8942" y="2875"/>
                        <a:pt x="4560" y="5923"/>
                        <a:pt x="465" y="9447"/>
                      </a:cubicBezTo>
                      <a:cubicBezTo>
                        <a:pt x="-964" y="10686"/>
                        <a:pt x="1227" y="12781"/>
                        <a:pt x="2655" y="11543"/>
                      </a:cubicBezTo>
                      <a:lnTo>
                        <a:pt x="2655" y="115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6E355D1A-D4EE-4748-836D-F925962F5361}"/>
                    </a:ext>
                  </a:extLst>
                </p:cNvPr>
                <p:cNvSpPr/>
                <p:nvPr/>
              </p:nvSpPr>
              <p:spPr>
                <a:xfrm>
                  <a:off x="6113871" y="420428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44123A28-236C-4D63-AB86-095CB5B5E675}"/>
                    </a:ext>
                  </a:extLst>
                </p:cNvPr>
                <p:cNvSpPr/>
                <p:nvPr/>
              </p:nvSpPr>
              <p:spPr>
                <a:xfrm>
                  <a:off x="6059708" y="424741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80D85CCC-EE25-42CC-B980-E233F57DE60B}"/>
                    </a:ext>
                  </a:extLst>
                </p:cNvPr>
                <p:cNvSpPr/>
                <p:nvPr/>
              </p:nvSpPr>
              <p:spPr>
                <a:xfrm>
                  <a:off x="6060919" y="427588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75" name="Graphic 495">
                <a:extLst>
                  <a:ext uri="{FF2B5EF4-FFF2-40B4-BE49-F238E27FC236}">
                    <a16:creationId xmlns:a16="http://schemas.microsoft.com/office/drawing/2014/main" id="{DC2796F4-A25A-4F33-AFD0-D28A777018D9}"/>
                  </a:ext>
                </a:extLst>
              </p:cNvPr>
              <p:cNvGrpSpPr/>
              <p:nvPr/>
            </p:nvGrpSpPr>
            <p:grpSpPr>
              <a:xfrm>
                <a:off x="5562690" y="2989123"/>
                <a:ext cx="107351" cy="124884"/>
                <a:chOff x="5562690" y="2989123"/>
                <a:chExt cx="107351" cy="124884"/>
              </a:xfrm>
            </p:grpSpPr>
            <p:sp>
              <p:nvSpPr>
                <p:cNvPr id="576" name="Freeform: Shape 575">
                  <a:extLst>
                    <a:ext uri="{FF2B5EF4-FFF2-40B4-BE49-F238E27FC236}">
                      <a16:creationId xmlns:a16="http://schemas.microsoft.com/office/drawing/2014/main" id="{BF67F11C-FB43-4F3B-9835-8E257CF78567}"/>
                    </a:ext>
                  </a:extLst>
                </p:cNvPr>
                <p:cNvSpPr/>
                <p:nvPr/>
              </p:nvSpPr>
              <p:spPr>
                <a:xfrm>
                  <a:off x="5562690" y="298912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DDD62715-A3BE-4F3D-9A10-EAB0750A3BB5}"/>
                    </a:ext>
                  </a:extLst>
                </p:cNvPr>
                <p:cNvSpPr/>
                <p:nvPr/>
              </p:nvSpPr>
              <p:spPr>
                <a:xfrm>
                  <a:off x="5611247" y="307508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578" name="Freeform: Shape 577">
                <a:extLst>
                  <a:ext uri="{FF2B5EF4-FFF2-40B4-BE49-F238E27FC236}">
                    <a16:creationId xmlns:a16="http://schemas.microsoft.com/office/drawing/2014/main" id="{EA72EF23-2188-47DE-BD57-E43BCDCA2172}"/>
                  </a:ext>
                </a:extLst>
              </p:cNvPr>
              <p:cNvSpPr/>
              <p:nvPr/>
            </p:nvSpPr>
            <p:spPr>
              <a:xfrm>
                <a:off x="5783960" y="367350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5A7C4E32-5C6A-4FCF-93E3-DF23EA4BE6D4}"/>
                  </a:ext>
                </a:extLst>
              </p:cNvPr>
              <p:cNvSpPr/>
              <p:nvPr/>
            </p:nvSpPr>
            <p:spPr>
              <a:xfrm>
                <a:off x="6027038" y="368865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0" name="Freeform: Shape 579">
                <a:extLst>
                  <a:ext uri="{FF2B5EF4-FFF2-40B4-BE49-F238E27FC236}">
                    <a16:creationId xmlns:a16="http://schemas.microsoft.com/office/drawing/2014/main" id="{98772F3C-9993-406F-9CB9-587E9616E72B}"/>
                  </a:ext>
                </a:extLst>
              </p:cNvPr>
              <p:cNvSpPr/>
              <p:nvPr/>
            </p:nvSpPr>
            <p:spPr>
              <a:xfrm>
                <a:off x="5599650" y="308629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1" name="Freeform: Shape 580">
                <a:extLst>
                  <a:ext uri="{FF2B5EF4-FFF2-40B4-BE49-F238E27FC236}">
                    <a16:creationId xmlns:a16="http://schemas.microsoft.com/office/drawing/2014/main" id="{EC959D96-C7B8-42BA-8C9F-AF4351DD7218}"/>
                  </a:ext>
                </a:extLst>
              </p:cNvPr>
              <p:cNvSpPr/>
              <p:nvPr/>
            </p:nvSpPr>
            <p:spPr>
              <a:xfrm>
                <a:off x="6129418" y="315614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2" name="Freeform: Shape 581">
                <a:extLst>
                  <a:ext uri="{FF2B5EF4-FFF2-40B4-BE49-F238E27FC236}">
                    <a16:creationId xmlns:a16="http://schemas.microsoft.com/office/drawing/2014/main" id="{F3CA4D28-02B9-4604-A1BA-4FA4482D33AE}"/>
                  </a:ext>
                </a:extLst>
              </p:cNvPr>
              <p:cNvSpPr/>
              <p:nvPr/>
            </p:nvSpPr>
            <p:spPr>
              <a:xfrm>
                <a:off x="5890492" y="316877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582">
                <a:extLst>
                  <a:ext uri="{FF2B5EF4-FFF2-40B4-BE49-F238E27FC236}">
                    <a16:creationId xmlns:a16="http://schemas.microsoft.com/office/drawing/2014/main" id="{36F8C61A-2363-44CF-B586-7F36787E8970}"/>
                  </a:ext>
                </a:extLst>
              </p:cNvPr>
              <p:cNvSpPr/>
              <p:nvPr/>
            </p:nvSpPr>
            <p:spPr>
              <a:xfrm>
                <a:off x="5899466" y="352527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4" name="Freeform: Shape 583">
                <a:extLst>
                  <a:ext uri="{FF2B5EF4-FFF2-40B4-BE49-F238E27FC236}">
                    <a16:creationId xmlns:a16="http://schemas.microsoft.com/office/drawing/2014/main" id="{1CA09D35-70E3-4173-8083-D7A8E9B0B4EC}"/>
                  </a:ext>
                </a:extLst>
              </p:cNvPr>
              <p:cNvSpPr/>
              <p:nvPr/>
            </p:nvSpPr>
            <p:spPr>
              <a:xfrm>
                <a:off x="6180092" y="350777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7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2" y="82104"/>
                      <a:pt x="-939" y="48576"/>
                      <a:pt x="9347" y="3237"/>
                    </a:cubicBezTo>
                    <a:cubicBezTo>
                      <a:pt x="10110" y="-2"/>
                      <a:pt x="5252" y="-1430"/>
                      <a:pt x="4299" y="1903"/>
                    </a:cubicBezTo>
                    <a:lnTo>
                      <a:pt x="4299" y="190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5" name="Freeform: Shape 584">
                <a:extLst>
                  <a:ext uri="{FF2B5EF4-FFF2-40B4-BE49-F238E27FC236}">
                    <a16:creationId xmlns:a16="http://schemas.microsoft.com/office/drawing/2014/main" id="{62C68B18-9386-41E5-A9B8-B12C81F6BE79}"/>
                  </a:ext>
                </a:extLst>
              </p:cNvPr>
              <p:cNvSpPr/>
              <p:nvPr/>
            </p:nvSpPr>
            <p:spPr>
              <a:xfrm>
                <a:off x="5592586" y="308806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585">
                <a:extLst>
                  <a:ext uri="{FF2B5EF4-FFF2-40B4-BE49-F238E27FC236}">
                    <a16:creationId xmlns:a16="http://schemas.microsoft.com/office/drawing/2014/main" id="{4A8C31B4-463D-49FB-BEC3-B751EAD32C31}"/>
                  </a:ext>
                </a:extLst>
              </p:cNvPr>
              <p:cNvSpPr/>
              <p:nvPr/>
            </p:nvSpPr>
            <p:spPr>
              <a:xfrm>
                <a:off x="5709722" y="325832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7" name="Freeform: Shape 586">
                <a:extLst>
                  <a:ext uri="{FF2B5EF4-FFF2-40B4-BE49-F238E27FC236}">
                    <a16:creationId xmlns:a16="http://schemas.microsoft.com/office/drawing/2014/main" id="{2D61396D-B2BF-4C08-95E0-6F51CD8EE0F2}"/>
                  </a:ext>
                </a:extLst>
              </p:cNvPr>
              <p:cNvSpPr/>
              <p:nvPr/>
            </p:nvSpPr>
            <p:spPr>
              <a:xfrm>
                <a:off x="5734429" y="325867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8" name="Freeform: Shape 587">
                <a:extLst>
                  <a:ext uri="{FF2B5EF4-FFF2-40B4-BE49-F238E27FC236}">
                    <a16:creationId xmlns:a16="http://schemas.microsoft.com/office/drawing/2014/main" id="{9A7AE435-7569-41DA-9CA7-58E4D03F44E2}"/>
                  </a:ext>
                </a:extLst>
              </p:cNvPr>
              <p:cNvSpPr/>
              <p:nvPr/>
            </p:nvSpPr>
            <p:spPr>
              <a:xfrm>
                <a:off x="5857523" y="364922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588">
                <a:extLst>
                  <a:ext uri="{FF2B5EF4-FFF2-40B4-BE49-F238E27FC236}">
                    <a16:creationId xmlns:a16="http://schemas.microsoft.com/office/drawing/2014/main" id="{0FF78B9C-CA23-4DD9-A792-F0D68EED4219}"/>
                  </a:ext>
                </a:extLst>
              </p:cNvPr>
              <p:cNvSpPr/>
              <p:nvPr/>
            </p:nvSpPr>
            <p:spPr>
              <a:xfrm>
                <a:off x="5878082" y="366536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0" name="Freeform: Shape 589">
                <a:extLst>
                  <a:ext uri="{FF2B5EF4-FFF2-40B4-BE49-F238E27FC236}">
                    <a16:creationId xmlns:a16="http://schemas.microsoft.com/office/drawing/2014/main" id="{79B0FC47-05FD-4C76-A675-D0FCFE5B7E8F}"/>
                  </a:ext>
                </a:extLst>
              </p:cNvPr>
              <p:cNvSpPr/>
              <p:nvPr/>
            </p:nvSpPr>
            <p:spPr>
              <a:xfrm>
                <a:off x="5930205" y="369398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1" name="Freeform: Shape 590">
                <a:extLst>
                  <a:ext uri="{FF2B5EF4-FFF2-40B4-BE49-F238E27FC236}">
                    <a16:creationId xmlns:a16="http://schemas.microsoft.com/office/drawing/2014/main" id="{D238C59F-6FCA-40F6-AE7D-0FD62BCC49A9}"/>
                  </a:ext>
                </a:extLst>
              </p:cNvPr>
              <p:cNvSpPr/>
              <p:nvPr/>
            </p:nvSpPr>
            <p:spPr>
              <a:xfrm>
                <a:off x="5977695" y="371938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2" name="Freeform: Shape 591">
                <a:extLst>
                  <a:ext uri="{FF2B5EF4-FFF2-40B4-BE49-F238E27FC236}">
                    <a16:creationId xmlns:a16="http://schemas.microsoft.com/office/drawing/2014/main" id="{2E2EB8B6-A9B0-48F2-A529-E33C174C7CBF}"/>
                  </a:ext>
                </a:extLst>
              </p:cNvPr>
              <p:cNvSpPr/>
              <p:nvPr/>
            </p:nvSpPr>
            <p:spPr>
              <a:xfrm>
                <a:off x="6051991" y="372921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3" name="Freeform: Shape 592">
                <a:extLst>
                  <a:ext uri="{FF2B5EF4-FFF2-40B4-BE49-F238E27FC236}">
                    <a16:creationId xmlns:a16="http://schemas.microsoft.com/office/drawing/2014/main" id="{2B15EB34-2747-4BA2-BFB1-96712F355279}"/>
                  </a:ext>
                </a:extLst>
              </p:cNvPr>
              <p:cNvSpPr/>
              <p:nvPr/>
            </p:nvSpPr>
            <p:spPr>
              <a:xfrm>
                <a:off x="6108652" y="372685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593">
                <a:extLst>
                  <a:ext uri="{FF2B5EF4-FFF2-40B4-BE49-F238E27FC236}">
                    <a16:creationId xmlns:a16="http://schemas.microsoft.com/office/drawing/2014/main" id="{9C5CD1AC-7085-46B4-8588-5FE383973584}"/>
                  </a:ext>
                </a:extLst>
              </p:cNvPr>
              <p:cNvSpPr/>
              <p:nvPr/>
            </p:nvSpPr>
            <p:spPr>
              <a:xfrm>
                <a:off x="6182564" y="371298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5" name="Freeform: Shape 594">
                <a:extLst>
                  <a:ext uri="{FF2B5EF4-FFF2-40B4-BE49-F238E27FC236}">
                    <a16:creationId xmlns:a16="http://schemas.microsoft.com/office/drawing/2014/main" id="{58F70E19-3455-40BF-9E31-B60299B5540D}"/>
                  </a:ext>
                </a:extLst>
              </p:cNvPr>
              <p:cNvSpPr/>
              <p:nvPr/>
            </p:nvSpPr>
            <p:spPr>
              <a:xfrm>
                <a:off x="6244796" y="3692706"/>
                <a:ext cx="15224" cy="42217"/>
              </a:xfrm>
              <a:custGeom>
                <a:avLst/>
                <a:gdLst>
                  <a:gd name="connsiteX0" fmla="*/ 79 w 15224"/>
                  <a:gd name="connsiteY0" fmla="*/ 3279 h 42217"/>
                  <a:gd name="connsiteX1" fmla="*/ 9414 w 15224"/>
                  <a:gd name="connsiteY1" fmla="*/ 40712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2"/>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595">
                <a:extLst>
                  <a:ext uri="{FF2B5EF4-FFF2-40B4-BE49-F238E27FC236}">
                    <a16:creationId xmlns:a16="http://schemas.microsoft.com/office/drawing/2014/main" id="{9FB9FCE2-DFA9-495B-BFB6-2CED18C95472}"/>
                  </a:ext>
                </a:extLst>
              </p:cNvPr>
              <p:cNvSpPr/>
              <p:nvPr/>
            </p:nvSpPr>
            <p:spPr>
              <a:xfrm>
                <a:off x="5973501" y="3150483"/>
                <a:ext cx="151350" cy="108883"/>
              </a:xfrm>
              <a:custGeom>
                <a:avLst/>
                <a:gdLst>
                  <a:gd name="connsiteX0" fmla="*/ 5722 w 151350"/>
                  <a:gd name="connsiteY0" fmla="*/ 11912 h 108883"/>
                  <a:gd name="connsiteX1" fmla="*/ 70397 w 151350"/>
                  <a:gd name="connsiteY1" fmla="*/ 108876 h 108883"/>
                  <a:gd name="connsiteX2" fmla="*/ 146026 w 151350"/>
                  <a:gd name="connsiteY2" fmla="*/ 1815 h 108883"/>
                  <a:gd name="connsiteX3" fmla="*/ 140882 w 151350"/>
                  <a:gd name="connsiteY3" fmla="*/ 2482 h 108883"/>
                  <a:gd name="connsiteX4" fmla="*/ 78208 w 151350"/>
                  <a:gd name="connsiteY4" fmla="*/ 101447 h 108883"/>
                  <a:gd name="connsiteX5" fmla="*/ 9723 w 151350"/>
                  <a:gd name="connsiteY5" fmla="*/ 13531 h 108883"/>
                  <a:gd name="connsiteX6" fmla="*/ 5722 w 151350"/>
                  <a:gd name="connsiteY6" fmla="*/ 11912 h 108883"/>
                  <a:gd name="connsiteX7" fmla="*/ 5722 w 151350"/>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50" h="108883">
                    <a:moveTo>
                      <a:pt x="5722" y="11912"/>
                    </a:moveTo>
                    <a:cubicBezTo>
                      <a:pt x="-14375" y="57822"/>
                      <a:pt x="21153" y="108209"/>
                      <a:pt x="70397" y="108876"/>
                    </a:cubicBezTo>
                    <a:cubicBezTo>
                      <a:pt x="123737" y="109638"/>
                      <a:pt x="166790"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7" name="Freeform: Shape 596">
                <a:extLst>
                  <a:ext uri="{FF2B5EF4-FFF2-40B4-BE49-F238E27FC236}">
                    <a16:creationId xmlns:a16="http://schemas.microsoft.com/office/drawing/2014/main" id="{E1AF7667-1747-4F4B-9E56-BB44714908BB}"/>
                  </a:ext>
                </a:extLst>
              </p:cNvPr>
              <p:cNvSpPr/>
              <p:nvPr/>
            </p:nvSpPr>
            <p:spPr>
              <a:xfrm>
                <a:off x="6055495" y="321881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8" name="Freeform: Shape 597">
                <a:extLst>
                  <a:ext uri="{FF2B5EF4-FFF2-40B4-BE49-F238E27FC236}">
                    <a16:creationId xmlns:a16="http://schemas.microsoft.com/office/drawing/2014/main" id="{450E6498-AEC1-419D-B8C2-909023FAD09F}"/>
                  </a:ext>
                </a:extLst>
              </p:cNvPr>
              <p:cNvSpPr/>
              <p:nvPr/>
            </p:nvSpPr>
            <p:spPr>
              <a:xfrm>
                <a:off x="6082703" y="319922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7"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9" name="Freeform: Shape 598">
                <a:extLst>
                  <a:ext uri="{FF2B5EF4-FFF2-40B4-BE49-F238E27FC236}">
                    <a16:creationId xmlns:a16="http://schemas.microsoft.com/office/drawing/2014/main" id="{A79479A9-6E64-4FB5-BB0A-0CB74A9320D1}"/>
                  </a:ext>
                </a:extLst>
              </p:cNvPr>
              <p:cNvSpPr/>
              <p:nvPr/>
            </p:nvSpPr>
            <p:spPr>
              <a:xfrm>
                <a:off x="6086505" y="316892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0" name="Freeform: Shape 599">
                <a:extLst>
                  <a:ext uri="{FF2B5EF4-FFF2-40B4-BE49-F238E27FC236}">
                    <a16:creationId xmlns:a16="http://schemas.microsoft.com/office/drawing/2014/main" id="{E8B5F418-D8CF-4228-BBEB-3070024F4165}"/>
                  </a:ext>
                </a:extLst>
              </p:cNvPr>
              <p:cNvSpPr/>
              <p:nvPr/>
            </p:nvSpPr>
            <p:spPr>
              <a:xfrm>
                <a:off x="6010616" y="321433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600">
                <a:extLst>
                  <a:ext uri="{FF2B5EF4-FFF2-40B4-BE49-F238E27FC236}">
                    <a16:creationId xmlns:a16="http://schemas.microsoft.com/office/drawing/2014/main" id="{40DD7AA2-4ED4-4AC7-8401-AF289B7C1E57}"/>
                  </a:ext>
                </a:extLst>
              </p:cNvPr>
              <p:cNvSpPr/>
              <p:nvPr/>
            </p:nvSpPr>
            <p:spPr>
              <a:xfrm>
                <a:off x="5977669" y="319036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495">
                <a:extLst>
                  <a:ext uri="{FF2B5EF4-FFF2-40B4-BE49-F238E27FC236}">
                    <a16:creationId xmlns:a16="http://schemas.microsoft.com/office/drawing/2014/main" id="{DC2796F4-A25A-4F33-AFD0-D28A777018D9}"/>
                  </a:ext>
                </a:extLst>
              </p:cNvPr>
              <p:cNvGrpSpPr/>
              <p:nvPr/>
            </p:nvGrpSpPr>
            <p:grpSpPr>
              <a:xfrm>
                <a:off x="5775005" y="2528940"/>
                <a:ext cx="583137" cy="692700"/>
                <a:chOff x="5775005" y="2528940"/>
                <a:chExt cx="583137" cy="692700"/>
              </a:xfrm>
            </p:grpSpPr>
            <p:sp>
              <p:nvSpPr>
                <p:cNvPr id="603" name="Freeform: Shape 602">
                  <a:extLst>
                    <a:ext uri="{FF2B5EF4-FFF2-40B4-BE49-F238E27FC236}">
                      <a16:creationId xmlns:a16="http://schemas.microsoft.com/office/drawing/2014/main" id="{57FC00A7-DB25-4CCF-91FA-7212EF32FA2B}"/>
                    </a:ext>
                  </a:extLst>
                </p:cNvPr>
                <p:cNvSpPr/>
                <p:nvPr/>
              </p:nvSpPr>
              <p:spPr>
                <a:xfrm>
                  <a:off x="5775005" y="252894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4" name="Freeform: Shape 603">
                  <a:extLst>
                    <a:ext uri="{FF2B5EF4-FFF2-40B4-BE49-F238E27FC236}">
                      <a16:creationId xmlns:a16="http://schemas.microsoft.com/office/drawing/2014/main" id="{2B29E8F8-ACE5-4986-91EF-7D283CCDBE56}"/>
                    </a:ext>
                  </a:extLst>
                </p:cNvPr>
                <p:cNvSpPr/>
                <p:nvPr/>
              </p:nvSpPr>
              <p:spPr>
                <a:xfrm>
                  <a:off x="5786771" y="2586411"/>
                  <a:ext cx="489663" cy="635228"/>
                </a:xfrm>
                <a:custGeom>
                  <a:avLst/>
                  <a:gdLst>
                    <a:gd name="connsiteX0" fmla="*/ 317706 w 489663"/>
                    <a:gd name="connsiteY0" fmla="*/ 2959 h 635228"/>
                    <a:gd name="connsiteX1" fmla="*/ 3000 w 489663"/>
                    <a:gd name="connsiteY1" fmla="*/ 189364 h 635228"/>
                    <a:gd name="connsiteX2" fmla="*/ 17002 w 489663"/>
                    <a:gd name="connsiteY2" fmla="*/ 337954 h 635228"/>
                    <a:gd name="connsiteX3" fmla="*/ 215217 w 489663"/>
                    <a:gd name="connsiteY3" fmla="*/ 523501 h 635228"/>
                    <a:gd name="connsiteX4" fmla="*/ 213598 w 489663"/>
                    <a:gd name="connsiteY4" fmla="*/ 590176 h 635228"/>
                    <a:gd name="connsiteX5" fmla="*/ 258651 w 489663"/>
                    <a:gd name="connsiteY5" fmla="*/ 635229 h 635228"/>
                    <a:gd name="connsiteX6" fmla="*/ 258651 w 489663"/>
                    <a:gd name="connsiteY6" fmla="*/ 635229 h 635228"/>
                    <a:gd name="connsiteX7" fmla="*/ 303133 w 489663"/>
                    <a:gd name="connsiteY7" fmla="*/ 583318 h 635228"/>
                    <a:gd name="connsiteX8" fmla="*/ 301037 w 489663"/>
                    <a:gd name="connsiteY8" fmla="*/ 526453 h 635228"/>
                    <a:gd name="connsiteX9" fmla="*/ 489442 w 489663"/>
                    <a:gd name="connsiteY9" fmla="*/ 236893 h 635228"/>
                    <a:gd name="connsiteX10" fmla="*/ 317706 w 489663"/>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63" h="635228">
                      <a:moveTo>
                        <a:pt x="317706" y="2959"/>
                      </a:moveTo>
                      <a:cubicBezTo>
                        <a:pt x="185213" y="-11233"/>
                        <a:pt x="28051" y="21628"/>
                        <a:pt x="3000" y="189364"/>
                      </a:cubicBezTo>
                      <a:cubicBezTo>
                        <a:pt x="-5001" y="242799"/>
                        <a:pt x="4143" y="278137"/>
                        <a:pt x="17002" y="337954"/>
                      </a:cubicBezTo>
                      <a:cubicBezTo>
                        <a:pt x="53292" y="505784"/>
                        <a:pt x="215217" y="523501"/>
                        <a:pt x="215217" y="523501"/>
                      </a:cubicBezTo>
                      <a:lnTo>
                        <a:pt x="213598" y="590176"/>
                      </a:lnTo>
                      <a:cubicBezTo>
                        <a:pt x="213598" y="615036"/>
                        <a:pt x="233791" y="635229"/>
                        <a:pt x="258651" y="635229"/>
                      </a:cubicBezTo>
                      <a:lnTo>
                        <a:pt x="258651" y="635229"/>
                      </a:lnTo>
                      <a:cubicBezTo>
                        <a:pt x="286273" y="635229"/>
                        <a:pt x="307324" y="610559"/>
                        <a:pt x="303133" y="583318"/>
                      </a:cubicBezTo>
                      <a:lnTo>
                        <a:pt x="301037" y="526453"/>
                      </a:lnTo>
                      <a:cubicBezTo>
                        <a:pt x="301037" y="526453"/>
                        <a:pt x="497157" y="491497"/>
                        <a:pt x="489442" y="236893"/>
                      </a:cubicBezTo>
                      <a:cubicBezTo>
                        <a:pt x="483536" y="45060"/>
                        <a:pt x="451532" y="17342"/>
                        <a:pt x="317706" y="2959"/>
                      </a:cubicBez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5" name="Freeform: Shape 604">
                  <a:extLst>
                    <a:ext uri="{FF2B5EF4-FFF2-40B4-BE49-F238E27FC236}">
                      <a16:creationId xmlns:a16="http://schemas.microsoft.com/office/drawing/2014/main" id="{004CEB2C-B7E8-4352-84CD-5B809CDEBEA9}"/>
                    </a:ext>
                  </a:extLst>
                </p:cNvPr>
                <p:cNvSpPr/>
                <p:nvPr/>
              </p:nvSpPr>
              <p:spPr>
                <a:xfrm>
                  <a:off x="6073380" y="276095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6" name="Freeform: Shape 605">
                  <a:extLst>
                    <a:ext uri="{FF2B5EF4-FFF2-40B4-BE49-F238E27FC236}">
                      <a16:creationId xmlns:a16="http://schemas.microsoft.com/office/drawing/2014/main" id="{536ACE43-BA17-4A37-A81E-92E764021253}"/>
                    </a:ext>
                  </a:extLst>
                </p:cNvPr>
                <p:cNvSpPr/>
                <p:nvPr/>
              </p:nvSpPr>
              <p:spPr>
                <a:xfrm>
                  <a:off x="5826274" y="276207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606">
                  <a:extLst>
                    <a:ext uri="{FF2B5EF4-FFF2-40B4-BE49-F238E27FC236}">
                      <a16:creationId xmlns:a16="http://schemas.microsoft.com/office/drawing/2014/main" id="{A341A53D-68C6-4F83-BB71-548B79CEBAE6}"/>
                    </a:ext>
                  </a:extLst>
                </p:cNvPr>
                <p:cNvSpPr/>
                <p:nvPr/>
              </p:nvSpPr>
              <p:spPr>
                <a:xfrm>
                  <a:off x="5942439" y="277884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8" name="Freeform: Shape 607">
                  <a:extLst>
                    <a:ext uri="{FF2B5EF4-FFF2-40B4-BE49-F238E27FC236}">
                      <a16:creationId xmlns:a16="http://schemas.microsoft.com/office/drawing/2014/main" id="{319D5FAD-C00D-43D1-9945-B3449B4FD286}"/>
                    </a:ext>
                  </a:extLst>
                </p:cNvPr>
                <p:cNvSpPr/>
                <p:nvPr/>
              </p:nvSpPr>
              <p:spPr>
                <a:xfrm>
                  <a:off x="6077041" y="289991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EA68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9" name="Graphic 495">
                  <a:extLst>
                    <a:ext uri="{FF2B5EF4-FFF2-40B4-BE49-F238E27FC236}">
                      <a16:creationId xmlns:a16="http://schemas.microsoft.com/office/drawing/2014/main" id="{DC2796F4-A25A-4F33-AFD0-D28A777018D9}"/>
                    </a:ext>
                  </a:extLst>
                </p:cNvPr>
                <p:cNvGrpSpPr/>
                <p:nvPr/>
              </p:nvGrpSpPr>
              <p:grpSpPr>
                <a:xfrm>
                  <a:off x="6255162" y="2808273"/>
                  <a:ext cx="102979" cy="134860"/>
                  <a:chOff x="6255162" y="2808273"/>
                  <a:chExt cx="102979" cy="134860"/>
                </a:xfrm>
              </p:grpSpPr>
              <p:grpSp>
                <p:nvGrpSpPr>
                  <p:cNvPr id="610" name="Graphic 495">
                    <a:extLst>
                      <a:ext uri="{FF2B5EF4-FFF2-40B4-BE49-F238E27FC236}">
                        <a16:creationId xmlns:a16="http://schemas.microsoft.com/office/drawing/2014/main" id="{DC2796F4-A25A-4F33-AFD0-D28A777018D9}"/>
                      </a:ext>
                    </a:extLst>
                  </p:cNvPr>
                  <p:cNvGrpSpPr/>
                  <p:nvPr/>
                </p:nvGrpSpPr>
                <p:grpSpPr>
                  <a:xfrm>
                    <a:off x="6255162" y="2808273"/>
                    <a:ext cx="102979" cy="134860"/>
                    <a:chOff x="6255162" y="2808273"/>
                    <a:chExt cx="102979" cy="134860"/>
                  </a:xfrm>
                </p:grpSpPr>
                <p:sp>
                  <p:nvSpPr>
                    <p:cNvPr id="611" name="Freeform: Shape 610">
                      <a:extLst>
                        <a:ext uri="{FF2B5EF4-FFF2-40B4-BE49-F238E27FC236}">
                          <a16:creationId xmlns:a16="http://schemas.microsoft.com/office/drawing/2014/main" id="{88FF1D5A-C684-4515-A0DE-A290D7D1E34A}"/>
                        </a:ext>
                      </a:extLst>
                    </p:cNvPr>
                    <p:cNvSpPr/>
                    <p:nvPr/>
                  </p:nvSpPr>
                  <p:spPr>
                    <a:xfrm>
                      <a:off x="6255162" y="280827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611">
                      <a:extLst>
                        <a:ext uri="{FF2B5EF4-FFF2-40B4-BE49-F238E27FC236}">
                          <a16:creationId xmlns:a16="http://schemas.microsoft.com/office/drawing/2014/main" id="{1E65FDEB-14CB-498B-A485-1D658DB53F1F}"/>
                        </a:ext>
                      </a:extLst>
                    </p:cNvPr>
                    <p:cNvSpPr/>
                    <p:nvPr/>
                  </p:nvSpPr>
                  <p:spPr>
                    <a:xfrm>
                      <a:off x="6265518" y="2831345"/>
                      <a:ext cx="57114" cy="90068"/>
                    </a:xfrm>
                    <a:custGeom>
                      <a:avLst/>
                      <a:gdLst>
                        <a:gd name="connsiteX0" fmla="*/ 53080 w 57114"/>
                        <a:gd name="connsiteY0" fmla="*/ 246 h 90068"/>
                        <a:gd name="connsiteX1" fmla="*/ 312 w 57114"/>
                        <a:gd name="connsiteY1" fmla="*/ 31869 h 90068"/>
                        <a:gd name="connsiteX2" fmla="*/ 5932 w 57114"/>
                        <a:gd name="connsiteY2" fmla="*/ 37489 h 90068"/>
                        <a:gd name="connsiteX3" fmla="*/ 46413 w 57114"/>
                        <a:gd name="connsiteY3" fmla="*/ 47205 h 90068"/>
                        <a:gd name="connsiteX4" fmla="*/ 23839 w 57114"/>
                        <a:gd name="connsiteY4" fmla="*/ 82257 h 90068"/>
                        <a:gd name="connsiteX5" fmla="*/ 24886 w 57114"/>
                        <a:gd name="connsiteY5" fmla="*/ 90067 h 90068"/>
                        <a:gd name="connsiteX6" fmla="*/ 54795 w 57114"/>
                        <a:gd name="connsiteY6" fmla="*/ 44347 h 90068"/>
                        <a:gd name="connsiteX7" fmla="*/ 1836 w 57114"/>
                        <a:gd name="connsiteY7" fmla="*/ 30536 h 90068"/>
                        <a:gd name="connsiteX8" fmla="*/ 7456 w 57114"/>
                        <a:gd name="connsiteY8" fmla="*/ 36156 h 90068"/>
                        <a:gd name="connsiteX9" fmla="*/ 53176 w 57114"/>
                        <a:gd name="connsiteY9" fmla="*/ 6533 h 90068"/>
                        <a:gd name="connsiteX10" fmla="*/ 53080 w 57114"/>
                        <a:gd name="connsiteY10" fmla="*/ 246 h 90068"/>
                        <a:gd name="connsiteX11" fmla="*/ 53080 w 57114"/>
                        <a:gd name="connsiteY11" fmla="*/ 246 h 9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68">
                          <a:moveTo>
                            <a:pt x="53080" y="246"/>
                          </a:moveTo>
                          <a:cubicBezTo>
                            <a:pt x="30125" y="-1944"/>
                            <a:pt x="9265" y="10629"/>
                            <a:pt x="312" y="31869"/>
                          </a:cubicBezTo>
                          <a:cubicBezTo>
                            <a:pt x="-1022" y="35108"/>
                            <a:pt x="2122" y="40251"/>
                            <a:pt x="5932" y="37489"/>
                          </a:cubicBezTo>
                          <a:cubicBezTo>
                            <a:pt x="19552" y="27678"/>
                            <a:pt x="40126" y="29202"/>
                            <a:pt x="46413" y="47205"/>
                          </a:cubicBezTo>
                          <a:cubicBezTo>
                            <a:pt x="52699" y="65207"/>
                            <a:pt x="40507" y="78161"/>
                            <a:pt x="23839" y="82257"/>
                          </a:cubicBezTo>
                          <a:cubicBezTo>
                            <a:pt x="19552" y="83304"/>
                            <a:pt x="20410" y="90162"/>
                            <a:pt x="24886" y="90067"/>
                          </a:cubicBezTo>
                          <a:cubicBezTo>
                            <a:pt x="47842" y="89210"/>
                            <a:pt x="63177" y="65874"/>
                            <a:pt x="54795" y="44347"/>
                          </a:cubicBezTo>
                          <a:cubicBezTo>
                            <a:pt x="46318" y="22344"/>
                            <a:pt x="19933" y="17391"/>
                            <a:pt x="1836" y="30536"/>
                          </a:cubicBezTo>
                          <a:cubicBezTo>
                            <a:pt x="3741" y="32441"/>
                            <a:pt x="5551" y="34251"/>
                            <a:pt x="7456" y="36156"/>
                          </a:cubicBezTo>
                          <a:cubicBezTo>
                            <a:pt x="15457" y="17296"/>
                            <a:pt x="32602" y="6152"/>
                            <a:pt x="53176" y="6533"/>
                          </a:cubicBezTo>
                          <a:cubicBezTo>
                            <a:pt x="57176" y="6438"/>
                            <a:pt x="56986" y="627"/>
                            <a:pt x="53080" y="246"/>
                          </a:cubicBezTo>
                          <a:lnTo>
                            <a:pt x="53080" y="246"/>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3" name="Freeform: Shape 612">
                    <a:extLst>
                      <a:ext uri="{FF2B5EF4-FFF2-40B4-BE49-F238E27FC236}">
                        <a16:creationId xmlns:a16="http://schemas.microsoft.com/office/drawing/2014/main" id="{3C0BCC64-1F19-4E4F-8A16-AD26BBB64250}"/>
                      </a:ext>
                    </a:extLst>
                  </p:cNvPr>
                  <p:cNvSpPr/>
                  <p:nvPr/>
                </p:nvSpPr>
                <p:spPr>
                  <a:xfrm>
                    <a:off x="6259566" y="283999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4" name="Freeform: Shape 613">
                  <a:extLst>
                    <a:ext uri="{FF2B5EF4-FFF2-40B4-BE49-F238E27FC236}">
                      <a16:creationId xmlns:a16="http://schemas.microsoft.com/office/drawing/2014/main" id="{5DFBF0FA-7695-460A-8026-763A8CE4E546}"/>
                    </a:ext>
                  </a:extLst>
                </p:cNvPr>
                <p:cNvSpPr/>
                <p:nvPr/>
              </p:nvSpPr>
              <p:spPr>
                <a:xfrm>
                  <a:off x="5802065" y="256460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5" name="Freeform: Shape 614">
                  <a:extLst>
                    <a:ext uri="{FF2B5EF4-FFF2-40B4-BE49-F238E27FC236}">
                      <a16:creationId xmlns:a16="http://schemas.microsoft.com/office/drawing/2014/main" id="{012156E9-D187-42A2-8D3D-F0ADD6FDB2B0}"/>
                    </a:ext>
                  </a:extLst>
                </p:cNvPr>
                <p:cNvSpPr/>
                <p:nvPr/>
              </p:nvSpPr>
              <p:spPr>
                <a:xfrm>
                  <a:off x="5947442" y="294832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6" name="Freeform: Shape 615">
                  <a:extLst>
                    <a:ext uri="{FF2B5EF4-FFF2-40B4-BE49-F238E27FC236}">
                      <a16:creationId xmlns:a16="http://schemas.microsoft.com/office/drawing/2014/main" id="{3476F42A-297B-4A03-96B7-28193A672892}"/>
                    </a:ext>
                  </a:extLst>
                </p:cNvPr>
                <p:cNvSpPr/>
                <p:nvPr/>
              </p:nvSpPr>
              <p:spPr>
                <a:xfrm>
                  <a:off x="6035156" y="294876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7" name="Freeform: Shape 616">
                  <a:extLst>
                    <a:ext uri="{FF2B5EF4-FFF2-40B4-BE49-F238E27FC236}">
                      <a16:creationId xmlns:a16="http://schemas.microsoft.com/office/drawing/2014/main" id="{BA5E78C4-1D72-41A0-8DE9-559B3F5575A1}"/>
                    </a:ext>
                  </a:extLst>
                </p:cNvPr>
                <p:cNvSpPr/>
                <p:nvPr/>
              </p:nvSpPr>
              <p:spPr>
                <a:xfrm>
                  <a:off x="6000266" y="305457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8" name="Freeform: Shape 617">
                  <a:extLst>
                    <a:ext uri="{FF2B5EF4-FFF2-40B4-BE49-F238E27FC236}">
                      <a16:creationId xmlns:a16="http://schemas.microsoft.com/office/drawing/2014/main" id="{3E993FB7-9228-4013-8C39-EEF3A15F492C}"/>
                    </a:ext>
                  </a:extLst>
                </p:cNvPr>
                <p:cNvSpPr/>
                <p:nvPr/>
              </p:nvSpPr>
              <p:spPr>
                <a:xfrm>
                  <a:off x="5868352" y="283282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9" name="Freeform: Shape 618">
                  <a:extLst>
                    <a:ext uri="{FF2B5EF4-FFF2-40B4-BE49-F238E27FC236}">
                      <a16:creationId xmlns:a16="http://schemas.microsoft.com/office/drawing/2014/main" id="{AE881E11-F163-4488-B9CA-00CD8EE68F62}"/>
                    </a:ext>
                  </a:extLst>
                </p:cNvPr>
                <p:cNvSpPr/>
                <p:nvPr/>
              </p:nvSpPr>
              <p:spPr>
                <a:xfrm>
                  <a:off x="6097263" y="283282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21" name="Graphic 619">
            <a:extLst>
              <a:ext uri="{FF2B5EF4-FFF2-40B4-BE49-F238E27FC236}">
                <a16:creationId xmlns:a16="http://schemas.microsoft.com/office/drawing/2014/main" id="{E02D3D28-1B3C-4741-AD7F-BE66D743BD23}"/>
              </a:ext>
            </a:extLst>
          </p:cNvPr>
          <p:cNvGrpSpPr/>
          <p:nvPr/>
        </p:nvGrpSpPr>
        <p:grpSpPr>
          <a:xfrm>
            <a:off x="1242783" y="1974171"/>
            <a:ext cx="1735068" cy="5039432"/>
            <a:chOff x="5572157" y="1905289"/>
            <a:chExt cx="1735068" cy="5039432"/>
          </a:xfrm>
        </p:grpSpPr>
        <p:grpSp>
          <p:nvGrpSpPr>
            <p:cNvPr id="622" name="Graphic 619">
              <a:extLst>
                <a:ext uri="{FF2B5EF4-FFF2-40B4-BE49-F238E27FC236}">
                  <a16:creationId xmlns:a16="http://schemas.microsoft.com/office/drawing/2014/main" id="{E02D3D28-1B3C-4741-AD7F-BE66D743BD23}"/>
                </a:ext>
              </a:extLst>
            </p:cNvPr>
            <p:cNvGrpSpPr/>
            <p:nvPr/>
          </p:nvGrpSpPr>
          <p:grpSpPr>
            <a:xfrm>
              <a:off x="5682278" y="1936752"/>
              <a:ext cx="1624947" cy="5007969"/>
              <a:chOff x="5682278" y="1936752"/>
              <a:chExt cx="1624947" cy="5007969"/>
            </a:xfrm>
            <a:solidFill>
              <a:srgbClr val="353131"/>
            </a:solidFill>
          </p:grpSpPr>
          <p:sp>
            <p:nvSpPr>
              <p:cNvPr id="623" name="Freeform: Shape 622">
                <a:extLst>
                  <a:ext uri="{FF2B5EF4-FFF2-40B4-BE49-F238E27FC236}">
                    <a16:creationId xmlns:a16="http://schemas.microsoft.com/office/drawing/2014/main" id="{AFFB2876-288D-41B2-B56B-7552F7ECDA6A}"/>
                  </a:ext>
                </a:extLst>
              </p:cNvPr>
              <p:cNvSpPr/>
              <p:nvPr/>
            </p:nvSpPr>
            <p:spPr>
              <a:xfrm>
                <a:off x="5794313" y="4918940"/>
                <a:ext cx="1106563" cy="94116"/>
              </a:xfrm>
              <a:custGeom>
                <a:avLst/>
                <a:gdLst>
                  <a:gd name="connsiteX0" fmla="*/ 18348 w 1106563"/>
                  <a:gd name="connsiteY0" fmla="*/ 38308 h 94116"/>
                  <a:gd name="connsiteX1" fmla="*/ 1081963 w 1106563"/>
                  <a:gd name="connsiteY1" fmla="*/ 90695 h 94116"/>
                  <a:gd name="connsiteX2" fmla="*/ 1081963 w 1106563"/>
                  <a:gd name="connsiteY2" fmla="*/ 39724 h 94116"/>
                  <a:gd name="connsiteX3" fmla="*/ 18348 w 1106563"/>
                  <a:gd name="connsiteY3" fmla="*/ 80 h 94116"/>
                  <a:gd name="connsiteX4" fmla="*/ 18348 w 1106563"/>
                  <a:gd name="connsiteY4" fmla="*/ 38308 h 94116"/>
                  <a:gd name="connsiteX5" fmla="*/ 18348 w 1106563"/>
                  <a:gd name="connsiteY5" fmla="*/ 3830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563" h="94116">
                    <a:moveTo>
                      <a:pt x="18348" y="38308"/>
                    </a:moveTo>
                    <a:cubicBezTo>
                      <a:pt x="369478" y="75749"/>
                      <a:pt x="728631" y="104224"/>
                      <a:pt x="1081963" y="90695"/>
                    </a:cubicBezTo>
                    <a:cubicBezTo>
                      <a:pt x="1114685" y="89436"/>
                      <a:pt x="1114842" y="40668"/>
                      <a:pt x="1081963" y="39724"/>
                    </a:cubicBezTo>
                    <a:cubicBezTo>
                      <a:pt x="726743" y="28869"/>
                      <a:pt x="373096" y="26510"/>
                      <a:pt x="18348" y="80"/>
                    </a:cubicBezTo>
                    <a:cubicBezTo>
                      <a:pt x="-6508" y="-1965"/>
                      <a:pt x="-5721" y="35634"/>
                      <a:pt x="18348" y="38308"/>
                    </a:cubicBezTo>
                    <a:lnTo>
                      <a:pt x="18348" y="3830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4" name="Freeform: Shape 623">
                <a:extLst>
                  <a:ext uri="{FF2B5EF4-FFF2-40B4-BE49-F238E27FC236}">
                    <a16:creationId xmlns:a16="http://schemas.microsoft.com/office/drawing/2014/main" id="{510F0892-42D6-42CD-8740-3ED437102E4E}"/>
                  </a:ext>
                </a:extLst>
              </p:cNvPr>
              <p:cNvSpPr/>
              <p:nvPr/>
            </p:nvSpPr>
            <p:spPr>
              <a:xfrm>
                <a:off x="5781315" y="4289858"/>
                <a:ext cx="1178948" cy="113704"/>
              </a:xfrm>
              <a:custGeom>
                <a:avLst/>
                <a:gdLst>
                  <a:gd name="connsiteX0" fmla="*/ 15928 w 1178948"/>
                  <a:gd name="connsiteY0" fmla="*/ 33248 h 113704"/>
                  <a:gd name="connsiteX1" fmla="*/ 1149864 w 1178948"/>
                  <a:gd name="connsiteY1" fmla="*/ 113165 h 113704"/>
                  <a:gd name="connsiteX2" fmla="*/ 1149864 w 1178948"/>
                  <a:gd name="connsiteY2" fmla="*/ 52913 h 113704"/>
                  <a:gd name="connsiteX3" fmla="*/ 15928 w 1178948"/>
                  <a:gd name="connsiteY3" fmla="*/ 55 h 113704"/>
                  <a:gd name="connsiteX4" fmla="*/ 15928 w 1178948"/>
                  <a:gd name="connsiteY4" fmla="*/ 33248 h 113704"/>
                  <a:gd name="connsiteX5" fmla="*/ 15928 w 1178948"/>
                  <a:gd name="connsiteY5" fmla="*/ 33248 h 11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948" h="113704">
                    <a:moveTo>
                      <a:pt x="15928" y="33248"/>
                    </a:moveTo>
                    <a:cubicBezTo>
                      <a:pt x="390656" y="66757"/>
                      <a:pt x="772934" y="119615"/>
                      <a:pt x="1149864" y="113165"/>
                    </a:cubicBezTo>
                    <a:cubicBezTo>
                      <a:pt x="1189193" y="112536"/>
                      <a:pt x="1188091" y="56216"/>
                      <a:pt x="1149864" y="52913"/>
                    </a:cubicBezTo>
                    <a:cubicBezTo>
                      <a:pt x="773563" y="20506"/>
                      <a:pt x="393015" y="28686"/>
                      <a:pt x="15928" y="55"/>
                    </a:cubicBezTo>
                    <a:cubicBezTo>
                      <a:pt x="-5467" y="-1519"/>
                      <a:pt x="-5152" y="31360"/>
                      <a:pt x="15928" y="33248"/>
                    </a:cubicBezTo>
                    <a:lnTo>
                      <a:pt x="15928" y="332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624">
                <a:extLst>
                  <a:ext uri="{FF2B5EF4-FFF2-40B4-BE49-F238E27FC236}">
                    <a16:creationId xmlns:a16="http://schemas.microsoft.com/office/drawing/2014/main" id="{2947A1B4-5721-478E-B623-18CCC786CAE9}"/>
                  </a:ext>
                </a:extLst>
              </p:cNvPr>
              <p:cNvSpPr/>
              <p:nvPr/>
            </p:nvSpPr>
            <p:spPr>
              <a:xfrm>
                <a:off x="6865856" y="3852672"/>
                <a:ext cx="185044" cy="3074032"/>
              </a:xfrm>
              <a:custGeom>
                <a:avLst/>
                <a:gdLst>
                  <a:gd name="connsiteX0" fmla="*/ 46445 w 185044"/>
                  <a:gd name="connsiteY0" fmla="*/ 20982 h 3074032"/>
                  <a:gd name="connsiteX1" fmla="*/ 3655 w 185044"/>
                  <a:gd name="connsiteY1" fmla="*/ 1548051 h 3074032"/>
                  <a:gd name="connsiteX2" fmla="*/ 35275 w 185044"/>
                  <a:gd name="connsiteY2" fmla="*/ 2291527 h 3074032"/>
                  <a:gd name="connsiteX3" fmla="*/ 103236 w 185044"/>
                  <a:gd name="connsiteY3" fmla="*/ 3044285 h 3074032"/>
                  <a:gd name="connsiteX4" fmla="*/ 185040 w 185044"/>
                  <a:gd name="connsiteY4" fmla="*/ 3033273 h 3074032"/>
                  <a:gd name="connsiteX5" fmla="*/ 128721 w 185044"/>
                  <a:gd name="connsiteY5" fmla="*/ 2291685 h 3074032"/>
                  <a:gd name="connsiteX6" fmla="*/ 93168 w 185044"/>
                  <a:gd name="connsiteY6" fmla="*/ 1528701 h 3074032"/>
                  <a:gd name="connsiteX7" fmla="*/ 90021 w 185044"/>
                  <a:gd name="connsiteY7" fmla="*/ 21140 h 3074032"/>
                  <a:gd name="connsiteX8" fmla="*/ 46445 w 185044"/>
                  <a:gd name="connsiteY8" fmla="*/ 20982 h 3074032"/>
                  <a:gd name="connsiteX9" fmla="*/ 46445 w 185044"/>
                  <a:gd name="connsiteY9" fmla="*/ 20982 h 30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44" h="3074032">
                    <a:moveTo>
                      <a:pt x="46445" y="20982"/>
                    </a:moveTo>
                    <a:cubicBezTo>
                      <a:pt x="8689" y="530687"/>
                      <a:pt x="-7986" y="1036930"/>
                      <a:pt x="3655" y="1548051"/>
                    </a:cubicBezTo>
                    <a:cubicBezTo>
                      <a:pt x="9318" y="1796138"/>
                      <a:pt x="20802" y="2043911"/>
                      <a:pt x="35275" y="2291527"/>
                    </a:cubicBezTo>
                    <a:cubicBezTo>
                      <a:pt x="49749" y="2539772"/>
                      <a:pt x="53052" y="2800130"/>
                      <a:pt x="103236" y="3044285"/>
                    </a:cubicBezTo>
                    <a:cubicBezTo>
                      <a:pt x="112832" y="3090851"/>
                      <a:pt x="184883" y="3079366"/>
                      <a:pt x="185040" y="3033273"/>
                    </a:cubicBezTo>
                    <a:cubicBezTo>
                      <a:pt x="185512" y="2787073"/>
                      <a:pt x="145711" y="2537255"/>
                      <a:pt x="128721" y="2291685"/>
                    </a:cubicBezTo>
                    <a:cubicBezTo>
                      <a:pt x="111259" y="2037619"/>
                      <a:pt x="100247" y="1783239"/>
                      <a:pt x="93168" y="1528701"/>
                    </a:cubicBezTo>
                    <a:cubicBezTo>
                      <a:pt x="79167" y="1027334"/>
                      <a:pt x="76335" y="522507"/>
                      <a:pt x="90021" y="21140"/>
                    </a:cubicBezTo>
                    <a:cubicBezTo>
                      <a:pt x="90808" y="-7335"/>
                      <a:pt x="48490" y="-6705"/>
                      <a:pt x="46445" y="20982"/>
                    </a:cubicBezTo>
                    <a:lnTo>
                      <a:pt x="46445" y="2098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6" name="Freeform: Shape 625">
                <a:extLst>
                  <a:ext uri="{FF2B5EF4-FFF2-40B4-BE49-F238E27FC236}">
                    <a16:creationId xmlns:a16="http://schemas.microsoft.com/office/drawing/2014/main" id="{B4419E5E-2878-452A-B457-13A6B8BA85B9}"/>
                  </a:ext>
                </a:extLst>
              </p:cNvPr>
              <p:cNvSpPr/>
              <p:nvPr/>
            </p:nvSpPr>
            <p:spPr>
              <a:xfrm>
                <a:off x="5766397" y="3896229"/>
                <a:ext cx="84528" cy="3048492"/>
              </a:xfrm>
              <a:custGeom>
                <a:avLst/>
                <a:gdLst>
                  <a:gd name="connsiteX0" fmla="*/ 21565 w 84528"/>
                  <a:gd name="connsiteY0" fmla="*/ 20058 h 3048492"/>
                  <a:gd name="connsiteX1" fmla="*/ 2687 w 84528"/>
                  <a:gd name="connsiteY1" fmla="*/ 769040 h 3048492"/>
                  <a:gd name="connsiteX2" fmla="*/ 2844 w 84528"/>
                  <a:gd name="connsiteY2" fmla="*/ 1518023 h 3048492"/>
                  <a:gd name="connsiteX3" fmla="*/ 3474 w 84528"/>
                  <a:gd name="connsiteY3" fmla="*/ 2247340 h 3048492"/>
                  <a:gd name="connsiteX4" fmla="*/ 8665 w 84528"/>
                  <a:gd name="connsiteY4" fmla="*/ 3015988 h 3048492"/>
                  <a:gd name="connsiteX5" fmla="*/ 75996 w 84528"/>
                  <a:gd name="connsiteY5" fmla="*/ 3015988 h 3048492"/>
                  <a:gd name="connsiteX6" fmla="*/ 81188 w 84528"/>
                  <a:gd name="connsiteY6" fmla="*/ 2267005 h 3048492"/>
                  <a:gd name="connsiteX7" fmla="*/ 81817 w 84528"/>
                  <a:gd name="connsiteY7" fmla="*/ 1518023 h 3048492"/>
                  <a:gd name="connsiteX8" fmla="*/ 81974 w 84528"/>
                  <a:gd name="connsiteY8" fmla="*/ 788705 h 3048492"/>
                  <a:gd name="connsiteX9" fmla="*/ 63096 w 84528"/>
                  <a:gd name="connsiteY9" fmla="*/ 20058 h 3048492"/>
                  <a:gd name="connsiteX10" fmla="*/ 21565 w 84528"/>
                  <a:gd name="connsiteY10" fmla="*/ 20058 h 3048492"/>
                  <a:gd name="connsiteX11" fmla="*/ 21565 w 84528"/>
                  <a:gd name="connsiteY11" fmla="*/ 20058 h 30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28" h="3048492">
                    <a:moveTo>
                      <a:pt x="21565" y="20058"/>
                    </a:moveTo>
                    <a:cubicBezTo>
                      <a:pt x="-4235" y="268460"/>
                      <a:pt x="2844" y="519537"/>
                      <a:pt x="2687" y="769040"/>
                    </a:cubicBezTo>
                    <a:cubicBezTo>
                      <a:pt x="2687" y="1018701"/>
                      <a:pt x="2530" y="1268362"/>
                      <a:pt x="2844" y="1518023"/>
                    </a:cubicBezTo>
                    <a:cubicBezTo>
                      <a:pt x="3002" y="1761076"/>
                      <a:pt x="3316" y="2004130"/>
                      <a:pt x="3474" y="2247340"/>
                    </a:cubicBezTo>
                    <a:cubicBezTo>
                      <a:pt x="3631" y="2502665"/>
                      <a:pt x="-7224" y="2761135"/>
                      <a:pt x="8665" y="3015988"/>
                    </a:cubicBezTo>
                    <a:cubicBezTo>
                      <a:pt x="11339" y="3059249"/>
                      <a:pt x="73322" y="3059406"/>
                      <a:pt x="75996" y="3015988"/>
                    </a:cubicBezTo>
                    <a:cubicBezTo>
                      <a:pt x="91571" y="2767585"/>
                      <a:pt x="81030" y="2515879"/>
                      <a:pt x="81188" y="2267005"/>
                    </a:cubicBezTo>
                    <a:cubicBezTo>
                      <a:pt x="81345" y="2017344"/>
                      <a:pt x="81660" y="1767683"/>
                      <a:pt x="81817" y="1518023"/>
                    </a:cubicBezTo>
                    <a:cubicBezTo>
                      <a:pt x="81974" y="1274969"/>
                      <a:pt x="81974" y="1031916"/>
                      <a:pt x="81974" y="788705"/>
                    </a:cubicBezTo>
                    <a:cubicBezTo>
                      <a:pt x="81974" y="532751"/>
                      <a:pt x="89683" y="274910"/>
                      <a:pt x="63096" y="20058"/>
                    </a:cubicBezTo>
                    <a:cubicBezTo>
                      <a:pt x="60422" y="-6686"/>
                      <a:pt x="24239" y="-6686"/>
                      <a:pt x="21565" y="20058"/>
                    </a:cubicBezTo>
                    <a:lnTo>
                      <a:pt x="21565" y="2005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7" name="Freeform: Shape 626">
                <a:extLst>
                  <a:ext uri="{FF2B5EF4-FFF2-40B4-BE49-F238E27FC236}">
                    <a16:creationId xmlns:a16="http://schemas.microsoft.com/office/drawing/2014/main" id="{3C85C037-22BB-4B8D-98EE-1F6659E1D374}"/>
                  </a:ext>
                </a:extLst>
              </p:cNvPr>
              <p:cNvSpPr/>
              <p:nvPr/>
            </p:nvSpPr>
            <p:spPr>
              <a:xfrm>
                <a:off x="5791069" y="5534911"/>
                <a:ext cx="1142942" cy="65162"/>
              </a:xfrm>
              <a:custGeom>
                <a:avLst/>
                <a:gdLst>
                  <a:gd name="connsiteX0" fmla="*/ 16400 w 1142942"/>
                  <a:gd name="connsiteY0" fmla="*/ 34140 h 65162"/>
                  <a:gd name="connsiteX1" fmla="*/ 589818 w 1142942"/>
                  <a:gd name="connsiteY1" fmla="*/ 49557 h 65162"/>
                  <a:gd name="connsiteX2" fmla="*/ 1132559 w 1142942"/>
                  <a:gd name="connsiteY2" fmla="*/ 53018 h 65162"/>
                  <a:gd name="connsiteX3" fmla="*/ 1132559 w 1142942"/>
                  <a:gd name="connsiteY3" fmla="*/ 25015 h 65162"/>
                  <a:gd name="connsiteX4" fmla="*/ 589818 w 1142942"/>
                  <a:gd name="connsiteY4" fmla="*/ 7239 h 65162"/>
                  <a:gd name="connsiteX5" fmla="*/ 16400 w 1142942"/>
                  <a:gd name="connsiteY5" fmla="*/ 2 h 65162"/>
                  <a:gd name="connsiteX6" fmla="*/ 16400 w 1142942"/>
                  <a:gd name="connsiteY6" fmla="*/ 34140 h 65162"/>
                  <a:gd name="connsiteX7" fmla="*/ 16400 w 1142942"/>
                  <a:gd name="connsiteY7" fmla="*/ 34140 h 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942" h="65162">
                    <a:moveTo>
                      <a:pt x="16400" y="34140"/>
                    </a:moveTo>
                    <a:cubicBezTo>
                      <a:pt x="207539" y="37915"/>
                      <a:pt x="398679" y="45624"/>
                      <a:pt x="589818" y="49557"/>
                    </a:cubicBezTo>
                    <a:cubicBezTo>
                      <a:pt x="765383" y="53175"/>
                      <a:pt x="959196" y="80548"/>
                      <a:pt x="1132559" y="53018"/>
                    </a:cubicBezTo>
                    <a:cubicBezTo>
                      <a:pt x="1146717" y="50815"/>
                      <a:pt x="1146088" y="27847"/>
                      <a:pt x="1132559" y="25015"/>
                    </a:cubicBezTo>
                    <a:cubicBezTo>
                      <a:pt x="960455" y="-9280"/>
                      <a:pt x="765383" y="10542"/>
                      <a:pt x="589818" y="7239"/>
                    </a:cubicBezTo>
                    <a:cubicBezTo>
                      <a:pt x="398679" y="3620"/>
                      <a:pt x="207539" y="3778"/>
                      <a:pt x="16400" y="2"/>
                    </a:cubicBezTo>
                    <a:cubicBezTo>
                      <a:pt x="-5467" y="-313"/>
                      <a:pt x="-5467" y="33668"/>
                      <a:pt x="16400" y="34140"/>
                    </a:cubicBezTo>
                    <a:lnTo>
                      <a:pt x="16400" y="3414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8" name="Freeform: Shape 627">
                <a:extLst>
                  <a:ext uri="{FF2B5EF4-FFF2-40B4-BE49-F238E27FC236}">
                    <a16:creationId xmlns:a16="http://schemas.microsoft.com/office/drawing/2014/main" id="{49F66863-9E72-4017-A34D-889EF1F40D2F}"/>
                  </a:ext>
                </a:extLst>
              </p:cNvPr>
              <p:cNvSpPr/>
              <p:nvPr/>
            </p:nvSpPr>
            <p:spPr>
              <a:xfrm>
                <a:off x="5766135" y="6066640"/>
                <a:ext cx="1191712" cy="90002"/>
              </a:xfrm>
              <a:custGeom>
                <a:avLst/>
                <a:gdLst>
                  <a:gd name="connsiteX0" fmla="*/ 22772 w 1191712"/>
                  <a:gd name="connsiteY0" fmla="*/ 47039 h 90002"/>
                  <a:gd name="connsiteX1" fmla="*/ 613494 w 1191712"/>
                  <a:gd name="connsiteY1" fmla="*/ 71580 h 90002"/>
                  <a:gd name="connsiteX2" fmla="*/ 1172124 w 1191712"/>
                  <a:gd name="connsiteY2" fmla="*/ 77558 h 90002"/>
                  <a:gd name="connsiteX3" fmla="*/ 1172124 w 1191712"/>
                  <a:gd name="connsiteY3" fmla="*/ 24857 h 90002"/>
                  <a:gd name="connsiteX4" fmla="*/ 613494 w 1191712"/>
                  <a:gd name="connsiteY4" fmla="*/ 4092 h 90002"/>
                  <a:gd name="connsiteX5" fmla="*/ 22772 w 1191712"/>
                  <a:gd name="connsiteY5" fmla="*/ 2 h 90002"/>
                  <a:gd name="connsiteX6" fmla="*/ 22772 w 1191712"/>
                  <a:gd name="connsiteY6" fmla="*/ 47039 h 90002"/>
                  <a:gd name="connsiteX7" fmla="*/ 22772 w 1191712"/>
                  <a:gd name="connsiteY7" fmla="*/ 47039 h 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712" h="90002">
                    <a:moveTo>
                      <a:pt x="22772" y="47039"/>
                    </a:moveTo>
                    <a:cubicBezTo>
                      <a:pt x="219732" y="55691"/>
                      <a:pt x="416534" y="64973"/>
                      <a:pt x="613494" y="71580"/>
                    </a:cubicBezTo>
                    <a:cubicBezTo>
                      <a:pt x="794250" y="77558"/>
                      <a:pt x="993727" y="106033"/>
                      <a:pt x="1172124" y="77558"/>
                    </a:cubicBezTo>
                    <a:cubicBezTo>
                      <a:pt x="1198868" y="73311"/>
                      <a:pt x="1197609" y="30206"/>
                      <a:pt x="1172124" y="24857"/>
                    </a:cubicBezTo>
                    <a:cubicBezTo>
                      <a:pt x="995772" y="-12269"/>
                      <a:pt x="793778" y="6924"/>
                      <a:pt x="613494" y="4092"/>
                    </a:cubicBezTo>
                    <a:cubicBezTo>
                      <a:pt x="416534" y="945"/>
                      <a:pt x="219732" y="788"/>
                      <a:pt x="22772" y="2"/>
                    </a:cubicBezTo>
                    <a:cubicBezTo>
                      <a:pt x="-7748" y="-313"/>
                      <a:pt x="-7433" y="45623"/>
                      <a:pt x="22772" y="47039"/>
                    </a:cubicBezTo>
                    <a:lnTo>
                      <a:pt x="22772" y="4703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9" name="Freeform: Shape 628">
                <a:extLst>
                  <a:ext uri="{FF2B5EF4-FFF2-40B4-BE49-F238E27FC236}">
                    <a16:creationId xmlns:a16="http://schemas.microsoft.com/office/drawing/2014/main" id="{610200DA-BA0F-4155-B619-B46322A316B0}"/>
                  </a:ext>
                </a:extLst>
              </p:cNvPr>
              <p:cNvSpPr/>
              <p:nvPr/>
            </p:nvSpPr>
            <p:spPr>
              <a:xfrm>
                <a:off x="5776596" y="6652318"/>
                <a:ext cx="1185070" cy="99611"/>
              </a:xfrm>
              <a:custGeom>
                <a:avLst/>
                <a:gdLst>
                  <a:gd name="connsiteX0" fmla="*/ 27727 w 1185070"/>
                  <a:gd name="connsiteY0" fmla="*/ 57589 h 99611"/>
                  <a:gd name="connsiteX1" fmla="*/ 614516 w 1185070"/>
                  <a:gd name="connsiteY1" fmla="*/ 83546 h 99611"/>
                  <a:gd name="connsiteX2" fmla="*/ 888404 w 1185070"/>
                  <a:gd name="connsiteY2" fmla="*/ 92671 h 99611"/>
                  <a:gd name="connsiteX3" fmla="*/ 1168427 w 1185070"/>
                  <a:gd name="connsiteY3" fmla="*/ 86063 h 99611"/>
                  <a:gd name="connsiteX4" fmla="*/ 1168427 w 1185070"/>
                  <a:gd name="connsiteY4" fmla="*/ 40914 h 99611"/>
                  <a:gd name="connsiteX5" fmla="*/ 888404 w 1185070"/>
                  <a:gd name="connsiteY5" fmla="*/ 17474 h 99611"/>
                  <a:gd name="connsiteX6" fmla="*/ 614516 w 1185070"/>
                  <a:gd name="connsiteY6" fmla="*/ 9923 h 99611"/>
                  <a:gd name="connsiteX7" fmla="*/ 27727 w 1185070"/>
                  <a:gd name="connsiteY7" fmla="*/ 12 h 99611"/>
                  <a:gd name="connsiteX8" fmla="*/ 27727 w 1185070"/>
                  <a:gd name="connsiteY8" fmla="*/ 57589 h 99611"/>
                  <a:gd name="connsiteX9" fmla="*/ 27727 w 1185070"/>
                  <a:gd name="connsiteY9" fmla="*/ 57589 h 9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070" h="99611">
                    <a:moveTo>
                      <a:pt x="27727" y="57589"/>
                    </a:moveTo>
                    <a:cubicBezTo>
                      <a:pt x="223428" y="63567"/>
                      <a:pt x="418815" y="75681"/>
                      <a:pt x="614516" y="83546"/>
                    </a:cubicBezTo>
                    <a:cubicBezTo>
                      <a:pt x="705760" y="87165"/>
                      <a:pt x="797003" y="89996"/>
                      <a:pt x="888404" y="92671"/>
                    </a:cubicBezTo>
                    <a:cubicBezTo>
                      <a:pt x="979962" y="95345"/>
                      <a:pt x="1079386" y="110133"/>
                      <a:pt x="1168427" y="86063"/>
                    </a:cubicBezTo>
                    <a:cubicBezTo>
                      <a:pt x="1191552" y="79771"/>
                      <a:pt x="1189664" y="48150"/>
                      <a:pt x="1168427" y="40914"/>
                    </a:cubicBezTo>
                    <a:cubicBezTo>
                      <a:pt x="1080959" y="11338"/>
                      <a:pt x="979962" y="20305"/>
                      <a:pt x="888404" y="17474"/>
                    </a:cubicBezTo>
                    <a:cubicBezTo>
                      <a:pt x="797160" y="14642"/>
                      <a:pt x="705917" y="11810"/>
                      <a:pt x="614516" y="9923"/>
                    </a:cubicBezTo>
                    <a:cubicBezTo>
                      <a:pt x="418972" y="5833"/>
                      <a:pt x="223271" y="5990"/>
                      <a:pt x="27727" y="12"/>
                    </a:cubicBezTo>
                    <a:cubicBezTo>
                      <a:pt x="-9242" y="-932"/>
                      <a:pt x="-9242" y="56488"/>
                      <a:pt x="27727" y="57589"/>
                    </a:cubicBezTo>
                    <a:lnTo>
                      <a:pt x="27727" y="5758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0" name="Freeform: Shape 629">
                <a:extLst>
                  <a:ext uri="{FF2B5EF4-FFF2-40B4-BE49-F238E27FC236}">
                    <a16:creationId xmlns:a16="http://schemas.microsoft.com/office/drawing/2014/main" id="{B8E749B4-510B-42E2-8056-8C5BF205576C}"/>
                  </a:ext>
                </a:extLst>
              </p:cNvPr>
              <p:cNvSpPr/>
              <p:nvPr/>
            </p:nvSpPr>
            <p:spPr>
              <a:xfrm>
                <a:off x="6315286" y="3723103"/>
                <a:ext cx="501366" cy="1564824"/>
              </a:xfrm>
              <a:custGeom>
                <a:avLst/>
                <a:gdLst>
                  <a:gd name="connsiteX0" fmla="*/ 177453 w 501366"/>
                  <a:gd name="connsiteY0" fmla="*/ 0 h 1564824"/>
                  <a:gd name="connsiteX1" fmla="*/ 0 w 501366"/>
                  <a:gd name="connsiteY1" fmla="*/ 1550037 h 1564824"/>
                  <a:gd name="connsiteX2" fmla="*/ 263819 w 501366"/>
                  <a:gd name="connsiteY2" fmla="*/ 1564824 h 1564824"/>
                  <a:gd name="connsiteX3" fmla="*/ 441901 w 501366"/>
                  <a:gd name="connsiteY3" fmla="*/ 661043 h 1564824"/>
                  <a:gd name="connsiteX4" fmla="*/ 501367 w 501366"/>
                  <a:gd name="connsiteY4" fmla="*/ 265392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66" h="1564824">
                    <a:moveTo>
                      <a:pt x="177453" y="0"/>
                    </a:moveTo>
                    <a:lnTo>
                      <a:pt x="0" y="1550037"/>
                    </a:lnTo>
                    <a:lnTo>
                      <a:pt x="263819" y="1564824"/>
                    </a:lnTo>
                    <a:lnTo>
                      <a:pt x="441901" y="661043"/>
                    </a:lnTo>
                    <a:lnTo>
                      <a:pt x="501367" y="26539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1" name="Freeform: Shape 630">
                <a:extLst>
                  <a:ext uri="{FF2B5EF4-FFF2-40B4-BE49-F238E27FC236}">
                    <a16:creationId xmlns:a16="http://schemas.microsoft.com/office/drawing/2014/main" id="{F12214AC-A83F-45E0-BBAC-6CD9FA0DE622}"/>
                  </a:ext>
                </a:extLst>
              </p:cNvPr>
              <p:cNvSpPr/>
              <p:nvPr/>
            </p:nvSpPr>
            <p:spPr>
              <a:xfrm>
                <a:off x="6321736" y="5187859"/>
                <a:ext cx="274202" cy="28649"/>
              </a:xfrm>
              <a:custGeom>
                <a:avLst/>
                <a:gdLst>
                  <a:gd name="connsiteX0" fmla="*/ 2360 w 274202"/>
                  <a:gd name="connsiteY0" fmla="*/ 5048 h 28649"/>
                  <a:gd name="connsiteX1" fmla="*/ 271842 w 274202"/>
                  <a:gd name="connsiteY1" fmla="*/ 28646 h 28649"/>
                  <a:gd name="connsiteX2" fmla="*/ 271842 w 274202"/>
                  <a:gd name="connsiteY2" fmla="*/ 23612 h 28649"/>
                  <a:gd name="connsiteX3" fmla="*/ 2360 w 274202"/>
                  <a:gd name="connsiteY3" fmla="*/ 14 h 28649"/>
                  <a:gd name="connsiteX4" fmla="*/ 2360 w 274202"/>
                  <a:gd name="connsiteY4" fmla="*/ 5048 h 28649"/>
                  <a:gd name="connsiteX5" fmla="*/ 2360 w 274202"/>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02" h="28649">
                    <a:moveTo>
                      <a:pt x="2360" y="5048"/>
                    </a:moveTo>
                    <a:cubicBezTo>
                      <a:pt x="92187" y="13386"/>
                      <a:pt x="181543" y="25814"/>
                      <a:pt x="271842" y="28646"/>
                    </a:cubicBezTo>
                    <a:cubicBezTo>
                      <a:pt x="274989" y="28803"/>
                      <a:pt x="274989" y="23769"/>
                      <a:pt x="271842" y="23612"/>
                    </a:cubicBezTo>
                    <a:cubicBezTo>
                      <a:pt x="181543" y="20780"/>
                      <a:pt x="92187" y="8352"/>
                      <a:pt x="2360" y="14"/>
                    </a:cubicBezTo>
                    <a:cubicBezTo>
                      <a:pt x="-787" y="-300"/>
                      <a:pt x="-787" y="4734"/>
                      <a:pt x="2360" y="5048"/>
                    </a:cubicBezTo>
                    <a:lnTo>
                      <a:pt x="2360"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2" name="Freeform: Shape 631">
                <a:extLst>
                  <a:ext uri="{FF2B5EF4-FFF2-40B4-BE49-F238E27FC236}">
                    <a16:creationId xmlns:a16="http://schemas.microsoft.com/office/drawing/2014/main" id="{E4D9A565-E705-42BE-ADB9-B91B137ACF73}"/>
                  </a:ext>
                </a:extLst>
              </p:cNvPr>
              <p:cNvSpPr/>
              <p:nvPr/>
            </p:nvSpPr>
            <p:spPr>
              <a:xfrm>
                <a:off x="6565520" y="4383581"/>
                <a:ext cx="163720" cy="831982"/>
              </a:xfrm>
              <a:custGeom>
                <a:avLst/>
                <a:gdLst>
                  <a:gd name="connsiteX0" fmla="*/ 4933 w 163720"/>
                  <a:gd name="connsiteY0" fmla="*/ 830092 h 831982"/>
                  <a:gd name="connsiteX1" fmla="*/ 163665 w 163720"/>
                  <a:gd name="connsiteY1" fmla="*/ 3081 h 831982"/>
                  <a:gd name="connsiteX2" fmla="*/ 158788 w 163720"/>
                  <a:gd name="connsiteY2" fmla="*/ 1822 h 831982"/>
                  <a:gd name="connsiteX3" fmla="*/ 56 w 163720"/>
                  <a:gd name="connsiteY3" fmla="*/ 828834 h 831982"/>
                  <a:gd name="connsiteX4" fmla="*/ 4933 w 163720"/>
                  <a:gd name="connsiteY4" fmla="*/ 830092 h 831982"/>
                  <a:gd name="connsiteX5" fmla="*/ 4933 w 163720"/>
                  <a:gd name="connsiteY5" fmla="*/ 830092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20" h="831982">
                    <a:moveTo>
                      <a:pt x="4933" y="830092"/>
                    </a:moveTo>
                    <a:cubicBezTo>
                      <a:pt x="57791" y="554474"/>
                      <a:pt x="110807" y="278856"/>
                      <a:pt x="163665" y="3081"/>
                    </a:cubicBezTo>
                    <a:cubicBezTo>
                      <a:pt x="164294" y="-65"/>
                      <a:pt x="159417" y="-1324"/>
                      <a:pt x="158788" y="1822"/>
                    </a:cubicBezTo>
                    <a:cubicBezTo>
                      <a:pt x="105930" y="277440"/>
                      <a:pt x="52914" y="553059"/>
                      <a:pt x="56" y="828834"/>
                    </a:cubicBezTo>
                    <a:cubicBezTo>
                      <a:pt x="-573" y="831980"/>
                      <a:pt x="4303" y="833396"/>
                      <a:pt x="4933" y="830092"/>
                    </a:cubicBezTo>
                    <a:lnTo>
                      <a:pt x="4933" y="83009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3" name="Freeform: Shape 632">
                <a:extLst>
                  <a:ext uri="{FF2B5EF4-FFF2-40B4-BE49-F238E27FC236}">
                    <a16:creationId xmlns:a16="http://schemas.microsoft.com/office/drawing/2014/main" id="{D8A86B39-2121-4A43-AEF7-7F0E7DBDF682}"/>
                  </a:ext>
                </a:extLst>
              </p:cNvPr>
              <p:cNvSpPr/>
              <p:nvPr/>
            </p:nvSpPr>
            <p:spPr>
              <a:xfrm>
                <a:off x="5965258" y="3723103"/>
                <a:ext cx="577979" cy="1564824"/>
              </a:xfrm>
              <a:custGeom>
                <a:avLst/>
                <a:gdLst>
                  <a:gd name="connsiteX0" fmla="*/ 177453 w 577979"/>
                  <a:gd name="connsiteY0" fmla="*/ 0 h 1564824"/>
                  <a:gd name="connsiteX1" fmla="*/ 0 w 577979"/>
                  <a:gd name="connsiteY1" fmla="*/ 1550037 h 1564824"/>
                  <a:gd name="connsiteX2" fmla="*/ 263819 w 577979"/>
                  <a:gd name="connsiteY2" fmla="*/ 1564824 h 1564824"/>
                  <a:gd name="connsiteX3" fmla="*/ 441901 w 577979"/>
                  <a:gd name="connsiteY3" fmla="*/ 661043 h 1564824"/>
                  <a:gd name="connsiteX4" fmla="*/ 577980 w 577979"/>
                  <a:gd name="connsiteY4" fmla="*/ 142371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79" h="1564824">
                    <a:moveTo>
                      <a:pt x="177453" y="0"/>
                    </a:moveTo>
                    <a:lnTo>
                      <a:pt x="0" y="1550037"/>
                    </a:lnTo>
                    <a:lnTo>
                      <a:pt x="263819" y="1564824"/>
                    </a:lnTo>
                    <a:lnTo>
                      <a:pt x="441901" y="661043"/>
                    </a:lnTo>
                    <a:lnTo>
                      <a:pt x="577980" y="14237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4" name="Freeform: Shape 633">
                <a:extLst>
                  <a:ext uri="{FF2B5EF4-FFF2-40B4-BE49-F238E27FC236}">
                    <a16:creationId xmlns:a16="http://schemas.microsoft.com/office/drawing/2014/main" id="{143B1B85-DE11-4E35-97B6-D90C45352784}"/>
                  </a:ext>
                </a:extLst>
              </p:cNvPr>
              <p:cNvSpPr/>
              <p:nvPr/>
            </p:nvSpPr>
            <p:spPr>
              <a:xfrm>
                <a:off x="5971747" y="5187859"/>
                <a:ext cx="274320" cy="28649"/>
              </a:xfrm>
              <a:custGeom>
                <a:avLst/>
                <a:gdLst>
                  <a:gd name="connsiteX0" fmla="*/ 2478 w 274320"/>
                  <a:gd name="connsiteY0" fmla="*/ 5048 h 28649"/>
                  <a:gd name="connsiteX1" fmla="*/ 271960 w 274320"/>
                  <a:gd name="connsiteY1" fmla="*/ 28646 h 28649"/>
                  <a:gd name="connsiteX2" fmla="*/ 271960 w 274320"/>
                  <a:gd name="connsiteY2" fmla="*/ 23612 h 28649"/>
                  <a:gd name="connsiteX3" fmla="*/ 2478 w 274320"/>
                  <a:gd name="connsiteY3" fmla="*/ 14 h 28649"/>
                  <a:gd name="connsiteX4" fmla="*/ 2478 w 274320"/>
                  <a:gd name="connsiteY4" fmla="*/ 5048 h 28649"/>
                  <a:gd name="connsiteX5" fmla="*/ 2478 w 274320"/>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 h="28649">
                    <a:moveTo>
                      <a:pt x="2478" y="5048"/>
                    </a:moveTo>
                    <a:cubicBezTo>
                      <a:pt x="92305" y="13386"/>
                      <a:pt x="181661" y="25814"/>
                      <a:pt x="271960" y="28646"/>
                    </a:cubicBezTo>
                    <a:cubicBezTo>
                      <a:pt x="275107" y="28803"/>
                      <a:pt x="275107" y="23769"/>
                      <a:pt x="271960" y="23612"/>
                    </a:cubicBezTo>
                    <a:cubicBezTo>
                      <a:pt x="181661" y="20780"/>
                      <a:pt x="92305" y="8352"/>
                      <a:pt x="2478" y="14"/>
                    </a:cubicBezTo>
                    <a:cubicBezTo>
                      <a:pt x="-826" y="-300"/>
                      <a:pt x="-826" y="4734"/>
                      <a:pt x="2478" y="5048"/>
                    </a:cubicBezTo>
                    <a:lnTo>
                      <a:pt x="2478"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5" name="Freeform: Shape 634">
                <a:extLst>
                  <a:ext uri="{FF2B5EF4-FFF2-40B4-BE49-F238E27FC236}">
                    <a16:creationId xmlns:a16="http://schemas.microsoft.com/office/drawing/2014/main" id="{51944ADD-B484-43BA-8CDB-B2B8FCAF3254}"/>
                  </a:ext>
                </a:extLst>
              </p:cNvPr>
              <p:cNvSpPr/>
              <p:nvPr/>
            </p:nvSpPr>
            <p:spPr>
              <a:xfrm>
                <a:off x="6215515" y="4277236"/>
                <a:ext cx="184148" cy="938328"/>
              </a:xfrm>
              <a:custGeom>
                <a:avLst/>
                <a:gdLst>
                  <a:gd name="connsiteX0" fmla="*/ 4910 w 184148"/>
                  <a:gd name="connsiteY0" fmla="*/ 936438 h 938328"/>
                  <a:gd name="connsiteX1" fmla="*/ 184093 w 184148"/>
                  <a:gd name="connsiteY1" fmla="*/ 3081 h 938328"/>
                  <a:gd name="connsiteX2" fmla="*/ 179216 w 184148"/>
                  <a:gd name="connsiteY2" fmla="*/ 1823 h 938328"/>
                  <a:gd name="connsiteX3" fmla="*/ 33 w 184148"/>
                  <a:gd name="connsiteY3" fmla="*/ 935180 h 938328"/>
                  <a:gd name="connsiteX4" fmla="*/ 4910 w 184148"/>
                  <a:gd name="connsiteY4" fmla="*/ 936438 h 938328"/>
                  <a:gd name="connsiteX5" fmla="*/ 4910 w 184148"/>
                  <a:gd name="connsiteY5" fmla="*/ 936438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48" h="938328">
                    <a:moveTo>
                      <a:pt x="4910" y="936438"/>
                    </a:moveTo>
                    <a:cubicBezTo>
                      <a:pt x="64690" y="625266"/>
                      <a:pt x="124313" y="314252"/>
                      <a:pt x="184093" y="3081"/>
                    </a:cubicBezTo>
                    <a:cubicBezTo>
                      <a:pt x="184722" y="-65"/>
                      <a:pt x="179846" y="-1324"/>
                      <a:pt x="179216" y="1823"/>
                    </a:cubicBezTo>
                    <a:cubicBezTo>
                      <a:pt x="119436" y="312994"/>
                      <a:pt x="59813" y="624008"/>
                      <a:pt x="33" y="935180"/>
                    </a:cubicBezTo>
                    <a:cubicBezTo>
                      <a:pt x="-439" y="938326"/>
                      <a:pt x="4281" y="939742"/>
                      <a:pt x="4910" y="936438"/>
                    </a:cubicBezTo>
                    <a:lnTo>
                      <a:pt x="4910" y="93643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635">
                <a:extLst>
                  <a:ext uri="{FF2B5EF4-FFF2-40B4-BE49-F238E27FC236}">
                    <a16:creationId xmlns:a16="http://schemas.microsoft.com/office/drawing/2014/main" id="{90245484-D226-4454-871C-4D14EAF56484}"/>
                  </a:ext>
                </a:extLst>
              </p:cNvPr>
              <p:cNvSpPr/>
              <p:nvPr/>
            </p:nvSpPr>
            <p:spPr>
              <a:xfrm>
                <a:off x="6375897" y="5282578"/>
                <a:ext cx="182442" cy="259099"/>
              </a:xfrm>
              <a:custGeom>
                <a:avLst/>
                <a:gdLst>
                  <a:gd name="connsiteX0" fmla="*/ 32520 w 182442"/>
                  <a:gd name="connsiteY0" fmla="*/ 0 h 259099"/>
                  <a:gd name="connsiteX1" fmla="*/ 38026 w 182442"/>
                  <a:gd name="connsiteY1" fmla="*/ 53645 h 259099"/>
                  <a:gd name="connsiteX2" fmla="*/ 1844 w 182442"/>
                  <a:gd name="connsiteY2" fmla="*/ 64028 h 259099"/>
                  <a:gd name="connsiteX3" fmla="*/ 62568 w 182442"/>
                  <a:gd name="connsiteY3" fmla="*/ 256111 h 259099"/>
                  <a:gd name="connsiteX4" fmla="*/ 164351 w 182442"/>
                  <a:gd name="connsiteY4" fmla="*/ 259100 h 259099"/>
                  <a:gd name="connsiteX5" fmla="*/ 182443 w 182442"/>
                  <a:gd name="connsiteY5" fmla="*/ 21080 h 259099"/>
                  <a:gd name="connsiteX6" fmla="*/ 32520 w 182442"/>
                  <a:gd name="connsiteY6" fmla="*/ 0 h 2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42" h="259099">
                    <a:moveTo>
                      <a:pt x="32520" y="0"/>
                    </a:moveTo>
                    <a:cubicBezTo>
                      <a:pt x="32520" y="0"/>
                      <a:pt x="38970" y="63398"/>
                      <a:pt x="38026" y="53645"/>
                    </a:cubicBezTo>
                    <a:cubicBezTo>
                      <a:pt x="37082" y="44049"/>
                      <a:pt x="13328" y="43419"/>
                      <a:pt x="1844" y="64028"/>
                    </a:cubicBezTo>
                    <a:cubicBezTo>
                      <a:pt x="-9641" y="84636"/>
                      <a:pt x="35195" y="258943"/>
                      <a:pt x="62568" y="256111"/>
                    </a:cubicBezTo>
                    <a:cubicBezTo>
                      <a:pt x="89941" y="253279"/>
                      <a:pt x="164351" y="259100"/>
                      <a:pt x="164351" y="259100"/>
                    </a:cubicBezTo>
                    <a:lnTo>
                      <a:pt x="182443" y="21080"/>
                    </a:lnTo>
                    <a:lnTo>
                      <a:pt x="32520"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636">
                <a:extLst>
                  <a:ext uri="{FF2B5EF4-FFF2-40B4-BE49-F238E27FC236}">
                    <a16:creationId xmlns:a16="http://schemas.microsoft.com/office/drawing/2014/main" id="{6D812786-FF23-4C78-82DE-AD7B010C62EE}"/>
                  </a:ext>
                </a:extLst>
              </p:cNvPr>
              <p:cNvSpPr/>
              <p:nvPr/>
            </p:nvSpPr>
            <p:spPr>
              <a:xfrm>
                <a:off x="6381481" y="5333326"/>
                <a:ext cx="145424" cy="208492"/>
              </a:xfrm>
              <a:custGeom>
                <a:avLst/>
                <a:gdLst>
                  <a:gd name="connsiteX0" fmla="*/ 3811 w 145424"/>
                  <a:gd name="connsiteY0" fmla="*/ 13752 h 208492"/>
                  <a:gd name="connsiteX1" fmla="*/ 116450 w 145424"/>
                  <a:gd name="connsiteY1" fmla="*/ 113647 h 208492"/>
                  <a:gd name="connsiteX2" fmla="*/ 140834 w 145424"/>
                  <a:gd name="connsiteY2" fmla="*/ 207251 h 208492"/>
                  <a:gd name="connsiteX3" fmla="*/ 145081 w 145424"/>
                  <a:gd name="connsiteY3" fmla="*/ 204734 h 208492"/>
                  <a:gd name="connsiteX4" fmla="*/ 89706 w 145424"/>
                  <a:gd name="connsiteY4" fmla="*/ 27281 h 208492"/>
                  <a:gd name="connsiteX5" fmla="*/ 1137 w 145424"/>
                  <a:gd name="connsiteY5" fmla="*/ 9661 h 208492"/>
                  <a:gd name="connsiteX6" fmla="*/ 3811 w 145424"/>
                  <a:gd name="connsiteY6" fmla="*/ 13752 h 208492"/>
                  <a:gd name="connsiteX7" fmla="*/ 3811 w 145424"/>
                  <a:gd name="connsiteY7" fmla="*/ 13752 h 2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24" h="208492">
                    <a:moveTo>
                      <a:pt x="3811" y="13752"/>
                    </a:moveTo>
                    <a:cubicBezTo>
                      <a:pt x="73030" y="-27622"/>
                      <a:pt x="107955" y="62048"/>
                      <a:pt x="116450" y="113647"/>
                    </a:cubicBezTo>
                    <a:cubicBezTo>
                      <a:pt x="121798" y="146212"/>
                      <a:pt x="124630" y="177833"/>
                      <a:pt x="140834" y="207251"/>
                    </a:cubicBezTo>
                    <a:cubicBezTo>
                      <a:pt x="142407" y="210082"/>
                      <a:pt x="146654" y="207565"/>
                      <a:pt x="145081" y="204734"/>
                    </a:cubicBezTo>
                    <a:cubicBezTo>
                      <a:pt x="114719" y="149830"/>
                      <a:pt x="132024" y="76836"/>
                      <a:pt x="89706" y="27281"/>
                    </a:cubicBezTo>
                    <a:cubicBezTo>
                      <a:pt x="66895" y="537"/>
                      <a:pt x="32128" y="-8902"/>
                      <a:pt x="1137" y="9661"/>
                    </a:cubicBezTo>
                    <a:cubicBezTo>
                      <a:pt x="-1537" y="11078"/>
                      <a:pt x="980" y="15482"/>
                      <a:pt x="3811" y="13752"/>
                    </a:cubicBezTo>
                    <a:lnTo>
                      <a:pt x="3811" y="1375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637">
                <a:extLst>
                  <a:ext uri="{FF2B5EF4-FFF2-40B4-BE49-F238E27FC236}">
                    <a16:creationId xmlns:a16="http://schemas.microsoft.com/office/drawing/2014/main" id="{9BE3315C-E545-4561-9ED5-AFC12631A847}"/>
                  </a:ext>
                </a:extLst>
              </p:cNvPr>
              <p:cNvSpPr/>
              <p:nvPr/>
            </p:nvSpPr>
            <p:spPr>
              <a:xfrm>
                <a:off x="6524831" y="5432244"/>
                <a:ext cx="23755" cy="14414"/>
              </a:xfrm>
              <a:custGeom>
                <a:avLst/>
                <a:gdLst>
                  <a:gd name="connsiteX0" fmla="*/ 2360 w 23755"/>
                  <a:gd name="connsiteY0" fmla="*/ 14415 h 14414"/>
                  <a:gd name="connsiteX1" fmla="*/ 23283 w 23755"/>
                  <a:gd name="connsiteY1" fmla="*/ 3560 h 14414"/>
                  <a:gd name="connsiteX2" fmla="*/ 19035 w 23755"/>
                  <a:gd name="connsiteY2" fmla="*/ 1043 h 14414"/>
                  <a:gd name="connsiteX3" fmla="*/ 2360 w 23755"/>
                  <a:gd name="connsiteY3" fmla="*/ 9538 h 14414"/>
                  <a:gd name="connsiteX4" fmla="*/ 2360 w 23755"/>
                  <a:gd name="connsiteY4" fmla="*/ 14415 h 14414"/>
                  <a:gd name="connsiteX5" fmla="*/ 2360 w 23755"/>
                  <a:gd name="connsiteY5" fmla="*/ 14415 h 1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5" h="14414">
                    <a:moveTo>
                      <a:pt x="2360" y="14415"/>
                    </a:moveTo>
                    <a:cubicBezTo>
                      <a:pt x="11169" y="14257"/>
                      <a:pt x="18091" y="10639"/>
                      <a:pt x="23283" y="3560"/>
                    </a:cubicBezTo>
                    <a:cubicBezTo>
                      <a:pt x="25171" y="1043"/>
                      <a:pt x="20923" y="-1474"/>
                      <a:pt x="19035" y="1043"/>
                    </a:cubicBezTo>
                    <a:cubicBezTo>
                      <a:pt x="14788" y="6706"/>
                      <a:pt x="9439" y="9380"/>
                      <a:pt x="2360" y="9538"/>
                    </a:cubicBezTo>
                    <a:cubicBezTo>
                      <a:pt x="-787" y="9380"/>
                      <a:pt x="-787" y="14415"/>
                      <a:pt x="2360" y="14415"/>
                    </a:cubicBezTo>
                    <a:lnTo>
                      <a:pt x="2360" y="1441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9" name="Freeform: Shape 638">
                <a:extLst>
                  <a:ext uri="{FF2B5EF4-FFF2-40B4-BE49-F238E27FC236}">
                    <a16:creationId xmlns:a16="http://schemas.microsoft.com/office/drawing/2014/main" id="{B13876BF-0224-4167-AEC9-1B7013C7DAE2}"/>
                  </a:ext>
                </a:extLst>
              </p:cNvPr>
              <p:cNvSpPr/>
              <p:nvPr/>
            </p:nvSpPr>
            <p:spPr>
              <a:xfrm>
                <a:off x="6525320" y="5400563"/>
                <a:ext cx="28375" cy="22990"/>
              </a:xfrm>
              <a:custGeom>
                <a:avLst/>
                <a:gdLst>
                  <a:gd name="connsiteX0" fmla="*/ 3758 w 28375"/>
                  <a:gd name="connsiteY0" fmla="*/ 22656 h 22990"/>
                  <a:gd name="connsiteX1" fmla="*/ 27670 w 28375"/>
                  <a:gd name="connsiteY1" fmla="*/ 4250 h 22990"/>
                  <a:gd name="connsiteX2" fmla="*/ 24210 w 28375"/>
                  <a:gd name="connsiteY2" fmla="*/ 789 h 22990"/>
                  <a:gd name="connsiteX3" fmla="*/ 1241 w 28375"/>
                  <a:gd name="connsiteY3" fmla="*/ 18408 h 22990"/>
                  <a:gd name="connsiteX4" fmla="*/ 3758 w 28375"/>
                  <a:gd name="connsiteY4" fmla="*/ 22656 h 22990"/>
                  <a:gd name="connsiteX5" fmla="*/ 3758 w 28375"/>
                  <a:gd name="connsiteY5" fmla="*/ 2265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5" h="22990">
                    <a:moveTo>
                      <a:pt x="3758" y="22656"/>
                    </a:moveTo>
                    <a:cubicBezTo>
                      <a:pt x="12883" y="17936"/>
                      <a:pt x="20749" y="11801"/>
                      <a:pt x="27670" y="4250"/>
                    </a:cubicBezTo>
                    <a:cubicBezTo>
                      <a:pt x="29873" y="1890"/>
                      <a:pt x="26412" y="-1571"/>
                      <a:pt x="24210" y="789"/>
                    </a:cubicBezTo>
                    <a:cubicBezTo>
                      <a:pt x="17445" y="8026"/>
                      <a:pt x="10051" y="13689"/>
                      <a:pt x="1241" y="18408"/>
                    </a:cubicBezTo>
                    <a:cubicBezTo>
                      <a:pt x="-1590" y="19824"/>
                      <a:pt x="927" y="24229"/>
                      <a:pt x="3758" y="22656"/>
                    </a:cubicBezTo>
                    <a:lnTo>
                      <a:pt x="3758" y="2265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0" name="Freeform: Shape 639">
                <a:extLst>
                  <a:ext uri="{FF2B5EF4-FFF2-40B4-BE49-F238E27FC236}">
                    <a16:creationId xmlns:a16="http://schemas.microsoft.com/office/drawing/2014/main" id="{9DA4A20E-907B-4618-B241-D9CC7E56BF96}"/>
                  </a:ext>
                </a:extLst>
              </p:cNvPr>
              <p:cNvSpPr/>
              <p:nvPr/>
            </p:nvSpPr>
            <p:spPr>
              <a:xfrm>
                <a:off x="6406058" y="5329612"/>
                <a:ext cx="110685" cy="21014"/>
              </a:xfrm>
              <a:custGeom>
                <a:avLst/>
                <a:gdLst>
                  <a:gd name="connsiteX0" fmla="*/ 2360 w 110685"/>
                  <a:gd name="connsiteY0" fmla="*/ 5038 h 21014"/>
                  <a:gd name="connsiteX1" fmla="*/ 107604 w 110685"/>
                  <a:gd name="connsiteY1" fmla="*/ 20927 h 21014"/>
                  <a:gd name="connsiteX2" fmla="*/ 108863 w 110685"/>
                  <a:gd name="connsiteY2" fmla="*/ 16050 h 21014"/>
                  <a:gd name="connsiteX3" fmla="*/ 2360 w 110685"/>
                  <a:gd name="connsiteY3" fmla="*/ 4 h 21014"/>
                  <a:gd name="connsiteX4" fmla="*/ 2360 w 110685"/>
                  <a:gd name="connsiteY4" fmla="*/ 5038 h 21014"/>
                  <a:gd name="connsiteX5" fmla="*/ 2360 w 110685"/>
                  <a:gd name="connsiteY5" fmla="*/ 5038 h 2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5" h="21014">
                    <a:moveTo>
                      <a:pt x="2360" y="5038"/>
                    </a:moveTo>
                    <a:cubicBezTo>
                      <a:pt x="38071" y="6768"/>
                      <a:pt x="72995" y="11960"/>
                      <a:pt x="107604" y="20927"/>
                    </a:cubicBezTo>
                    <a:cubicBezTo>
                      <a:pt x="110751" y="21713"/>
                      <a:pt x="112009" y="16994"/>
                      <a:pt x="108863" y="16050"/>
                    </a:cubicBezTo>
                    <a:cubicBezTo>
                      <a:pt x="73781" y="6926"/>
                      <a:pt x="38542" y="1577"/>
                      <a:pt x="2360" y="4"/>
                    </a:cubicBezTo>
                    <a:cubicBezTo>
                      <a:pt x="-787" y="-154"/>
                      <a:pt x="-787" y="4880"/>
                      <a:pt x="2360" y="5038"/>
                    </a:cubicBezTo>
                    <a:lnTo>
                      <a:pt x="2360" y="503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640">
                <a:extLst>
                  <a:ext uri="{FF2B5EF4-FFF2-40B4-BE49-F238E27FC236}">
                    <a16:creationId xmlns:a16="http://schemas.microsoft.com/office/drawing/2014/main" id="{535068E6-BCBE-47A1-B417-CE9BE55E4519}"/>
                  </a:ext>
                </a:extLst>
              </p:cNvPr>
              <p:cNvSpPr/>
              <p:nvPr/>
            </p:nvSpPr>
            <p:spPr>
              <a:xfrm>
                <a:off x="6405212" y="5280361"/>
                <a:ext cx="152970" cy="21895"/>
              </a:xfrm>
              <a:custGeom>
                <a:avLst/>
                <a:gdLst>
                  <a:gd name="connsiteX0" fmla="*/ 2419 w 152970"/>
                  <a:gd name="connsiteY0" fmla="*/ 5048 h 21895"/>
                  <a:gd name="connsiteX1" fmla="*/ 150611 w 152970"/>
                  <a:gd name="connsiteY1" fmla="*/ 21881 h 21895"/>
                  <a:gd name="connsiteX2" fmla="*/ 150611 w 152970"/>
                  <a:gd name="connsiteY2" fmla="*/ 16847 h 21895"/>
                  <a:gd name="connsiteX3" fmla="*/ 2419 w 152970"/>
                  <a:gd name="connsiteY3" fmla="*/ 14 h 21895"/>
                  <a:gd name="connsiteX4" fmla="*/ 2419 w 152970"/>
                  <a:gd name="connsiteY4" fmla="*/ 5048 h 21895"/>
                  <a:gd name="connsiteX5" fmla="*/ 2419 w 152970"/>
                  <a:gd name="connsiteY5" fmla="*/ 5048 h 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70" h="21895">
                    <a:moveTo>
                      <a:pt x="2419" y="5048"/>
                    </a:moveTo>
                    <a:cubicBezTo>
                      <a:pt x="51816" y="10712"/>
                      <a:pt x="101214" y="16218"/>
                      <a:pt x="150611" y="21881"/>
                    </a:cubicBezTo>
                    <a:cubicBezTo>
                      <a:pt x="153757" y="22196"/>
                      <a:pt x="153757" y="17319"/>
                      <a:pt x="150611" y="16847"/>
                    </a:cubicBezTo>
                    <a:cubicBezTo>
                      <a:pt x="101214" y="11184"/>
                      <a:pt x="51816" y="5678"/>
                      <a:pt x="2419" y="14"/>
                    </a:cubicBezTo>
                    <a:cubicBezTo>
                      <a:pt x="-885" y="-301"/>
                      <a:pt x="-727" y="4734"/>
                      <a:pt x="2419" y="5048"/>
                    </a:cubicBezTo>
                    <a:lnTo>
                      <a:pt x="2419"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641">
                <a:extLst>
                  <a:ext uri="{FF2B5EF4-FFF2-40B4-BE49-F238E27FC236}">
                    <a16:creationId xmlns:a16="http://schemas.microsoft.com/office/drawing/2014/main" id="{4014B745-92A5-4393-A84E-1451E8C2F435}"/>
                  </a:ext>
                </a:extLst>
              </p:cNvPr>
              <p:cNvSpPr/>
              <p:nvPr/>
            </p:nvSpPr>
            <p:spPr>
              <a:xfrm>
                <a:off x="6522104" y="5378728"/>
                <a:ext cx="34015" cy="18661"/>
              </a:xfrm>
              <a:custGeom>
                <a:avLst/>
                <a:gdLst>
                  <a:gd name="connsiteX0" fmla="*/ 3828 w 34015"/>
                  <a:gd name="connsiteY0" fmla="*/ 18376 h 18661"/>
                  <a:gd name="connsiteX1" fmla="*/ 32774 w 34015"/>
                  <a:gd name="connsiteY1" fmla="*/ 4533 h 18661"/>
                  <a:gd name="connsiteX2" fmla="*/ 30257 w 34015"/>
                  <a:gd name="connsiteY2" fmla="*/ 285 h 18661"/>
                  <a:gd name="connsiteX3" fmla="*/ 1311 w 34015"/>
                  <a:gd name="connsiteY3" fmla="*/ 14129 h 18661"/>
                  <a:gd name="connsiteX4" fmla="*/ 3828 w 34015"/>
                  <a:gd name="connsiteY4" fmla="*/ 18376 h 18661"/>
                  <a:gd name="connsiteX5" fmla="*/ 3828 w 34015"/>
                  <a:gd name="connsiteY5" fmla="*/ 18376 h 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5" h="18661">
                    <a:moveTo>
                      <a:pt x="3828" y="18376"/>
                    </a:moveTo>
                    <a:cubicBezTo>
                      <a:pt x="13424" y="13814"/>
                      <a:pt x="23021" y="9095"/>
                      <a:pt x="32774" y="4533"/>
                    </a:cubicBezTo>
                    <a:cubicBezTo>
                      <a:pt x="35606" y="3117"/>
                      <a:pt x="33089" y="-1131"/>
                      <a:pt x="30257" y="285"/>
                    </a:cubicBezTo>
                    <a:cubicBezTo>
                      <a:pt x="20661" y="4847"/>
                      <a:pt x="11065" y="9567"/>
                      <a:pt x="1311" y="14129"/>
                    </a:cubicBezTo>
                    <a:cubicBezTo>
                      <a:pt x="-1678" y="15545"/>
                      <a:pt x="996" y="19792"/>
                      <a:pt x="3828" y="18376"/>
                    </a:cubicBezTo>
                    <a:lnTo>
                      <a:pt x="3828" y="1837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3" name="Freeform: Shape 642">
                <a:extLst>
                  <a:ext uri="{FF2B5EF4-FFF2-40B4-BE49-F238E27FC236}">
                    <a16:creationId xmlns:a16="http://schemas.microsoft.com/office/drawing/2014/main" id="{506D555E-F3E2-4DEA-8495-05002C892468}"/>
                  </a:ext>
                </a:extLst>
              </p:cNvPr>
              <p:cNvSpPr/>
              <p:nvPr/>
            </p:nvSpPr>
            <p:spPr>
              <a:xfrm>
                <a:off x="6551483" y="5351861"/>
                <a:ext cx="52460" cy="32623"/>
              </a:xfrm>
              <a:custGeom>
                <a:avLst/>
                <a:gdLst>
                  <a:gd name="connsiteX0" fmla="*/ 5283 w 52460"/>
                  <a:gd name="connsiteY0" fmla="*/ 29355 h 32623"/>
                  <a:gd name="connsiteX1" fmla="*/ 41938 w 52460"/>
                  <a:gd name="connsiteY1" fmla="*/ 8274 h 32623"/>
                  <a:gd name="connsiteX2" fmla="*/ 38320 w 52460"/>
                  <a:gd name="connsiteY2" fmla="*/ 25107 h 32623"/>
                  <a:gd name="connsiteX3" fmla="*/ 25735 w 52460"/>
                  <a:gd name="connsiteY3" fmla="*/ 27310 h 32623"/>
                  <a:gd name="connsiteX4" fmla="*/ 3081 w 52460"/>
                  <a:gd name="connsiteY4" fmla="*/ 24635 h 32623"/>
                  <a:gd name="connsiteX5" fmla="*/ 1822 w 52460"/>
                  <a:gd name="connsiteY5" fmla="*/ 29512 h 32623"/>
                  <a:gd name="connsiteX6" fmla="*/ 42882 w 52460"/>
                  <a:gd name="connsiteY6" fmla="*/ 28883 h 32623"/>
                  <a:gd name="connsiteX7" fmla="*/ 50119 w 52460"/>
                  <a:gd name="connsiteY7" fmla="*/ 8589 h 32623"/>
                  <a:gd name="connsiteX8" fmla="*/ 564 w 52460"/>
                  <a:gd name="connsiteY8" fmla="*/ 27939 h 32623"/>
                  <a:gd name="connsiteX9" fmla="*/ 5283 w 52460"/>
                  <a:gd name="connsiteY9" fmla="*/ 29355 h 32623"/>
                  <a:gd name="connsiteX10" fmla="*/ 5283 w 52460"/>
                  <a:gd name="connsiteY10" fmla="*/ 29355 h 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60" h="32623">
                    <a:moveTo>
                      <a:pt x="5283" y="29355"/>
                    </a:moveTo>
                    <a:cubicBezTo>
                      <a:pt x="8587" y="16612"/>
                      <a:pt x="27780" y="-1794"/>
                      <a:pt x="41938" y="8274"/>
                    </a:cubicBezTo>
                    <a:cubicBezTo>
                      <a:pt x="48860" y="13151"/>
                      <a:pt x="45871" y="22905"/>
                      <a:pt x="38320" y="25107"/>
                    </a:cubicBezTo>
                    <a:cubicBezTo>
                      <a:pt x="34387" y="26366"/>
                      <a:pt x="29825" y="26995"/>
                      <a:pt x="25735" y="27310"/>
                    </a:cubicBezTo>
                    <a:cubicBezTo>
                      <a:pt x="18026" y="27781"/>
                      <a:pt x="10475" y="26680"/>
                      <a:pt x="3081" y="24635"/>
                    </a:cubicBezTo>
                    <a:cubicBezTo>
                      <a:pt x="-65" y="23691"/>
                      <a:pt x="-1324" y="28568"/>
                      <a:pt x="1822" y="29512"/>
                    </a:cubicBezTo>
                    <a:cubicBezTo>
                      <a:pt x="14722" y="33130"/>
                      <a:pt x="30297" y="34389"/>
                      <a:pt x="42882" y="28883"/>
                    </a:cubicBezTo>
                    <a:cubicBezTo>
                      <a:pt x="51062" y="25422"/>
                      <a:pt x="55467" y="16927"/>
                      <a:pt x="50119" y="8589"/>
                    </a:cubicBezTo>
                    <a:cubicBezTo>
                      <a:pt x="36117" y="-12963"/>
                      <a:pt x="5126" y="10791"/>
                      <a:pt x="564" y="27939"/>
                    </a:cubicBezTo>
                    <a:cubicBezTo>
                      <a:pt x="-380" y="31085"/>
                      <a:pt x="4497" y="32501"/>
                      <a:pt x="5283" y="29355"/>
                    </a:cubicBezTo>
                    <a:lnTo>
                      <a:pt x="5283" y="2935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4" name="Freeform: Shape 643">
                <a:extLst>
                  <a:ext uri="{FF2B5EF4-FFF2-40B4-BE49-F238E27FC236}">
                    <a16:creationId xmlns:a16="http://schemas.microsoft.com/office/drawing/2014/main" id="{0F52E2E9-0ACC-4DEF-97B7-6F57D6B9726C}"/>
                  </a:ext>
                </a:extLst>
              </p:cNvPr>
              <p:cNvSpPr/>
              <p:nvPr/>
            </p:nvSpPr>
            <p:spPr>
              <a:xfrm>
                <a:off x="6548458" y="5331400"/>
                <a:ext cx="29493" cy="49799"/>
              </a:xfrm>
              <a:custGeom>
                <a:avLst/>
                <a:gdLst>
                  <a:gd name="connsiteX0" fmla="*/ 7679 w 29493"/>
                  <a:gd name="connsiteY0" fmla="*/ 49028 h 49799"/>
                  <a:gd name="connsiteX1" fmla="*/ 27815 w 29493"/>
                  <a:gd name="connsiteY1" fmla="*/ 8913 h 49799"/>
                  <a:gd name="connsiteX2" fmla="*/ 285 w 29493"/>
                  <a:gd name="connsiteY2" fmla="*/ 8913 h 49799"/>
                  <a:gd name="connsiteX3" fmla="*/ 4532 w 29493"/>
                  <a:gd name="connsiteY3" fmla="*/ 11430 h 49799"/>
                  <a:gd name="connsiteX4" fmla="*/ 13971 w 29493"/>
                  <a:gd name="connsiteY4" fmla="*/ 4823 h 49799"/>
                  <a:gd name="connsiteX5" fmla="*/ 23882 w 29493"/>
                  <a:gd name="connsiteY5" fmla="*/ 13318 h 49799"/>
                  <a:gd name="connsiteX6" fmla="*/ 19163 w 29493"/>
                  <a:gd name="connsiteY6" fmla="*/ 29521 h 49799"/>
                  <a:gd name="connsiteX7" fmla="*/ 4061 w 29493"/>
                  <a:gd name="connsiteY7" fmla="*/ 45725 h 49799"/>
                  <a:gd name="connsiteX8" fmla="*/ 7679 w 29493"/>
                  <a:gd name="connsiteY8" fmla="*/ 49028 h 49799"/>
                  <a:gd name="connsiteX9" fmla="*/ 7679 w 29493"/>
                  <a:gd name="connsiteY9" fmla="*/ 49028 h 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3" h="49799">
                    <a:moveTo>
                      <a:pt x="7679" y="49028"/>
                    </a:moveTo>
                    <a:cubicBezTo>
                      <a:pt x="17118" y="38488"/>
                      <a:pt x="35052" y="25431"/>
                      <a:pt x="27815" y="8913"/>
                    </a:cubicBezTo>
                    <a:cubicBezTo>
                      <a:pt x="22309" y="-3515"/>
                      <a:pt x="6106" y="-2414"/>
                      <a:pt x="285" y="8913"/>
                    </a:cubicBezTo>
                    <a:cubicBezTo>
                      <a:pt x="-1131" y="11745"/>
                      <a:pt x="3117" y="14262"/>
                      <a:pt x="4532" y="11430"/>
                    </a:cubicBezTo>
                    <a:cubicBezTo>
                      <a:pt x="6106" y="7340"/>
                      <a:pt x="9252" y="5137"/>
                      <a:pt x="13971" y="4823"/>
                    </a:cubicBezTo>
                    <a:cubicBezTo>
                      <a:pt x="17275" y="7654"/>
                      <a:pt x="20579" y="10486"/>
                      <a:pt x="23882" y="13318"/>
                    </a:cubicBezTo>
                    <a:cubicBezTo>
                      <a:pt x="26399" y="18509"/>
                      <a:pt x="22152" y="25431"/>
                      <a:pt x="19163" y="29521"/>
                    </a:cubicBezTo>
                    <a:cubicBezTo>
                      <a:pt x="14758" y="35499"/>
                      <a:pt x="8937" y="40219"/>
                      <a:pt x="4061" y="45725"/>
                    </a:cubicBezTo>
                    <a:cubicBezTo>
                      <a:pt x="2015" y="47770"/>
                      <a:pt x="5476" y="51388"/>
                      <a:pt x="7679" y="49028"/>
                    </a:cubicBezTo>
                    <a:lnTo>
                      <a:pt x="7679" y="4902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5" name="Freeform: Shape 644">
                <a:extLst>
                  <a:ext uri="{FF2B5EF4-FFF2-40B4-BE49-F238E27FC236}">
                    <a16:creationId xmlns:a16="http://schemas.microsoft.com/office/drawing/2014/main" id="{DB40DA8C-6AE4-461E-80F5-4C35D7B2C163}"/>
                  </a:ext>
                </a:extLst>
              </p:cNvPr>
              <p:cNvSpPr/>
              <p:nvPr/>
            </p:nvSpPr>
            <p:spPr>
              <a:xfrm>
                <a:off x="5963890" y="5280218"/>
                <a:ext cx="180865" cy="255222"/>
              </a:xfrm>
              <a:custGeom>
                <a:avLst/>
                <a:gdLst>
                  <a:gd name="connsiteX0" fmla="*/ 30314 w 180865"/>
                  <a:gd name="connsiteY0" fmla="*/ 0 h 255222"/>
                  <a:gd name="connsiteX1" fmla="*/ 37393 w 180865"/>
                  <a:gd name="connsiteY1" fmla="*/ 53487 h 255222"/>
                  <a:gd name="connsiteX2" fmla="*/ 1525 w 180865"/>
                  <a:gd name="connsiteY2" fmla="*/ 64971 h 255222"/>
                  <a:gd name="connsiteX3" fmla="*/ 67755 w 180865"/>
                  <a:gd name="connsiteY3" fmla="*/ 255167 h 255222"/>
                  <a:gd name="connsiteX4" fmla="*/ 169539 w 180865"/>
                  <a:gd name="connsiteY4" fmla="*/ 255167 h 255222"/>
                  <a:gd name="connsiteX5" fmla="*/ 180865 w 180865"/>
                  <a:gd name="connsiteY5" fmla="*/ 16675 h 255222"/>
                  <a:gd name="connsiteX6" fmla="*/ 30314 w 180865"/>
                  <a:gd name="connsiteY6" fmla="*/ 0 h 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5" h="255222">
                    <a:moveTo>
                      <a:pt x="30314" y="0"/>
                    </a:moveTo>
                    <a:cubicBezTo>
                      <a:pt x="30314" y="0"/>
                      <a:pt x="38652" y="63084"/>
                      <a:pt x="37393" y="53487"/>
                    </a:cubicBezTo>
                    <a:cubicBezTo>
                      <a:pt x="36135" y="43891"/>
                      <a:pt x="12380" y="44049"/>
                      <a:pt x="1525" y="64971"/>
                    </a:cubicBezTo>
                    <a:cubicBezTo>
                      <a:pt x="-9330" y="85895"/>
                      <a:pt x="40382" y="258785"/>
                      <a:pt x="67755" y="255167"/>
                    </a:cubicBezTo>
                    <a:cubicBezTo>
                      <a:pt x="94971" y="251548"/>
                      <a:pt x="169539" y="255167"/>
                      <a:pt x="169539" y="255167"/>
                    </a:cubicBezTo>
                    <a:lnTo>
                      <a:pt x="180865" y="16675"/>
                    </a:lnTo>
                    <a:lnTo>
                      <a:pt x="30314"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6" name="Freeform: Shape 645">
                <a:extLst>
                  <a:ext uri="{FF2B5EF4-FFF2-40B4-BE49-F238E27FC236}">
                    <a16:creationId xmlns:a16="http://schemas.microsoft.com/office/drawing/2014/main" id="{CFF06CAB-4314-45C7-B76C-5DE6F24FD849}"/>
                  </a:ext>
                </a:extLst>
              </p:cNvPr>
              <p:cNvSpPr/>
              <p:nvPr/>
            </p:nvSpPr>
            <p:spPr>
              <a:xfrm>
                <a:off x="5969151" y="5330489"/>
                <a:ext cx="150830" cy="205350"/>
              </a:xfrm>
              <a:custGeom>
                <a:avLst/>
                <a:gdLst>
                  <a:gd name="connsiteX0" fmla="*/ 3658 w 150830"/>
                  <a:gd name="connsiteY0" fmla="*/ 14858 h 205350"/>
                  <a:gd name="connsiteX1" fmla="*/ 119128 w 150830"/>
                  <a:gd name="connsiteY1" fmla="*/ 111293 h 205350"/>
                  <a:gd name="connsiteX2" fmla="*/ 146187 w 150830"/>
                  <a:gd name="connsiteY2" fmla="*/ 204109 h 205350"/>
                  <a:gd name="connsiteX3" fmla="*/ 150434 w 150830"/>
                  <a:gd name="connsiteY3" fmla="*/ 201592 h 205350"/>
                  <a:gd name="connsiteX4" fmla="*/ 97104 w 150830"/>
                  <a:gd name="connsiteY4" fmla="*/ 34680 h 205350"/>
                  <a:gd name="connsiteX5" fmla="*/ 1141 w 150830"/>
                  <a:gd name="connsiteY5" fmla="*/ 10610 h 205350"/>
                  <a:gd name="connsiteX6" fmla="*/ 3658 w 150830"/>
                  <a:gd name="connsiteY6" fmla="*/ 14858 h 205350"/>
                  <a:gd name="connsiteX7" fmla="*/ 3658 w 150830"/>
                  <a:gd name="connsiteY7" fmla="*/ 14858 h 2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30" h="205350">
                    <a:moveTo>
                      <a:pt x="3658" y="14858"/>
                    </a:moveTo>
                    <a:cubicBezTo>
                      <a:pt x="71147" y="-28089"/>
                      <a:pt x="109217" y="59693"/>
                      <a:pt x="119128" y="111293"/>
                    </a:cubicBezTo>
                    <a:cubicBezTo>
                      <a:pt x="125421" y="143700"/>
                      <a:pt x="129197" y="175163"/>
                      <a:pt x="146187" y="204109"/>
                    </a:cubicBezTo>
                    <a:cubicBezTo>
                      <a:pt x="147760" y="206941"/>
                      <a:pt x="152165" y="204424"/>
                      <a:pt x="150434" y="201592"/>
                    </a:cubicBezTo>
                    <a:cubicBezTo>
                      <a:pt x="120072" y="150307"/>
                      <a:pt x="132186" y="83763"/>
                      <a:pt x="97104" y="34680"/>
                    </a:cubicBezTo>
                    <a:cubicBezTo>
                      <a:pt x="74451" y="2902"/>
                      <a:pt x="35593" y="-11414"/>
                      <a:pt x="1141" y="10610"/>
                    </a:cubicBezTo>
                    <a:cubicBezTo>
                      <a:pt x="-1533" y="12184"/>
                      <a:pt x="984" y="16588"/>
                      <a:pt x="3658" y="14858"/>
                    </a:cubicBezTo>
                    <a:lnTo>
                      <a:pt x="3658" y="1485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7" name="Freeform: Shape 646">
                <a:extLst>
                  <a:ext uri="{FF2B5EF4-FFF2-40B4-BE49-F238E27FC236}">
                    <a16:creationId xmlns:a16="http://schemas.microsoft.com/office/drawing/2014/main" id="{CEF5B7F4-1AC1-4FC4-BD9A-23FF0F2455D4}"/>
                  </a:ext>
                </a:extLst>
              </p:cNvPr>
              <p:cNvSpPr/>
              <p:nvPr/>
            </p:nvSpPr>
            <p:spPr>
              <a:xfrm>
                <a:off x="6115180" y="5425539"/>
                <a:ext cx="23429" cy="15145"/>
              </a:xfrm>
              <a:custGeom>
                <a:avLst/>
                <a:gdLst>
                  <a:gd name="connsiteX0" fmla="*/ 2360 w 23429"/>
                  <a:gd name="connsiteY0" fmla="*/ 15142 h 15145"/>
                  <a:gd name="connsiteX1" fmla="*/ 22968 w 23429"/>
                  <a:gd name="connsiteY1" fmla="*/ 3658 h 15145"/>
                  <a:gd name="connsiteX2" fmla="*/ 18721 w 23429"/>
                  <a:gd name="connsiteY2" fmla="*/ 1141 h 15145"/>
                  <a:gd name="connsiteX3" fmla="*/ 2360 w 23429"/>
                  <a:gd name="connsiteY3" fmla="*/ 10108 h 15145"/>
                  <a:gd name="connsiteX4" fmla="*/ 2360 w 23429"/>
                  <a:gd name="connsiteY4" fmla="*/ 15142 h 15145"/>
                  <a:gd name="connsiteX5" fmla="*/ 2360 w 23429"/>
                  <a:gd name="connsiteY5" fmla="*/ 15142 h 1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29" h="15145">
                    <a:moveTo>
                      <a:pt x="2360" y="15142"/>
                    </a:moveTo>
                    <a:cubicBezTo>
                      <a:pt x="11169" y="14670"/>
                      <a:pt x="17934" y="10895"/>
                      <a:pt x="22968" y="3658"/>
                    </a:cubicBezTo>
                    <a:cubicBezTo>
                      <a:pt x="24856" y="984"/>
                      <a:pt x="20451" y="-1533"/>
                      <a:pt x="18721" y="1141"/>
                    </a:cubicBezTo>
                    <a:cubicBezTo>
                      <a:pt x="14630" y="6962"/>
                      <a:pt x="9282" y="9794"/>
                      <a:pt x="2360" y="10108"/>
                    </a:cubicBezTo>
                    <a:cubicBezTo>
                      <a:pt x="-787" y="10266"/>
                      <a:pt x="-787" y="15300"/>
                      <a:pt x="2360" y="15142"/>
                    </a:cubicBezTo>
                    <a:lnTo>
                      <a:pt x="2360" y="1514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8" name="Freeform: Shape 647">
                <a:extLst>
                  <a:ext uri="{FF2B5EF4-FFF2-40B4-BE49-F238E27FC236}">
                    <a16:creationId xmlns:a16="http://schemas.microsoft.com/office/drawing/2014/main" id="{F987CD4A-14AB-4AE1-9D22-FD195CBAE570}"/>
                  </a:ext>
                </a:extLst>
              </p:cNvPr>
              <p:cNvSpPr/>
              <p:nvPr/>
            </p:nvSpPr>
            <p:spPr>
              <a:xfrm>
                <a:off x="6115090" y="5393890"/>
                <a:ext cx="27772" cy="23694"/>
              </a:xfrm>
              <a:custGeom>
                <a:avLst/>
                <a:gdLst>
                  <a:gd name="connsiteX0" fmla="*/ 3708 w 27772"/>
                  <a:gd name="connsiteY0" fmla="*/ 23350 h 23694"/>
                  <a:gd name="connsiteX1" fmla="*/ 27148 w 27772"/>
                  <a:gd name="connsiteY1" fmla="*/ 4315 h 23694"/>
                  <a:gd name="connsiteX2" fmla="*/ 23687 w 27772"/>
                  <a:gd name="connsiteY2" fmla="*/ 854 h 23694"/>
                  <a:gd name="connsiteX3" fmla="*/ 1348 w 27772"/>
                  <a:gd name="connsiteY3" fmla="*/ 19103 h 23694"/>
                  <a:gd name="connsiteX4" fmla="*/ 3708 w 27772"/>
                  <a:gd name="connsiteY4" fmla="*/ 23350 h 23694"/>
                  <a:gd name="connsiteX5" fmla="*/ 3708 w 27772"/>
                  <a:gd name="connsiteY5" fmla="*/ 23350 h 2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2" h="23694">
                    <a:moveTo>
                      <a:pt x="3708" y="23350"/>
                    </a:moveTo>
                    <a:cubicBezTo>
                      <a:pt x="12675" y="18316"/>
                      <a:pt x="20383" y="12024"/>
                      <a:pt x="27148" y="4315"/>
                    </a:cubicBezTo>
                    <a:cubicBezTo>
                      <a:pt x="29193" y="1955"/>
                      <a:pt x="25732" y="-1663"/>
                      <a:pt x="23687" y="854"/>
                    </a:cubicBezTo>
                    <a:cubicBezTo>
                      <a:pt x="17237" y="8248"/>
                      <a:pt x="9843" y="14226"/>
                      <a:pt x="1348" y="19103"/>
                    </a:cubicBezTo>
                    <a:cubicBezTo>
                      <a:pt x="-1641" y="20676"/>
                      <a:pt x="876" y="24924"/>
                      <a:pt x="3708" y="23350"/>
                    </a:cubicBezTo>
                    <a:lnTo>
                      <a:pt x="3708" y="2335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9" name="Freeform: Shape 648">
                <a:extLst>
                  <a:ext uri="{FF2B5EF4-FFF2-40B4-BE49-F238E27FC236}">
                    <a16:creationId xmlns:a16="http://schemas.microsoft.com/office/drawing/2014/main" id="{2A4E5305-9BA6-408E-AB91-FEF7C0EC4F3F}"/>
                  </a:ext>
                </a:extLst>
              </p:cNvPr>
              <p:cNvSpPr/>
              <p:nvPr/>
            </p:nvSpPr>
            <p:spPr>
              <a:xfrm>
                <a:off x="5993240" y="5327099"/>
                <a:ext cx="111019" cy="18019"/>
              </a:xfrm>
              <a:custGeom>
                <a:avLst/>
                <a:gdLst>
                  <a:gd name="connsiteX0" fmla="*/ 2380 w 111019"/>
                  <a:gd name="connsiteY0" fmla="*/ 5034 h 18019"/>
                  <a:gd name="connsiteX1" fmla="*/ 107939 w 111019"/>
                  <a:gd name="connsiteY1" fmla="*/ 17934 h 18019"/>
                  <a:gd name="connsiteX2" fmla="*/ 109197 w 111019"/>
                  <a:gd name="connsiteY2" fmla="*/ 13057 h 18019"/>
                  <a:gd name="connsiteX3" fmla="*/ 2222 w 111019"/>
                  <a:gd name="connsiteY3" fmla="*/ 0 h 18019"/>
                  <a:gd name="connsiteX4" fmla="*/ 2380 w 111019"/>
                  <a:gd name="connsiteY4" fmla="*/ 5034 h 18019"/>
                  <a:gd name="connsiteX5" fmla="*/ 2380 w 111019"/>
                  <a:gd name="connsiteY5" fmla="*/ 5034 h 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19" h="18019">
                    <a:moveTo>
                      <a:pt x="2380" y="5034"/>
                    </a:moveTo>
                    <a:cubicBezTo>
                      <a:pt x="38091" y="5663"/>
                      <a:pt x="73172" y="10068"/>
                      <a:pt x="107939" y="17934"/>
                    </a:cubicBezTo>
                    <a:cubicBezTo>
                      <a:pt x="111085" y="18721"/>
                      <a:pt x="112344" y="13844"/>
                      <a:pt x="109197" y="13057"/>
                    </a:cubicBezTo>
                    <a:cubicBezTo>
                      <a:pt x="73959" y="5034"/>
                      <a:pt x="38405" y="629"/>
                      <a:pt x="2222" y="0"/>
                    </a:cubicBezTo>
                    <a:cubicBezTo>
                      <a:pt x="-767" y="0"/>
                      <a:pt x="-767" y="5034"/>
                      <a:pt x="2380" y="5034"/>
                    </a:cubicBezTo>
                    <a:lnTo>
                      <a:pt x="2380" y="50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0" name="Freeform: Shape 649">
                <a:extLst>
                  <a:ext uri="{FF2B5EF4-FFF2-40B4-BE49-F238E27FC236}">
                    <a16:creationId xmlns:a16="http://schemas.microsoft.com/office/drawing/2014/main" id="{E324B164-7A53-4975-8DA8-464EF10E8B5E}"/>
                  </a:ext>
                </a:extLst>
              </p:cNvPr>
              <p:cNvSpPr/>
              <p:nvPr/>
            </p:nvSpPr>
            <p:spPr>
              <a:xfrm>
                <a:off x="5990940" y="5278002"/>
                <a:ext cx="153501" cy="17647"/>
              </a:xfrm>
              <a:custGeom>
                <a:avLst/>
                <a:gdLst>
                  <a:gd name="connsiteX0" fmla="*/ 2478 w 153501"/>
                  <a:gd name="connsiteY0" fmla="*/ 5048 h 17647"/>
                  <a:gd name="connsiteX1" fmla="*/ 151142 w 153501"/>
                  <a:gd name="connsiteY1" fmla="*/ 17633 h 17647"/>
                  <a:gd name="connsiteX2" fmla="*/ 151142 w 153501"/>
                  <a:gd name="connsiteY2" fmla="*/ 12599 h 17647"/>
                  <a:gd name="connsiteX3" fmla="*/ 2478 w 153501"/>
                  <a:gd name="connsiteY3" fmla="*/ 14 h 17647"/>
                  <a:gd name="connsiteX4" fmla="*/ 2478 w 153501"/>
                  <a:gd name="connsiteY4" fmla="*/ 5048 h 17647"/>
                  <a:gd name="connsiteX5" fmla="*/ 2478 w 153501"/>
                  <a:gd name="connsiteY5" fmla="*/ 5048 h 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501" h="17647">
                    <a:moveTo>
                      <a:pt x="2478" y="5048"/>
                    </a:moveTo>
                    <a:cubicBezTo>
                      <a:pt x="52032" y="9296"/>
                      <a:pt x="101587" y="13386"/>
                      <a:pt x="151142" y="17633"/>
                    </a:cubicBezTo>
                    <a:cubicBezTo>
                      <a:pt x="154288" y="17948"/>
                      <a:pt x="154288" y="12914"/>
                      <a:pt x="151142" y="12599"/>
                    </a:cubicBezTo>
                    <a:cubicBezTo>
                      <a:pt x="101587" y="8352"/>
                      <a:pt x="52032" y="4262"/>
                      <a:pt x="2478" y="14"/>
                    </a:cubicBezTo>
                    <a:cubicBezTo>
                      <a:pt x="-826" y="-301"/>
                      <a:pt x="-826" y="4734"/>
                      <a:pt x="2478" y="5048"/>
                    </a:cubicBezTo>
                    <a:lnTo>
                      <a:pt x="2478"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1" name="Freeform: Shape 650">
                <a:extLst>
                  <a:ext uri="{FF2B5EF4-FFF2-40B4-BE49-F238E27FC236}">
                    <a16:creationId xmlns:a16="http://schemas.microsoft.com/office/drawing/2014/main" id="{CFA8C382-4AE3-4970-BA51-DA4222B13BC8}"/>
                  </a:ext>
                </a:extLst>
              </p:cNvPr>
              <p:cNvSpPr/>
              <p:nvPr/>
            </p:nvSpPr>
            <p:spPr>
              <a:xfrm>
                <a:off x="6111107" y="5372071"/>
                <a:ext cx="33474" cy="19497"/>
              </a:xfrm>
              <a:custGeom>
                <a:avLst/>
                <a:gdLst>
                  <a:gd name="connsiteX0" fmla="*/ 3758 w 33474"/>
                  <a:gd name="connsiteY0" fmla="*/ 19213 h 19497"/>
                  <a:gd name="connsiteX1" fmla="*/ 32233 w 33474"/>
                  <a:gd name="connsiteY1" fmla="*/ 4582 h 19497"/>
                  <a:gd name="connsiteX2" fmla="*/ 29716 w 33474"/>
                  <a:gd name="connsiteY2" fmla="*/ 335 h 19497"/>
                  <a:gd name="connsiteX3" fmla="*/ 1241 w 33474"/>
                  <a:gd name="connsiteY3" fmla="*/ 14965 h 19497"/>
                  <a:gd name="connsiteX4" fmla="*/ 3758 w 33474"/>
                  <a:gd name="connsiteY4" fmla="*/ 19213 h 19497"/>
                  <a:gd name="connsiteX5" fmla="*/ 3758 w 33474"/>
                  <a:gd name="connsiteY5" fmla="*/ 19213 h 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4" h="19497">
                    <a:moveTo>
                      <a:pt x="3758" y="19213"/>
                    </a:moveTo>
                    <a:cubicBezTo>
                      <a:pt x="13197" y="14336"/>
                      <a:pt x="22794" y="9459"/>
                      <a:pt x="32233" y="4582"/>
                    </a:cubicBezTo>
                    <a:cubicBezTo>
                      <a:pt x="35064" y="3166"/>
                      <a:pt x="32547" y="-1238"/>
                      <a:pt x="29716" y="335"/>
                    </a:cubicBezTo>
                    <a:cubicBezTo>
                      <a:pt x="20277" y="5212"/>
                      <a:pt x="10680" y="10088"/>
                      <a:pt x="1241" y="14965"/>
                    </a:cubicBezTo>
                    <a:cubicBezTo>
                      <a:pt x="-1590" y="16381"/>
                      <a:pt x="927" y="20628"/>
                      <a:pt x="3758" y="19213"/>
                    </a:cubicBezTo>
                    <a:lnTo>
                      <a:pt x="3758" y="1921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2" name="Freeform: Shape 651">
                <a:extLst>
                  <a:ext uri="{FF2B5EF4-FFF2-40B4-BE49-F238E27FC236}">
                    <a16:creationId xmlns:a16="http://schemas.microsoft.com/office/drawing/2014/main" id="{1E8F00B5-CD15-4132-BE57-E8AC78443198}"/>
                  </a:ext>
                </a:extLst>
              </p:cNvPr>
              <p:cNvSpPr/>
              <p:nvPr/>
            </p:nvSpPr>
            <p:spPr>
              <a:xfrm>
                <a:off x="6139944" y="5344257"/>
                <a:ext cx="52165" cy="32916"/>
              </a:xfrm>
              <a:custGeom>
                <a:avLst/>
                <a:gdLst>
                  <a:gd name="connsiteX0" fmla="*/ 5283 w 52165"/>
                  <a:gd name="connsiteY0" fmla="*/ 30194 h 32916"/>
                  <a:gd name="connsiteX1" fmla="*/ 41309 w 52165"/>
                  <a:gd name="connsiteY1" fmla="*/ 8012 h 32916"/>
                  <a:gd name="connsiteX2" fmla="*/ 38320 w 52165"/>
                  <a:gd name="connsiteY2" fmla="*/ 25002 h 32916"/>
                  <a:gd name="connsiteX3" fmla="*/ 25735 w 52165"/>
                  <a:gd name="connsiteY3" fmla="*/ 27519 h 32916"/>
                  <a:gd name="connsiteX4" fmla="*/ 3081 w 52165"/>
                  <a:gd name="connsiteY4" fmla="*/ 25474 h 32916"/>
                  <a:gd name="connsiteX5" fmla="*/ 1822 w 52165"/>
                  <a:gd name="connsiteY5" fmla="*/ 30351 h 32916"/>
                  <a:gd name="connsiteX6" fmla="*/ 42882 w 52165"/>
                  <a:gd name="connsiteY6" fmla="*/ 28620 h 32916"/>
                  <a:gd name="connsiteX7" fmla="*/ 49647 w 52165"/>
                  <a:gd name="connsiteY7" fmla="*/ 8169 h 32916"/>
                  <a:gd name="connsiteX8" fmla="*/ 721 w 52165"/>
                  <a:gd name="connsiteY8" fmla="*/ 28778 h 32916"/>
                  <a:gd name="connsiteX9" fmla="*/ 5283 w 52165"/>
                  <a:gd name="connsiteY9" fmla="*/ 30194 h 32916"/>
                  <a:gd name="connsiteX10" fmla="*/ 5283 w 52165"/>
                  <a:gd name="connsiteY10" fmla="*/ 30194 h 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32916">
                    <a:moveTo>
                      <a:pt x="5283" y="30194"/>
                    </a:moveTo>
                    <a:cubicBezTo>
                      <a:pt x="8272" y="17294"/>
                      <a:pt x="26836" y="-1584"/>
                      <a:pt x="41309" y="8012"/>
                    </a:cubicBezTo>
                    <a:cubicBezTo>
                      <a:pt x="48388" y="12731"/>
                      <a:pt x="45714" y="22485"/>
                      <a:pt x="38320" y="25002"/>
                    </a:cubicBezTo>
                    <a:cubicBezTo>
                      <a:pt x="34387" y="26418"/>
                      <a:pt x="29825" y="27205"/>
                      <a:pt x="25735" y="27519"/>
                    </a:cubicBezTo>
                    <a:cubicBezTo>
                      <a:pt x="18026" y="28306"/>
                      <a:pt x="10475" y="27362"/>
                      <a:pt x="3081" y="25474"/>
                    </a:cubicBezTo>
                    <a:cubicBezTo>
                      <a:pt x="-65" y="24688"/>
                      <a:pt x="-1324" y="29564"/>
                      <a:pt x="1822" y="30351"/>
                    </a:cubicBezTo>
                    <a:cubicBezTo>
                      <a:pt x="14722" y="33654"/>
                      <a:pt x="30297" y="34441"/>
                      <a:pt x="42882" y="28620"/>
                    </a:cubicBezTo>
                    <a:cubicBezTo>
                      <a:pt x="51062" y="24845"/>
                      <a:pt x="55153" y="16350"/>
                      <a:pt x="49647" y="8169"/>
                    </a:cubicBezTo>
                    <a:cubicBezTo>
                      <a:pt x="35174" y="-12911"/>
                      <a:pt x="4654" y="11473"/>
                      <a:pt x="721" y="28778"/>
                    </a:cubicBezTo>
                    <a:cubicBezTo>
                      <a:pt x="-223" y="32081"/>
                      <a:pt x="4654" y="33340"/>
                      <a:pt x="5283" y="30194"/>
                    </a:cubicBezTo>
                    <a:lnTo>
                      <a:pt x="5283" y="3019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3" name="Freeform: Shape 652">
                <a:extLst>
                  <a:ext uri="{FF2B5EF4-FFF2-40B4-BE49-F238E27FC236}">
                    <a16:creationId xmlns:a16="http://schemas.microsoft.com/office/drawing/2014/main" id="{8326D555-BDF0-45D7-9557-13AC5BF551C1}"/>
                  </a:ext>
                </a:extLst>
              </p:cNvPr>
              <p:cNvSpPr/>
              <p:nvPr/>
            </p:nvSpPr>
            <p:spPr>
              <a:xfrm>
                <a:off x="6135826" y="5324477"/>
                <a:ext cx="29676" cy="49973"/>
              </a:xfrm>
              <a:custGeom>
                <a:avLst/>
                <a:gdLst>
                  <a:gd name="connsiteX0" fmla="*/ 8772 w 29676"/>
                  <a:gd name="connsiteY0" fmla="*/ 49187 h 49973"/>
                  <a:gd name="connsiteX1" fmla="*/ 27650 w 29676"/>
                  <a:gd name="connsiteY1" fmla="*/ 8285 h 49973"/>
                  <a:gd name="connsiteX2" fmla="*/ 277 w 29676"/>
                  <a:gd name="connsiteY2" fmla="*/ 9228 h 49973"/>
                  <a:gd name="connsiteX3" fmla="*/ 4525 w 29676"/>
                  <a:gd name="connsiteY3" fmla="*/ 11746 h 49973"/>
                  <a:gd name="connsiteX4" fmla="*/ 24032 w 29676"/>
                  <a:gd name="connsiteY4" fmla="*/ 12847 h 49973"/>
                  <a:gd name="connsiteX5" fmla="*/ 20414 w 29676"/>
                  <a:gd name="connsiteY5" fmla="*/ 28421 h 49973"/>
                  <a:gd name="connsiteX6" fmla="*/ 5154 w 29676"/>
                  <a:gd name="connsiteY6" fmla="*/ 45568 h 49973"/>
                  <a:gd name="connsiteX7" fmla="*/ 8772 w 29676"/>
                  <a:gd name="connsiteY7" fmla="*/ 49187 h 49973"/>
                  <a:gd name="connsiteX8" fmla="*/ 8772 w 29676"/>
                  <a:gd name="connsiteY8" fmla="*/ 49187 h 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6" h="49973">
                    <a:moveTo>
                      <a:pt x="8772" y="49187"/>
                    </a:moveTo>
                    <a:cubicBezTo>
                      <a:pt x="17897" y="38332"/>
                      <a:pt x="35673" y="24645"/>
                      <a:pt x="27650" y="8285"/>
                    </a:cubicBezTo>
                    <a:cubicBezTo>
                      <a:pt x="21830" y="-3671"/>
                      <a:pt x="5626" y="-2098"/>
                      <a:pt x="277" y="9228"/>
                    </a:cubicBezTo>
                    <a:cubicBezTo>
                      <a:pt x="-1139" y="12060"/>
                      <a:pt x="3266" y="14577"/>
                      <a:pt x="4525" y="11746"/>
                    </a:cubicBezTo>
                    <a:cubicBezTo>
                      <a:pt x="7828" y="4824"/>
                      <a:pt x="19470" y="-840"/>
                      <a:pt x="24032" y="12847"/>
                    </a:cubicBezTo>
                    <a:cubicBezTo>
                      <a:pt x="25605" y="17881"/>
                      <a:pt x="23088" y="24173"/>
                      <a:pt x="20414" y="28421"/>
                    </a:cubicBezTo>
                    <a:cubicBezTo>
                      <a:pt x="16481" y="34871"/>
                      <a:pt x="10031" y="39905"/>
                      <a:pt x="5154" y="45568"/>
                    </a:cubicBezTo>
                    <a:cubicBezTo>
                      <a:pt x="3266" y="48086"/>
                      <a:pt x="6727" y="51546"/>
                      <a:pt x="8772" y="49187"/>
                    </a:cubicBezTo>
                    <a:lnTo>
                      <a:pt x="8772" y="4918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4" name="Freeform: Shape 653">
                <a:extLst>
                  <a:ext uri="{FF2B5EF4-FFF2-40B4-BE49-F238E27FC236}">
                    <a16:creationId xmlns:a16="http://schemas.microsoft.com/office/drawing/2014/main" id="{7FE196F7-3B1E-4E89-B81E-4A1A7D587244}"/>
                  </a:ext>
                </a:extLst>
              </p:cNvPr>
              <p:cNvSpPr/>
              <p:nvPr/>
            </p:nvSpPr>
            <p:spPr>
              <a:xfrm>
                <a:off x="6230650" y="4274181"/>
                <a:ext cx="313373" cy="8023"/>
              </a:xfrm>
              <a:custGeom>
                <a:avLst/>
                <a:gdLst>
                  <a:gd name="connsiteX0" fmla="*/ 2360 w 313373"/>
                  <a:gd name="connsiteY0" fmla="*/ 8023 h 8023"/>
                  <a:gd name="connsiteX1" fmla="*/ 311014 w 313373"/>
                  <a:gd name="connsiteY1" fmla="*/ 5034 h 8023"/>
                  <a:gd name="connsiteX2" fmla="*/ 311014 w 313373"/>
                  <a:gd name="connsiteY2" fmla="*/ 0 h 8023"/>
                  <a:gd name="connsiteX3" fmla="*/ 2360 w 313373"/>
                  <a:gd name="connsiteY3" fmla="*/ 2989 h 8023"/>
                  <a:gd name="connsiteX4" fmla="*/ 2360 w 313373"/>
                  <a:gd name="connsiteY4" fmla="*/ 8023 h 8023"/>
                  <a:gd name="connsiteX5" fmla="*/ 2360 w 313373"/>
                  <a:gd name="connsiteY5"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73" h="8023">
                    <a:moveTo>
                      <a:pt x="2360" y="8023"/>
                    </a:moveTo>
                    <a:cubicBezTo>
                      <a:pt x="105245" y="7079"/>
                      <a:pt x="208129" y="5978"/>
                      <a:pt x="311014" y="5034"/>
                    </a:cubicBezTo>
                    <a:cubicBezTo>
                      <a:pt x="314160" y="5034"/>
                      <a:pt x="314160" y="0"/>
                      <a:pt x="311014" y="0"/>
                    </a:cubicBezTo>
                    <a:cubicBezTo>
                      <a:pt x="208129" y="944"/>
                      <a:pt x="105245" y="2045"/>
                      <a:pt x="2360" y="2989"/>
                    </a:cubicBezTo>
                    <a:cubicBezTo>
                      <a:pt x="-787" y="2989"/>
                      <a:pt x="-787" y="8023"/>
                      <a:pt x="2360" y="8023"/>
                    </a:cubicBezTo>
                    <a:lnTo>
                      <a:pt x="2360" y="802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654">
                <a:extLst>
                  <a:ext uri="{FF2B5EF4-FFF2-40B4-BE49-F238E27FC236}">
                    <a16:creationId xmlns:a16="http://schemas.microsoft.com/office/drawing/2014/main" id="{ADD04543-CDE9-4F75-A499-40489C73023D}"/>
                  </a:ext>
                </a:extLst>
              </p:cNvPr>
              <p:cNvSpPr/>
              <p:nvPr/>
            </p:nvSpPr>
            <p:spPr>
              <a:xfrm>
                <a:off x="7192167" y="2258332"/>
                <a:ext cx="51770" cy="427792"/>
              </a:xfrm>
              <a:custGeom>
                <a:avLst/>
                <a:gdLst>
                  <a:gd name="connsiteX0" fmla="*/ 0 w 51770"/>
                  <a:gd name="connsiteY0" fmla="*/ 3304 h 427792"/>
                  <a:gd name="connsiteX1" fmla="*/ 0 w 51770"/>
                  <a:gd name="connsiteY1" fmla="*/ 8495 h 427792"/>
                  <a:gd name="connsiteX2" fmla="*/ 28474 w 51770"/>
                  <a:gd name="connsiteY2" fmla="*/ 427743 h 427792"/>
                  <a:gd name="connsiteX3" fmla="*/ 51442 w 51770"/>
                  <a:gd name="connsiteY3" fmla="*/ 0 h 427792"/>
                  <a:gd name="connsiteX4" fmla="*/ 0 w 51770"/>
                  <a:gd name="connsiteY4" fmla="*/ 3304 h 42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0" h="427792">
                    <a:moveTo>
                      <a:pt x="0" y="3304"/>
                    </a:moveTo>
                    <a:cubicBezTo>
                      <a:pt x="0" y="3304"/>
                      <a:pt x="0" y="5191"/>
                      <a:pt x="0" y="8495"/>
                    </a:cubicBezTo>
                    <a:cubicBezTo>
                      <a:pt x="157" y="57263"/>
                      <a:pt x="2517" y="432777"/>
                      <a:pt x="28474" y="427743"/>
                    </a:cubicBezTo>
                    <a:cubicBezTo>
                      <a:pt x="56319" y="422237"/>
                      <a:pt x="51442" y="0"/>
                      <a:pt x="51442" y="0"/>
                    </a:cubicBezTo>
                    <a:lnTo>
                      <a:pt x="0" y="330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655">
                <a:extLst>
                  <a:ext uri="{FF2B5EF4-FFF2-40B4-BE49-F238E27FC236}">
                    <a16:creationId xmlns:a16="http://schemas.microsoft.com/office/drawing/2014/main" id="{B0B9BCA3-8DFF-4AE0-9281-B2C29A074AE7}"/>
                  </a:ext>
                </a:extLst>
              </p:cNvPr>
              <p:cNvSpPr/>
              <p:nvPr/>
            </p:nvSpPr>
            <p:spPr>
              <a:xfrm>
                <a:off x="7191537" y="2254713"/>
                <a:ext cx="53015" cy="38542"/>
              </a:xfrm>
              <a:custGeom>
                <a:avLst/>
                <a:gdLst>
                  <a:gd name="connsiteX0" fmla="*/ 0 w 53015"/>
                  <a:gd name="connsiteY0" fmla="*/ 1259 h 38542"/>
                  <a:gd name="connsiteX1" fmla="*/ 787 w 53015"/>
                  <a:gd name="connsiteY1" fmla="*/ 37284 h 38542"/>
                  <a:gd name="connsiteX2" fmla="*/ 52386 w 53015"/>
                  <a:gd name="connsiteY2" fmla="*/ 38542 h 38542"/>
                  <a:gd name="connsiteX3" fmla="*/ 53015 w 53015"/>
                  <a:gd name="connsiteY3" fmla="*/ 0 h 38542"/>
                </a:gdLst>
                <a:ahLst/>
                <a:cxnLst>
                  <a:cxn ang="0">
                    <a:pos x="connsiteX0" y="connsiteY0"/>
                  </a:cxn>
                  <a:cxn ang="0">
                    <a:pos x="connsiteX1" y="connsiteY1"/>
                  </a:cxn>
                  <a:cxn ang="0">
                    <a:pos x="connsiteX2" y="connsiteY2"/>
                  </a:cxn>
                  <a:cxn ang="0">
                    <a:pos x="connsiteX3" y="connsiteY3"/>
                  </a:cxn>
                </a:cxnLst>
                <a:rect l="l" t="t" r="r" b="b"/>
                <a:pathLst>
                  <a:path w="53015" h="38542">
                    <a:moveTo>
                      <a:pt x="0" y="1259"/>
                    </a:moveTo>
                    <a:lnTo>
                      <a:pt x="787" y="37284"/>
                    </a:lnTo>
                    <a:lnTo>
                      <a:pt x="52386" y="38542"/>
                    </a:lnTo>
                    <a:lnTo>
                      <a:pt x="53015"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656">
                <a:extLst>
                  <a:ext uri="{FF2B5EF4-FFF2-40B4-BE49-F238E27FC236}">
                    <a16:creationId xmlns:a16="http://schemas.microsoft.com/office/drawing/2014/main" id="{60C219AE-3512-47FA-82F8-AB03612DDBF7}"/>
                  </a:ext>
                </a:extLst>
              </p:cNvPr>
              <p:cNvSpPr/>
              <p:nvPr/>
            </p:nvSpPr>
            <p:spPr>
              <a:xfrm>
                <a:off x="7151805" y="2037145"/>
                <a:ext cx="130334" cy="225171"/>
              </a:xfrm>
              <a:custGeom>
                <a:avLst/>
                <a:gdLst>
                  <a:gd name="connsiteX0" fmla="*/ 91961 w 130334"/>
                  <a:gd name="connsiteY0" fmla="*/ 221029 h 225171"/>
                  <a:gd name="connsiteX1" fmla="*/ 10786 w 130334"/>
                  <a:gd name="connsiteY1" fmla="*/ 195859 h 225171"/>
                  <a:gd name="connsiteX2" fmla="*/ 3078 w 130334"/>
                  <a:gd name="connsiteY2" fmla="*/ 129943 h 225171"/>
                  <a:gd name="connsiteX3" fmla="*/ 27305 w 130334"/>
                  <a:gd name="connsiteY3" fmla="*/ 66230 h 225171"/>
                  <a:gd name="connsiteX4" fmla="*/ 41148 w 130334"/>
                  <a:gd name="connsiteY4" fmla="*/ 0 h 225171"/>
                  <a:gd name="connsiteX5" fmla="*/ 125785 w 130334"/>
                  <a:gd name="connsiteY5" fmla="*/ 100053 h 225171"/>
                  <a:gd name="connsiteX6" fmla="*/ 91961 w 130334"/>
                  <a:gd name="connsiteY6" fmla="*/ 221029 h 2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4" h="225171">
                    <a:moveTo>
                      <a:pt x="91961" y="221029"/>
                    </a:moveTo>
                    <a:cubicBezTo>
                      <a:pt x="65847" y="232199"/>
                      <a:pt x="26203" y="219771"/>
                      <a:pt x="10786" y="195859"/>
                    </a:cubicBezTo>
                    <a:cubicBezTo>
                      <a:pt x="-1484" y="176666"/>
                      <a:pt x="-2114" y="152125"/>
                      <a:pt x="3078" y="129943"/>
                    </a:cubicBezTo>
                    <a:cubicBezTo>
                      <a:pt x="8269" y="107762"/>
                      <a:pt x="18652" y="87310"/>
                      <a:pt x="27305" y="66230"/>
                    </a:cubicBezTo>
                    <a:cubicBezTo>
                      <a:pt x="35957" y="45150"/>
                      <a:pt x="43036" y="22654"/>
                      <a:pt x="41148" y="0"/>
                    </a:cubicBezTo>
                    <a:cubicBezTo>
                      <a:pt x="81736" y="19822"/>
                      <a:pt x="115716" y="56005"/>
                      <a:pt x="125785" y="100053"/>
                    </a:cubicBezTo>
                    <a:cubicBezTo>
                      <a:pt x="135853" y="144259"/>
                      <a:pt x="131133" y="198533"/>
                      <a:pt x="91961" y="221029"/>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657">
                <a:extLst>
                  <a:ext uri="{FF2B5EF4-FFF2-40B4-BE49-F238E27FC236}">
                    <a16:creationId xmlns:a16="http://schemas.microsoft.com/office/drawing/2014/main" id="{A3C9737B-0761-4C3C-A7EA-B2ED228AAE43}"/>
                  </a:ext>
                </a:extLst>
              </p:cNvPr>
              <p:cNvSpPr/>
              <p:nvPr/>
            </p:nvSpPr>
            <p:spPr>
              <a:xfrm>
                <a:off x="7174480" y="2036044"/>
                <a:ext cx="95628" cy="104141"/>
              </a:xfrm>
              <a:custGeom>
                <a:avLst/>
                <a:gdLst>
                  <a:gd name="connsiteX0" fmla="*/ 382 w 95628"/>
                  <a:gd name="connsiteY0" fmla="*/ 77400 h 104141"/>
                  <a:gd name="connsiteX1" fmla="*/ 6045 w 95628"/>
                  <a:gd name="connsiteY1" fmla="*/ 99738 h 104141"/>
                  <a:gd name="connsiteX2" fmla="*/ 19889 w 95628"/>
                  <a:gd name="connsiteY2" fmla="*/ 103986 h 104141"/>
                  <a:gd name="connsiteX3" fmla="*/ 33733 w 95628"/>
                  <a:gd name="connsiteY3" fmla="*/ 98637 h 104141"/>
                  <a:gd name="connsiteX4" fmla="*/ 52768 w 95628"/>
                  <a:gd name="connsiteY4" fmla="*/ 81804 h 104141"/>
                  <a:gd name="connsiteX5" fmla="*/ 63466 w 95628"/>
                  <a:gd name="connsiteY5" fmla="*/ 73781 h 104141"/>
                  <a:gd name="connsiteX6" fmla="*/ 78411 w 95628"/>
                  <a:gd name="connsiteY6" fmla="*/ 83378 h 104141"/>
                  <a:gd name="connsiteX7" fmla="*/ 91468 w 95628"/>
                  <a:gd name="connsiteY7" fmla="*/ 82906 h 104141"/>
                  <a:gd name="connsiteX8" fmla="*/ 95558 w 95628"/>
                  <a:gd name="connsiteY8" fmla="*/ 75826 h 104141"/>
                  <a:gd name="connsiteX9" fmla="*/ 16271 w 95628"/>
                  <a:gd name="connsiteY9" fmla="*/ 0 h 104141"/>
                  <a:gd name="connsiteX10" fmla="*/ 14855 w 95628"/>
                  <a:gd name="connsiteY10" fmla="*/ 30677 h 104141"/>
                  <a:gd name="connsiteX11" fmla="*/ 382 w 95628"/>
                  <a:gd name="connsiteY11" fmla="*/ 77400 h 1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28" h="104141">
                    <a:moveTo>
                      <a:pt x="382" y="77400"/>
                    </a:moveTo>
                    <a:cubicBezTo>
                      <a:pt x="-719" y="85423"/>
                      <a:pt x="382" y="93918"/>
                      <a:pt x="6045" y="99738"/>
                    </a:cubicBezTo>
                    <a:cubicBezTo>
                      <a:pt x="9506" y="103357"/>
                      <a:pt x="14855" y="104615"/>
                      <a:pt x="19889" y="103986"/>
                    </a:cubicBezTo>
                    <a:cubicBezTo>
                      <a:pt x="24923" y="103357"/>
                      <a:pt x="29486" y="101154"/>
                      <a:pt x="33733" y="98637"/>
                    </a:cubicBezTo>
                    <a:cubicBezTo>
                      <a:pt x="40970" y="94232"/>
                      <a:pt x="47420" y="88412"/>
                      <a:pt x="52768" y="81804"/>
                    </a:cubicBezTo>
                    <a:cubicBezTo>
                      <a:pt x="55600" y="78186"/>
                      <a:pt x="58904" y="73939"/>
                      <a:pt x="63466" y="73781"/>
                    </a:cubicBezTo>
                    <a:cubicBezTo>
                      <a:pt x="69601" y="73624"/>
                      <a:pt x="73219" y="80389"/>
                      <a:pt x="78411" y="83378"/>
                    </a:cubicBezTo>
                    <a:cubicBezTo>
                      <a:pt x="82344" y="85580"/>
                      <a:pt x="87693" y="85423"/>
                      <a:pt x="91468" y="82906"/>
                    </a:cubicBezTo>
                    <a:cubicBezTo>
                      <a:pt x="95244" y="80389"/>
                      <a:pt x="95873" y="80389"/>
                      <a:pt x="95558" y="75826"/>
                    </a:cubicBezTo>
                    <a:cubicBezTo>
                      <a:pt x="95558" y="75826"/>
                      <a:pt x="64567" y="17147"/>
                      <a:pt x="16271" y="0"/>
                    </a:cubicBezTo>
                    <a:cubicBezTo>
                      <a:pt x="16271" y="0"/>
                      <a:pt x="21305" y="8810"/>
                      <a:pt x="14855" y="30677"/>
                    </a:cubicBezTo>
                    <a:cubicBezTo>
                      <a:pt x="8405" y="52544"/>
                      <a:pt x="382" y="77400"/>
                      <a:pt x="382" y="77400"/>
                    </a:cubicBez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658">
                <a:extLst>
                  <a:ext uri="{FF2B5EF4-FFF2-40B4-BE49-F238E27FC236}">
                    <a16:creationId xmlns:a16="http://schemas.microsoft.com/office/drawing/2014/main" id="{97F4E4C9-1030-4EEF-88DA-4C8D2DDCA3B1}"/>
                  </a:ext>
                </a:extLst>
              </p:cNvPr>
              <p:cNvSpPr/>
              <p:nvPr/>
            </p:nvSpPr>
            <p:spPr>
              <a:xfrm>
                <a:off x="7224572" y="2132373"/>
                <a:ext cx="31672" cy="34936"/>
              </a:xfrm>
              <a:custGeom>
                <a:avLst/>
                <a:gdLst>
                  <a:gd name="connsiteX0" fmla="*/ 20453 w 31672"/>
                  <a:gd name="connsiteY0" fmla="*/ 1207 h 34936"/>
                  <a:gd name="connsiteX1" fmla="*/ 4250 w 31672"/>
                  <a:gd name="connsiteY1" fmla="*/ 4510 h 34936"/>
                  <a:gd name="connsiteX2" fmla="*/ 789 w 31672"/>
                  <a:gd name="connsiteY2" fmla="*/ 21029 h 34936"/>
                  <a:gd name="connsiteX3" fmla="*/ 12430 w 31672"/>
                  <a:gd name="connsiteY3" fmla="*/ 33456 h 34936"/>
                  <a:gd name="connsiteX4" fmla="*/ 24858 w 31672"/>
                  <a:gd name="connsiteY4" fmla="*/ 33456 h 34936"/>
                  <a:gd name="connsiteX5" fmla="*/ 30207 w 31672"/>
                  <a:gd name="connsiteY5" fmla="*/ 26220 h 34936"/>
                  <a:gd name="connsiteX6" fmla="*/ 30364 w 31672"/>
                  <a:gd name="connsiteY6" fmla="*/ 11904 h 34936"/>
                  <a:gd name="connsiteX7" fmla="*/ 20453 w 31672"/>
                  <a:gd name="connsiteY7" fmla="*/ 1207 h 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2" h="34936">
                    <a:moveTo>
                      <a:pt x="20453" y="1207"/>
                    </a:moveTo>
                    <a:cubicBezTo>
                      <a:pt x="15104" y="-1310"/>
                      <a:pt x="8340" y="263"/>
                      <a:pt x="4250" y="4510"/>
                    </a:cubicBezTo>
                    <a:cubicBezTo>
                      <a:pt x="159" y="8758"/>
                      <a:pt x="-942" y="15365"/>
                      <a:pt x="789" y="21029"/>
                    </a:cubicBezTo>
                    <a:cubicBezTo>
                      <a:pt x="2519" y="26692"/>
                      <a:pt x="7081" y="31254"/>
                      <a:pt x="12430" y="33456"/>
                    </a:cubicBezTo>
                    <a:cubicBezTo>
                      <a:pt x="16363" y="35187"/>
                      <a:pt x="21082" y="35659"/>
                      <a:pt x="24858" y="33456"/>
                    </a:cubicBezTo>
                    <a:cubicBezTo>
                      <a:pt x="27532" y="31883"/>
                      <a:pt x="29263" y="29052"/>
                      <a:pt x="30207" y="26220"/>
                    </a:cubicBezTo>
                    <a:cubicBezTo>
                      <a:pt x="31623" y="21658"/>
                      <a:pt x="32567" y="15994"/>
                      <a:pt x="30364" y="11904"/>
                    </a:cubicBezTo>
                    <a:cubicBezTo>
                      <a:pt x="28319" y="7657"/>
                      <a:pt x="25015" y="2623"/>
                      <a:pt x="20453" y="1207"/>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659">
                <a:extLst>
                  <a:ext uri="{FF2B5EF4-FFF2-40B4-BE49-F238E27FC236}">
                    <a16:creationId xmlns:a16="http://schemas.microsoft.com/office/drawing/2014/main" id="{52E31925-DBE8-48C1-944E-41CE15858442}"/>
                  </a:ext>
                </a:extLst>
              </p:cNvPr>
              <p:cNvSpPr/>
              <p:nvPr/>
            </p:nvSpPr>
            <p:spPr>
              <a:xfrm>
                <a:off x="7126566" y="2312894"/>
                <a:ext cx="180659" cy="266520"/>
              </a:xfrm>
              <a:custGeom>
                <a:avLst/>
                <a:gdLst>
                  <a:gd name="connsiteX0" fmla="*/ 0 w 180659"/>
                  <a:gd name="connsiteY0" fmla="*/ 188334 h 266520"/>
                  <a:gd name="connsiteX1" fmla="*/ 18563 w 180659"/>
                  <a:gd name="connsiteY1" fmla="*/ 68931 h 266520"/>
                  <a:gd name="connsiteX2" fmla="*/ 28632 w 180659"/>
                  <a:gd name="connsiteY2" fmla="*/ 132802 h 266520"/>
                  <a:gd name="connsiteX3" fmla="*/ 106188 w 180659"/>
                  <a:gd name="connsiteY3" fmla="*/ 2229 h 266520"/>
                  <a:gd name="connsiteX4" fmla="*/ 66859 w 180659"/>
                  <a:gd name="connsiteY4" fmla="*/ 105429 h 266520"/>
                  <a:gd name="connsiteX5" fmla="*/ 148978 w 180659"/>
                  <a:gd name="connsiteY5" fmla="*/ 30703 h 266520"/>
                  <a:gd name="connsiteX6" fmla="*/ 88412 w 180659"/>
                  <a:gd name="connsiteY6" fmla="*/ 128240 h 266520"/>
                  <a:gd name="connsiteX7" fmla="*/ 178397 w 180659"/>
                  <a:gd name="connsiteY7" fmla="*/ 61695 h 266520"/>
                  <a:gd name="connsiteX8" fmla="*/ 111065 w 180659"/>
                  <a:gd name="connsiteY8" fmla="*/ 146803 h 266520"/>
                  <a:gd name="connsiteX9" fmla="*/ 162193 w 180659"/>
                  <a:gd name="connsiteY9" fmla="*/ 126981 h 266520"/>
                  <a:gd name="connsiteX10" fmla="*/ 70792 w 180659"/>
                  <a:gd name="connsiteY10" fmla="*/ 266520 h 266520"/>
                  <a:gd name="connsiteX11" fmla="*/ 0 w 180659"/>
                  <a:gd name="connsiteY11" fmla="*/ 188334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659" h="266520">
                    <a:moveTo>
                      <a:pt x="0" y="188334"/>
                    </a:moveTo>
                    <a:cubicBezTo>
                      <a:pt x="0" y="188334"/>
                      <a:pt x="14001" y="80730"/>
                      <a:pt x="18563" y="68931"/>
                    </a:cubicBezTo>
                    <a:cubicBezTo>
                      <a:pt x="22024" y="59807"/>
                      <a:pt x="28632" y="132802"/>
                      <a:pt x="28632" y="132802"/>
                    </a:cubicBezTo>
                    <a:cubicBezTo>
                      <a:pt x="28632" y="132802"/>
                      <a:pt x="104458" y="-20110"/>
                      <a:pt x="106188" y="2229"/>
                    </a:cubicBezTo>
                    <a:cubicBezTo>
                      <a:pt x="107919" y="24568"/>
                      <a:pt x="66859" y="105429"/>
                      <a:pt x="66859" y="105429"/>
                    </a:cubicBezTo>
                    <a:cubicBezTo>
                      <a:pt x="66859" y="105429"/>
                      <a:pt x="166441" y="2229"/>
                      <a:pt x="148978" y="30703"/>
                    </a:cubicBezTo>
                    <a:cubicBezTo>
                      <a:pt x="131516" y="59020"/>
                      <a:pt x="88412" y="128240"/>
                      <a:pt x="88412" y="128240"/>
                    </a:cubicBezTo>
                    <a:cubicBezTo>
                      <a:pt x="88412" y="128240"/>
                      <a:pt x="197589" y="26613"/>
                      <a:pt x="178397" y="61695"/>
                    </a:cubicBezTo>
                    <a:cubicBezTo>
                      <a:pt x="159204" y="96776"/>
                      <a:pt x="111065" y="146803"/>
                      <a:pt x="111065" y="146803"/>
                    </a:cubicBezTo>
                    <a:cubicBezTo>
                      <a:pt x="111065" y="146803"/>
                      <a:pt x="188307" y="97406"/>
                      <a:pt x="162193" y="126981"/>
                    </a:cubicBezTo>
                    <a:cubicBezTo>
                      <a:pt x="136079" y="156714"/>
                      <a:pt x="89828" y="212718"/>
                      <a:pt x="70792" y="266520"/>
                    </a:cubicBezTo>
                    <a:lnTo>
                      <a:pt x="0" y="1883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660">
                <a:extLst>
                  <a:ext uri="{FF2B5EF4-FFF2-40B4-BE49-F238E27FC236}">
                    <a16:creationId xmlns:a16="http://schemas.microsoft.com/office/drawing/2014/main" id="{F43DF4EB-5199-4864-8E5D-E6E12181D920}"/>
                  </a:ext>
                </a:extLst>
              </p:cNvPr>
              <p:cNvSpPr/>
              <p:nvPr/>
            </p:nvSpPr>
            <p:spPr>
              <a:xfrm>
                <a:off x="5741271" y="2462056"/>
                <a:ext cx="1522632" cy="1574577"/>
              </a:xfrm>
              <a:custGeom>
                <a:avLst/>
                <a:gdLst>
                  <a:gd name="connsiteX0" fmla="*/ 680991 w 1522632"/>
                  <a:gd name="connsiteY0" fmla="*/ 557686 h 1574577"/>
                  <a:gd name="connsiteX1" fmla="*/ 252304 w 1522632"/>
                  <a:gd name="connsiteY1" fmla="*/ 732150 h 1574577"/>
                  <a:gd name="connsiteX2" fmla="*/ 30803 w 1522632"/>
                  <a:gd name="connsiteY2" fmla="*/ 1019881 h 1574577"/>
                  <a:gd name="connsiteX3" fmla="*/ 7363 w 1522632"/>
                  <a:gd name="connsiteY3" fmla="*/ 1403575 h 1574577"/>
                  <a:gd name="connsiteX4" fmla="*/ 159959 w 1522632"/>
                  <a:gd name="connsiteY4" fmla="*/ 1403575 h 1574577"/>
                  <a:gd name="connsiteX5" fmla="*/ 210773 w 1522632"/>
                  <a:gd name="connsiteY5" fmla="*/ 1078088 h 1574577"/>
                  <a:gd name="connsiteX6" fmla="*/ 316174 w 1522632"/>
                  <a:gd name="connsiteY6" fmla="*/ 953179 h 1574577"/>
                  <a:gd name="connsiteX7" fmla="*/ 305792 w 1522632"/>
                  <a:gd name="connsiteY7" fmla="*/ 1574578 h 1574577"/>
                  <a:gd name="connsiteX8" fmla="*/ 1064999 w 1522632"/>
                  <a:gd name="connsiteY8" fmla="*/ 1505201 h 1574577"/>
                  <a:gd name="connsiteX9" fmla="*/ 1064999 w 1522632"/>
                  <a:gd name="connsiteY9" fmla="*/ 803571 h 1574577"/>
                  <a:gd name="connsiteX10" fmla="*/ 1522632 w 1522632"/>
                  <a:gd name="connsiteY10" fmla="*/ 101941 h 1574577"/>
                  <a:gd name="connsiteX11" fmla="*/ 1339516 w 1522632"/>
                  <a:gd name="connsiteY11" fmla="*/ 0 h 1574577"/>
                  <a:gd name="connsiteX12" fmla="*/ 851364 w 1522632"/>
                  <a:gd name="connsiteY12" fmla="*/ 549191 h 1574577"/>
                  <a:gd name="connsiteX13" fmla="*/ 680991 w 1522632"/>
                  <a:gd name="connsiteY13" fmla="*/ 557686 h 157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2632" h="1574577">
                    <a:moveTo>
                      <a:pt x="680991" y="557686"/>
                    </a:moveTo>
                    <a:cubicBezTo>
                      <a:pt x="522416" y="565552"/>
                      <a:pt x="371078" y="626905"/>
                      <a:pt x="252304" y="732150"/>
                    </a:cubicBezTo>
                    <a:cubicBezTo>
                      <a:pt x="146588" y="825753"/>
                      <a:pt x="56603" y="942481"/>
                      <a:pt x="30803" y="1019881"/>
                    </a:cubicBezTo>
                    <a:cubicBezTo>
                      <a:pt x="-20010" y="1172478"/>
                      <a:pt x="7363" y="1403575"/>
                      <a:pt x="7363" y="1403575"/>
                    </a:cubicBezTo>
                    <a:lnTo>
                      <a:pt x="159959" y="1403575"/>
                    </a:lnTo>
                    <a:lnTo>
                      <a:pt x="210773" y="1078088"/>
                    </a:lnTo>
                    <a:lnTo>
                      <a:pt x="316174" y="953179"/>
                    </a:lnTo>
                    <a:lnTo>
                      <a:pt x="305792" y="1574578"/>
                    </a:lnTo>
                    <a:lnTo>
                      <a:pt x="1064999" y="1505201"/>
                    </a:lnTo>
                    <a:lnTo>
                      <a:pt x="1064999" y="803571"/>
                    </a:lnTo>
                    <a:lnTo>
                      <a:pt x="1522632" y="101941"/>
                    </a:lnTo>
                    <a:lnTo>
                      <a:pt x="1339516" y="0"/>
                    </a:lnTo>
                    <a:lnTo>
                      <a:pt x="851364" y="549191"/>
                    </a:lnTo>
                    <a:lnTo>
                      <a:pt x="680991" y="55768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661">
                <a:extLst>
                  <a:ext uri="{FF2B5EF4-FFF2-40B4-BE49-F238E27FC236}">
                    <a16:creationId xmlns:a16="http://schemas.microsoft.com/office/drawing/2014/main" id="{8835112F-D3B3-435F-B989-26715E7AB3CB}"/>
                  </a:ext>
                </a:extLst>
              </p:cNvPr>
              <p:cNvSpPr/>
              <p:nvPr/>
            </p:nvSpPr>
            <p:spPr>
              <a:xfrm>
                <a:off x="6056481" y="3608555"/>
                <a:ext cx="754764" cy="27646"/>
              </a:xfrm>
              <a:custGeom>
                <a:avLst/>
                <a:gdLst>
                  <a:gd name="connsiteX0" fmla="*/ 3009 w 754764"/>
                  <a:gd name="connsiteY0" fmla="*/ 7100 h 27646"/>
                  <a:gd name="connsiteX1" fmla="*/ 748216 w 754764"/>
                  <a:gd name="connsiteY1" fmla="*/ 13708 h 27646"/>
                  <a:gd name="connsiteX2" fmla="*/ 748216 w 754764"/>
                  <a:gd name="connsiteY2" fmla="*/ 21 h 27646"/>
                  <a:gd name="connsiteX3" fmla="*/ 3009 w 754764"/>
                  <a:gd name="connsiteY3" fmla="*/ 650 h 27646"/>
                  <a:gd name="connsiteX4" fmla="*/ 3009 w 754764"/>
                  <a:gd name="connsiteY4" fmla="*/ 7100 h 27646"/>
                  <a:gd name="connsiteX5" fmla="*/ 3009 w 754764"/>
                  <a:gd name="connsiteY5" fmla="*/ 7100 h 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64" h="27646">
                    <a:moveTo>
                      <a:pt x="3009" y="7100"/>
                    </a:moveTo>
                    <a:cubicBezTo>
                      <a:pt x="250153" y="35260"/>
                      <a:pt x="500443" y="31484"/>
                      <a:pt x="748216" y="13708"/>
                    </a:cubicBezTo>
                    <a:cubicBezTo>
                      <a:pt x="756868" y="13078"/>
                      <a:pt x="757026" y="-608"/>
                      <a:pt x="748216" y="21"/>
                    </a:cubicBezTo>
                    <a:cubicBezTo>
                      <a:pt x="498712" y="19214"/>
                      <a:pt x="252670" y="13236"/>
                      <a:pt x="3009" y="650"/>
                    </a:cubicBezTo>
                    <a:cubicBezTo>
                      <a:pt x="-1081" y="650"/>
                      <a:pt x="-924" y="6786"/>
                      <a:pt x="3009" y="7100"/>
                    </a:cubicBezTo>
                    <a:lnTo>
                      <a:pt x="3009" y="710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662">
                <a:extLst>
                  <a:ext uri="{FF2B5EF4-FFF2-40B4-BE49-F238E27FC236}">
                    <a16:creationId xmlns:a16="http://schemas.microsoft.com/office/drawing/2014/main" id="{FF8EDE89-A9D9-4BD0-A83D-B896A16FCE22}"/>
                  </a:ext>
                </a:extLst>
              </p:cNvPr>
              <p:cNvSpPr/>
              <p:nvPr/>
            </p:nvSpPr>
            <p:spPr>
              <a:xfrm>
                <a:off x="6055950" y="3538373"/>
                <a:ext cx="758539" cy="19786"/>
              </a:xfrm>
              <a:custGeom>
                <a:avLst/>
                <a:gdLst>
                  <a:gd name="connsiteX0" fmla="*/ 3540 w 758539"/>
                  <a:gd name="connsiteY0" fmla="*/ 12154 h 19786"/>
                  <a:gd name="connsiteX1" fmla="*/ 752522 w 758539"/>
                  <a:gd name="connsiteY1" fmla="*/ 17975 h 19786"/>
                  <a:gd name="connsiteX2" fmla="*/ 752522 w 758539"/>
                  <a:gd name="connsiteY2" fmla="*/ 5704 h 19786"/>
                  <a:gd name="connsiteX3" fmla="*/ 3540 w 758539"/>
                  <a:gd name="connsiteY3" fmla="*/ 4918 h 19786"/>
                  <a:gd name="connsiteX4" fmla="*/ 3540 w 758539"/>
                  <a:gd name="connsiteY4" fmla="*/ 12154 h 19786"/>
                  <a:gd name="connsiteX5" fmla="*/ 3540 w 758539"/>
                  <a:gd name="connsiteY5" fmla="*/ 12154 h 1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539" h="19786">
                    <a:moveTo>
                      <a:pt x="3540" y="12154"/>
                    </a:moveTo>
                    <a:cubicBezTo>
                      <a:pt x="252257" y="24582"/>
                      <a:pt x="503490" y="18132"/>
                      <a:pt x="752522" y="17975"/>
                    </a:cubicBezTo>
                    <a:cubicBezTo>
                      <a:pt x="760545" y="17975"/>
                      <a:pt x="760545" y="5704"/>
                      <a:pt x="752522" y="5704"/>
                    </a:cubicBezTo>
                    <a:cubicBezTo>
                      <a:pt x="503490" y="3187"/>
                      <a:pt x="252414" y="-5308"/>
                      <a:pt x="3540" y="4918"/>
                    </a:cubicBezTo>
                    <a:cubicBezTo>
                      <a:pt x="-1180" y="4918"/>
                      <a:pt x="-1180" y="11997"/>
                      <a:pt x="3540" y="12154"/>
                    </a:cubicBezTo>
                    <a:lnTo>
                      <a:pt x="3540" y="1215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663">
                <a:extLst>
                  <a:ext uri="{FF2B5EF4-FFF2-40B4-BE49-F238E27FC236}">
                    <a16:creationId xmlns:a16="http://schemas.microsoft.com/office/drawing/2014/main" id="{775AEC5E-9258-4452-A9EC-174B04061DAB}"/>
                  </a:ext>
                </a:extLst>
              </p:cNvPr>
              <p:cNvSpPr/>
              <p:nvPr/>
            </p:nvSpPr>
            <p:spPr>
              <a:xfrm>
                <a:off x="6055007" y="3462738"/>
                <a:ext cx="750673" cy="28493"/>
              </a:xfrm>
              <a:custGeom>
                <a:avLst/>
                <a:gdLst>
                  <a:gd name="connsiteX0" fmla="*/ 4484 w 750673"/>
                  <a:gd name="connsiteY0" fmla="*/ 21086 h 28493"/>
                  <a:gd name="connsiteX1" fmla="*/ 744656 w 750673"/>
                  <a:gd name="connsiteY1" fmla="*/ 12591 h 28493"/>
                  <a:gd name="connsiteX2" fmla="*/ 744656 w 750673"/>
                  <a:gd name="connsiteY2" fmla="*/ 6 h 28493"/>
                  <a:gd name="connsiteX3" fmla="*/ 4484 w 750673"/>
                  <a:gd name="connsiteY3" fmla="*/ 11647 h 28493"/>
                  <a:gd name="connsiteX4" fmla="*/ 4484 w 750673"/>
                  <a:gd name="connsiteY4" fmla="*/ 21086 h 28493"/>
                  <a:gd name="connsiteX5" fmla="*/ 4484 w 750673"/>
                  <a:gd name="connsiteY5" fmla="*/ 21086 h 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673" h="28493">
                    <a:moveTo>
                      <a:pt x="4484" y="21086"/>
                    </a:moveTo>
                    <a:cubicBezTo>
                      <a:pt x="250683" y="35087"/>
                      <a:pt x="498771" y="27536"/>
                      <a:pt x="744656" y="12591"/>
                    </a:cubicBezTo>
                    <a:cubicBezTo>
                      <a:pt x="752679" y="12119"/>
                      <a:pt x="752679" y="-309"/>
                      <a:pt x="744656" y="6"/>
                    </a:cubicBezTo>
                    <a:cubicBezTo>
                      <a:pt x="497670" y="13220"/>
                      <a:pt x="251785" y="12277"/>
                      <a:pt x="4484" y="11647"/>
                    </a:cubicBezTo>
                    <a:cubicBezTo>
                      <a:pt x="-1495" y="11805"/>
                      <a:pt x="-1495" y="20772"/>
                      <a:pt x="4484" y="21086"/>
                    </a:cubicBezTo>
                    <a:lnTo>
                      <a:pt x="4484" y="2108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5" name="Freeform: Shape 664">
                <a:extLst>
                  <a:ext uri="{FF2B5EF4-FFF2-40B4-BE49-F238E27FC236}">
                    <a16:creationId xmlns:a16="http://schemas.microsoft.com/office/drawing/2014/main" id="{5A1BFD2E-0E0D-4AB2-B7BD-F944C52AE40A}"/>
                  </a:ext>
                </a:extLst>
              </p:cNvPr>
              <p:cNvSpPr/>
              <p:nvPr/>
            </p:nvSpPr>
            <p:spPr>
              <a:xfrm>
                <a:off x="6029757" y="3383687"/>
                <a:ext cx="784535" cy="27149"/>
              </a:xfrm>
              <a:custGeom>
                <a:avLst/>
                <a:gdLst>
                  <a:gd name="connsiteX0" fmla="*/ 944 w 784535"/>
                  <a:gd name="connsiteY0" fmla="*/ 7636 h 27149"/>
                  <a:gd name="connsiteX1" fmla="*/ 778872 w 784535"/>
                  <a:gd name="connsiteY1" fmla="*/ 17075 h 27149"/>
                  <a:gd name="connsiteX2" fmla="*/ 778872 w 784535"/>
                  <a:gd name="connsiteY2" fmla="*/ 5276 h 27149"/>
                  <a:gd name="connsiteX3" fmla="*/ 944 w 784535"/>
                  <a:gd name="connsiteY3" fmla="*/ 5905 h 27149"/>
                  <a:gd name="connsiteX4" fmla="*/ 944 w 784535"/>
                  <a:gd name="connsiteY4" fmla="*/ 7636 h 27149"/>
                  <a:gd name="connsiteX5" fmla="*/ 944 w 784535"/>
                  <a:gd name="connsiteY5" fmla="*/ 7636 h 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535" h="27149">
                    <a:moveTo>
                      <a:pt x="944" y="7636"/>
                    </a:moveTo>
                    <a:cubicBezTo>
                      <a:pt x="254695" y="40829"/>
                      <a:pt x="523548" y="22895"/>
                      <a:pt x="778872" y="17075"/>
                    </a:cubicBezTo>
                    <a:cubicBezTo>
                      <a:pt x="786424" y="16917"/>
                      <a:pt x="786424" y="5119"/>
                      <a:pt x="778872" y="5276"/>
                    </a:cubicBezTo>
                    <a:cubicBezTo>
                      <a:pt x="520559" y="11569"/>
                      <a:pt x="258313" y="-9826"/>
                      <a:pt x="944" y="5905"/>
                    </a:cubicBezTo>
                    <a:cubicBezTo>
                      <a:pt x="-315" y="5905"/>
                      <a:pt x="-315" y="7478"/>
                      <a:pt x="944" y="7636"/>
                    </a:cubicBezTo>
                    <a:lnTo>
                      <a:pt x="944" y="763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665">
                <a:extLst>
                  <a:ext uri="{FF2B5EF4-FFF2-40B4-BE49-F238E27FC236}">
                    <a16:creationId xmlns:a16="http://schemas.microsoft.com/office/drawing/2014/main" id="{3189C1C7-4A9E-4CE8-816A-9A74D7CB2D7A}"/>
                  </a:ext>
                </a:extLst>
              </p:cNvPr>
              <p:cNvSpPr/>
              <p:nvPr/>
            </p:nvSpPr>
            <p:spPr>
              <a:xfrm>
                <a:off x="6045528" y="3285092"/>
                <a:ext cx="766169" cy="30101"/>
              </a:xfrm>
              <a:custGeom>
                <a:avLst/>
                <a:gdLst>
                  <a:gd name="connsiteX0" fmla="*/ 1534 w 766169"/>
                  <a:gd name="connsiteY0" fmla="*/ 22066 h 30101"/>
                  <a:gd name="connsiteX1" fmla="*/ 760742 w 766169"/>
                  <a:gd name="connsiteY1" fmla="*/ 12785 h 30101"/>
                  <a:gd name="connsiteX2" fmla="*/ 760742 w 766169"/>
                  <a:gd name="connsiteY2" fmla="*/ 1458 h 30101"/>
                  <a:gd name="connsiteX3" fmla="*/ 1534 w 766169"/>
                  <a:gd name="connsiteY3" fmla="*/ 18920 h 30101"/>
                  <a:gd name="connsiteX4" fmla="*/ 1534 w 766169"/>
                  <a:gd name="connsiteY4" fmla="*/ 22066 h 30101"/>
                  <a:gd name="connsiteX5" fmla="*/ 1534 w 766169"/>
                  <a:gd name="connsiteY5" fmla="*/ 22066 h 3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69" h="30101">
                    <a:moveTo>
                      <a:pt x="1534" y="22066"/>
                    </a:moveTo>
                    <a:cubicBezTo>
                      <a:pt x="250251" y="41731"/>
                      <a:pt x="511238" y="20021"/>
                      <a:pt x="760742" y="12785"/>
                    </a:cubicBezTo>
                    <a:cubicBezTo>
                      <a:pt x="767978" y="12627"/>
                      <a:pt x="767978" y="1458"/>
                      <a:pt x="760742" y="1458"/>
                    </a:cubicBezTo>
                    <a:cubicBezTo>
                      <a:pt x="511081" y="2874"/>
                      <a:pt x="249621" y="-9397"/>
                      <a:pt x="1534" y="18920"/>
                    </a:cubicBezTo>
                    <a:cubicBezTo>
                      <a:pt x="-511" y="19077"/>
                      <a:pt x="-511" y="21909"/>
                      <a:pt x="1534" y="22066"/>
                    </a:cubicBezTo>
                    <a:lnTo>
                      <a:pt x="1534" y="2206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666">
                <a:extLst>
                  <a:ext uri="{FF2B5EF4-FFF2-40B4-BE49-F238E27FC236}">
                    <a16:creationId xmlns:a16="http://schemas.microsoft.com/office/drawing/2014/main" id="{58ACCA75-FE73-4B4A-A620-633FC753BF08}"/>
                  </a:ext>
                </a:extLst>
              </p:cNvPr>
              <p:cNvSpPr/>
              <p:nvPr/>
            </p:nvSpPr>
            <p:spPr>
              <a:xfrm>
                <a:off x="6081155" y="3185044"/>
                <a:ext cx="692708" cy="42000"/>
              </a:xfrm>
              <a:custGeom>
                <a:avLst/>
                <a:gdLst>
                  <a:gd name="connsiteX0" fmla="*/ 1618 w 692708"/>
                  <a:gd name="connsiteY0" fmla="*/ 27725 h 42000"/>
                  <a:gd name="connsiteX1" fmla="*/ 687045 w 692708"/>
                  <a:gd name="connsiteY1" fmla="*/ 11836 h 42000"/>
                  <a:gd name="connsiteX2" fmla="*/ 687045 w 692708"/>
                  <a:gd name="connsiteY2" fmla="*/ 37 h 42000"/>
                  <a:gd name="connsiteX3" fmla="*/ 2248 w 692708"/>
                  <a:gd name="connsiteY3" fmla="*/ 23320 h 42000"/>
                  <a:gd name="connsiteX4" fmla="*/ 1618 w 692708"/>
                  <a:gd name="connsiteY4" fmla="*/ 27725 h 42000"/>
                  <a:gd name="connsiteX5" fmla="*/ 1618 w 692708"/>
                  <a:gd name="connsiteY5" fmla="*/ 27725 h 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708" h="42000">
                    <a:moveTo>
                      <a:pt x="1618" y="27725"/>
                    </a:moveTo>
                    <a:cubicBezTo>
                      <a:pt x="222333" y="59345"/>
                      <a:pt x="466488" y="31343"/>
                      <a:pt x="687045" y="11836"/>
                    </a:cubicBezTo>
                    <a:cubicBezTo>
                      <a:pt x="694596" y="11207"/>
                      <a:pt x="694596" y="-749"/>
                      <a:pt x="687045" y="37"/>
                    </a:cubicBezTo>
                    <a:cubicBezTo>
                      <a:pt x="458779" y="20803"/>
                      <a:pt x="229569" y="6015"/>
                      <a:pt x="2248" y="23320"/>
                    </a:cubicBezTo>
                    <a:cubicBezTo>
                      <a:pt x="-112" y="23477"/>
                      <a:pt x="-1056" y="27410"/>
                      <a:pt x="1618" y="27725"/>
                    </a:cubicBezTo>
                    <a:lnTo>
                      <a:pt x="1618" y="2772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667">
                <a:extLst>
                  <a:ext uri="{FF2B5EF4-FFF2-40B4-BE49-F238E27FC236}">
                    <a16:creationId xmlns:a16="http://schemas.microsoft.com/office/drawing/2014/main" id="{E629D1FB-7689-4D8C-8177-7AB73D587D2B}"/>
                  </a:ext>
                </a:extLst>
              </p:cNvPr>
              <p:cNvSpPr/>
              <p:nvPr/>
            </p:nvSpPr>
            <p:spPr>
              <a:xfrm>
                <a:off x="6055773" y="3090510"/>
                <a:ext cx="620809" cy="55871"/>
              </a:xfrm>
              <a:custGeom>
                <a:avLst/>
                <a:gdLst>
                  <a:gd name="connsiteX0" fmla="*/ 3717 w 620809"/>
                  <a:gd name="connsiteY0" fmla="*/ 55872 h 55871"/>
                  <a:gd name="connsiteX1" fmla="*/ 615205 w 620809"/>
                  <a:gd name="connsiteY1" fmla="*/ 11823 h 55871"/>
                  <a:gd name="connsiteX2" fmla="*/ 615205 w 620809"/>
                  <a:gd name="connsiteY2" fmla="*/ 25 h 55871"/>
                  <a:gd name="connsiteX3" fmla="*/ 3717 w 620809"/>
                  <a:gd name="connsiteY3" fmla="*/ 48321 h 55871"/>
                  <a:gd name="connsiteX4" fmla="*/ 3717 w 620809"/>
                  <a:gd name="connsiteY4" fmla="*/ 55872 h 55871"/>
                  <a:gd name="connsiteX5" fmla="*/ 3717 w 620809"/>
                  <a:gd name="connsiteY5" fmla="*/ 55872 h 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809" h="55871">
                    <a:moveTo>
                      <a:pt x="3717" y="55872"/>
                    </a:moveTo>
                    <a:cubicBezTo>
                      <a:pt x="207441" y="54771"/>
                      <a:pt x="412896" y="34162"/>
                      <a:pt x="615205" y="11823"/>
                    </a:cubicBezTo>
                    <a:cubicBezTo>
                      <a:pt x="622599" y="11037"/>
                      <a:pt x="622756" y="-605"/>
                      <a:pt x="615205" y="25"/>
                    </a:cubicBezTo>
                    <a:cubicBezTo>
                      <a:pt x="411480" y="19374"/>
                      <a:pt x="207913" y="35421"/>
                      <a:pt x="3717" y="48321"/>
                    </a:cubicBezTo>
                    <a:cubicBezTo>
                      <a:pt x="-1160" y="48478"/>
                      <a:pt x="-1317" y="55872"/>
                      <a:pt x="3717" y="55872"/>
                    </a:cubicBezTo>
                    <a:lnTo>
                      <a:pt x="3717" y="5587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668">
                <a:extLst>
                  <a:ext uri="{FF2B5EF4-FFF2-40B4-BE49-F238E27FC236}">
                    <a16:creationId xmlns:a16="http://schemas.microsoft.com/office/drawing/2014/main" id="{62D2BFED-0A5F-46AC-859A-26FD2BA9E76C}"/>
                  </a:ext>
                </a:extLst>
              </p:cNvPr>
              <p:cNvSpPr/>
              <p:nvPr/>
            </p:nvSpPr>
            <p:spPr>
              <a:xfrm>
                <a:off x="6603913" y="3000761"/>
                <a:ext cx="220378" cy="248044"/>
              </a:xfrm>
              <a:custGeom>
                <a:avLst/>
                <a:gdLst>
                  <a:gd name="connsiteX0" fmla="*/ 993 w 220378"/>
                  <a:gd name="connsiteY0" fmla="*/ 6553 h 248044"/>
                  <a:gd name="connsiteX1" fmla="*/ 209751 w 220378"/>
                  <a:gd name="connsiteY1" fmla="*/ 245988 h 248044"/>
                  <a:gd name="connsiteX2" fmla="*/ 218718 w 220378"/>
                  <a:gd name="connsiteY2" fmla="*/ 237021 h 248044"/>
                  <a:gd name="connsiteX3" fmla="*/ 6341 w 220378"/>
                  <a:gd name="connsiteY3" fmla="*/ 1204 h 248044"/>
                  <a:gd name="connsiteX4" fmla="*/ 993 w 220378"/>
                  <a:gd name="connsiteY4" fmla="*/ 6553 h 248044"/>
                  <a:gd name="connsiteX5" fmla="*/ 993 w 220378"/>
                  <a:gd name="connsiteY5" fmla="*/ 6553 h 24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78" h="248044">
                    <a:moveTo>
                      <a:pt x="993" y="6553"/>
                    </a:moveTo>
                    <a:cubicBezTo>
                      <a:pt x="69897" y="86941"/>
                      <a:pt x="139116" y="167015"/>
                      <a:pt x="209751" y="245988"/>
                    </a:cubicBezTo>
                    <a:cubicBezTo>
                      <a:pt x="215257" y="252123"/>
                      <a:pt x="224067" y="243156"/>
                      <a:pt x="218718" y="237021"/>
                    </a:cubicBezTo>
                    <a:cubicBezTo>
                      <a:pt x="148870" y="157576"/>
                      <a:pt x="77763" y="79233"/>
                      <a:pt x="6341" y="1204"/>
                    </a:cubicBezTo>
                    <a:cubicBezTo>
                      <a:pt x="2880" y="-2414"/>
                      <a:pt x="-2154" y="2935"/>
                      <a:pt x="993" y="6553"/>
                    </a:cubicBezTo>
                    <a:lnTo>
                      <a:pt x="993" y="655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669">
                <a:extLst>
                  <a:ext uri="{FF2B5EF4-FFF2-40B4-BE49-F238E27FC236}">
                    <a16:creationId xmlns:a16="http://schemas.microsoft.com/office/drawing/2014/main" id="{836406B2-CE96-475E-9A6A-4F57C75570F4}"/>
                  </a:ext>
                </a:extLst>
              </p:cNvPr>
              <p:cNvSpPr/>
              <p:nvPr/>
            </p:nvSpPr>
            <p:spPr>
              <a:xfrm>
                <a:off x="6656494" y="2937281"/>
                <a:ext cx="226397" cy="228802"/>
              </a:xfrm>
              <a:custGeom>
                <a:avLst/>
                <a:gdLst>
                  <a:gd name="connsiteX0" fmla="*/ 483 w 226397"/>
                  <a:gd name="connsiteY0" fmla="*/ 3961 h 228802"/>
                  <a:gd name="connsiteX1" fmla="*/ 216164 w 226397"/>
                  <a:gd name="connsiteY1" fmla="*/ 227192 h 228802"/>
                  <a:gd name="connsiteX2" fmla="*/ 224659 w 226397"/>
                  <a:gd name="connsiteY2" fmla="*/ 218697 h 228802"/>
                  <a:gd name="connsiteX3" fmla="*/ 5046 w 226397"/>
                  <a:gd name="connsiteY3" fmla="*/ 657 h 228802"/>
                  <a:gd name="connsiteX4" fmla="*/ 483 w 226397"/>
                  <a:gd name="connsiteY4" fmla="*/ 3961 h 228802"/>
                  <a:gd name="connsiteX5" fmla="*/ 483 w 226397"/>
                  <a:gd name="connsiteY5" fmla="*/ 3961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397" h="228802">
                    <a:moveTo>
                      <a:pt x="483" y="3961"/>
                    </a:moveTo>
                    <a:cubicBezTo>
                      <a:pt x="59949" y="85136"/>
                      <a:pt x="141281" y="160175"/>
                      <a:pt x="216164" y="227192"/>
                    </a:cubicBezTo>
                    <a:cubicBezTo>
                      <a:pt x="221827" y="232226"/>
                      <a:pt x="230008" y="224360"/>
                      <a:pt x="224659" y="218697"/>
                    </a:cubicBezTo>
                    <a:cubicBezTo>
                      <a:pt x="153709" y="146017"/>
                      <a:pt x="82445" y="66100"/>
                      <a:pt x="5046" y="657"/>
                    </a:cubicBezTo>
                    <a:cubicBezTo>
                      <a:pt x="2686" y="-1231"/>
                      <a:pt x="-1404" y="1286"/>
                      <a:pt x="483" y="3961"/>
                    </a:cubicBezTo>
                    <a:lnTo>
                      <a:pt x="483" y="396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670">
                <a:extLst>
                  <a:ext uri="{FF2B5EF4-FFF2-40B4-BE49-F238E27FC236}">
                    <a16:creationId xmlns:a16="http://schemas.microsoft.com/office/drawing/2014/main" id="{D70D3213-75C7-4FE6-8B62-28F863EF6439}"/>
                  </a:ext>
                </a:extLst>
              </p:cNvPr>
              <p:cNvSpPr/>
              <p:nvPr/>
            </p:nvSpPr>
            <p:spPr>
              <a:xfrm>
                <a:off x="6728721" y="2867479"/>
                <a:ext cx="195692" cy="204563"/>
              </a:xfrm>
              <a:custGeom>
                <a:avLst/>
                <a:gdLst>
                  <a:gd name="connsiteX0" fmla="*/ 1093 w 195692"/>
                  <a:gd name="connsiteY0" fmla="*/ 7375 h 204563"/>
                  <a:gd name="connsiteX1" fmla="*/ 184052 w 195692"/>
                  <a:gd name="connsiteY1" fmla="*/ 202447 h 204563"/>
                  <a:gd name="connsiteX2" fmla="*/ 193805 w 195692"/>
                  <a:gd name="connsiteY2" fmla="*/ 192693 h 204563"/>
                  <a:gd name="connsiteX3" fmla="*/ 7228 w 195692"/>
                  <a:gd name="connsiteY3" fmla="*/ 1239 h 204563"/>
                  <a:gd name="connsiteX4" fmla="*/ 1093 w 195692"/>
                  <a:gd name="connsiteY4" fmla="*/ 7375 h 204563"/>
                  <a:gd name="connsiteX5" fmla="*/ 1093 w 195692"/>
                  <a:gd name="connsiteY5" fmla="*/ 7375 h 20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92" h="204563">
                    <a:moveTo>
                      <a:pt x="1093" y="7375"/>
                    </a:moveTo>
                    <a:cubicBezTo>
                      <a:pt x="57884" y="75493"/>
                      <a:pt x="122384" y="138734"/>
                      <a:pt x="184052" y="202447"/>
                    </a:cubicBezTo>
                    <a:cubicBezTo>
                      <a:pt x="190187" y="208897"/>
                      <a:pt x="199783" y="199143"/>
                      <a:pt x="193805" y="192693"/>
                    </a:cubicBezTo>
                    <a:cubicBezTo>
                      <a:pt x="132924" y="128193"/>
                      <a:pt x="72829" y="61019"/>
                      <a:pt x="7228" y="1239"/>
                    </a:cubicBezTo>
                    <a:cubicBezTo>
                      <a:pt x="3138" y="-2536"/>
                      <a:pt x="-2368" y="3127"/>
                      <a:pt x="1093" y="7375"/>
                    </a:cubicBezTo>
                    <a:lnTo>
                      <a:pt x="1093" y="737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671">
                <a:extLst>
                  <a:ext uri="{FF2B5EF4-FFF2-40B4-BE49-F238E27FC236}">
                    <a16:creationId xmlns:a16="http://schemas.microsoft.com/office/drawing/2014/main" id="{E90A2561-4B65-49F8-80F9-1959BBF97593}"/>
                  </a:ext>
                </a:extLst>
              </p:cNvPr>
              <p:cNvSpPr/>
              <p:nvPr/>
            </p:nvSpPr>
            <p:spPr>
              <a:xfrm>
                <a:off x="6784933" y="2793854"/>
                <a:ext cx="207930" cy="201132"/>
              </a:xfrm>
              <a:custGeom>
                <a:avLst/>
                <a:gdLst>
                  <a:gd name="connsiteX0" fmla="*/ 1200 w 207930"/>
                  <a:gd name="connsiteY0" fmla="*/ 6590 h 201132"/>
                  <a:gd name="connsiteX1" fmla="*/ 194856 w 207930"/>
                  <a:gd name="connsiteY1" fmla="*/ 198830 h 201132"/>
                  <a:gd name="connsiteX2" fmla="*/ 205711 w 207930"/>
                  <a:gd name="connsiteY2" fmla="*/ 187975 h 201132"/>
                  <a:gd name="connsiteX3" fmla="*/ 6863 w 207930"/>
                  <a:gd name="connsiteY3" fmla="*/ 926 h 201132"/>
                  <a:gd name="connsiteX4" fmla="*/ 1200 w 207930"/>
                  <a:gd name="connsiteY4" fmla="*/ 6590 h 201132"/>
                  <a:gd name="connsiteX5" fmla="*/ 1200 w 207930"/>
                  <a:gd name="connsiteY5" fmla="*/ 6590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0" h="201132">
                    <a:moveTo>
                      <a:pt x="1200" y="6590"/>
                    </a:moveTo>
                    <a:cubicBezTo>
                      <a:pt x="63183" y="72977"/>
                      <a:pt x="131615" y="133544"/>
                      <a:pt x="194856" y="198830"/>
                    </a:cubicBezTo>
                    <a:cubicBezTo>
                      <a:pt x="201778" y="205909"/>
                      <a:pt x="212633" y="195054"/>
                      <a:pt x="205711" y="187975"/>
                    </a:cubicBezTo>
                    <a:cubicBezTo>
                      <a:pt x="142470" y="123633"/>
                      <a:pt x="78442" y="56302"/>
                      <a:pt x="6863" y="926"/>
                    </a:cubicBezTo>
                    <a:cubicBezTo>
                      <a:pt x="2931" y="-2063"/>
                      <a:pt x="-2418" y="2814"/>
                      <a:pt x="1200" y="6590"/>
                    </a:cubicBezTo>
                    <a:lnTo>
                      <a:pt x="1200" y="659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3" name="Freeform: Shape 672">
                <a:extLst>
                  <a:ext uri="{FF2B5EF4-FFF2-40B4-BE49-F238E27FC236}">
                    <a16:creationId xmlns:a16="http://schemas.microsoft.com/office/drawing/2014/main" id="{C7CAD551-C815-4670-92F7-05EC42773B68}"/>
                  </a:ext>
                </a:extLst>
              </p:cNvPr>
              <p:cNvSpPr/>
              <p:nvPr/>
            </p:nvSpPr>
            <p:spPr>
              <a:xfrm>
                <a:off x="6841938" y="2724100"/>
                <a:ext cx="192247" cy="192582"/>
              </a:xfrm>
              <a:custGeom>
                <a:avLst/>
                <a:gdLst>
                  <a:gd name="connsiteX0" fmla="*/ 515 w 192247"/>
                  <a:gd name="connsiteY0" fmla="*/ 3034 h 192582"/>
                  <a:gd name="connsiteX1" fmla="*/ 178597 w 192247"/>
                  <a:gd name="connsiteY1" fmla="*/ 190240 h 192582"/>
                  <a:gd name="connsiteX2" fmla="*/ 189924 w 192247"/>
                  <a:gd name="connsiteY2" fmla="*/ 178913 h 192582"/>
                  <a:gd name="connsiteX3" fmla="*/ 3189 w 192247"/>
                  <a:gd name="connsiteY3" fmla="*/ 517 h 192582"/>
                  <a:gd name="connsiteX4" fmla="*/ 515 w 192247"/>
                  <a:gd name="connsiteY4" fmla="*/ 3034 h 192582"/>
                  <a:gd name="connsiteX5" fmla="*/ 515 w 192247"/>
                  <a:gd name="connsiteY5" fmla="*/ 3034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7" h="192582">
                    <a:moveTo>
                      <a:pt x="515" y="3034"/>
                    </a:moveTo>
                    <a:cubicBezTo>
                      <a:pt x="57306" y="68005"/>
                      <a:pt x="117558" y="129201"/>
                      <a:pt x="178597" y="190240"/>
                    </a:cubicBezTo>
                    <a:cubicBezTo>
                      <a:pt x="185833" y="197477"/>
                      <a:pt x="197160" y="186307"/>
                      <a:pt x="189924" y="178913"/>
                    </a:cubicBezTo>
                    <a:cubicBezTo>
                      <a:pt x="129042" y="117875"/>
                      <a:pt x="68004" y="57308"/>
                      <a:pt x="3189" y="517"/>
                    </a:cubicBezTo>
                    <a:cubicBezTo>
                      <a:pt x="1302" y="-1056"/>
                      <a:pt x="-1058" y="1303"/>
                      <a:pt x="515" y="3034"/>
                    </a:cubicBezTo>
                    <a:lnTo>
                      <a:pt x="515" y="30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4" name="Freeform: Shape 673">
                <a:extLst>
                  <a:ext uri="{FF2B5EF4-FFF2-40B4-BE49-F238E27FC236}">
                    <a16:creationId xmlns:a16="http://schemas.microsoft.com/office/drawing/2014/main" id="{01414FA1-7FC7-4DC4-B56C-1B2D496A6BC2}"/>
                  </a:ext>
                </a:extLst>
              </p:cNvPr>
              <p:cNvSpPr/>
              <p:nvPr/>
            </p:nvSpPr>
            <p:spPr>
              <a:xfrm>
                <a:off x="6919176" y="2650967"/>
                <a:ext cx="191552" cy="142127"/>
              </a:xfrm>
              <a:custGeom>
                <a:avLst/>
                <a:gdLst>
                  <a:gd name="connsiteX0" fmla="*/ 519 w 191552"/>
                  <a:gd name="connsiteY0" fmla="*/ 3173 h 142127"/>
                  <a:gd name="connsiteX1" fmla="*/ 181590 w 191552"/>
                  <a:gd name="connsiteY1" fmla="*/ 141139 h 142127"/>
                  <a:gd name="connsiteX2" fmla="*/ 188354 w 191552"/>
                  <a:gd name="connsiteY2" fmla="*/ 129655 h 142127"/>
                  <a:gd name="connsiteX3" fmla="*/ 2721 w 191552"/>
                  <a:gd name="connsiteY3" fmla="*/ 341 h 142127"/>
                  <a:gd name="connsiteX4" fmla="*/ 519 w 191552"/>
                  <a:gd name="connsiteY4" fmla="*/ 3173 h 142127"/>
                  <a:gd name="connsiteX5" fmla="*/ 519 w 191552"/>
                  <a:gd name="connsiteY5" fmla="*/ 3173 h 1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2" h="142127">
                    <a:moveTo>
                      <a:pt x="519" y="3173"/>
                    </a:moveTo>
                    <a:cubicBezTo>
                      <a:pt x="49916" y="59334"/>
                      <a:pt x="118034" y="102911"/>
                      <a:pt x="181590" y="141139"/>
                    </a:cubicBezTo>
                    <a:cubicBezTo>
                      <a:pt x="188984" y="145544"/>
                      <a:pt x="195748" y="134060"/>
                      <a:pt x="188354" y="129655"/>
                    </a:cubicBezTo>
                    <a:cubicBezTo>
                      <a:pt x="122911" y="90798"/>
                      <a:pt x="65491" y="42502"/>
                      <a:pt x="2721" y="341"/>
                    </a:cubicBezTo>
                    <a:cubicBezTo>
                      <a:pt x="834" y="-918"/>
                      <a:pt x="-897" y="1599"/>
                      <a:pt x="519" y="3173"/>
                    </a:cubicBezTo>
                    <a:lnTo>
                      <a:pt x="519" y="317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5" name="Freeform: Shape 674">
                <a:extLst>
                  <a:ext uri="{FF2B5EF4-FFF2-40B4-BE49-F238E27FC236}">
                    <a16:creationId xmlns:a16="http://schemas.microsoft.com/office/drawing/2014/main" id="{B96FE5D3-B27E-4D58-B05A-3E04AE4DC70E}"/>
                  </a:ext>
                </a:extLst>
              </p:cNvPr>
              <p:cNvSpPr/>
              <p:nvPr/>
            </p:nvSpPr>
            <p:spPr>
              <a:xfrm>
                <a:off x="6990428" y="2563675"/>
                <a:ext cx="186821" cy="136649"/>
              </a:xfrm>
              <a:custGeom>
                <a:avLst/>
                <a:gdLst>
                  <a:gd name="connsiteX0" fmla="*/ 1318 w 186821"/>
                  <a:gd name="connsiteY0" fmla="*/ 5356 h 136649"/>
                  <a:gd name="connsiteX1" fmla="*/ 174523 w 186821"/>
                  <a:gd name="connsiteY1" fmla="*/ 134513 h 136649"/>
                  <a:gd name="connsiteX2" fmla="*/ 184749 w 186821"/>
                  <a:gd name="connsiteY2" fmla="*/ 124287 h 136649"/>
                  <a:gd name="connsiteX3" fmla="*/ 3520 w 186821"/>
                  <a:gd name="connsiteY3" fmla="*/ 165 h 136649"/>
                  <a:gd name="connsiteX4" fmla="*/ 1318 w 186821"/>
                  <a:gd name="connsiteY4" fmla="*/ 5356 h 136649"/>
                  <a:gd name="connsiteX5" fmla="*/ 1318 w 186821"/>
                  <a:gd name="connsiteY5" fmla="*/ 5356 h 1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821" h="136649">
                    <a:moveTo>
                      <a:pt x="1318" y="5356"/>
                    </a:moveTo>
                    <a:cubicBezTo>
                      <a:pt x="63930" y="43741"/>
                      <a:pt x="122294" y="82284"/>
                      <a:pt x="174523" y="134513"/>
                    </a:cubicBezTo>
                    <a:cubicBezTo>
                      <a:pt x="181130" y="141120"/>
                      <a:pt x="191198" y="130895"/>
                      <a:pt x="184749" y="124287"/>
                    </a:cubicBezTo>
                    <a:cubicBezTo>
                      <a:pt x="134407" y="72216"/>
                      <a:pt x="72110" y="25021"/>
                      <a:pt x="3520" y="165"/>
                    </a:cubicBezTo>
                    <a:cubicBezTo>
                      <a:pt x="374" y="-936"/>
                      <a:pt x="-1356" y="3783"/>
                      <a:pt x="1318" y="5356"/>
                    </a:cubicBezTo>
                    <a:lnTo>
                      <a:pt x="1318" y="535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6" name="Freeform: Shape 675">
                <a:extLst>
                  <a:ext uri="{FF2B5EF4-FFF2-40B4-BE49-F238E27FC236}">
                    <a16:creationId xmlns:a16="http://schemas.microsoft.com/office/drawing/2014/main" id="{37DA2C6C-1EAE-4E1E-86E0-7C201CDAC79E}"/>
                  </a:ext>
                </a:extLst>
              </p:cNvPr>
              <p:cNvSpPr/>
              <p:nvPr/>
            </p:nvSpPr>
            <p:spPr>
              <a:xfrm>
                <a:off x="7075130" y="2467515"/>
                <a:ext cx="189301" cy="108577"/>
              </a:xfrm>
              <a:custGeom>
                <a:avLst/>
                <a:gdLst>
                  <a:gd name="connsiteX0" fmla="*/ 1251 w 189301"/>
                  <a:gd name="connsiteY0" fmla="*/ 6654 h 108577"/>
                  <a:gd name="connsiteX1" fmla="*/ 176816 w 189301"/>
                  <a:gd name="connsiteY1" fmla="*/ 107651 h 108577"/>
                  <a:gd name="connsiteX2" fmla="*/ 183424 w 189301"/>
                  <a:gd name="connsiteY2" fmla="*/ 92077 h 108577"/>
                  <a:gd name="connsiteX3" fmla="*/ 6128 w 189301"/>
                  <a:gd name="connsiteY3" fmla="*/ 361 h 108577"/>
                  <a:gd name="connsiteX4" fmla="*/ 1251 w 189301"/>
                  <a:gd name="connsiteY4" fmla="*/ 6654 h 108577"/>
                  <a:gd name="connsiteX5" fmla="*/ 1251 w 189301"/>
                  <a:gd name="connsiteY5" fmla="*/ 6654 h 10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 h="108577">
                    <a:moveTo>
                      <a:pt x="1251" y="6654"/>
                    </a:moveTo>
                    <a:cubicBezTo>
                      <a:pt x="50019" y="51804"/>
                      <a:pt x="116250" y="81851"/>
                      <a:pt x="176816" y="107651"/>
                    </a:cubicBezTo>
                    <a:cubicBezTo>
                      <a:pt x="188143" y="112528"/>
                      <a:pt x="194750" y="96796"/>
                      <a:pt x="183424" y="92077"/>
                    </a:cubicBezTo>
                    <a:cubicBezTo>
                      <a:pt x="120969" y="66434"/>
                      <a:pt x="66223" y="29937"/>
                      <a:pt x="6128" y="361"/>
                    </a:cubicBezTo>
                    <a:cubicBezTo>
                      <a:pt x="2195" y="-1369"/>
                      <a:pt x="-2209" y="3508"/>
                      <a:pt x="1251" y="6654"/>
                    </a:cubicBezTo>
                    <a:lnTo>
                      <a:pt x="1251" y="665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7" name="Freeform: Shape 676">
                <a:extLst>
                  <a:ext uri="{FF2B5EF4-FFF2-40B4-BE49-F238E27FC236}">
                    <a16:creationId xmlns:a16="http://schemas.microsoft.com/office/drawing/2014/main" id="{403A89FE-81DB-4537-B16C-321931221F26}"/>
                  </a:ext>
                </a:extLst>
              </p:cNvPr>
              <p:cNvSpPr/>
              <p:nvPr/>
            </p:nvSpPr>
            <p:spPr>
              <a:xfrm>
                <a:off x="6040972" y="3137493"/>
                <a:ext cx="31293" cy="903938"/>
              </a:xfrm>
              <a:custGeom>
                <a:avLst/>
                <a:gdLst>
                  <a:gd name="connsiteX0" fmla="*/ 11124 w 31293"/>
                  <a:gd name="connsiteY0" fmla="*/ 898983 h 903938"/>
                  <a:gd name="connsiteX1" fmla="*/ 23710 w 31293"/>
                  <a:gd name="connsiteY1" fmla="*/ 4956 h 903938"/>
                  <a:gd name="connsiteX2" fmla="*/ 13484 w 31293"/>
                  <a:gd name="connsiteY2" fmla="*/ 4956 h 903938"/>
                  <a:gd name="connsiteX3" fmla="*/ 6405 w 31293"/>
                  <a:gd name="connsiteY3" fmla="*/ 475331 h 903938"/>
                  <a:gd name="connsiteX4" fmla="*/ 1056 w 31293"/>
                  <a:gd name="connsiteY4" fmla="*/ 898983 h 903938"/>
                  <a:gd name="connsiteX5" fmla="*/ 11124 w 31293"/>
                  <a:gd name="connsiteY5" fmla="*/ 898983 h 903938"/>
                  <a:gd name="connsiteX6" fmla="*/ 11124 w 31293"/>
                  <a:gd name="connsiteY6" fmla="*/ 898983 h 9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 h="903938">
                    <a:moveTo>
                      <a:pt x="11124" y="898983"/>
                    </a:moveTo>
                    <a:cubicBezTo>
                      <a:pt x="24496" y="604645"/>
                      <a:pt x="41329" y="298979"/>
                      <a:pt x="23710" y="4956"/>
                    </a:cubicBezTo>
                    <a:cubicBezTo>
                      <a:pt x="23238" y="-1652"/>
                      <a:pt x="13799" y="-1652"/>
                      <a:pt x="13484" y="4956"/>
                    </a:cubicBezTo>
                    <a:cubicBezTo>
                      <a:pt x="3731" y="161170"/>
                      <a:pt x="10181" y="318801"/>
                      <a:pt x="6405" y="475331"/>
                    </a:cubicBezTo>
                    <a:cubicBezTo>
                      <a:pt x="2944" y="616286"/>
                      <a:pt x="-2247" y="758028"/>
                      <a:pt x="1056" y="898983"/>
                    </a:cubicBezTo>
                    <a:cubicBezTo>
                      <a:pt x="1056" y="905591"/>
                      <a:pt x="10810" y="905591"/>
                      <a:pt x="11124" y="898983"/>
                    </a:cubicBezTo>
                    <a:lnTo>
                      <a:pt x="11124" y="89898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77">
                <a:extLst>
                  <a:ext uri="{FF2B5EF4-FFF2-40B4-BE49-F238E27FC236}">
                    <a16:creationId xmlns:a16="http://schemas.microsoft.com/office/drawing/2014/main" id="{C9E8187A-FC88-4484-893E-84AC59866552}"/>
                  </a:ext>
                </a:extLst>
              </p:cNvPr>
              <p:cNvSpPr/>
              <p:nvPr/>
            </p:nvSpPr>
            <p:spPr>
              <a:xfrm>
                <a:off x="6051782" y="3705477"/>
                <a:ext cx="753878" cy="30329"/>
              </a:xfrm>
              <a:custGeom>
                <a:avLst/>
                <a:gdLst>
                  <a:gd name="connsiteX0" fmla="*/ 1416 w 753878"/>
                  <a:gd name="connsiteY0" fmla="*/ 2995 h 30329"/>
                  <a:gd name="connsiteX1" fmla="*/ 748982 w 753878"/>
                  <a:gd name="connsiteY1" fmla="*/ 25177 h 30329"/>
                  <a:gd name="connsiteX2" fmla="*/ 748982 w 753878"/>
                  <a:gd name="connsiteY2" fmla="*/ 15108 h 30329"/>
                  <a:gd name="connsiteX3" fmla="*/ 1416 w 753878"/>
                  <a:gd name="connsiteY3" fmla="*/ 6 h 30329"/>
                  <a:gd name="connsiteX4" fmla="*/ 1416 w 753878"/>
                  <a:gd name="connsiteY4" fmla="*/ 2995 h 30329"/>
                  <a:gd name="connsiteX5" fmla="*/ 1416 w 753878"/>
                  <a:gd name="connsiteY5" fmla="*/ 2995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8" h="30329">
                    <a:moveTo>
                      <a:pt x="1416" y="2995"/>
                    </a:moveTo>
                    <a:cubicBezTo>
                      <a:pt x="249975" y="26121"/>
                      <a:pt x="499479" y="37762"/>
                      <a:pt x="748982" y="25177"/>
                    </a:cubicBezTo>
                    <a:cubicBezTo>
                      <a:pt x="755432" y="24862"/>
                      <a:pt x="755590" y="14951"/>
                      <a:pt x="748982" y="15108"/>
                    </a:cubicBezTo>
                    <a:cubicBezTo>
                      <a:pt x="499164" y="20772"/>
                      <a:pt x="250605" y="19985"/>
                      <a:pt x="1416" y="6"/>
                    </a:cubicBezTo>
                    <a:cubicBezTo>
                      <a:pt x="-472" y="-151"/>
                      <a:pt x="-472" y="2838"/>
                      <a:pt x="1416" y="2995"/>
                    </a:cubicBezTo>
                    <a:lnTo>
                      <a:pt x="1416" y="299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678">
                <a:extLst>
                  <a:ext uri="{FF2B5EF4-FFF2-40B4-BE49-F238E27FC236}">
                    <a16:creationId xmlns:a16="http://schemas.microsoft.com/office/drawing/2014/main" id="{F0F75021-8283-4F92-A5D7-C8BD24181CDF}"/>
                  </a:ext>
                </a:extLst>
              </p:cNvPr>
              <p:cNvSpPr/>
              <p:nvPr/>
            </p:nvSpPr>
            <p:spPr>
              <a:xfrm>
                <a:off x="6050366" y="3811000"/>
                <a:ext cx="755550" cy="17093"/>
              </a:xfrm>
              <a:custGeom>
                <a:avLst/>
                <a:gdLst>
                  <a:gd name="connsiteX0" fmla="*/ 2832 w 755550"/>
                  <a:gd name="connsiteY0" fmla="*/ 13257 h 17093"/>
                  <a:gd name="connsiteX1" fmla="*/ 749297 w 755550"/>
                  <a:gd name="connsiteY1" fmla="*/ 13729 h 17093"/>
                  <a:gd name="connsiteX2" fmla="*/ 749297 w 755550"/>
                  <a:gd name="connsiteY2" fmla="*/ 672 h 17093"/>
                  <a:gd name="connsiteX3" fmla="*/ 2832 w 755550"/>
                  <a:gd name="connsiteY3" fmla="*/ 7122 h 17093"/>
                  <a:gd name="connsiteX4" fmla="*/ 2832 w 755550"/>
                  <a:gd name="connsiteY4" fmla="*/ 13257 h 17093"/>
                  <a:gd name="connsiteX5" fmla="*/ 2832 w 755550"/>
                  <a:gd name="connsiteY5" fmla="*/ 13257 h 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50" h="17093">
                    <a:moveTo>
                      <a:pt x="2832" y="13257"/>
                    </a:moveTo>
                    <a:cubicBezTo>
                      <a:pt x="251234" y="19707"/>
                      <a:pt x="500895" y="16718"/>
                      <a:pt x="749297" y="13729"/>
                    </a:cubicBezTo>
                    <a:cubicBezTo>
                      <a:pt x="757635" y="13572"/>
                      <a:pt x="757635" y="829"/>
                      <a:pt x="749297" y="672"/>
                    </a:cubicBezTo>
                    <a:cubicBezTo>
                      <a:pt x="500895" y="-429"/>
                      <a:pt x="251234" y="-1216"/>
                      <a:pt x="2832" y="7122"/>
                    </a:cubicBezTo>
                    <a:cubicBezTo>
                      <a:pt x="-944" y="7436"/>
                      <a:pt x="-944" y="13100"/>
                      <a:pt x="2832" y="13257"/>
                    </a:cubicBezTo>
                    <a:lnTo>
                      <a:pt x="2832" y="1325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679">
                <a:extLst>
                  <a:ext uri="{FF2B5EF4-FFF2-40B4-BE49-F238E27FC236}">
                    <a16:creationId xmlns:a16="http://schemas.microsoft.com/office/drawing/2014/main" id="{00510C61-72FC-4997-90AA-FD71E926D344}"/>
                  </a:ext>
                </a:extLst>
              </p:cNvPr>
              <p:cNvSpPr/>
              <p:nvPr/>
            </p:nvSpPr>
            <p:spPr>
              <a:xfrm>
                <a:off x="6045626" y="3897363"/>
                <a:ext cx="772914" cy="36641"/>
              </a:xfrm>
              <a:custGeom>
                <a:avLst/>
                <a:gdLst>
                  <a:gd name="connsiteX0" fmla="*/ 3481 w 772914"/>
                  <a:gd name="connsiteY0" fmla="*/ 15148 h 36641"/>
                  <a:gd name="connsiteX1" fmla="*/ 766307 w 772914"/>
                  <a:gd name="connsiteY1" fmla="*/ 14047 h 36641"/>
                  <a:gd name="connsiteX2" fmla="*/ 766307 w 772914"/>
                  <a:gd name="connsiteY2" fmla="*/ 46 h 36641"/>
                  <a:gd name="connsiteX3" fmla="*/ 3481 w 772914"/>
                  <a:gd name="connsiteY3" fmla="*/ 7754 h 36641"/>
                  <a:gd name="connsiteX4" fmla="*/ 3481 w 772914"/>
                  <a:gd name="connsiteY4" fmla="*/ 15148 h 36641"/>
                  <a:gd name="connsiteX5" fmla="*/ 3481 w 772914"/>
                  <a:gd name="connsiteY5" fmla="*/ 15148 h 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914" h="36641">
                    <a:moveTo>
                      <a:pt x="3481" y="15148"/>
                    </a:moveTo>
                    <a:cubicBezTo>
                      <a:pt x="257232" y="47240"/>
                      <a:pt x="512399" y="40476"/>
                      <a:pt x="766307" y="14047"/>
                    </a:cubicBezTo>
                    <a:cubicBezTo>
                      <a:pt x="775117" y="13103"/>
                      <a:pt x="775117" y="-898"/>
                      <a:pt x="766307" y="46"/>
                    </a:cubicBezTo>
                    <a:cubicBezTo>
                      <a:pt x="511140" y="29306"/>
                      <a:pt x="259277" y="25531"/>
                      <a:pt x="3481" y="7754"/>
                    </a:cubicBezTo>
                    <a:cubicBezTo>
                      <a:pt x="-1239" y="7440"/>
                      <a:pt x="-1081" y="14519"/>
                      <a:pt x="3481" y="15148"/>
                    </a:cubicBezTo>
                    <a:lnTo>
                      <a:pt x="3481" y="151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680">
                <a:extLst>
                  <a:ext uri="{FF2B5EF4-FFF2-40B4-BE49-F238E27FC236}">
                    <a16:creationId xmlns:a16="http://schemas.microsoft.com/office/drawing/2014/main" id="{27B6BB7D-B497-44E7-9610-436634494B65}"/>
                  </a:ext>
                </a:extLst>
              </p:cNvPr>
              <p:cNvSpPr/>
              <p:nvPr/>
            </p:nvSpPr>
            <p:spPr>
              <a:xfrm>
                <a:off x="5743520" y="3784908"/>
                <a:ext cx="168151" cy="11818"/>
              </a:xfrm>
              <a:custGeom>
                <a:avLst/>
                <a:gdLst>
                  <a:gd name="connsiteX0" fmla="*/ 3068 w 168151"/>
                  <a:gd name="connsiteY0" fmla="*/ 11819 h 11818"/>
                  <a:gd name="connsiteX1" fmla="*/ 163845 w 168151"/>
                  <a:gd name="connsiteY1" fmla="*/ 8987 h 11818"/>
                  <a:gd name="connsiteX2" fmla="*/ 163845 w 168151"/>
                  <a:gd name="connsiteY2" fmla="*/ 20 h 11818"/>
                  <a:gd name="connsiteX3" fmla="*/ 3068 w 168151"/>
                  <a:gd name="connsiteY3" fmla="*/ 5526 h 11818"/>
                  <a:gd name="connsiteX4" fmla="*/ 3068 w 168151"/>
                  <a:gd name="connsiteY4" fmla="*/ 11819 h 11818"/>
                  <a:gd name="connsiteX5" fmla="*/ 3068 w 168151"/>
                  <a:gd name="connsiteY5" fmla="*/ 11819 h 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51" h="11818">
                    <a:moveTo>
                      <a:pt x="3068" y="11819"/>
                    </a:moveTo>
                    <a:cubicBezTo>
                      <a:pt x="56555" y="11347"/>
                      <a:pt x="110357" y="12133"/>
                      <a:pt x="163845" y="8987"/>
                    </a:cubicBezTo>
                    <a:cubicBezTo>
                      <a:pt x="169508" y="8672"/>
                      <a:pt x="169666" y="20"/>
                      <a:pt x="163845" y="20"/>
                    </a:cubicBezTo>
                    <a:cubicBezTo>
                      <a:pt x="110357" y="-295"/>
                      <a:pt x="56555" y="3166"/>
                      <a:pt x="3068" y="5526"/>
                    </a:cubicBezTo>
                    <a:cubicBezTo>
                      <a:pt x="-1023" y="5683"/>
                      <a:pt x="-1023" y="11819"/>
                      <a:pt x="3068" y="11819"/>
                    </a:cubicBezTo>
                    <a:lnTo>
                      <a:pt x="3068" y="1181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681">
                <a:extLst>
                  <a:ext uri="{FF2B5EF4-FFF2-40B4-BE49-F238E27FC236}">
                    <a16:creationId xmlns:a16="http://schemas.microsoft.com/office/drawing/2014/main" id="{2192C87D-A163-4C75-B992-BC4DF7DD13F2}"/>
                  </a:ext>
                </a:extLst>
              </p:cNvPr>
              <p:cNvSpPr/>
              <p:nvPr/>
            </p:nvSpPr>
            <p:spPr>
              <a:xfrm>
                <a:off x="5738349" y="3695099"/>
                <a:ext cx="197019" cy="15247"/>
              </a:xfrm>
              <a:custGeom>
                <a:avLst/>
                <a:gdLst>
                  <a:gd name="connsiteX0" fmla="*/ 4307 w 197019"/>
                  <a:gd name="connsiteY0" fmla="*/ 14789 h 15247"/>
                  <a:gd name="connsiteX1" fmla="*/ 191356 w 197019"/>
                  <a:gd name="connsiteY1" fmla="*/ 11643 h 15247"/>
                  <a:gd name="connsiteX2" fmla="*/ 191356 w 197019"/>
                  <a:gd name="connsiteY2" fmla="*/ 2 h 15247"/>
                  <a:gd name="connsiteX3" fmla="*/ 4307 w 197019"/>
                  <a:gd name="connsiteY3" fmla="*/ 5980 h 15247"/>
                  <a:gd name="connsiteX4" fmla="*/ 4307 w 197019"/>
                  <a:gd name="connsiteY4" fmla="*/ 14789 h 15247"/>
                  <a:gd name="connsiteX5" fmla="*/ 4307 w 197019"/>
                  <a:gd name="connsiteY5" fmla="*/ 14789 h 1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19" h="15247">
                    <a:moveTo>
                      <a:pt x="4307" y="14789"/>
                    </a:moveTo>
                    <a:cubicBezTo>
                      <a:pt x="66604" y="16362"/>
                      <a:pt x="129058" y="13531"/>
                      <a:pt x="191356" y="11643"/>
                    </a:cubicBezTo>
                    <a:cubicBezTo>
                      <a:pt x="198907" y="11486"/>
                      <a:pt x="198907" y="-156"/>
                      <a:pt x="191356" y="2"/>
                    </a:cubicBezTo>
                    <a:cubicBezTo>
                      <a:pt x="129058" y="1103"/>
                      <a:pt x="66447" y="1260"/>
                      <a:pt x="4307" y="5980"/>
                    </a:cubicBezTo>
                    <a:cubicBezTo>
                      <a:pt x="-1357" y="6294"/>
                      <a:pt x="-1514" y="14632"/>
                      <a:pt x="4307" y="14789"/>
                    </a:cubicBezTo>
                    <a:lnTo>
                      <a:pt x="4307" y="1478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682">
                <a:extLst>
                  <a:ext uri="{FF2B5EF4-FFF2-40B4-BE49-F238E27FC236}">
                    <a16:creationId xmlns:a16="http://schemas.microsoft.com/office/drawing/2014/main" id="{3CB5D64B-58E8-4AE1-B2B1-380240A31F59}"/>
                  </a:ext>
                </a:extLst>
              </p:cNvPr>
              <p:cNvSpPr/>
              <p:nvPr/>
            </p:nvSpPr>
            <p:spPr>
              <a:xfrm>
                <a:off x="5747237" y="3591805"/>
                <a:ext cx="203499" cy="36630"/>
              </a:xfrm>
              <a:custGeom>
                <a:avLst/>
                <a:gdLst>
                  <a:gd name="connsiteX0" fmla="*/ 3127 w 203499"/>
                  <a:gd name="connsiteY0" fmla="*/ 6861 h 36630"/>
                  <a:gd name="connsiteX1" fmla="*/ 195367 w 203499"/>
                  <a:gd name="connsiteY1" fmla="*/ 36436 h 36630"/>
                  <a:gd name="connsiteX2" fmla="*/ 198828 w 203499"/>
                  <a:gd name="connsiteY2" fmla="*/ 23851 h 36630"/>
                  <a:gd name="connsiteX3" fmla="*/ 3127 w 203499"/>
                  <a:gd name="connsiteY3" fmla="*/ 254 h 36630"/>
                  <a:gd name="connsiteX4" fmla="*/ 3127 w 203499"/>
                  <a:gd name="connsiteY4" fmla="*/ 6861 h 36630"/>
                  <a:gd name="connsiteX5" fmla="*/ 3127 w 203499"/>
                  <a:gd name="connsiteY5" fmla="*/ 6861 h 3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99" h="36630">
                    <a:moveTo>
                      <a:pt x="3127" y="6861"/>
                    </a:moveTo>
                    <a:cubicBezTo>
                      <a:pt x="67784" y="14884"/>
                      <a:pt x="131654" y="22278"/>
                      <a:pt x="195367" y="36436"/>
                    </a:cubicBezTo>
                    <a:cubicBezTo>
                      <a:pt x="203548" y="38324"/>
                      <a:pt x="207009" y="25896"/>
                      <a:pt x="198828" y="23851"/>
                    </a:cubicBezTo>
                    <a:cubicBezTo>
                      <a:pt x="135115" y="8749"/>
                      <a:pt x="68728" y="-1791"/>
                      <a:pt x="3127" y="254"/>
                    </a:cubicBezTo>
                    <a:cubicBezTo>
                      <a:pt x="-1121" y="568"/>
                      <a:pt x="-963" y="6389"/>
                      <a:pt x="3127" y="6861"/>
                    </a:cubicBezTo>
                    <a:lnTo>
                      <a:pt x="3127" y="686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683">
                <a:extLst>
                  <a:ext uri="{FF2B5EF4-FFF2-40B4-BE49-F238E27FC236}">
                    <a16:creationId xmlns:a16="http://schemas.microsoft.com/office/drawing/2014/main" id="{F23EDC1A-D820-4B75-AAC9-C8E7612D958D}"/>
                  </a:ext>
                </a:extLst>
              </p:cNvPr>
              <p:cNvSpPr/>
              <p:nvPr/>
            </p:nvSpPr>
            <p:spPr>
              <a:xfrm>
                <a:off x="5775651" y="3466163"/>
                <a:ext cx="196546" cy="88645"/>
              </a:xfrm>
              <a:custGeom>
                <a:avLst/>
                <a:gdLst>
                  <a:gd name="connsiteX0" fmla="*/ 2243 w 196546"/>
                  <a:gd name="connsiteY0" fmla="*/ 8852 h 88645"/>
                  <a:gd name="connsiteX1" fmla="*/ 188820 w 196546"/>
                  <a:gd name="connsiteY1" fmla="*/ 88139 h 88645"/>
                  <a:gd name="connsiteX2" fmla="*/ 192281 w 196546"/>
                  <a:gd name="connsiteY2" fmla="*/ 75554 h 88645"/>
                  <a:gd name="connsiteX3" fmla="*/ 5862 w 196546"/>
                  <a:gd name="connsiteY3" fmla="*/ 200 h 88645"/>
                  <a:gd name="connsiteX4" fmla="*/ 2243 w 196546"/>
                  <a:gd name="connsiteY4" fmla="*/ 8852 h 88645"/>
                  <a:gd name="connsiteX5" fmla="*/ 2243 w 196546"/>
                  <a:gd name="connsiteY5" fmla="*/ 8852 h 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46" h="88645">
                    <a:moveTo>
                      <a:pt x="2243" y="8852"/>
                    </a:moveTo>
                    <a:cubicBezTo>
                      <a:pt x="63911" y="36382"/>
                      <a:pt x="126208" y="62654"/>
                      <a:pt x="188820" y="88139"/>
                    </a:cubicBezTo>
                    <a:cubicBezTo>
                      <a:pt x="196529" y="91286"/>
                      <a:pt x="199832" y="78858"/>
                      <a:pt x="192281" y="75554"/>
                    </a:cubicBezTo>
                    <a:cubicBezTo>
                      <a:pt x="130456" y="49597"/>
                      <a:pt x="68473" y="24269"/>
                      <a:pt x="5862" y="200"/>
                    </a:cubicBezTo>
                    <a:cubicBezTo>
                      <a:pt x="985" y="-1374"/>
                      <a:pt x="-2476" y="6807"/>
                      <a:pt x="2243" y="8852"/>
                    </a:cubicBezTo>
                    <a:lnTo>
                      <a:pt x="2243" y="885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684">
                <a:extLst>
                  <a:ext uri="{FF2B5EF4-FFF2-40B4-BE49-F238E27FC236}">
                    <a16:creationId xmlns:a16="http://schemas.microsoft.com/office/drawing/2014/main" id="{8598EF88-ADB1-4DA6-A706-ABD3702C6331}"/>
                  </a:ext>
                </a:extLst>
              </p:cNvPr>
              <p:cNvSpPr/>
              <p:nvPr/>
            </p:nvSpPr>
            <p:spPr>
              <a:xfrm>
                <a:off x="5840707" y="3348712"/>
                <a:ext cx="159529" cy="137591"/>
              </a:xfrm>
              <a:custGeom>
                <a:avLst/>
                <a:gdLst>
                  <a:gd name="connsiteX0" fmla="*/ 586 w 159529"/>
                  <a:gd name="connsiteY0" fmla="*/ 4226 h 137591"/>
                  <a:gd name="connsiteX1" fmla="*/ 148777 w 159529"/>
                  <a:gd name="connsiteY1" fmla="*/ 136372 h 137591"/>
                  <a:gd name="connsiteX2" fmla="*/ 156171 w 159529"/>
                  <a:gd name="connsiteY2" fmla="*/ 123786 h 137591"/>
                  <a:gd name="connsiteX3" fmla="*/ 5148 w 159529"/>
                  <a:gd name="connsiteY3" fmla="*/ 765 h 137591"/>
                  <a:gd name="connsiteX4" fmla="*/ 586 w 159529"/>
                  <a:gd name="connsiteY4" fmla="*/ 4226 h 137591"/>
                  <a:gd name="connsiteX5" fmla="*/ 586 w 159529"/>
                  <a:gd name="connsiteY5" fmla="*/ 4226 h 1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29" h="137591">
                    <a:moveTo>
                      <a:pt x="586" y="4226"/>
                    </a:moveTo>
                    <a:cubicBezTo>
                      <a:pt x="41173" y="57084"/>
                      <a:pt x="93087" y="100031"/>
                      <a:pt x="148777" y="136372"/>
                    </a:cubicBezTo>
                    <a:cubicBezTo>
                      <a:pt x="156643" y="141563"/>
                      <a:pt x="164037" y="128820"/>
                      <a:pt x="156171" y="123786"/>
                    </a:cubicBezTo>
                    <a:cubicBezTo>
                      <a:pt x="100953" y="88390"/>
                      <a:pt x="52657" y="45757"/>
                      <a:pt x="5148" y="765"/>
                    </a:cubicBezTo>
                    <a:cubicBezTo>
                      <a:pt x="2945" y="-1437"/>
                      <a:pt x="-1617" y="1552"/>
                      <a:pt x="586" y="4226"/>
                    </a:cubicBezTo>
                    <a:lnTo>
                      <a:pt x="586" y="422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685">
                <a:extLst>
                  <a:ext uri="{FF2B5EF4-FFF2-40B4-BE49-F238E27FC236}">
                    <a16:creationId xmlns:a16="http://schemas.microsoft.com/office/drawing/2014/main" id="{B7A2F27E-0725-4C60-8E07-7D596E45C2B4}"/>
                  </a:ext>
                </a:extLst>
              </p:cNvPr>
              <p:cNvSpPr/>
              <p:nvPr/>
            </p:nvSpPr>
            <p:spPr>
              <a:xfrm>
                <a:off x="5921507" y="3256892"/>
                <a:ext cx="100775" cy="135892"/>
              </a:xfrm>
              <a:custGeom>
                <a:avLst/>
                <a:gdLst>
                  <a:gd name="connsiteX0" fmla="*/ 1275 w 100775"/>
                  <a:gd name="connsiteY0" fmla="*/ 8106 h 135892"/>
                  <a:gd name="connsiteX1" fmla="*/ 87327 w 100775"/>
                  <a:gd name="connsiteY1" fmla="*/ 132228 h 135892"/>
                  <a:gd name="connsiteX2" fmla="*/ 99912 w 100775"/>
                  <a:gd name="connsiteY2" fmla="*/ 124992 h 135892"/>
                  <a:gd name="connsiteX3" fmla="*/ 8197 w 100775"/>
                  <a:gd name="connsiteY3" fmla="*/ 1341 h 135892"/>
                  <a:gd name="connsiteX4" fmla="*/ 1275 w 100775"/>
                  <a:gd name="connsiteY4" fmla="*/ 8106 h 135892"/>
                  <a:gd name="connsiteX5" fmla="*/ 1275 w 100775"/>
                  <a:gd name="connsiteY5" fmla="*/ 810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5" h="135892">
                    <a:moveTo>
                      <a:pt x="1275" y="8106"/>
                    </a:moveTo>
                    <a:cubicBezTo>
                      <a:pt x="33839" y="47592"/>
                      <a:pt x="63730" y="86607"/>
                      <a:pt x="87327" y="132228"/>
                    </a:cubicBezTo>
                    <a:cubicBezTo>
                      <a:pt x="91575" y="140566"/>
                      <a:pt x="104160" y="133172"/>
                      <a:pt x="99912" y="124992"/>
                    </a:cubicBezTo>
                    <a:cubicBezTo>
                      <a:pt x="76629" y="79842"/>
                      <a:pt x="46425" y="35164"/>
                      <a:pt x="8197" y="1341"/>
                    </a:cubicBezTo>
                    <a:cubicBezTo>
                      <a:pt x="3320" y="-2749"/>
                      <a:pt x="-2658" y="3386"/>
                      <a:pt x="1275" y="8106"/>
                    </a:cubicBezTo>
                    <a:lnTo>
                      <a:pt x="1275" y="810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686">
                <a:extLst>
                  <a:ext uri="{FF2B5EF4-FFF2-40B4-BE49-F238E27FC236}">
                    <a16:creationId xmlns:a16="http://schemas.microsoft.com/office/drawing/2014/main" id="{16916111-E551-42EC-83DE-CF58FFD76977}"/>
                  </a:ext>
                </a:extLst>
              </p:cNvPr>
              <p:cNvSpPr/>
              <p:nvPr/>
            </p:nvSpPr>
            <p:spPr>
              <a:xfrm>
                <a:off x="5996094" y="3193040"/>
                <a:ext cx="48247" cy="55594"/>
              </a:xfrm>
              <a:custGeom>
                <a:avLst/>
                <a:gdLst>
                  <a:gd name="connsiteX0" fmla="*/ 784 w 48247"/>
                  <a:gd name="connsiteY0" fmla="*/ 7301 h 55594"/>
                  <a:gd name="connsiteX1" fmla="*/ 18246 w 48247"/>
                  <a:gd name="connsiteY1" fmla="*/ 29954 h 55594"/>
                  <a:gd name="connsiteX2" fmla="*/ 38068 w 48247"/>
                  <a:gd name="connsiteY2" fmla="*/ 54024 h 55594"/>
                  <a:gd name="connsiteX3" fmla="*/ 47350 w 48247"/>
                  <a:gd name="connsiteY3" fmla="*/ 46945 h 55594"/>
                  <a:gd name="connsiteX4" fmla="*/ 29101 w 48247"/>
                  <a:gd name="connsiteY4" fmla="*/ 24763 h 55594"/>
                  <a:gd name="connsiteX5" fmla="*/ 8650 w 48247"/>
                  <a:gd name="connsiteY5" fmla="*/ 1480 h 55594"/>
                  <a:gd name="connsiteX6" fmla="*/ 784 w 48247"/>
                  <a:gd name="connsiteY6" fmla="*/ 7301 h 55594"/>
                  <a:gd name="connsiteX7" fmla="*/ 784 w 48247"/>
                  <a:gd name="connsiteY7" fmla="*/ 7301 h 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7" h="55594">
                    <a:moveTo>
                      <a:pt x="784" y="7301"/>
                    </a:moveTo>
                    <a:cubicBezTo>
                      <a:pt x="6133" y="15167"/>
                      <a:pt x="12425" y="22560"/>
                      <a:pt x="18246" y="29954"/>
                    </a:cubicBezTo>
                    <a:cubicBezTo>
                      <a:pt x="24539" y="37978"/>
                      <a:pt x="30517" y="47102"/>
                      <a:pt x="38068" y="54024"/>
                    </a:cubicBezTo>
                    <a:cubicBezTo>
                      <a:pt x="42787" y="58429"/>
                      <a:pt x="50968" y="52765"/>
                      <a:pt x="47350" y="46945"/>
                    </a:cubicBezTo>
                    <a:cubicBezTo>
                      <a:pt x="42316" y="38764"/>
                      <a:pt x="35394" y="31842"/>
                      <a:pt x="29101" y="24763"/>
                    </a:cubicBezTo>
                    <a:cubicBezTo>
                      <a:pt x="22336" y="16897"/>
                      <a:pt x="15886" y="8717"/>
                      <a:pt x="8650" y="1480"/>
                    </a:cubicBezTo>
                    <a:cubicBezTo>
                      <a:pt x="4717" y="-2610"/>
                      <a:pt x="-2362" y="2581"/>
                      <a:pt x="784" y="7301"/>
                    </a:cubicBezTo>
                    <a:lnTo>
                      <a:pt x="784" y="730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8" name="Freeform: Shape 687">
                <a:extLst>
                  <a:ext uri="{FF2B5EF4-FFF2-40B4-BE49-F238E27FC236}">
                    <a16:creationId xmlns:a16="http://schemas.microsoft.com/office/drawing/2014/main" id="{0D1673DD-F759-4243-98E2-2BE81B0B8251}"/>
                  </a:ext>
                </a:extLst>
              </p:cNvPr>
              <p:cNvSpPr/>
              <p:nvPr/>
            </p:nvSpPr>
            <p:spPr>
              <a:xfrm>
                <a:off x="5898084" y="3442313"/>
                <a:ext cx="134517" cy="427881"/>
              </a:xfrm>
              <a:custGeom>
                <a:avLst/>
                <a:gdLst>
                  <a:gd name="connsiteX0" fmla="*/ 8023 w 134517"/>
                  <a:gd name="connsiteY0" fmla="*/ 424105 h 427881"/>
                  <a:gd name="connsiteX1" fmla="*/ 133090 w 134517"/>
                  <a:gd name="connsiteY1" fmla="*/ 12566 h 427881"/>
                  <a:gd name="connsiteX2" fmla="*/ 119875 w 134517"/>
                  <a:gd name="connsiteY2" fmla="*/ 2497 h 427881"/>
                  <a:gd name="connsiteX3" fmla="*/ 0 w 134517"/>
                  <a:gd name="connsiteY3" fmla="*/ 424105 h 427881"/>
                  <a:gd name="connsiteX4" fmla="*/ 8023 w 134517"/>
                  <a:gd name="connsiteY4" fmla="*/ 424105 h 427881"/>
                  <a:gd name="connsiteX5" fmla="*/ 8023 w 134517"/>
                  <a:gd name="connsiteY5" fmla="*/ 424105 h 42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7" h="427881">
                    <a:moveTo>
                      <a:pt x="8023" y="424105"/>
                    </a:moveTo>
                    <a:cubicBezTo>
                      <a:pt x="23755" y="273711"/>
                      <a:pt x="41374" y="137317"/>
                      <a:pt x="133090" y="12566"/>
                    </a:cubicBezTo>
                    <a:cubicBezTo>
                      <a:pt x="138753" y="4857"/>
                      <a:pt x="126168" y="-4582"/>
                      <a:pt x="119875" y="2497"/>
                    </a:cubicBezTo>
                    <a:cubicBezTo>
                      <a:pt x="18406" y="117024"/>
                      <a:pt x="5191" y="277644"/>
                      <a:pt x="0" y="424105"/>
                    </a:cubicBezTo>
                    <a:cubicBezTo>
                      <a:pt x="0" y="429296"/>
                      <a:pt x="7551" y="428982"/>
                      <a:pt x="8023" y="424105"/>
                    </a:cubicBezTo>
                    <a:lnTo>
                      <a:pt x="8023" y="42410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88">
                <a:extLst>
                  <a:ext uri="{FF2B5EF4-FFF2-40B4-BE49-F238E27FC236}">
                    <a16:creationId xmlns:a16="http://schemas.microsoft.com/office/drawing/2014/main" id="{E3C4E858-7F34-4F69-902F-FA066B9A6E65}"/>
                  </a:ext>
                </a:extLst>
              </p:cNvPr>
              <p:cNvSpPr/>
              <p:nvPr/>
            </p:nvSpPr>
            <p:spPr>
              <a:xfrm>
                <a:off x="6805354" y="2552458"/>
                <a:ext cx="468106" cy="710723"/>
              </a:xfrm>
              <a:custGeom>
                <a:avLst/>
                <a:gdLst>
                  <a:gd name="connsiteX0" fmla="*/ 9411 w 468106"/>
                  <a:gd name="connsiteY0" fmla="*/ 708450 h 710723"/>
                  <a:gd name="connsiteX1" fmla="*/ 466887 w 468106"/>
                  <a:gd name="connsiteY1" fmla="*/ 10752 h 710723"/>
                  <a:gd name="connsiteX2" fmla="*/ 454301 w 468106"/>
                  <a:gd name="connsiteY2" fmla="*/ 3358 h 710723"/>
                  <a:gd name="connsiteX3" fmla="*/ 759 w 468106"/>
                  <a:gd name="connsiteY3" fmla="*/ 703416 h 710723"/>
                  <a:gd name="connsiteX4" fmla="*/ 9411 w 468106"/>
                  <a:gd name="connsiteY4" fmla="*/ 708450 h 710723"/>
                  <a:gd name="connsiteX5" fmla="*/ 9411 w 468106"/>
                  <a:gd name="connsiteY5" fmla="*/ 708450 h 71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06" h="710723">
                    <a:moveTo>
                      <a:pt x="9411" y="708450"/>
                    </a:moveTo>
                    <a:cubicBezTo>
                      <a:pt x="168930" y="481128"/>
                      <a:pt x="315234" y="243423"/>
                      <a:pt x="466887" y="10752"/>
                    </a:cubicBezTo>
                    <a:cubicBezTo>
                      <a:pt x="472078" y="2887"/>
                      <a:pt x="459335" y="-4507"/>
                      <a:pt x="454301" y="3358"/>
                    </a:cubicBezTo>
                    <a:cubicBezTo>
                      <a:pt x="302648" y="235872"/>
                      <a:pt x="144388" y="465711"/>
                      <a:pt x="759" y="703416"/>
                    </a:cubicBezTo>
                    <a:cubicBezTo>
                      <a:pt x="-2545" y="709079"/>
                      <a:pt x="5793" y="713641"/>
                      <a:pt x="9411" y="708450"/>
                    </a:cubicBezTo>
                    <a:lnTo>
                      <a:pt x="9411" y="70845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89">
                <a:extLst>
                  <a:ext uri="{FF2B5EF4-FFF2-40B4-BE49-F238E27FC236}">
                    <a16:creationId xmlns:a16="http://schemas.microsoft.com/office/drawing/2014/main" id="{537AAAF0-45EA-40F7-841F-E1C2353B2989}"/>
                  </a:ext>
                </a:extLst>
              </p:cNvPr>
              <p:cNvSpPr/>
              <p:nvPr/>
            </p:nvSpPr>
            <p:spPr>
              <a:xfrm>
                <a:off x="6793838" y="3242580"/>
                <a:ext cx="27599" cy="733408"/>
              </a:xfrm>
              <a:custGeom>
                <a:avLst/>
                <a:gdLst>
                  <a:gd name="connsiteX0" fmla="*/ 24073 w 27599"/>
                  <a:gd name="connsiteY0" fmla="*/ 727037 h 733408"/>
                  <a:gd name="connsiteX1" fmla="*/ 18095 w 27599"/>
                  <a:gd name="connsiteY1" fmla="*/ 8731 h 733408"/>
                  <a:gd name="connsiteX2" fmla="*/ 4 w 27599"/>
                  <a:gd name="connsiteY2" fmla="*/ 8731 h 733408"/>
                  <a:gd name="connsiteX3" fmla="*/ 11016 w 27599"/>
                  <a:gd name="connsiteY3" fmla="*/ 727037 h 733408"/>
                  <a:gd name="connsiteX4" fmla="*/ 24073 w 27599"/>
                  <a:gd name="connsiteY4" fmla="*/ 727037 h 733408"/>
                  <a:gd name="connsiteX5" fmla="*/ 24073 w 27599"/>
                  <a:gd name="connsiteY5" fmla="*/ 727037 h 73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99" h="733408">
                    <a:moveTo>
                      <a:pt x="24073" y="727037"/>
                    </a:moveTo>
                    <a:cubicBezTo>
                      <a:pt x="31939" y="487916"/>
                      <a:pt x="25175" y="247694"/>
                      <a:pt x="18095" y="8731"/>
                    </a:cubicBezTo>
                    <a:cubicBezTo>
                      <a:pt x="17781" y="-2910"/>
                      <a:pt x="-311" y="-2910"/>
                      <a:pt x="4" y="8731"/>
                    </a:cubicBezTo>
                    <a:cubicBezTo>
                      <a:pt x="7083" y="248166"/>
                      <a:pt x="5982" y="487602"/>
                      <a:pt x="11016" y="727037"/>
                    </a:cubicBezTo>
                    <a:cubicBezTo>
                      <a:pt x="11173" y="735532"/>
                      <a:pt x="23759" y="735532"/>
                      <a:pt x="24073" y="727037"/>
                    </a:cubicBezTo>
                    <a:lnTo>
                      <a:pt x="24073" y="72703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90">
                <a:extLst>
                  <a:ext uri="{FF2B5EF4-FFF2-40B4-BE49-F238E27FC236}">
                    <a16:creationId xmlns:a16="http://schemas.microsoft.com/office/drawing/2014/main" id="{BB575304-3DC1-4D02-B354-3C6579FC4372}"/>
                  </a:ext>
                </a:extLst>
              </p:cNvPr>
              <p:cNvSpPr/>
              <p:nvPr/>
            </p:nvSpPr>
            <p:spPr>
              <a:xfrm>
                <a:off x="6045174" y="3969249"/>
                <a:ext cx="781350" cy="26641"/>
              </a:xfrm>
              <a:custGeom>
                <a:avLst/>
                <a:gdLst>
                  <a:gd name="connsiteX0" fmla="*/ 2832 w 781350"/>
                  <a:gd name="connsiteY0" fmla="*/ 6976 h 26641"/>
                  <a:gd name="connsiteX1" fmla="*/ 771793 w 781350"/>
                  <a:gd name="connsiteY1" fmla="*/ 26640 h 26641"/>
                  <a:gd name="connsiteX2" fmla="*/ 771793 w 781350"/>
                  <a:gd name="connsiteY2" fmla="*/ 6818 h 26641"/>
                  <a:gd name="connsiteX3" fmla="*/ 2832 w 781350"/>
                  <a:gd name="connsiteY3" fmla="*/ 1155 h 26641"/>
                  <a:gd name="connsiteX4" fmla="*/ 2832 w 781350"/>
                  <a:gd name="connsiteY4" fmla="*/ 6976 h 26641"/>
                  <a:gd name="connsiteX5" fmla="*/ 2832 w 781350"/>
                  <a:gd name="connsiteY5" fmla="*/ 6976 h 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350" h="26641">
                    <a:moveTo>
                      <a:pt x="2832" y="6976"/>
                    </a:moveTo>
                    <a:cubicBezTo>
                      <a:pt x="258942" y="18932"/>
                      <a:pt x="515525" y="22236"/>
                      <a:pt x="771793" y="26640"/>
                    </a:cubicBezTo>
                    <a:cubicBezTo>
                      <a:pt x="784536" y="26798"/>
                      <a:pt x="784536" y="6976"/>
                      <a:pt x="771793" y="6818"/>
                    </a:cubicBezTo>
                    <a:cubicBezTo>
                      <a:pt x="515525" y="2728"/>
                      <a:pt x="259100" y="-2306"/>
                      <a:pt x="2832" y="1155"/>
                    </a:cubicBezTo>
                    <a:cubicBezTo>
                      <a:pt x="-944" y="1155"/>
                      <a:pt x="-944" y="6818"/>
                      <a:pt x="2832" y="6976"/>
                    </a:cubicBezTo>
                    <a:lnTo>
                      <a:pt x="2832" y="697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91">
                <a:extLst>
                  <a:ext uri="{FF2B5EF4-FFF2-40B4-BE49-F238E27FC236}">
                    <a16:creationId xmlns:a16="http://schemas.microsoft.com/office/drawing/2014/main" id="{6B886670-6B74-49D9-AF73-57D8056941C3}"/>
                  </a:ext>
                </a:extLst>
              </p:cNvPr>
              <p:cNvSpPr/>
              <p:nvPr/>
            </p:nvSpPr>
            <p:spPr>
              <a:xfrm>
                <a:off x="5721927" y="3865474"/>
                <a:ext cx="168133" cy="128907"/>
              </a:xfrm>
              <a:custGeom>
                <a:avLst/>
                <a:gdLst>
                  <a:gd name="connsiteX0" fmla="*/ 26706 w 168133"/>
                  <a:gd name="connsiteY0" fmla="*/ 0 h 128907"/>
                  <a:gd name="connsiteX1" fmla="*/ 24661 w 168133"/>
                  <a:gd name="connsiteY1" fmla="*/ 113897 h 128907"/>
                  <a:gd name="connsiteX2" fmla="*/ 90734 w 168133"/>
                  <a:gd name="connsiteY2" fmla="*/ 38857 h 128907"/>
                  <a:gd name="connsiteX3" fmla="*/ 112129 w 168133"/>
                  <a:gd name="connsiteY3" fmla="*/ 123021 h 128907"/>
                  <a:gd name="connsiteX4" fmla="*/ 168133 w 168133"/>
                  <a:gd name="connsiteY4" fmla="*/ 4719 h 128907"/>
                  <a:gd name="connsiteX5" fmla="*/ 26706 w 168133"/>
                  <a:gd name="connsiteY5" fmla="*/ 0 h 1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33" h="128907">
                    <a:moveTo>
                      <a:pt x="26706" y="0"/>
                    </a:moveTo>
                    <a:cubicBezTo>
                      <a:pt x="2479" y="28789"/>
                      <a:pt x="-17814" y="95333"/>
                      <a:pt x="24661" y="113897"/>
                    </a:cubicBezTo>
                    <a:cubicBezTo>
                      <a:pt x="67136" y="132460"/>
                      <a:pt x="59900" y="15417"/>
                      <a:pt x="90734" y="38857"/>
                    </a:cubicBezTo>
                    <a:cubicBezTo>
                      <a:pt x="121568" y="62297"/>
                      <a:pt x="66507" y="152597"/>
                      <a:pt x="112129" y="123021"/>
                    </a:cubicBezTo>
                    <a:cubicBezTo>
                      <a:pt x="157750" y="93446"/>
                      <a:pt x="168133" y="4719"/>
                      <a:pt x="168133" y="4719"/>
                    </a:cubicBezTo>
                    <a:lnTo>
                      <a:pt x="26706"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92">
                <a:extLst>
                  <a:ext uri="{FF2B5EF4-FFF2-40B4-BE49-F238E27FC236}">
                    <a16:creationId xmlns:a16="http://schemas.microsoft.com/office/drawing/2014/main" id="{6F1057D2-0382-4710-B0CF-E1F9C6E9AE60}"/>
                  </a:ext>
                </a:extLst>
              </p:cNvPr>
              <p:cNvSpPr/>
              <p:nvPr/>
            </p:nvSpPr>
            <p:spPr>
              <a:xfrm>
                <a:off x="6258652" y="2172752"/>
                <a:ext cx="475468" cy="870902"/>
              </a:xfrm>
              <a:custGeom>
                <a:avLst/>
                <a:gdLst>
                  <a:gd name="connsiteX0" fmla="*/ 60095 w 475468"/>
                  <a:gd name="connsiteY0" fmla="*/ 870745 h 870902"/>
                  <a:gd name="connsiteX1" fmla="*/ 0 w 475468"/>
                  <a:gd name="connsiteY1" fmla="*/ 560518 h 870902"/>
                  <a:gd name="connsiteX2" fmla="*/ 275303 w 475468"/>
                  <a:gd name="connsiteY2" fmla="*/ 0 h 870902"/>
                  <a:gd name="connsiteX3" fmla="*/ 425383 w 475468"/>
                  <a:gd name="connsiteY3" fmla="*/ 270269 h 870902"/>
                  <a:gd name="connsiteX4" fmla="*/ 425540 w 475468"/>
                  <a:gd name="connsiteY4" fmla="*/ 395336 h 870902"/>
                  <a:gd name="connsiteX5" fmla="*/ 475410 w 475468"/>
                  <a:gd name="connsiteY5" fmla="*/ 535504 h 870902"/>
                  <a:gd name="connsiteX6" fmla="*/ 238334 w 475468"/>
                  <a:gd name="connsiteY6" fmla="*/ 730734 h 870902"/>
                  <a:gd name="connsiteX7" fmla="*/ 238334 w 475468"/>
                  <a:gd name="connsiteY7" fmla="*/ 870902 h 870902"/>
                  <a:gd name="connsiteX8" fmla="*/ 60095 w 475468"/>
                  <a:gd name="connsiteY8" fmla="*/ 870902 h 87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68" h="870902">
                    <a:moveTo>
                      <a:pt x="60095" y="870745"/>
                    </a:moveTo>
                    <a:lnTo>
                      <a:pt x="0" y="560518"/>
                    </a:lnTo>
                    <a:lnTo>
                      <a:pt x="275303" y="0"/>
                    </a:lnTo>
                    <a:cubicBezTo>
                      <a:pt x="275303" y="0"/>
                      <a:pt x="430417" y="110121"/>
                      <a:pt x="425383" y="270269"/>
                    </a:cubicBezTo>
                    <a:cubicBezTo>
                      <a:pt x="420349" y="430417"/>
                      <a:pt x="425540" y="395336"/>
                      <a:pt x="425540" y="395336"/>
                    </a:cubicBezTo>
                    <a:cubicBezTo>
                      <a:pt x="425540" y="395336"/>
                      <a:pt x="477455" y="469589"/>
                      <a:pt x="475410" y="535504"/>
                    </a:cubicBezTo>
                    <a:cubicBezTo>
                      <a:pt x="469274" y="740802"/>
                      <a:pt x="238334" y="730734"/>
                      <a:pt x="238334" y="730734"/>
                    </a:cubicBezTo>
                    <a:lnTo>
                      <a:pt x="238334" y="870902"/>
                    </a:lnTo>
                    <a:lnTo>
                      <a:pt x="60095" y="87090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93">
                <a:extLst>
                  <a:ext uri="{FF2B5EF4-FFF2-40B4-BE49-F238E27FC236}">
                    <a16:creationId xmlns:a16="http://schemas.microsoft.com/office/drawing/2014/main" id="{CA38DE5A-42C6-4A0D-A43A-ED0244A74132}"/>
                  </a:ext>
                </a:extLst>
              </p:cNvPr>
              <p:cNvSpPr/>
              <p:nvPr/>
            </p:nvSpPr>
            <p:spPr>
              <a:xfrm>
                <a:off x="6491405" y="2579565"/>
                <a:ext cx="56406" cy="81064"/>
              </a:xfrm>
              <a:custGeom>
                <a:avLst/>
                <a:gdLst>
                  <a:gd name="connsiteX0" fmla="*/ 3851 w 56406"/>
                  <a:gd name="connsiteY0" fmla="*/ 14951 h 81064"/>
                  <a:gd name="connsiteX1" fmla="*/ 46326 w 56406"/>
                  <a:gd name="connsiteY1" fmla="*/ 32099 h 81064"/>
                  <a:gd name="connsiteX2" fmla="*/ 54979 w 56406"/>
                  <a:gd name="connsiteY2" fmla="*/ 28481 h 81064"/>
                  <a:gd name="connsiteX3" fmla="*/ 2435 w 56406"/>
                  <a:gd name="connsiteY3" fmla="*/ 37290 h 81064"/>
                  <a:gd name="connsiteX4" fmla="*/ 33898 w 56406"/>
                  <a:gd name="connsiteY4" fmla="*/ 80867 h 81064"/>
                  <a:gd name="connsiteX5" fmla="*/ 33898 w 56406"/>
                  <a:gd name="connsiteY5" fmla="*/ 71428 h 81064"/>
                  <a:gd name="connsiteX6" fmla="*/ 13133 w 56406"/>
                  <a:gd name="connsiteY6" fmla="*/ 39493 h 81064"/>
                  <a:gd name="connsiteX7" fmla="*/ 47742 w 56406"/>
                  <a:gd name="connsiteY7" fmla="*/ 35717 h 81064"/>
                  <a:gd name="connsiteX8" fmla="*/ 56395 w 56406"/>
                  <a:gd name="connsiteY8" fmla="*/ 32099 h 81064"/>
                  <a:gd name="connsiteX9" fmla="*/ 705 w 56406"/>
                  <a:gd name="connsiteY9" fmla="*/ 11962 h 81064"/>
                  <a:gd name="connsiteX10" fmla="*/ 3851 w 56406"/>
                  <a:gd name="connsiteY10" fmla="*/ 14951 h 81064"/>
                  <a:gd name="connsiteX11" fmla="*/ 3851 w 56406"/>
                  <a:gd name="connsiteY11" fmla="*/ 14951 h 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06" h="81064">
                    <a:moveTo>
                      <a:pt x="3851" y="14951"/>
                    </a:moveTo>
                    <a:cubicBezTo>
                      <a:pt x="20212" y="1108"/>
                      <a:pt x="45540" y="10075"/>
                      <a:pt x="46326" y="32099"/>
                    </a:cubicBezTo>
                    <a:cubicBezTo>
                      <a:pt x="49158" y="30840"/>
                      <a:pt x="52147" y="29739"/>
                      <a:pt x="54979" y="28481"/>
                    </a:cubicBezTo>
                    <a:cubicBezTo>
                      <a:pt x="39090" y="12592"/>
                      <a:pt x="11559" y="15581"/>
                      <a:pt x="2435" y="37290"/>
                    </a:cubicBezTo>
                    <a:cubicBezTo>
                      <a:pt x="-6532" y="58528"/>
                      <a:pt x="10458" y="83541"/>
                      <a:pt x="33898" y="80867"/>
                    </a:cubicBezTo>
                    <a:cubicBezTo>
                      <a:pt x="39876" y="80238"/>
                      <a:pt x="40034" y="71900"/>
                      <a:pt x="33898" y="71428"/>
                    </a:cubicBezTo>
                    <a:cubicBezTo>
                      <a:pt x="17695" y="69855"/>
                      <a:pt x="4323" y="55696"/>
                      <a:pt x="13133" y="39493"/>
                    </a:cubicBezTo>
                    <a:cubicBezTo>
                      <a:pt x="20369" y="26278"/>
                      <a:pt x="37517" y="25964"/>
                      <a:pt x="47742" y="35717"/>
                    </a:cubicBezTo>
                    <a:cubicBezTo>
                      <a:pt x="50731" y="38549"/>
                      <a:pt x="56709" y="36661"/>
                      <a:pt x="56395" y="32099"/>
                    </a:cubicBezTo>
                    <a:cubicBezTo>
                      <a:pt x="54507" y="2681"/>
                      <a:pt x="20526" y="-11950"/>
                      <a:pt x="705" y="11962"/>
                    </a:cubicBezTo>
                    <a:cubicBezTo>
                      <a:pt x="-1026" y="14008"/>
                      <a:pt x="1649" y="16682"/>
                      <a:pt x="3851" y="14951"/>
                    </a:cubicBezTo>
                    <a:lnTo>
                      <a:pt x="3851" y="1495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94">
                <a:extLst>
                  <a:ext uri="{FF2B5EF4-FFF2-40B4-BE49-F238E27FC236}">
                    <a16:creationId xmlns:a16="http://schemas.microsoft.com/office/drawing/2014/main" id="{A45BADF5-DA7C-4967-9169-AD71EFB5C585}"/>
                  </a:ext>
                </a:extLst>
              </p:cNvPr>
              <p:cNvSpPr/>
              <p:nvPr/>
            </p:nvSpPr>
            <p:spPr>
              <a:xfrm>
                <a:off x="5761026" y="2062733"/>
                <a:ext cx="939434" cy="945562"/>
              </a:xfrm>
              <a:custGeom>
                <a:avLst/>
                <a:gdLst>
                  <a:gd name="connsiteX0" fmla="*/ 128248 w 939434"/>
                  <a:gd name="connsiteY0" fmla="*/ 171844 h 945562"/>
                  <a:gd name="connsiteX1" fmla="*/ 5541 w 939434"/>
                  <a:gd name="connsiteY1" fmla="*/ 341903 h 945562"/>
                  <a:gd name="connsiteX2" fmla="*/ 19228 w 939434"/>
                  <a:gd name="connsiteY2" fmla="*/ 520614 h 945562"/>
                  <a:gd name="connsiteX3" fmla="*/ 129035 w 939434"/>
                  <a:gd name="connsiteY3" fmla="*/ 765712 h 945562"/>
                  <a:gd name="connsiteX4" fmla="*/ 369886 w 939434"/>
                  <a:gd name="connsiteY4" fmla="*/ 924602 h 945562"/>
                  <a:gd name="connsiteX5" fmla="*/ 588241 w 939434"/>
                  <a:gd name="connsiteY5" fmla="*/ 937659 h 945562"/>
                  <a:gd name="connsiteX6" fmla="*/ 727780 w 939434"/>
                  <a:gd name="connsiteY6" fmla="*/ 809604 h 945562"/>
                  <a:gd name="connsiteX7" fmla="*/ 705913 w 939434"/>
                  <a:gd name="connsiteY7" fmla="*/ 538233 h 945562"/>
                  <a:gd name="connsiteX8" fmla="*/ 728095 w 939434"/>
                  <a:gd name="connsiteY8" fmla="*/ 488993 h 945562"/>
                  <a:gd name="connsiteX9" fmla="*/ 778436 w 939434"/>
                  <a:gd name="connsiteY9" fmla="*/ 483330 h 945562"/>
                  <a:gd name="connsiteX10" fmla="*/ 819181 w 939434"/>
                  <a:gd name="connsiteY10" fmla="*/ 541065 h 945562"/>
                  <a:gd name="connsiteX11" fmla="*/ 868106 w 939434"/>
                  <a:gd name="connsiteY11" fmla="*/ 513692 h 945562"/>
                  <a:gd name="connsiteX12" fmla="*/ 877388 w 939434"/>
                  <a:gd name="connsiteY12" fmla="*/ 451709 h 945562"/>
                  <a:gd name="connsiteX13" fmla="*/ 936067 w 939434"/>
                  <a:gd name="connsiteY13" fmla="*/ 312484 h 945562"/>
                  <a:gd name="connsiteX14" fmla="*/ 850172 w 939434"/>
                  <a:gd name="connsiteY14" fmla="*/ 119300 h 945562"/>
                  <a:gd name="connsiteX15" fmla="*/ 499042 w 939434"/>
                  <a:gd name="connsiteY15" fmla="*/ 1156 h 945562"/>
                  <a:gd name="connsiteX16" fmla="*/ 167734 w 939434"/>
                  <a:gd name="connsiteY16" fmla="*/ 166967 h 94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4" h="945562">
                    <a:moveTo>
                      <a:pt x="128248" y="171844"/>
                    </a:moveTo>
                    <a:cubicBezTo>
                      <a:pt x="63119" y="203307"/>
                      <a:pt x="21902" y="271582"/>
                      <a:pt x="5541" y="341903"/>
                    </a:cubicBezTo>
                    <a:cubicBezTo>
                      <a:pt x="-10819" y="412380"/>
                      <a:pt x="13722" y="448563"/>
                      <a:pt x="19228" y="520614"/>
                    </a:cubicBezTo>
                    <a:cubicBezTo>
                      <a:pt x="25521" y="602890"/>
                      <a:pt x="74918" y="703572"/>
                      <a:pt x="129035" y="765712"/>
                    </a:cubicBezTo>
                    <a:cubicBezTo>
                      <a:pt x="206434" y="854281"/>
                      <a:pt x="228144" y="896127"/>
                      <a:pt x="369886" y="924602"/>
                    </a:cubicBezTo>
                    <a:cubicBezTo>
                      <a:pt x="434543" y="937659"/>
                      <a:pt x="525000" y="956380"/>
                      <a:pt x="588241" y="937659"/>
                    </a:cubicBezTo>
                    <a:cubicBezTo>
                      <a:pt x="651482" y="918938"/>
                      <a:pt x="710318" y="873159"/>
                      <a:pt x="727780" y="809604"/>
                    </a:cubicBezTo>
                    <a:cubicBezTo>
                      <a:pt x="752007" y="721349"/>
                      <a:pt x="692699" y="628847"/>
                      <a:pt x="705913" y="538233"/>
                    </a:cubicBezTo>
                    <a:cubicBezTo>
                      <a:pt x="708587" y="520142"/>
                      <a:pt x="714723" y="501421"/>
                      <a:pt x="728095" y="488993"/>
                    </a:cubicBezTo>
                    <a:cubicBezTo>
                      <a:pt x="741624" y="476565"/>
                      <a:pt x="763805" y="472160"/>
                      <a:pt x="778436" y="483330"/>
                    </a:cubicBezTo>
                    <a:cubicBezTo>
                      <a:pt x="797628" y="497803"/>
                      <a:pt x="797314" y="530997"/>
                      <a:pt x="819181" y="541065"/>
                    </a:cubicBezTo>
                    <a:cubicBezTo>
                      <a:pt x="838216" y="549875"/>
                      <a:pt x="860555" y="533356"/>
                      <a:pt x="868106" y="513692"/>
                    </a:cubicBezTo>
                    <a:cubicBezTo>
                      <a:pt x="875657" y="494185"/>
                      <a:pt x="873770" y="472318"/>
                      <a:pt x="877388" y="451709"/>
                    </a:cubicBezTo>
                    <a:cubicBezTo>
                      <a:pt x="885883" y="401840"/>
                      <a:pt x="924740" y="361724"/>
                      <a:pt x="936067" y="312484"/>
                    </a:cubicBezTo>
                    <a:cubicBezTo>
                      <a:pt x="952585" y="240276"/>
                      <a:pt x="905862" y="168068"/>
                      <a:pt x="850172" y="119300"/>
                    </a:cubicBezTo>
                    <a:cubicBezTo>
                      <a:pt x="754838" y="35765"/>
                      <a:pt x="625525" y="-7811"/>
                      <a:pt x="499042" y="1156"/>
                    </a:cubicBezTo>
                    <a:cubicBezTo>
                      <a:pt x="372560" y="9965"/>
                      <a:pt x="250483" y="71004"/>
                      <a:pt x="167734" y="166967"/>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6" name="Freeform: Shape 695">
                <a:extLst>
                  <a:ext uri="{FF2B5EF4-FFF2-40B4-BE49-F238E27FC236}">
                    <a16:creationId xmlns:a16="http://schemas.microsoft.com/office/drawing/2014/main" id="{251FC169-ABF0-402A-B794-3A8128D84012}"/>
                  </a:ext>
                </a:extLst>
              </p:cNvPr>
              <p:cNvSpPr/>
              <p:nvPr/>
            </p:nvSpPr>
            <p:spPr>
              <a:xfrm>
                <a:off x="5682278" y="1936752"/>
                <a:ext cx="897510" cy="872500"/>
              </a:xfrm>
              <a:custGeom>
                <a:avLst/>
                <a:gdLst>
                  <a:gd name="connsiteX0" fmla="*/ 207782 w 897510"/>
                  <a:gd name="connsiteY0" fmla="*/ 872501 h 872500"/>
                  <a:gd name="connsiteX1" fmla="*/ 54556 w 897510"/>
                  <a:gd name="connsiteY1" fmla="*/ 559442 h 872500"/>
                  <a:gd name="connsiteX2" fmla="*/ 125 w 897510"/>
                  <a:gd name="connsiteY2" fmla="*/ 435476 h 872500"/>
                  <a:gd name="connsiteX3" fmla="*/ 96088 w 897510"/>
                  <a:gd name="connsiteY3" fmla="*/ 349896 h 872500"/>
                  <a:gd name="connsiteX4" fmla="*/ 126607 w 897510"/>
                  <a:gd name="connsiteY4" fmla="*/ 200131 h 872500"/>
                  <a:gd name="connsiteX5" fmla="*/ 277316 w 897510"/>
                  <a:gd name="connsiteY5" fmla="*/ 174331 h 872500"/>
                  <a:gd name="connsiteX6" fmla="*/ 327972 w 897510"/>
                  <a:gd name="connsiteY6" fmla="*/ 60592 h 872500"/>
                  <a:gd name="connsiteX7" fmla="*/ 449734 w 897510"/>
                  <a:gd name="connsiteY7" fmla="*/ 86392 h 872500"/>
                  <a:gd name="connsiteX8" fmla="*/ 572598 w 897510"/>
                  <a:gd name="connsiteY8" fmla="*/ 2228 h 872500"/>
                  <a:gd name="connsiteX9" fmla="*/ 686023 w 897510"/>
                  <a:gd name="connsiteY9" fmla="*/ 71447 h 872500"/>
                  <a:gd name="connsiteX10" fmla="*/ 804010 w 897510"/>
                  <a:gd name="connsiteY10" fmla="*/ 47063 h 872500"/>
                  <a:gd name="connsiteX11" fmla="*/ 895411 w 897510"/>
                  <a:gd name="connsiteY11" fmla="*/ 114237 h 872500"/>
                  <a:gd name="connsiteX12" fmla="*/ 828866 w 897510"/>
                  <a:gd name="connsiteY12" fmla="*/ 251416 h 872500"/>
                  <a:gd name="connsiteX13" fmla="*/ 732903 w 897510"/>
                  <a:gd name="connsiteY13" fmla="*/ 478109 h 87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510" h="872500">
                    <a:moveTo>
                      <a:pt x="207782" y="872501"/>
                    </a:moveTo>
                    <a:cubicBezTo>
                      <a:pt x="58961" y="749322"/>
                      <a:pt x="114808" y="651472"/>
                      <a:pt x="54556" y="559442"/>
                    </a:cubicBezTo>
                    <a:cubicBezTo>
                      <a:pt x="29385" y="520899"/>
                      <a:pt x="-2235" y="481413"/>
                      <a:pt x="125" y="435476"/>
                    </a:cubicBezTo>
                    <a:cubicBezTo>
                      <a:pt x="2642" y="387967"/>
                      <a:pt x="48421" y="346907"/>
                      <a:pt x="96088" y="349896"/>
                    </a:cubicBezTo>
                    <a:cubicBezTo>
                      <a:pt x="75007" y="300027"/>
                      <a:pt x="87750" y="237730"/>
                      <a:pt x="126607" y="200131"/>
                    </a:cubicBezTo>
                    <a:cubicBezTo>
                      <a:pt x="165464" y="162375"/>
                      <a:pt x="228076" y="151678"/>
                      <a:pt x="277316" y="174331"/>
                    </a:cubicBezTo>
                    <a:cubicBezTo>
                      <a:pt x="265674" y="130912"/>
                      <a:pt x="288013" y="81043"/>
                      <a:pt x="327972" y="60592"/>
                    </a:cubicBezTo>
                    <a:cubicBezTo>
                      <a:pt x="367930" y="40141"/>
                      <a:pt x="421417" y="51468"/>
                      <a:pt x="449734" y="86392"/>
                    </a:cubicBezTo>
                    <a:cubicBezTo>
                      <a:pt x="485130" y="50524"/>
                      <a:pt x="523358" y="12925"/>
                      <a:pt x="572598" y="2228"/>
                    </a:cubicBezTo>
                    <a:cubicBezTo>
                      <a:pt x="621838" y="-8627"/>
                      <a:pt x="683192" y="21106"/>
                      <a:pt x="686023" y="71447"/>
                    </a:cubicBezTo>
                    <a:cubicBezTo>
                      <a:pt x="724094" y="57760"/>
                      <a:pt x="763580" y="43916"/>
                      <a:pt x="804010" y="47063"/>
                    </a:cubicBezTo>
                    <a:cubicBezTo>
                      <a:pt x="844283" y="50209"/>
                      <a:pt x="885972" y="74908"/>
                      <a:pt x="895411" y="114237"/>
                    </a:cubicBezTo>
                    <a:cubicBezTo>
                      <a:pt x="907682" y="165836"/>
                      <a:pt x="863633" y="211301"/>
                      <a:pt x="828866" y="251416"/>
                    </a:cubicBezTo>
                    <a:cubicBezTo>
                      <a:pt x="773963" y="314658"/>
                      <a:pt x="733847" y="394260"/>
                      <a:pt x="732903" y="478109"/>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7" name="Freeform: Shape 696">
                <a:extLst>
                  <a:ext uri="{FF2B5EF4-FFF2-40B4-BE49-F238E27FC236}">
                    <a16:creationId xmlns:a16="http://schemas.microsoft.com/office/drawing/2014/main" id="{E283D7DB-B20D-4028-A57A-5B0D727682E7}"/>
                  </a:ext>
                </a:extLst>
              </p:cNvPr>
              <p:cNvSpPr/>
              <p:nvPr/>
            </p:nvSpPr>
            <p:spPr>
              <a:xfrm>
                <a:off x="6556766" y="2083873"/>
                <a:ext cx="162358" cy="259881"/>
              </a:xfrm>
              <a:custGeom>
                <a:avLst/>
                <a:gdLst>
                  <a:gd name="connsiteX0" fmla="*/ 0 w 162358"/>
                  <a:gd name="connsiteY0" fmla="*/ 54741 h 259881"/>
                  <a:gd name="connsiteX1" fmla="*/ 109964 w 162358"/>
                  <a:gd name="connsiteY1" fmla="*/ 467 h 259881"/>
                  <a:gd name="connsiteX2" fmla="*/ 146776 w 162358"/>
                  <a:gd name="connsiteY2" fmla="*/ 9120 h 259881"/>
                  <a:gd name="connsiteX3" fmla="*/ 152754 w 162358"/>
                  <a:gd name="connsiteY3" fmla="*/ 55528 h 259881"/>
                  <a:gd name="connsiteX4" fmla="*/ 115785 w 162358"/>
                  <a:gd name="connsiteY4" fmla="*/ 144097 h 259881"/>
                  <a:gd name="connsiteX5" fmla="*/ 160777 w 162358"/>
                  <a:gd name="connsiteY5" fmla="*/ 171155 h 259881"/>
                  <a:gd name="connsiteX6" fmla="*/ 144888 w 162358"/>
                  <a:gd name="connsiteY6" fmla="*/ 225429 h 259881"/>
                  <a:gd name="connsiteX7" fmla="*/ 97379 w 162358"/>
                  <a:gd name="connsiteY7" fmla="*/ 259882 h 25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58" h="259881">
                    <a:moveTo>
                      <a:pt x="0" y="54741"/>
                    </a:moveTo>
                    <a:cubicBezTo>
                      <a:pt x="28474" y="24065"/>
                      <a:pt x="68275" y="4400"/>
                      <a:pt x="109964" y="467"/>
                    </a:cubicBezTo>
                    <a:cubicBezTo>
                      <a:pt x="123021" y="-791"/>
                      <a:pt x="137494" y="-5"/>
                      <a:pt x="146776" y="9120"/>
                    </a:cubicBezTo>
                    <a:cubicBezTo>
                      <a:pt x="158417" y="20604"/>
                      <a:pt x="156687" y="39639"/>
                      <a:pt x="152754" y="55528"/>
                    </a:cubicBezTo>
                    <a:cubicBezTo>
                      <a:pt x="145203" y="86677"/>
                      <a:pt x="132617" y="116724"/>
                      <a:pt x="115785" y="144097"/>
                    </a:cubicBezTo>
                    <a:cubicBezTo>
                      <a:pt x="134348" y="137490"/>
                      <a:pt x="155586" y="152120"/>
                      <a:pt x="160777" y="171155"/>
                    </a:cubicBezTo>
                    <a:cubicBezTo>
                      <a:pt x="165969" y="190033"/>
                      <a:pt x="157788" y="210642"/>
                      <a:pt x="144888" y="225429"/>
                    </a:cubicBezTo>
                    <a:cubicBezTo>
                      <a:pt x="131831" y="240217"/>
                      <a:pt x="114526" y="250128"/>
                      <a:pt x="97379" y="259882"/>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619">
              <a:extLst>
                <a:ext uri="{FF2B5EF4-FFF2-40B4-BE49-F238E27FC236}">
                  <a16:creationId xmlns:a16="http://schemas.microsoft.com/office/drawing/2014/main" id="{E02D3D28-1B3C-4741-AD7F-BE66D743BD23}"/>
                </a:ext>
              </a:extLst>
            </p:cNvPr>
            <p:cNvGrpSpPr/>
            <p:nvPr/>
          </p:nvGrpSpPr>
          <p:grpSpPr>
            <a:xfrm>
              <a:off x="5572157" y="1905289"/>
              <a:ext cx="1624947" cy="5007969"/>
              <a:chOff x="5572157" y="1905289"/>
              <a:chExt cx="1624947" cy="5007969"/>
            </a:xfrm>
          </p:grpSpPr>
          <p:grpSp>
            <p:nvGrpSpPr>
              <p:cNvPr id="699" name="Graphic 619">
                <a:extLst>
                  <a:ext uri="{FF2B5EF4-FFF2-40B4-BE49-F238E27FC236}">
                    <a16:creationId xmlns:a16="http://schemas.microsoft.com/office/drawing/2014/main" id="{E02D3D28-1B3C-4741-AD7F-BE66D743BD23}"/>
                  </a:ext>
                </a:extLst>
              </p:cNvPr>
              <p:cNvGrpSpPr/>
              <p:nvPr/>
            </p:nvGrpSpPr>
            <p:grpSpPr>
              <a:xfrm>
                <a:off x="5656013" y="3821209"/>
                <a:ext cx="1284766" cy="3092050"/>
                <a:chOff x="5656013" y="3821209"/>
                <a:chExt cx="1284766" cy="3092050"/>
              </a:xfrm>
              <a:solidFill>
                <a:srgbClr val="A0805D"/>
              </a:solidFill>
            </p:grpSpPr>
            <p:sp>
              <p:nvSpPr>
                <p:cNvPr id="700" name="Freeform: Shape 699">
                  <a:extLst>
                    <a:ext uri="{FF2B5EF4-FFF2-40B4-BE49-F238E27FC236}">
                      <a16:creationId xmlns:a16="http://schemas.microsoft.com/office/drawing/2014/main" id="{1B061262-C37D-45F2-B390-2EAA1D7CE3F0}"/>
                    </a:ext>
                  </a:extLst>
                </p:cNvPr>
                <p:cNvSpPr/>
                <p:nvPr/>
              </p:nvSpPr>
              <p:spPr>
                <a:xfrm>
                  <a:off x="5684191" y="4887477"/>
                  <a:ext cx="1106563" cy="94116"/>
                </a:xfrm>
                <a:custGeom>
                  <a:avLst/>
                  <a:gdLst>
                    <a:gd name="connsiteX0" fmla="*/ 18348 w 1106563"/>
                    <a:gd name="connsiteY0" fmla="*/ 38308 h 94116"/>
                    <a:gd name="connsiteX1" fmla="*/ 1081963 w 1106563"/>
                    <a:gd name="connsiteY1" fmla="*/ 90695 h 94116"/>
                    <a:gd name="connsiteX2" fmla="*/ 1081963 w 1106563"/>
                    <a:gd name="connsiteY2" fmla="*/ 39724 h 94116"/>
                    <a:gd name="connsiteX3" fmla="*/ 18348 w 1106563"/>
                    <a:gd name="connsiteY3" fmla="*/ 80 h 94116"/>
                    <a:gd name="connsiteX4" fmla="*/ 18348 w 1106563"/>
                    <a:gd name="connsiteY4" fmla="*/ 38308 h 94116"/>
                    <a:gd name="connsiteX5" fmla="*/ 18348 w 1106563"/>
                    <a:gd name="connsiteY5" fmla="*/ 3830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563" h="94116">
                      <a:moveTo>
                        <a:pt x="18348" y="38308"/>
                      </a:moveTo>
                      <a:cubicBezTo>
                        <a:pt x="369478" y="75749"/>
                        <a:pt x="728631" y="104224"/>
                        <a:pt x="1081963" y="90695"/>
                      </a:cubicBezTo>
                      <a:cubicBezTo>
                        <a:pt x="1114685" y="89436"/>
                        <a:pt x="1114842" y="40668"/>
                        <a:pt x="1081963" y="39724"/>
                      </a:cubicBezTo>
                      <a:cubicBezTo>
                        <a:pt x="726743" y="28869"/>
                        <a:pt x="373096" y="26510"/>
                        <a:pt x="18348" y="80"/>
                      </a:cubicBezTo>
                      <a:cubicBezTo>
                        <a:pt x="-6508" y="-1965"/>
                        <a:pt x="-5721" y="35634"/>
                        <a:pt x="18348" y="38308"/>
                      </a:cubicBezTo>
                      <a:lnTo>
                        <a:pt x="18348" y="3830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1" name="Freeform: Shape 700">
                  <a:extLst>
                    <a:ext uri="{FF2B5EF4-FFF2-40B4-BE49-F238E27FC236}">
                      <a16:creationId xmlns:a16="http://schemas.microsoft.com/office/drawing/2014/main" id="{10C62307-B29D-461D-81BD-750DB187AE4D}"/>
                    </a:ext>
                  </a:extLst>
                </p:cNvPr>
                <p:cNvSpPr/>
                <p:nvPr/>
              </p:nvSpPr>
              <p:spPr>
                <a:xfrm>
                  <a:off x="5671194" y="4258395"/>
                  <a:ext cx="1178948" cy="113704"/>
                </a:xfrm>
                <a:custGeom>
                  <a:avLst/>
                  <a:gdLst>
                    <a:gd name="connsiteX0" fmla="*/ 15928 w 1178948"/>
                    <a:gd name="connsiteY0" fmla="*/ 33248 h 113704"/>
                    <a:gd name="connsiteX1" fmla="*/ 1149864 w 1178948"/>
                    <a:gd name="connsiteY1" fmla="*/ 113165 h 113704"/>
                    <a:gd name="connsiteX2" fmla="*/ 1149864 w 1178948"/>
                    <a:gd name="connsiteY2" fmla="*/ 52913 h 113704"/>
                    <a:gd name="connsiteX3" fmla="*/ 15928 w 1178948"/>
                    <a:gd name="connsiteY3" fmla="*/ 55 h 113704"/>
                    <a:gd name="connsiteX4" fmla="*/ 15928 w 1178948"/>
                    <a:gd name="connsiteY4" fmla="*/ 33248 h 113704"/>
                    <a:gd name="connsiteX5" fmla="*/ 15928 w 1178948"/>
                    <a:gd name="connsiteY5" fmla="*/ 33248 h 11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948" h="113704">
                      <a:moveTo>
                        <a:pt x="15928" y="33248"/>
                      </a:moveTo>
                      <a:cubicBezTo>
                        <a:pt x="390656" y="66757"/>
                        <a:pt x="772934" y="119615"/>
                        <a:pt x="1149864" y="113165"/>
                      </a:cubicBezTo>
                      <a:cubicBezTo>
                        <a:pt x="1189193" y="112536"/>
                        <a:pt x="1188091" y="56216"/>
                        <a:pt x="1149864" y="52913"/>
                      </a:cubicBezTo>
                      <a:cubicBezTo>
                        <a:pt x="773563" y="20506"/>
                        <a:pt x="393015" y="28686"/>
                        <a:pt x="15928" y="55"/>
                      </a:cubicBezTo>
                      <a:cubicBezTo>
                        <a:pt x="-5467" y="-1519"/>
                        <a:pt x="-5152" y="31360"/>
                        <a:pt x="15928" y="33248"/>
                      </a:cubicBezTo>
                      <a:lnTo>
                        <a:pt x="15928" y="3324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701">
                  <a:extLst>
                    <a:ext uri="{FF2B5EF4-FFF2-40B4-BE49-F238E27FC236}">
                      <a16:creationId xmlns:a16="http://schemas.microsoft.com/office/drawing/2014/main" id="{EB19B763-D172-406D-81FD-835A6940ACD8}"/>
                    </a:ext>
                  </a:extLst>
                </p:cNvPr>
                <p:cNvSpPr/>
                <p:nvPr/>
              </p:nvSpPr>
              <p:spPr>
                <a:xfrm>
                  <a:off x="6755735" y="3821209"/>
                  <a:ext cx="185044" cy="3074032"/>
                </a:xfrm>
                <a:custGeom>
                  <a:avLst/>
                  <a:gdLst>
                    <a:gd name="connsiteX0" fmla="*/ 46445 w 185044"/>
                    <a:gd name="connsiteY0" fmla="*/ 20982 h 3074032"/>
                    <a:gd name="connsiteX1" fmla="*/ 3655 w 185044"/>
                    <a:gd name="connsiteY1" fmla="*/ 1548051 h 3074032"/>
                    <a:gd name="connsiteX2" fmla="*/ 35275 w 185044"/>
                    <a:gd name="connsiteY2" fmla="*/ 2291527 h 3074032"/>
                    <a:gd name="connsiteX3" fmla="*/ 103236 w 185044"/>
                    <a:gd name="connsiteY3" fmla="*/ 3044285 h 3074032"/>
                    <a:gd name="connsiteX4" fmla="*/ 185040 w 185044"/>
                    <a:gd name="connsiteY4" fmla="*/ 3033273 h 3074032"/>
                    <a:gd name="connsiteX5" fmla="*/ 128721 w 185044"/>
                    <a:gd name="connsiteY5" fmla="*/ 2291685 h 3074032"/>
                    <a:gd name="connsiteX6" fmla="*/ 93168 w 185044"/>
                    <a:gd name="connsiteY6" fmla="*/ 1528701 h 3074032"/>
                    <a:gd name="connsiteX7" fmla="*/ 90021 w 185044"/>
                    <a:gd name="connsiteY7" fmla="*/ 21140 h 3074032"/>
                    <a:gd name="connsiteX8" fmla="*/ 46445 w 185044"/>
                    <a:gd name="connsiteY8" fmla="*/ 20982 h 3074032"/>
                    <a:gd name="connsiteX9" fmla="*/ 46445 w 185044"/>
                    <a:gd name="connsiteY9" fmla="*/ 20982 h 30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44" h="3074032">
                      <a:moveTo>
                        <a:pt x="46445" y="20982"/>
                      </a:moveTo>
                      <a:cubicBezTo>
                        <a:pt x="8689" y="530687"/>
                        <a:pt x="-7986" y="1036930"/>
                        <a:pt x="3655" y="1548051"/>
                      </a:cubicBezTo>
                      <a:cubicBezTo>
                        <a:pt x="9318" y="1796138"/>
                        <a:pt x="20802" y="2043911"/>
                        <a:pt x="35275" y="2291527"/>
                      </a:cubicBezTo>
                      <a:cubicBezTo>
                        <a:pt x="49749" y="2539772"/>
                        <a:pt x="53052" y="2800130"/>
                        <a:pt x="103236" y="3044285"/>
                      </a:cubicBezTo>
                      <a:cubicBezTo>
                        <a:pt x="112832" y="3090851"/>
                        <a:pt x="184883" y="3079366"/>
                        <a:pt x="185040" y="3033273"/>
                      </a:cubicBezTo>
                      <a:cubicBezTo>
                        <a:pt x="185512" y="2787073"/>
                        <a:pt x="145711" y="2537255"/>
                        <a:pt x="128721" y="2291685"/>
                      </a:cubicBezTo>
                      <a:cubicBezTo>
                        <a:pt x="111259" y="2037619"/>
                        <a:pt x="100247" y="1783239"/>
                        <a:pt x="93168" y="1528701"/>
                      </a:cubicBezTo>
                      <a:cubicBezTo>
                        <a:pt x="79167" y="1027334"/>
                        <a:pt x="76335" y="522507"/>
                        <a:pt x="90021" y="21140"/>
                      </a:cubicBezTo>
                      <a:cubicBezTo>
                        <a:pt x="90808" y="-7335"/>
                        <a:pt x="48490" y="-6705"/>
                        <a:pt x="46445" y="20982"/>
                      </a:cubicBezTo>
                      <a:lnTo>
                        <a:pt x="46445" y="20982"/>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3" name="Freeform: Shape 702">
                  <a:extLst>
                    <a:ext uri="{FF2B5EF4-FFF2-40B4-BE49-F238E27FC236}">
                      <a16:creationId xmlns:a16="http://schemas.microsoft.com/office/drawing/2014/main" id="{D68A41F7-1B22-418D-BA64-F0213DC89431}"/>
                    </a:ext>
                  </a:extLst>
                </p:cNvPr>
                <p:cNvSpPr/>
                <p:nvPr/>
              </p:nvSpPr>
              <p:spPr>
                <a:xfrm>
                  <a:off x="5656433" y="3864766"/>
                  <a:ext cx="84528" cy="3048492"/>
                </a:xfrm>
                <a:custGeom>
                  <a:avLst/>
                  <a:gdLst>
                    <a:gd name="connsiteX0" fmla="*/ 21408 w 84528"/>
                    <a:gd name="connsiteY0" fmla="*/ 20058 h 3048492"/>
                    <a:gd name="connsiteX1" fmla="*/ 2687 w 84528"/>
                    <a:gd name="connsiteY1" fmla="*/ 769040 h 3048492"/>
                    <a:gd name="connsiteX2" fmla="*/ 2844 w 84528"/>
                    <a:gd name="connsiteY2" fmla="*/ 1518023 h 3048492"/>
                    <a:gd name="connsiteX3" fmla="*/ 3474 w 84528"/>
                    <a:gd name="connsiteY3" fmla="*/ 2247340 h 3048492"/>
                    <a:gd name="connsiteX4" fmla="*/ 8665 w 84528"/>
                    <a:gd name="connsiteY4" fmla="*/ 3015988 h 3048492"/>
                    <a:gd name="connsiteX5" fmla="*/ 75996 w 84528"/>
                    <a:gd name="connsiteY5" fmla="*/ 3015988 h 3048492"/>
                    <a:gd name="connsiteX6" fmla="*/ 81188 w 84528"/>
                    <a:gd name="connsiteY6" fmla="*/ 2267005 h 3048492"/>
                    <a:gd name="connsiteX7" fmla="*/ 81817 w 84528"/>
                    <a:gd name="connsiteY7" fmla="*/ 1518023 h 3048492"/>
                    <a:gd name="connsiteX8" fmla="*/ 81974 w 84528"/>
                    <a:gd name="connsiteY8" fmla="*/ 788705 h 3048492"/>
                    <a:gd name="connsiteX9" fmla="*/ 63096 w 84528"/>
                    <a:gd name="connsiteY9" fmla="*/ 20058 h 3048492"/>
                    <a:gd name="connsiteX10" fmla="*/ 21408 w 84528"/>
                    <a:gd name="connsiteY10" fmla="*/ 20058 h 3048492"/>
                    <a:gd name="connsiteX11" fmla="*/ 21408 w 84528"/>
                    <a:gd name="connsiteY11" fmla="*/ 20058 h 30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28" h="3048492">
                      <a:moveTo>
                        <a:pt x="21408" y="20058"/>
                      </a:moveTo>
                      <a:cubicBezTo>
                        <a:pt x="-4392" y="268460"/>
                        <a:pt x="2687" y="519537"/>
                        <a:pt x="2687" y="769040"/>
                      </a:cubicBezTo>
                      <a:cubicBezTo>
                        <a:pt x="2687" y="1018701"/>
                        <a:pt x="2530" y="1268362"/>
                        <a:pt x="2844" y="1518023"/>
                      </a:cubicBezTo>
                      <a:cubicBezTo>
                        <a:pt x="3002" y="1761076"/>
                        <a:pt x="3316" y="2004130"/>
                        <a:pt x="3474" y="2247340"/>
                      </a:cubicBezTo>
                      <a:cubicBezTo>
                        <a:pt x="3631" y="2502665"/>
                        <a:pt x="-7224" y="2761135"/>
                        <a:pt x="8665" y="3015988"/>
                      </a:cubicBezTo>
                      <a:cubicBezTo>
                        <a:pt x="11339" y="3059249"/>
                        <a:pt x="73322" y="3059406"/>
                        <a:pt x="75996" y="3015988"/>
                      </a:cubicBezTo>
                      <a:cubicBezTo>
                        <a:pt x="91571" y="2767585"/>
                        <a:pt x="81030" y="2515879"/>
                        <a:pt x="81188" y="2267005"/>
                      </a:cubicBezTo>
                      <a:cubicBezTo>
                        <a:pt x="81345" y="2017344"/>
                        <a:pt x="81660" y="1767683"/>
                        <a:pt x="81817" y="1518023"/>
                      </a:cubicBezTo>
                      <a:cubicBezTo>
                        <a:pt x="81974" y="1274969"/>
                        <a:pt x="81974" y="1031916"/>
                        <a:pt x="81974" y="788705"/>
                      </a:cubicBezTo>
                      <a:cubicBezTo>
                        <a:pt x="81974" y="532751"/>
                        <a:pt x="89683" y="274910"/>
                        <a:pt x="63096" y="20058"/>
                      </a:cubicBezTo>
                      <a:cubicBezTo>
                        <a:pt x="60265" y="-6686"/>
                        <a:pt x="24082" y="-6686"/>
                        <a:pt x="21408" y="20058"/>
                      </a:cubicBezTo>
                      <a:lnTo>
                        <a:pt x="21408" y="2005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Freeform: Shape 703">
                  <a:extLst>
                    <a:ext uri="{FF2B5EF4-FFF2-40B4-BE49-F238E27FC236}">
                      <a16:creationId xmlns:a16="http://schemas.microsoft.com/office/drawing/2014/main" id="{0B6B0643-AF18-4F5E-9B06-E81E5E24B256}"/>
                    </a:ext>
                  </a:extLst>
                </p:cNvPr>
                <p:cNvSpPr/>
                <p:nvPr/>
              </p:nvSpPr>
              <p:spPr>
                <a:xfrm>
                  <a:off x="5680948" y="5503448"/>
                  <a:ext cx="1142942" cy="65162"/>
                </a:xfrm>
                <a:custGeom>
                  <a:avLst/>
                  <a:gdLst>
                    <a:gd name="connsiteX0" fmla="*/ 16400 w 1142942"/>
                    <a:gd name="connsiteY0" fmla="*/ 34140 h 65162"/>
                    <a:gd name="connsiteX1" fmla="*/ 589818 w 1142942"/>
                    <a:gd name="connsiteY1" fmla="*/ 49557 h 65162"/>
                    <a:gd name="connsiteX2" fmla="*/ 1132559 w 1142942"/>
                    <a:gd name="connsiteY2" fmla="*/ 53018 h 65162"/>
                    <a:gd name="connsiteX3" fmla="*/ 1132559 w 1142942"/>
                    <a:gd name="connsiteY3" fmla="*/ 25015 h 65162"/>
                    <a:gd name="connsiteX4" fmla="*/ 589818 w 1142942"/>
                    <a:gd name="connsiteY4" fmla="*/ 7239 h 65162"/>
                    <a:gd name="connsiteX5" fmla="*/ 16400 w 1142942"/>
                    <a:gd name="connsiteY5" fmla="*/ 2 h 65162"/>
                    <a:gd name="connsiteX6" fmla="*/ 16400 w 1142942"/>
                    <a:gd name="connsiteY6" fmla="*/ 34140 h 65162"/>
                    <a:gd name="connsiteX7" fmla="*/ 16400 w 1142942"/>
                    <a:gd name="connsiteY7" fmla="*/ 34140 h 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942" h="65162">
                      <a:moveTo>
                        <a:pt x="16400" y="34140"/>
                      </a:moveTo>
                      <a:cubicBezTo>
                        <a:pt x="207539" y="37915"/>
                        <a:pt x="398679" y="45624"/>
                        <a:pt x="589818" y="49557"/>
                      </a:cubicBezTo>
                      <a:cubicBezTo>
                        <a:pt x="765383" y="53175"/>
                        <a:pt x="959196" y="80548"/>
                        <a:pt x="1132559" y="53018"/>
                      </a:cubicBezTo>
                      <a:cubicBezTo>
                        <a:pt x="1146717" y="50815"/>
                        <a:pt x="1146088" y="27847"/>
                        <a:pt x="1132559" y="25015"/>
                      </a:cubicBezTo>
                      <a:cubicBezTo>
                        <a:pt x="960455" y="-9280"/>
                        <a:pt x="765383" y="10542"/>
                        <a:pt x="589818" y="7239"/>
                      </a:cubicBezTo>
                      <a:cubicBezTo>
                        <a:pt x="398679" y="3620"/>
                        <a:pt x="207539" y="3778"/>
                        <a:pt x="16400" y="2"/>
                      </a:cubicBezTo>
                      <a:cubicBezTo>
                        <a:pt x="-5467" y="-313"/>
                        <a:pt x="-5467" y="33668"/>
                        <a:pt x="16400" y="34140"/>
                      </a:cubicBezTo>
                      <a:lnTo>
                        <a:pt x="16400" y="34140"/>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Freeform: Shape 704">
                  <a:extLst>
                    <a:ext uri="{FF2B5EF4-FFF2-40B4-BE49-F238E27FC236}">
                      <a16:creationId xmlns:a16="http://schemas.microsoft.com/office/drawing/2014/main" id="{5B97CC9C-DD3D-43CF-9D72-6D7F94FBCD4F}"/>
                    </a:ext>
                  </a:extLst>
                </p:cNvPr>
                <p:cNvSpPr/>
                <p:nvPr/>
              </p:nvSpPr>
              <p:spPr>
                <a:xfrm>
                  <a:off x="5656013" y="6035177"/>
                  <a:ext cx="1191712" cy="90002"/>
                </a:xfrm>
                <a:custGeom>
                  <a:avLst/>
                  <a:gdLst>
                    <a:gd name="connsiteX0" fmla="*/ 22772 w 1191712"/>
                    <a:gd name="connsiteY0" fmla="*/ 47039 h 90002"/>
                    <a:gd name="connsiteX1" fmla="*/ 613494 w 1191712"/>
                    <a:gd name="connsiteY1" fmla="*/ 71580 h 90002"/>
                    <a:gd name="connsiteX2" fmla="*/ 1172124 w 1191712"/>
                    <a:gd name="connsiteY2" fmla="*/ 77558 h 90002"/>
                    <a:gd name="connsiteX3" fmla="*/ 1172124 w 1191712"/>
                    <a:gd name="connsiteY3" fmla="*/ 24857 h 90002"/>
                    <a:gd name="connsiteX4" fmla="*/ 613494 w 1191712"/>
                    <a:gd name="connsiteY4" fmla="*/ 4092 h 90002"/>
                    <a:gd name="connsiteX5" fmla="*/ 22772 w 1191712"/>
                    <a:gd name="connsiteY5" fmla="*/ 2 h 90002"/>
                    <a:gd name="connsiteX6" fmla="*/ 22772 w 1191712"/>
                    <a:gd name="connsiteY6" fmla="*/ 47039 h 90002"/>
                    <a:gd name="connsiteX7" fmla="*/ 22772 w 1191712"/>
                    <a:gd name="connsiteY7" fmla="*/ 47039 h 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712" h="90002">
                      <a:moveTo>
                        <a:pt x="22772" y="47039"/>
                      </a:moveTo>
                      <a:cubicBezTo>
                        <a:pt x="219732" y="55691"/>
                        <a:pt x="416534" y="64973"/>
                        <a:pt x="613494" y="71580"/>
                      </a:cubicBezTo>
                      <a:cubicBezTo>
                        <a:pt x="794250" y="77558"/>
                        <a:pt x="993727" y="106033"/>
                        <a:pt x="1172124" y="77558"/>
                      </a:cubicBezTo>
                      <a:cubicBezTo>
                        <a:pt x="1198868" y="73311"/>
                        <a:pt x="1197609" y="30206"/>
                        <a:pt x="1172124" y="24857"/>
                      </a:cubicBezTo>
                      <a:cubicBezTo>
                        <a:pt x="995772" y="-12269"/>
                        <a:pt x="793778" y="6924"/>
                        <a:pt x="613494" y="4092"/>
                      </a:cubicBezTo>
                      <a:cubicBezTo>
                        <a:pt x="416534" y="945"/>
                        <a:pt x="219732" y="788"/>
                        <a:pt x="22772" y="2"/>
                      </a:cubicBezTo>
                      <a:cubicBezTo>
                        <a:pt x="-7748" y="-313"/>
                        <a:pt x="-7433" y="45623"/>
                        <a:pt x="22772" y="47039"/>
                      </a:cubicBezTo>
                      <a:lnTo>
                        <a:pt x="22772" y="47039"/>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Freeform: Shape 705">
                  <a:extLst>
                    <a:ext uri="{FF2B5EF4-FFF2-40B4-BE49-F238E27FC236}">
                      <a16:creationId xmlns:a16="http://schemas.microsoft.com/office/drawing/2014/main" id="{800402A1-0D0E-4528-9A56-BAD955DC9C32}"/>
                    </a:ext>
                  </a:extLst>
                </p:cNvPr>
                <p:cNvSpPr/>
                <p:nvPr/>
              </p:nvSpPr>
              <p:spPr>
                <a:xfrm>
                  <a:off x="5666475" y="6620855"/>
                  <a:ext cx="1185070" cy="99611"/>
                </a:xfrm>
                <a:custGeom>
                  <a:avLst/>
                  <a:gdLst>
                    <a:gd name="connsiteX0" fmla="*/ 27727 w 1185070"/>
                    <a:gd name="connsiteY0" fmla="*/ 57589 h 99611"/>
                    <a:gd name="connsiteX1" fmla="*/ 614516 w 1185070"/>
                    <a:gd name="connsiteY1" fmla="*/ 83546 h 99611"/>
                    <a:gd name="connsiteX2" fmla="*/ 888404 w 1185070"/>
                    <a:gd name="connsiteY2" fmla="*/ 92671 h 99611"/>
                    <a:gd name="connsiteX3" fmla="*/ 1168427 w 1185070"/>
                    <a:gd name="connsiteY3" fmla="*/ 86063 h 99611"/>
                    <a:gd name="connsiteX4" fmla="*/ 1168427 w 1185070"/>
                    <a:gd name="connsiteY4" fmla="*/ 40914 h 99611"/>
                    <a:gd name="connsiteX5" fmla="*/ 888404 w 1185070"/>
                    <a:gd name="connsiteY5" fmla="*/ 17474 h 99611"/>
                    <a:gd name="connsiteX6" fmla="*/ 614516 w 1185070"/>
                    <a:gd name="connsiteY6" fmla="*/ 9923 h 99611"/>
                    <a:gd name="connsiteX7" fmla="*/ 27727 w 1185070"/>
                    <a:gd name="connsiteY7" fmla="*/ 12 h 99611"/>
                    <a:gd name="connsiteX8" fmla="*/ 27727 w 1185070"/>
                    <a:gd name="connsiteY8" fmla="*/ 57589 h 99611"/>
                    <a:gd name="connsiteX9" fmla="*/ 27727 w 1185070"/>
                    <a:gd name="connsiteY9" fmla="*/ 57589 h 9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070" h="99611">
                      <a:moveTo>
                        <a:pt x="27727" y="57589"/>
                      </a:moveTo>
                      <a:cubicBezTo>
                        <a:pt x="223428" y="63567"/>
                        <a:pt x="418815" y="75681"/>
                        <a:pt x="614516" y="83546"/>
                      </a:cubicBezTo>
                      <a:cubicBezTo>
                        <a:pt x="705760" y="87165"/>
                        <a:pt x="797003" y="89996"/>
                        <a:pt x="888404" y="92671"/>
                      </a:cubicBezTo>
                      <a:cubicBezTo>
                        <a:pt x="979962" y="95345"/>
                        <a:pt x="1079386" y="110133"/>
                        <a:pt x="1168427" y="86063"/>
                      </a:cubicBezTo>
                      <a:cubicBezTo>
                        <a:pt x="1191552" y="79771"/>
                        <a:pt x="1189664" y="48150"/>
                        <a:pt x="1168427" y="40914"/>
                      </a:cubicBezTo>
                      <a:cubicBezTo>
                        <a:pt x="1080959" y="11338"/>
                        <a:pt x="979962" y="20305"/>
                        <a:pt x="888404" y="17474"/>
                      </a:cubicBezTo>
                      <a:cubicBezTo>
                        <a:pt x="797160" y="14642"/>
                        <a:pt x="705917" y="11810"/>
                        <a:pt x="614516" y="9923"/>
                      </a:cubicBezTo>
                      <a:cubicBezTo>
                        <a:pt x="418972" y="5833"/>
                        <a:pt x="223271" y="5990"/>
                        <a:pt x="27727" y="12"/>
                      </a:cubicBezTo>
                      <a:cubicBezTo>
                        <a:pt x="-9242" y="-932"/>
                        <a:pt x="-9242" y="56488"/>
                        <a:pt x="27727" y="57589"/>
                      </a:cubicBezTo>
                      <a:lnTo>
                        <a:pt x="27727" y="57589"/>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07" name="Graphic 619">
                <a:extLst>
                  <a:ext uri="{FF2B5EF4-FFF2-40B4-BE49-F238E27FC236}">
                    <a16:creationId xmlns:a16="http://schemas.microsoft.com/office/drawing/2014/main" id="{E02D3D28-1B3C-4741-AD7F-BE66D743BD23}"/>
                  </a:ext>
                </a:extLst>
              </p:cNvPr>
              <p:cNvGrpSpPr/>
              <p:nvPr/>
            </p:nvGrpSpPr>
            <p:grpSpPr>
              <a:xfrm>
                <a:off x="5853769" y="3691639"/>
                <a:ext cx="852762" cy="1818715"/>
                <a:chOff x="5853769" y="3691639"/>
                <a:chExt cx="852762" cy="1818715"/>
              </a:xfrm>
            </p:grpSpPr>
            <p:grpSp>
              <p:nvGrpSpPr>
                <p:cNvPr id="708" name="Graphic 619">
                  <a:extLst>
                    <a:ext uri="{FF2B5EF4-FFF2-40B4-BE49-F238E27FC236}">
                      <a16:creationId xmlns:a16="http://schemas.microsoft.com/office/drawing/2014/main" id="{E02D3D28-1B3C-4741-AD7F-BE66D743BD23}"/>
                    </a:ext>
                  </a:extLst>
                </p:cNvPr>
                <p:cNvGrpSpPr/>
                <p:nvPr/>
              </p:nvGrpSpPr>
              <p:grpSpPr>
                <a:xfrm>
                  <a:off x="5855136" y="3691639"/>
                  <a:ext cx="851395" cy="1564824"/>
                  <a:chOff x="5855136" y="3691639"/>
                  <a:chExt cx="851395" cy="1564824"/>
                </a:xfrm>
              </p:grpSpPr>
              <p:sp>
                <p:nvSpPr>
                  <p:cNvPr id="709" name="Freeform: Shape 708">
                    <a:extLst>
                      <a:ext uri="{FF2B5EF4-FFF2-40B4-BE49-F238E27FC236}">
                        <a16:creationId xmlns:a16="http://schemas.microsoft.com/office/drawing/2014/main" id="{239AAF33-71A3-4B1A-97C8-27B112794311}"/>
                      </a:ext>
                    </a:extLst>
                  </p:cNvPr>
                  <p:cNvSpPr/>
                  <p:nvPr/>
                </p:nvSpPr>
                <p:spPr>
                  <a:xfrm>
                    <a:off x="6205165" y="3691639"/>
                    <a:ext cx="501366" cy="1564824"/>
                  </a:xfrm>
                  <a:custGeom>
                    <a:avLst/>
                    <a:gdLst>
                      <a:gd name="connsiteX0" fmla="*/ 177453 w 501366"/>
                      <a:gd name="connsiteY0" fmla="*/ 0 h 1564824"/>
                      <a:gd name="connsiteX1" fmla="*/ 0 w 501366"/>
                      <a:gd name="connsiteY1" fmla="*/ 1550037 h 1564824"/>
                      <a:gd name="connsiteX2" fmla="*/ 263819 w 501366"/>
                      <a:gd name="connsiteY2" fmla="*/ 1564824 h 1564824"/>
                      <a:gd name="connsiteX3" fmla="*/ 441901 w 501366"/>
                      <a:gd name="connsiteY3" fmla="*/ 661043 h 1564824"/>
                      <a:gd name="connsiteX4" fmla="*/ 501367 w 501366"/>
                      <a:gd name="connsiteY4" fmla="*/ 265392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66" h="1564824">
                        <a:moveTo>
                          <a:pt x="177453" y="0"/>
                        </a:moveTo>
                        <a:lnTo>
                          <a:pt x="0" y="1550037"/>
                        </a:lnTo>
                        <a:lnTo>
                          <a:pt x="263819" y="1564824"/>
                        </a:lnTo>
                        <a:lnTo>
                          <a:pt x="441901" y="661043"/>
                        </a:lnTo>
                        <a:lnTo>
                          <a:pt x="501367" y="265392"/>
                        </a:lnTo>
                        <a:close/>
                      </a:path>
                    </a:pathLst>
                  </a:custGeom>
                  <a:solidFill>
                    <a:srgbClr val="8FA5E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0" name="Freeform: Shape 709">
                    <a:extLst>
                      <a:ext uri="{FF2B5EF4-FFF2-40B4-BE49-F238E27FC236}">
                        <a16:creationId xmlns:a16="http://schemas.microsoft.com/office/drawing/2014/main" id="{13AAF787-AD56-4368-A600-FEB2DA8B4376}"/>
                      </a:ext>
                    </a:extLst>
                  </p:cNvPr>
                  <p:cNvSpPr/>
                  <p:nvPr/>
                </p:nvSpPr>
                <p:spPr>
                  <a:xfrm>
                    <a:off x="6211615" y="5156396"/>
                    <a:ext cx="274202" cy="28649"/>
                  </a:xfrm>
                  <a:custGeom>
                    <a:avLst/>
                    <a:gdLst>
                      <a:gd name="connsiteX0" fmla="*/ 2360 w 274202"/>
                      <a:gd name="connsiteY0" fmla="*/ 5048 h 28649"/>
                      <a:gd name="connsiteX1" fmla="*/ 271842 w 274202"/>
                      <a:gd name="connsiteY1" fmla="*/ 28646 h 28649"/>
                      <a:gd name="connsiteX2" fmla="*/ 271842 w 274202"/>
                      <a:gd name="connsiteY2" fmla="*/ 23612 h 28649"/>
                      <a:gd name="connsiteX3" fmla="*/ 2360 w 274202"/>
                      <a:gd name="connsiteY3" fmla="*/ 14 h 28649"/>
                      <a:gd name="connsiteX4" fmla="*/ 2360 w 274202"/>
                      <a:gd name="connsiteY4" fmla="*/ 5048 h 28649"/>
                      <a:gd name="connsiteX5" fmla="*/ 2360 w 274202"/>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02" h="28649">
                        <a:moveTo>
                          <a:pt x="2360" y="5048"/>
                        </a:moveTo>
                        <a:cubicBezTo>
                          <a:pt x="92187" y="13386"/>
                          <a:pt x="181543" y="25814"/>
                          <a:pt x="271842" y="28646"/>
                        </a:cubicBezTo>
                        <a:cubicBezTo>
                          <a:pt x="274989" y="28803"/>
                          <a:pt x="274989" y="23769"/>
                          <a:pt x="271842" y="23612"/>
                        </a:cubicBezTo>
                        <a:cubicBezTo>
                          <a:pt x="181543" y="20780"/>
                          <a:pt x="92187" y="8352"/>
                          <a:pt x="2360" y="14"/>
                        </a:cubicBezTo>
                        <a:cubicBezTo>
                          <a:pt x="-787" y="-300"/>
                          <a:pt x="-787" y="4734"/>
                          <a:pt x="2360" y="5048"/>
                        </a:cubicBezTo>
                        <a:lnTo>
                          <a:pt x="2360" y="504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710">
                    <a:extLst>
                      <a:ext uri="{FF2B5EF4-FFF2-40B4-BE49-F238E27FC236}">
                        <a16:creationId xmlns:a16="http://schemas.microsoft.com/office/drawing/2014/main" id="{35AF53EC-01B0-4EE7-AC28-74E74A5316AA}"/>
                      </a:ext>
                    </a:extLst>
                  </p:cNvPr>
                  <p:cNvSpPr/>
                  <p:nvPr/>
                </p:nvSpPr>
                <p:spPr>
                  <a:xfrm>
                    <a:off x="6455399" y="4352118"/>
                    <a:ext cx="163720" cy="831982"/>
                  </a:xfrm>
                  <a:custGeom>
                    <a:avLst/>
                    <a:gdLst>
                      <a:gd name="connsiteX0" fmla="*/ 4933 w 163720"/>
                      <a:gd name="connsiteY0" fmla="*/ 830092 h 831982"/>
                      <a:gd name="connsiteX1" fmla="*/ 163665 w 163720"/>
                      <a:gd name="connsiteY1" fmla="*/ 3081 h 831982"/>
                      <a:gd name="connsiteX2" fmla="*/ 158788 w 163720"/>
                      <a:gd name="connsiteY2" fmla="*/ 1822 h 831982"/>
                      <a:gd name="connsiteX3" fmla="*/ 56 w 163720"/>
                      <a:gd name="connsiteY3" fmla="*/ 828834 h 831982"/>
                      <a:gd name="connsiteX4" fmla="*/ 4933 w 163720"/>
                      <a:gd name="connsiteY4" fmla="*/ 830092 h 831982"/>
                      <a:gd name="connsiteX5" fmla="*/ 4933 w 163720"/>
                      <a:gd name="connsiteY5" fmla="*/ 830092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20" h="831982">
                        <a:moveTo>
                          <a:pt x="4933" y="830092"/>
                        </a:moveTo>
                        <a:cubicBezTo>
                          <a:pt x="57791" y="554474"/>
                          <a:pt x="110806" y="278856"/>
                          <a:pt x="163665" y="3081"/>
                        </a:cubicBezTo>
                        <a:cubicBezTo>
                          <a:pt x="164294" y="-65"/>
                          <a:pt x="159417" y="-1324"/>
                          <a:pt x="158788" y="1822"/>
                        </a:cubicBezTo>
                        <a:cubicBezTo>
                          <a:pt x="105930" y="277440"/>
                          <a:pt x="52914" y="553059"/>
                          <a:pt x="56" y="828834"/>
                        </a:cubicBezTo>
                        <a:cubicBezTo>
                          <a:pt x="-573" y="831980"/>
                          <a:pt x="4303" y="833396"/>
                          <a:pt x="4933" y="830092"/>
                        </a:cubicBezTo>
                        <a:lnTo>
                          <a:pt x="4933" y="830092"/>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711">
                    <a:extLst>
                      <a:ext uri="{FF2B5EF4-FFF2-40B4-BE49-F238E27FC236}">
                        <a16:creationId xmlns:a16="http://schemas.microsoft.com/office/drawing/2014/main" id="{7B90F366-C49D-4A2B-8D70-493DF18E3761}"/>
                      </a:ext>
                    </a:extLst>
                  </p:cNvPr>
                  <p:cNvSpPr/>
                  <p:nvPr/>
                </p:nvSpPr>
                <p:spPr>
                  <a:xfrm>
                    <a:off x="5855136" y="3691639"/>
                    <a:ext cx="577979" cy="1564824"/>
                  </a:xfrm>
                  <a:custGeom>
                    <a:avLst/>
                    <a:gdLst>
                      <a:gd name="connsiteX0" fmla="*/ 177453 w 577979"/>
                      <a:gd name="connsiteY0" fmla="*/ 0 h 1564824"/>
                      <a:gd name="connsiteX1" fmla="*/ 0 w 577979"/>
                      <a:gd name="connsiteY1" fmla="*/ 1550037 h 1564824"/>
                      <a:gd name="connsiteX2" fmla="*/ 263819 w 577979"/>
                      <a:gd name="connsiteY2" fmla="*/ 1564824 h 1564824"/>
                      <a:gd name="connsiteX3" fmla="*/ 441901 w 577979"/>
                      <a:gd name="connsiteY3" fmla="*/ 661043 h 1564824"/>
                      <a:gd name="connsiteX4" fmla="*/ 577980 w 577979"/>
                      <a:gd name="connsiteY4" fmla="*/ 142371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79" h="1564824">
                        <a:moveTo>
                          <a:pt x="177453" y="0"/>
                        </a:moveTo>
                        <a:lnTo>
                          <a:pt x="0" y="1550037"/>
                        </a:lnTo>
                        <a:lnTo>
                          <a:pt x="263819" y="1564824"/>
                        </a:lnTo>
                        <a:lnTo>
                          <a:pt x="441901" y="661043"/>
                        </a:lnTo>
                        <a:lnTo>
                          <a:pt x="577980" y="142371"/>
                        </a:lnTo>
                        <a:close/>
                      </a:path>
                    </a:pathLst>
                  </a:custGeom>
                  <a:solidFill>
                    <a:srgbClr val="8FA5E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12">
                    <a:extLst>
                      <a:ext uri="{FF2B5EF4-FFF2-40B4-BE49-F238E27FC236}">
                        <a16:creationId xmlns:a16="http://schemas.microsoft.com/office/drawing/2014/main" id="{528110E6-E45F-4690-AC7C-A6CB31204CFC}"/>
                      </a:ext>
                    </a:extLst>
                  </p:cNvPr>
                  <p:cNvSpPr/>
                  <p:nvPr/>
                </p:nvSpPr>
                <p:spPr>
                  <a:xfrm>
                    <a:off x="5861626" y="5156396"/>
                    <a:ext cx="274320" cy="28649"/>
                  </a:xfrm>
                  <a:custGeom>
                    <a:avLst/>
                    <a:gdLst>
                      <a:gd name="connsiteX0" fmla="*/ 2478 w 274320"/>
                      <a:gd name="connsiteY0" fmla="*/ 5048 h 28649"/>
                      <a:gd name="connsiteX1" fmla="*/ 271960 w 274320"/>
                      <a:gd name="connsiteY1" fmla="*/ 28646 h 28649"/>
                      <a:gd name="connsiteX2" fmla="*/ 271960 w 274320"/>
                      <a:gd name="connsiteY2" fmla="*/ 23612 h 28649"/>
                      <a:gd name="connsiteX3" fmla="*/ 2478 w 274320"/>
                      <a:gd name="connsiteY3" fmla="*/ 14 h 28649"/>
                      <a:gd name="connsiteX4" fmla="*/ 2478 w 274320"/>
                      <a:gd name="connsiteY4" fmla="*/ 5048 h 28649"/>
                      <a:gd name="connsiteX5" fmla="*/ 2478 w 274320"/>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 h="28649">
                        <a:moveTo>
                          <a:pt x="2478" y="5048"/>
                        </a:moveTo>
                        <a:cubicBezTo>
                          <a:pt x="92305" y="13386"/>
                          <a:pt x="181661" y="25814"/>
                          <a:pt x="271960" y="28646"/>
                        </a:cubicBezTo>
                        <a:cubicBezTo>
                          <a:pt x="275107" y="28803"/>
                          <a:pt x="275107" y="23769"/>
                          <a:pt x="271960" y="23612"/>
                        </a:cubicBezTo>
                        <a:cubicBezTo>
                          <a:pt x="181661" y="20780"/>
                          <a:pt x="92305" y="8352"/>
                          <a:pt x="2478" y="14"/>
                        </a:cubicBezTo>
                        <a:cubicBezTo>
                          <a:pt x="-826" y="-300"/>
                          <a:pt x="-826" y="4734"/>
                          <a:pt x="2478" y="5048"/>
                        </a:cubicBezTo>
                        <a:lnTo>
                          <a:pt x="2478" y="504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713">
                    <a:extLst>
                      <a:ext uri="{FF2B5EF4-FFF2-40B4-BE49-F238E27FC236}">
                        <a16:creationId xmlns:a16="http://schemas.microsoft.com/office/drawing/2014/main" id="{26DCC276-7326-4A3D-959F-2356E273B7CA}"/>
                      </a:ext>
                    </a:extLst>
                  </p:cNvPr>
                  <p:cNvSpPr/>
                  <p:nvPr/>
                </p:nvSpPr>
                <p:spPr>
                  <a:xfrm>
                    <a:off x="6105393" y="4245772"/>
                    <a:ext cx="184148" cy="938328"/>
                  </a:xfrm>
                  <a:custGeom>
                    <a:avLst/>
                    <a:gdLst>
                      <a:gd name="connsiteX0" fmla="*/ 4910 w 184148"/>
                      <a:gd name="connsiteY0" fmla="*/ 936438 h 938328"/>
                      <a:gd name="connsiteX1" fmla="*/ 184093 w 184148"/>
                      <a:gd name="connsiteY1" fmla="*/ 3081 h 938328"/>
                      <a:gd name="connsiteX2" fmla="*/ 179216 w 184148"/>
                      <a:gd name="connsiteY2" fmla="*/ 1823 h 938328"/>
                      <a:gd name="connsiteX3" fmla="*/ 33 w 184148"/>
                      <a:gd name="connsiteY3" fmla="*/ 935180 h 938328"/>
                      <a:gd name="connsiteX4" fmla="*/ 4910 w 184148"/>
                      <a:gd name="connsiteY4" fmla="*/ 936438 h 938328"/>
                      <a:gd name="connsiteX5" fmla="*/ 4910 w 184148"/>
                      <a:gd name="connsiteY5" fmla="*/ 936438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48" h="938328">
                        <a:moveTo>
                          <a:pt x="4910" y="936438"/>
                        </a:moveTo>
                        <a:cubicBezTo>
                          <a:pt x="64690" y="625266"/>
                          <a:pt x="124313" y="314252"/>
                          <a:pt x="184093" y="3081"/>
                        </a:cubicBezTo>
                        <a:cubicBezTo>
                          <a:pt x="184722" y="-65"/>
                          <a:pt x="179846" y="-1324"/>
                          <a:pt x="179216" y="1823"/>
                        </a:cubicBezTo>
                        <a:cubicBezTo>
                          <a:pt x="119436" y="312994"/>
                          <a:pt x="59813" y="624008"/>
                          <a:pt x="33" y="935180"/>
                        </a:cubicBezTo>
                        <a:cubicBezTo>
                          <a:pt x="-439" y="938326"/>
                          <a:pt x="4281" y="939742"/>
                          <a:pt x="4910" y="936438"/>
                        </a:cubicBezTo>
                        <a:lnTo>
                          <a:pt x="4910" y="93643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15" name="Graphic 619">
                  <a:extLst>
                    <a:ext uri="{FF2B5EF4-FFF2-40B4-BE49-F238E27FC236}">
                      <a16:creationId xmlns:a16="http://schemas.microsoft.com/office/drawing/2014/main" id="{E02D3D28-1B3C-4741-AD7F-BE66D743BD23}"/>
                    </a:ext>
                  </a:extLst>
                </p:cNvPr>
                <p:cNvGrpSpPr/>
                <p:nvPr/>
              </p:nvGrpSpPr>
              <p:grpSpPr>
                <a:xfrm>
                  <a:off x="6265776" y="5248898"/>
                  <a:ext cx="228046" cy="261456"/>
                  <a:chOff x="6265776" y="5248898"/>
                  <a:chExt cx="228046" cy="261456"/>
                </a:xfrm>
              </p:grpSpPr>
              <p:sp>
                <p:nvSpPr>
                  <p:cNvPr id="716" name="Freeform: Shape 715">
                    <a:extLst>
                      <a:ext uri="{FF2B5EF4-FFF2-40B4-BE49-F238E27FC236}">
                        <a16:creationId xmlns:a16="http://schemas.microsoft.com/office/drawing/2014/main" id="{7E7795E4-06C4-456E-AE92-E731B798B2F0}"/>
                      </a:ext>
                    </a:extLst>
                  </p:cNvPr>
                  <p:cNvSpPr/>
                  <p:nvPr/>
                </p:nvSpPr>
                <p:spPr>
                  <a:xfrm>
                    <a:off x="6265776" y="5251115"/>
                    <a:ext cx="182442" cy="259099"/>
                  </a:xfrm>
                  <a:custGeom>
                    <a:avLst/>
                    <a:gdLst>
                      <a:gd name="connsiteX0" fmla="*/ 32520 w 182442"/>
                      <a:gd name="connsiteY0" fmla="*/ 0 h 259099"/>
                      <a:gd name="connsiteX1" fmla="*/ 38026 w 182442"/>
                      <a:gd name="connsiteY1" fmla="*/ 53645 h 259099"/>
                      <a:gd name="connsiteX2" fmla="*/ 1844 w 182442"/>
                      <a:gd name="connsiteY2" fmla="*/ 64028 h 259099"/>
                      <a:gd name="connsiteX3" fmla="*/ 62568 w 182442"/>
                      <a:gd name="connsiteY3" fmla="*/ 256111 h 259099"/>
                      <a:gd name="connsiteX4" fmla="*/ 164351 w 182442"/>
                      <a:gd name="connsiteY4" fmla="*/ 259100 h 259099"/>
                      <a:gd name="connsiteX5" fmla="*/ 182443 w 182442"/>
                      <a:gd name="connsiteY5" fmla="*/ 21080 h 259099"/>
                      <a:gd name="connsiteX6" fmla="*/ 32520 w 182442"/>
                      <a:gd name="connsiteY6" fmla="*/ 0 h 2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42" h="259099">
                        <a:moveTo>
                          <a:pt x="32520" y="0"/>
                        </a:moveTo>
                        <a:cubicBezTo>
                          <a:pt x="32520" y="0"/>
                          <a:pt x="38970" y="63398"/>
                          <a:pt x="38026" y="53645"/>
                        </a:cubicBezTo>
                        <a:cubicBezTo>
                          <a:pt x="37082" y="44049"/>
                          <a:pt x="13328" y="43419"/>
                          <a:pt x="1844" y="64028"/>
                        </a:cubicBezTo>
                        <a:cubicBezTo>
                          <a:pt x="-9641" y="84636"/>
                          <a:pt x="35195" y="258943"/>
                          <a:pt x="62568" y="256111"/>
                        </a:cubicBezTo>
                        <a:cubicBezTo>
                          <a:pt x="89941" y="253279"/>
                          <a:pt x="164351" y="259100"/>
                          <a:pt x="164351" y="259100"/>
                        </a:cubicBezTo>
                        <a:lnTo>
                          <a:pt x="182443" y="21080"/>
                        </a:lnTo>
                        <a:lnTo>
                          <a:pt x="32520" y="0"/>
                        </a:lnTo>
                        <a:close/>
                      </a:path>
                    </a:pathLst>
                  </a:custGeom>
                  <a:solidFill>
                    <a:srgbClr val="C94D1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7" name="Freeform: Shape 716">
                    <a:extLst>
                      <a:ext uri="{FF2B5EF4-FFF2-40B4-BE49-F238E27FC236}">
                        <a16:creationId xmlns:a16="http://schemas.microsoft.com/office/drawing/2014/main" id="{FE914237-5D2F-4553-81DA-50E8542D8006}"/>
                      </a:ext>
                    </a:extLst>
                  </p:cNvPr>
                  <p:cNvSpPr/>
                  <p:nvPr/>
                </p:nvSpPr>
                <p:spPr>
                  <a:xfrm>
                    <a:off x="6271359" y="5301863"/>
                    <a:ext cx="145424" cy="208492"/>
                  </a:xfrm>
                  <a:custGeom>
                    <a:avLst/>
                    <a:gdLst>
                      <a:gd name="connsiteX0" fmla="*/ 3811 w 145424"/>
                      <a:gd name="connsiteY0" fmla="*/ 13752 h 208492"/>
                      <a:gd name="connsiteX1" fmla="*/ 116450 w 145424"/>
                      <a:gd name="connsiteY1" fmla="*/ 113647 h 208492"/>
                      <a:gd name="connsiteX2" fmla="*/ 140834 w 145424"/>
                      <a:gd name="connsiteY2" fmla="*/ 207251 h 208492"/>
                      <a:gd name="connsiteX3" fmla="*/ 145081 w 145424"/>
                      <a:gd name="connsiteY3" fmla="*/ 204734 h 208492"/>
                      <a:gd name="connsiteX4" fmla="*/ 89706 w 145424"/>
                      <a:gd name="connsiteY4" fmla="*/ 27281 h 208492"/>
                      <a:gd name="connsiteX5" fmla="*/ 1137 w 145424"/>
                      <a:gd name="connsiteY5" fmla="*/ 9661 h 208492"/>
                      <a:gd name="connsiteX6" fmla="*/ 3811 w 145424"/>
                      <a:gd name="connsiteY6" fmla="*/ 13752 h 208492"/>
                      <a:gd name="connsiteX7" fmla="*/ 3811 w 145424"/>
                      <a:gd name="connsiteY7" fmla="*/ 13752 h 2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24" h="208492">
                        <a:moveTo>
                          <a:pt x="3811" y="13752"/>
                        </a:moveTo>
                        <a:cubicBezTo>
                          <a:pt x="73030" y="-27622"/>
                          <a:pt x="107955" y="62048"/>
                          <a:pt x="116450" y="113647"/>
                        </a:cubicBezTo>
                        <a:cubicBezTo>
                          <a:pt x="121798" y="146212"/>
                          <a:pt x="124630" y="177833"/>
                          <a:pt x="140834" y="207251"/>
                        </a:cubicBezTo>
                        <a:cubicBezTo>
                          <a:pt x="142407" y="210082"/>
                          <a:pt x="146654" y="207565"/>
                          <a:pt x="145081" y="204734"/>
                        </a:cubicBezTo>
                        <a:cubicBezTo>
                          <a:pt x="114719" y="149830"/>
                          <a:pt x="132024" y="76836"/>
                          <a:pt x="89706" y="27281"/>
                        </a:cubicBezTo>
                        <a:cubicBezTo>
                          <a:pt x="66895" y="537"/>
                          <a:pt x="32128" y="-8902"/>
                          <a:pt x="1137" y="9661"/>
                        </a:cubicBezTo>
                        <a:cubicBezTo>
                          <a:pt x="-1537" y="11078"/>
                          <a:pt x="980" y="15482"/>
                          <a:pt x="3811" y="13752"/>
                        </a:cubicBezTo>
                        <a:lnTo>
                          <a:pt x="3811" y="13752"/>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8" name="Freeform: Shape 717">
                    <a:extLst>
                      <a:ext uri="{FF2B5EF4-FFF2-40B4-BE49-F238E27FC236}">
                        <a16:creationId xmlns:a16="http://schemas.microsoft.com/office/drawing/2014/main" id="{97F0FEA0-4051-42B6-A664-4F936ABDA8A0}"/>
                      </a:ext>
                    </a:extLst>
                  </p:cNvPr>
                  <p:cNvSpPr/>
                  <p:nvPr/>
                </p:nvSpPr>
                <p:spPr>
                  <a:xfrm>
                    <a:off x="6414710" y="5400781"/>
                    <a:ext cx="23755" cy="14414"/>
                  </a:xfrm>
                  <a:custGeom>
                    <a:avLst/>
                    <a:gdLst>
                      <a:gd name="connsiteX0" fmla="*/ 2360 w 23755"/>
                      <a:gd name="connsiteY0" fmla="*/ 14415 h 14414"/>
                      <a:gd name="connsiteX1" fmla="*/ 23283 w 23755"/>
                      <a:gd name="connsiteY1" fmla="*/ 3560 h 14414"/>
                      <a:gd name="connsiteX2" fmla="*/ 19035 w 23755"/>
                      <a:gd name="connsiteY2" fmla="*/ 1043 h 14414"/>
                      <a:gd name="connsiteX3" fmla="*/ 2360 w 23755"/>
                      <a:gd name="connsiteY3" fmla="*/ 9538 h 14414"/>
                      <a:gd name="connsiteX4" fmla="*/ 2360 w 23755"/>
                      <a:gd name="connsiteY4" fmla="*/ 14415 h 14414"/>
                      <a:gd name="connsiteX5" fmla="*/ 2360 w 23755"/>
                      <a:gd name="connsiteY5" fmla="*/ 14415 h 1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5" h="14414">
                        <a:moveTo>
                          <a:pt x="2360" y="14415"/>
                        </a:moveTo>
                        <a:cubicBezTo>
                          <a:pt x="11169" y="14257"/>
                          <a:pt x="18091" y="10639"/>
                          <a:pt x="23283" y="3560"/>
                        </a:cubicBezTo>
                        <a:cubicBezTo>
                          <a:pt x="25171" y="1043"/>
                          <a:pt x="20923" y="-1474"/>
                          <a:pt x="19035" y="1043"/>
                        </a:cubicBezTo>
                        <a:cubicBezTo>
                          <a:pt x="14788" y="6706"/>
                          <a:pt x="9439" y="9380"/>
                          <a:pt x="2360" y="9538"/>
                        </a:cubicBezTo>
                        <a:cubicBezTo>
                          <a:pt x="-787" y="9380"/>
                          <a:pt x="-787" y="14415"/>
                          <a:pt x="2360" y="14415"/>
                        </a:cubicBezTo>
                        <a:lnTo>
                          <a:pt x="2360" y="14415"/>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718">
                    <a:extLst>
                      <a:ext uri="{FF2B5EF4-FFF2-40B4-BE49-F238E27FC236}">
                        <a16:creationId xmlns:a16="http://schemas.microsoft.com/office/drawing/2014/main" id="{86338F89-16F6-443F-AE63-E945C280BB52}"/>
                      </a:ext>
                    </a:extLst>
                  </p:cNvPr>
                  <p:cNvSpPr/>
                  <p:nvPr/>
                </p:nvSpPr>
                <p:spPr>
                  <a:xfrm>
                    <a:off x="6415199" y="5369099"/>
                    <a:ext cx="28375" cy="22990"/>
                  </a:xfrm>
                  <a:custGeom>
                    <a:avLst/>
                    <a:gdLst>
                      <a:gd name="connsiteX0" fmla="*/ 3758 w 28375"/>
                      <a:gd name="connsiteY0" fmla="*/ 22656 h 22990"/>
                      <a:gd name="connsiteX1" fmla="*/ 27670 w 28375"/>
                      <a:gd name="connsiteY1" fmla="*/ 4250 h 22990"/>
                      <a:gd name="connsiteX2" fmla="*/ 24210 w 28375"/>
                      <a:gd name="connsiteY2" fmla="*/ 789 h 22990"/>
                      <a:gd name="connsiteX3" fmla="*/ 1241 w 28375"/>
                      <a:gd name="connsiteY3" fmla="*/ 18408 h 22990"/>
                      <a:gd name="connsiteX4" fmla="*/ 3758 w 28375"/>
                      <a:gd name="connsiteY4" fmla="*/ 22656 h 22990"/>
                      <a:gd name="connsiteX5" fmla="*/ 3758 w 28375"/>
                      <a:gd name="connsiteY5" fmla="*/ 2265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5" h="22990">
                        <a:moveTo>
                          <a:pt x="3758" y="22656"/>
                        </a:moveTo>
                        <a:cubicBezTo>
                          <a:pt x="12883" y="17936"/>
                          <a:pt x="20749" y="11801"/>
                          <a:pt x="27670" y="4250"/>
                        </a:cubicBezTo>
                        <a:cubicBezTo>
                          <a:pt x="29873" y="1890"/>
                          <a:pt x="26412" y="-1571"/>
                          <a:pt x="24210" y="789"/>
                        </a:cubicBezTo>
                        <a:cubicBezTo>
                          <a:pt x="17445" y="8026"/>
                          <a:pt x="10051" y="13689"/>
                          <a:pt x="1241" y="18408"/>
                        </a:cubicBezTo>
                        <a:cubicBezTo>
                          <a:pt x="-1590" y="19824"/>
                          <a:pt x="927" y="24229"/>
                          <a:pt x="3758" y="22656"/>
                        </a:cubicBezTo>
                        <a:lnTo>
                          <a:pt x="3758" y="22656"/>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719">
                    <a:extLst>
                      <a:ext uri="{FF2B5EF4-FFF2-40B4-BE49-F238E27FC236}">
                        <a16:creationId xmlns:a16="http://schemas.microsoft.com/office/drawing/2014/main" id="{A955D1E0-64A9-4A81-8223-54DCB5EDA5B5}"/>
                      </a:ext>
                    </a:extLst>
                  </p:cNvPr>
                  <p:cNvSpPr/>
                  <p:nvPr/>
                </p:nvSpPr>
                <p:spPr>
                  <a:xfrm>
                    <a:off x="6295936" y="5298149"/>
                    <a:ext cx="110685" cy="21014"/>
                  </a:xfrm>
                  <a:custGeom>
                    <a:avLst/>
                    <a:gdLst>
                      <a:gd name="connsiteX0" fmla="*/ 2360 w 110685"/>
                      <a:gd name="connsiteY0" fmla="*/ 5038 h 21014"/>
                      <a:gd name="connsiteX1" fmla="*/ 107604 w 110685"/>
                      <a:gd name="connsiteY1" fmla="*/ 20927 h 21014"/>
                      <a:gd name="connsiteX2" fmla="*/ 108863 w 110685"/>
                      <a:gd name="connsiteY2" fmla="*/ 16050 h 21014"/>
                      <a:gd name="connsiteX3" fmla="*/ 2360 w 110685"/>
                      <a:gd name="connsiteY3" fmla="*/ 4 h 21014"/>
                      <a:gd name="connsiteX4" fmla="*/ 2360 w 110685"/>
                      <a:gd name="connsiteY4" fmla="*/ 5038 h 21014"/>
                      <a:gd name="connsiteX5" fmla="*/ 2360 w 110685"/>
                      <a:gd name="connsiteY5" fmla="*/ 5038 h 2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5" h="21014">
                        <a:moveTo>
                          <a:pt x="2360" y="5038"/>
                        </a:moveTo>
                        <a:cubicBezTo>
                          <a:pt x="38071" y="6768"/>
                          <a:pt x="72995" y="11960"/>
                          <a:pt x="107604" y="20927"/>
                        </a:cubicBezTo>
                        <a:cubicBezTo>
                          <a:pt x="110751" y="21713"/>
                          <a:pt x="112009" y="16994"/>
                          <a:pt x="108863" y="16050"/>
                        </a:cubicBezTo>
                        <a:cubicBezTo>
                          <a:pt x="73781" y="6926"/>
                          <a:pt x="38542" y="1577"/>
                          <a:pt x="2360" y="4"/>
                        </a:cubicBezTo>
                        <a:cubicBezTo>
                          <a:pt x="-787" y="-154"/>
                          <a:pt x="-787" y="4880"/>
                          <a:pt x="2360" y="5038"/>
                        </a:cubicBezTo>
                        <a:lnTo>
                          <a:pt x="2360" y="503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1" name="Freeform: Shape 720">
                    <a:extLst>
                      <a:ext uri="{FF2B5EF4-FFF2-40B4-BE49-F238E27FC236}">
                        <a16:creationId xmlns:a16="http://schemas.microsoft.com/office/drawing/2014/main" id="{EBE9DA3E-D583-4ADB-B772-FCCB1C9E975E}"/>
                      </a:ext>
                    </a:extLst>
                  </p:cNvPr>
                  <p:cNvSpPr/>
                  <p:nvPr/>
                </p:nvSpPr>
                <p:spPr>
                  <a:xfrm>
                    <a:off x="6295090" y="5248898"/>
                    <a:ext cx="152970" cy="21895"/>
                  </a:xfrm>
                  <a:custGeom>
                    <a:avLst/>
                    <a:gdLst>
                      <a:gd name="connsiteX0" fmla="*/ 2419 w 152970"/>
                      <a:gd name="connsiteY0" fmla="*/ 5048 h 21895"/>
                      <a:gd name="connsiteX1" fmla="*/ 150611 w 152970"/>
                      <a:gd name="connsiteY1" fmla="*/ 21881 h 21895"/>
                      <a:gd name="connsiteX2" fmla="*/ 150611 w 152970"/>
                      <a:gd name="connsiteY2" fmla="*/ 16847 h 21895"/>
                      <a:gd name="connsiteX3" fmla="*/ 2419 w 152970"/>
                      <a:gd name="connsiteY3" fmla="*/ 14 h 21895"/>
                      <a:gd name="connsiteX4" fmla="*/ 2419 w 152970"/>
                      <a:gd name="connsiteY4" fmla="*/ 5048 h 21895"/>
                      <a:gd name="connsiteX5" fmla="*/ 2419 w 152970"/>
                      <a:gd name="connsiteY5" fmla="*/ 5048 h 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70" h="21895">
                        <a:moveTo>
                          <a:pt x="2419" y="5048"/>
                        </a:moveTo>
                        <a:cubicBezTo>
                          <a:pt x="51816" y="10712"/>
                          <a:pt x="101214" y="16218"/>
                          <a:pt x="150611" y="21881"/>
                        </a:cubicBezTo>
                        <a:cubicBezTo>
                          <a:pt x="153757" y="22196"/>
                          <a:pt x="153757" y="17319"/>
                          <a:pt x="150611" y="16847"/>
                        </a:cubicBezTo>
                        <a:cubicBezTo>
                          <a:pt x="101214" y="11184"/>
                          <a:pt x="51816" y="5678"/>
                          <a:pt x="2419" y="14"/>
                        </a:cubicBezTo>
                        <a:cubicBezTo>
                          <a:pt x="-885" y="-301"/>
                          <a:pt x="-727" y="4734"/>
                          <a:pt x="2419" y="5048"/>
                        </a:cubicBezTo>
                        <a:lnTo>
                          <a:pt x="2419" y="504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Freeform: Shape 721">
                    <a:extLst>
                      <a:ext uri="{FF2B5EF4-FFF2-40B4-BE49-F238E27FC236}">
                        <a16:creationId xmlns:a16="http://schemas.microsoft.com/office/drawing/2014/main" id="{672C1857-E602-4BC0-9DCD-DF7EE7654D5D}"/>
                      </a:ext>
                    </a:extLst>
                  </p:cNvPr>
                  <p:cNvSpPr/>
                  <p:nvPr/>
                </p:nvSpPr>
                <p:spPr>
                  <a:xfrm>
                    <a:off x="6411983" y="5347265"/>
                    <a:ext cx="34015" cy="18661"/>
                  </a:xfrm>
                  <a:custGeom>
                    <a:avLst/>
                    <a:gdLst>
                      <a:gd name="connsiteX0" fmla="*/ 3828 w 34015"/>
                      <a:gd name="connsiteY0" fmla="*/ 18376 h 18661"/>
                      <a:gd name="connsiteX1" fmla="*/ 32774 w 34015"/>
                      <a:gd name="connsiteY1" fmla="*/ 4533 h 18661"/>
                      <a:gd name="connsiteX2" fmla="*/ 30257 w 34015"/>
                      <a:gd name="connsiteY2" fmla="*/ 285 h 18661"/>
                      <a:gd name="connsiteX3" fmla="*/ 1311 w 34015"/>
                      <a:gd name="connsiteY3" fmla="*/ 14129 h 18661"/>
                      <a:gd name="connsiteX4" fmla="*/ 3828 w 34015"/>
                      <a:gd name="connsiteY4" fmla="*/ 18376 h 18661"/>
                      <a:gd name="connsiteX5" fmla="*/ 3828 w 34015"/>
                      <a:gd name="connsiteY5" fmla="*/ 18376 h 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5" h="18661">
                        <a:moveTo>
                          <a:pt x="3828" y="18376"/>
                        </a:moveTo>
                        <a:cubicBezTo>
                          <a:pt x="13424" y="13814"/>
                          <a:pt x="23021" y="9095"/>
                          <a:pt x="32774" y="4533"/>
                        </a:cubicBezTo>
                        <a:cubicBezTo>
                          <a:pt x="35606" y="3117"/>
                          <a:pt x="33089" y="-1131"/>
                          <a:pt x="30257" y="285"/>
                        </a:cubicBezTo>
                        <a:cubicBezTo>
                          <a:pt x="20661" y="4847"/>
                          <a:pt x="11065" y="9567"/>
                          <a:pt x="1311" y="14129"/>
                        </a:cubicBezTo>
                        <a:cubicBezTo>
                          <a:pt x="-1678" y="15545"/>
                          <a:pt x="996" y="19792"/>
                          <a:pt x="3828" y="18376"/>
                        </a:cubicBezTo>
                        <a:lnTo>
                          <a:pt x="3828" y="18376"/>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3" name="Freeform: Shape 722">
                    <a:extLst>
                      <a:ext uri="{FF2B5EF4-FFF2-40B4-BE49-F238E27FC236}">
                        <a16:creationId xmlns:a16="http://schemas.microsoft.com/office/drawing/2014/main" id="{C7E8E77D-7ACF-416B-B2D7-4AFC42919B5F}"/>
                      </a:ext>
                    </a:extLst>
                  </p:cNvPr>
                  <p:cNvSpPr/>
                  <p:nvPr/>
                </p:nvSpPr>
                <p:spPr>
                  <a:xfrm>
                    <a:off x="6441362" y="5320397"/>
                    <a:ext cx="52460" cy="32623"/>
                  </a:xfrm>
                  <a:custGeom>
                    <a:avLst/>
                    <a:gdLst>
                      <a:gd name="connsiteX0" fmla="*/ 5283 w 52460"/>
                      <a:gd name="connsiteY0" fmla="*/ 29355 h 32623"/>
                      <a:gd name="connsiteX1" fmla="*/ 41938 w 52460"/>
                      <a:gd name="connsiteY1" fmla="*/ 8274 h 32623"/>
                      <a:gd name="connsiteX2" fmla="*/ 38320 w 52460"/>
                      <a:gd name="connsiteY2" fmla="*/ 25107 h 32623"/>
                      <a:gd name="connsiteX3" fmla="*/ 25735 w 52460"/>
                      <a:gd name="connsiteY3" fmla="*/ 27310 h 32623"/>
                      <a:gd name="connsiteX4" fmla="*/ 3081 w 52460"/>
                      <a:gd name="connsiteY4" fmla="*/ 24635 h 32623"/>
                      <a:gd name="connsiteX5" fmla="*/ 1822 w 52460"/>
                      <a:gd name="connsiteY5" fmla="*/ 29512 h 32623"/>
                      <a:gd name="connsiteX6" fmla="*/ 42882 w 52460"/>
                      <a:gd name="connsiteY6" fmla="*/ 28883 h 32623"/>
                      <a:gd name="connsiteX7" fmla="*/ 50119 w 52460"/>
                      <a:gd name="connsiteY7" fmla="*/ 8589 h 32623"/>
                      <a:gd name="connsiteX8" fmla="*/ 564 w 52460"/>
                      <a:gd name="connsiteY8" fmla="*/ 27939 h 32623"/>
                      <a:gd name="connsiteX9" fmla="*/ 5283 w 52460"/>
                      <a:gd name="connsiteY9" fmla="*/ 29355 h 32623"/>
                      <a:gd name="connsiteX10" fmla="*/ 5283 w 52460"/>
                      <a:gd name="connsiteY10" fmla="*/ 29355 h 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60" h="32623">
                        <a:moveTo>
                          <a:pt x="5283" y="29355"/>
                        </a:moveTo>
                        <a:cubicBezTo>
                          <a:pt x="8587" y="16612"/>
                          <a:pt x="27780" y="-1794"/>
                          <a:pt x="41938" y="8274"/>
                        </a:cubicBezTo>
                        <a:cubicBezTo>
                          <a:pt x="48860" y="13151"/>
                          <a:pt x="45871" y="22905"/>
                          <a:pt x="38320" y="25107"/>
                        </a:cubicBezTo>
                        <a:cubicBezTo>
                          <a:pt x="34387" y="26366"/>
                          <a:pt x="29825" y="26995"/>
                          <a:pt x="25735" y="27310"/>
                        </a:cubicBezTo>
                        <a:cubicBezTo>
                          <a:pt x="18026" y="27781"/>
                          <a:pt x="10475" y="26680"/>
                          <a:pt x="3081" y="24635"/>
                        </a:cubicBezTo>
                        <a:cubicBezTo>
                          <a:pt x="-65" y="23691"/>
                          <a:pt x="-1324" y="28568"/>
                          <a:pt x="1822" y="29512"/>
                        </a:cubicBezTo>
                        <a:cubicBezTo>
                          <a:pt x="14722" y="33130"/>
                          <a:pt x="30297" y="34389"/>
                          <a:pt x="42882" y="28883"/>
                        </a:cubicBezTo>
                        <a:cubicBezTo>
                          <a:pt x="51062" y="25422"/>
                          <a:pt x="55467" y="16927"/>
                          <a:pt x="50119" y="8589"/>
                        </a:cubicBezTo>
                        <a:cubicBezTo>
                          <a:pt x="36117" y="-12963"/>
                          <a:pt x="5126" y="10791"/>
                          <a:pt x="564" y="27939"/>
                        </a:cubicBezTo>
                        <a:cubicBezTo>
                          <a:pt x="-380" y="31085"/>
                          <a:pt x="4497" y="32501"/>
                          <a:pt x="5283" y="29355"/>
                        </a:cubicBezTo>
                        <a:lnTo>
                          <a:pt x="5283" y="29355"/>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4" name="Freeform: Shape 723">
                    <a:extLst>
                      <a:ext uri="{FF2B5EF4-FFF2-40B4-BE49-F238E27FC236}">
                        <a16:creationId xmlns:a16="http://schemas.microsoft.com/office/drawing/2014/main" id="{AF87C9EA-A3A9-4393-BDDD-5E7E6CCE6123}"/>
                      </a:ext>
                    </a:extLst>
                  </p:cNvPr>
                  <p:cNvSpPr/>
                  <p:nvPr/>
                </p:nvSpPr>
                <p:spPr>
                  <a:xfrm>
                    <a:off x="6438337" y="5299937"/>
                    <a:ext cx="29493" cy="49799"/>
                  </a:xfrm>
                  <a:custGeom>
                    <a:avLst/>
                    <a:gdLst>
                      <a:gd name="connsiteX0" fmla="*/ 7679 w 29493"/>
                      <a:gd name="connsiteY0" fmla="*/ 49028 h 49799"/>
                      <a:gd name="connsiteX1" fmla="*/ 27815 w 29493"/>
                      <a:gd name="connsiteY1" fmla="*/ 8913 h 49799"/>
                      <a:gd name="connsiteX2" fmla="*/ 285 w 29493"/>
                      <a:gd name="connsiteY2" fmla="*/ 8913 h 49799"/>
                      <a:gd name="connsiteX3" fmla="*/ 4532 w 29493"/>
                      <a:gd name="connsiteY3" fmla="*/ 11430 h 49799"/>
                      <a:gd name="connsiteX4" fmla="*/ 13971 w 29493"/>
                      <a:gd name="connsiteY4" fmla="*/ 4823 h 49799"/>
                      <a:gd name="connsiteX5" fmla="*/ 23882 w 29493"/>
                      <a:gd name="connsiteY5" fmla="*/ 13318 h 49799"/>
                      <a:gd name="connsiteX6" fmla="*/ 19163 w 29493"/>
                      <a:gd name="connsiteY6" fmla="*/ 29521 h 49799"/>
                      <a:gd name="connsiteX7" fmla="*/ 4061 w 29493"/>
                      <a:gd name="connsiteY7" fmla="*/ 45725 h 49799"/>
                      <a:gd name="connsiteX8" fmla="*/ 7679 w 29493"/>
                      <a:gd name="connsiteY8" fmla="*/ 49028 h 49799"/>
                      <a:gd name="connsiteX9" fmla="*/ 7679 w 29493"/>
                      <a:gd name="connsiteY9" fmla="*/ 49028 h 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3" h="49799">
                        <a:moveTo>
                          <a:pt x="7679" y="49028"/>
                        </a:moveTo>
                        <a:cubicBezTo>
                          <a:pt x="17118" y="38488"/>
                          <a:pt x="35052" y="25431"/>
                          <a:pt x="27815" y="8913"/>
                        </a:cubicBezTo>
                        <a:cubicBezTo>
                          <a:pt x="22309" y="-3515"/>
                          <a:pt x="6106" y="-2414"/>
                          <a:pt x="285" y="8913"/>
                        </a:cubicBezTo>
                        <a:cubicBezTo>
                          <a:pt x="-1131" y="11745"/>
                          <a:pt x="3117" y="14262"/>
                          <a:pt x="4532" y="11430"/>
                        </a:cubicBezTo>
                        <a:cubicBezTo>
                          <a:pt x="6106" y="7340"/>
                          <a:pt x="9252" y="5137"/>
                          <a:pt x="13971" y="4823"/>
                        </a:cubicBezTo>
                        <a:cubicBezTo>
                          <a:pt x="17275" y="7654"/>
                          <a:pt x="20579" y="10486"/>
                          <a:pt x="23882" y="13318"/>
                        </a:cubicBezTo>
                        <a:cubicBezTo>
                          <a:pt x="26399" y="18509"/>
                          <a:pt x="22152" y="25431"/>
                          <a:pt x="19163" y="29521"/>
                        </a:cubicBezTo>
                        <a:cubicBezTo>
                          <a:pt x="14758" y="35499"/>
                          <a:pt x="8937" y="40219"/>
                          <a:pt x="4061" y="45725"/>
                        </a:cubicBezTo>
                        <a:cubicBezTo>
                          <a:pt x="2015" y="47770"/>
                          <a:pt x="5476" y="51388"/>
                          <a:pt x="7679" y="49028"/>
                        </a:cubicBezTo>
                        <a:lnTo>
                          <a:pt x="7679" y="4902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25" name="Graphic 619">
                  <a:extLst>
                    <a:ext uri="{FF2B5EF4-FFF2-40B4-BE49-F238E27FC236}">
                      <a16:creationId xmlns:a16="http://schemas.microsoft.com/office/drawing/2014/main" id="{E02D3D28-1B3C-4741-AD7F-BE66D743BD23}"/>
                    </a:ext>
                  </a:extLst>
                </p:cNvPr>
                <p:cNvGrpSpPr/>
                <p:nvPr/>
              </p:nvGrpSpPr>
              <p:grpSpPr>
                <a:xfrm>
                  <a:off x="5853769" y="5246539"/>
                  <a:ext cx="228219" cy="257838"/>
                  <a:chOff x="5853769" y="5246539"/>
                  <a:chExt cx="228219" cy="257838"/>
                </a:xfrm>
              </p:grpSpPr>
              <p:sp>
                <p:nvSpPr>
                  <p:cNvPr id="726" name="Freeform: Shape 725">
                    <a:extLst>
                      <a:ext uri="{FF2B5EF4-FFF2-40B4-BE49-F238E27FC236}">
                        <a16:creationId xmlns:a16="http://schemas.microsoft.com/office/drawing/2014/main" id="{E2E78F64-0131-4C5C-BDDA-2B6B937C1DA9}"/>
                      </a:ext>
                    </a:extLst>
                  </p:cNvPr>
                  <p:cNvSpPr/>
                  <p:nvPr/>
                </p:nvSpPr>
                <p:spPr>
                  <a:xfrm>
                    <a:off x="5853769" y="5248755"/>
                    <a:ext cx="180865" cy="255222"/>
                  </a:xfrm>
                  <a:custGeom>
                    <a:avLst/>
                    <a:gdLst>
                      <a:gd name="connsiteX0" fmla="*/ 30314 w 180865"/>
                      <a:gd name="connsiteY0" fmla="*/ 0 h 255222"/>
                      <a:gd name="connsiteX1" fmla="*/ 37393 w 180865"/>
                      <a:gd name="connsiteY1" fmla="*/ 53487 h 255222"/>
                      <a:gd name="connsiteX2" fmla="*/ 1525 w 180865"/>
                      <a:gd name="connsiteY2" fmla="*/ 64971 h 255222"/>
                      <a:gd name="connsiteX3" fmla="*/ 67755 w 180865"/>
                      <a:gd name="connsiteY3" fmla="*/ 255167 h 255222"/>
                      <a:gd name="connsiteX4" fmla="*/ 169539 w 180865"/>
                      <a:gd name="connsiteY4" fmla="*/ 255167 h 255222"/>
                      <a:gd name="connsiteX5" fmla="*/ 180865 w 180865"/>
                      <a:gd name="connsiteY5" fmla="*/ 16675 h 255222"/>
                      <a:gd name="connsiteX6" fmla="*/ 30314 w 180865"/>
                      <a:gd name="connsiteY6" fmla="*/ 0 h 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5" h="255222">
                        <a:moveTo>
                          <a:pt x="30314" y="0"/>
                        </a:moveTo>
                        <a:cubicBezTo>
                          <a:pt x="30314" y="0"/>
                          <a:pt x="38652" y="63084"/>
                          <a:pt x="37393" y="53487"/>
                        </a:cubicBezTo>
                        <a:cubicBezTo>
                          <a:pt x="36135" y="43891"/>
                          <a:pt x="12380" y="44049"/>
                          <a:pt x="1525" y="64971"/>
                        </a:cubicBezTo>
                        <a:cubicBezTo>
                          <a:pt x="-9330" y="85895"/>
                          <a:pt x="40382" y="258785"/>
                          <a:pt x="67755" y="255167"/>
                        </a:cubicBezTo>
                        <a:cubicBezTo>
                          <a:pt x="94971" y="251548"/>
                          <a:pt x="169539" y="255167"/>
                          <a:pt x="169539" y="255167"/>
                        </a:cubicBezTo>
                        <a:lnTo>
                          <a:pt x="180865" y="16675"/>
                        </a:lnTo>
                        <a:lnTo>
                          <a:pt x="30314" y="0"/>
                        </a:lnTo>
                        <a:close/>
                      </a:path>
                    </a:pathLst>
                  </a:custGeom>
                  <a:solidFill>
                    <a:srgbClr val="C94D1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7" name="Freeform: Shape 726">
                    <a:extLst>
                      <a:ext uri="{FF2B5EF4-FFF2-40B4-BE49-F238E27FC236}">
                        <a16:creationId xmlns:a16="http://schemas.microsoft.com/office/drawing/2014/main" id="{BEE2E8E2-2AD9-44C8-8810-0CDA73BB4643}"/>
                      </a:ext>
                    </a:extLst>
                  </p:cNvPr>
                  <p:cNvSpPr/>
                  <p:nvPr/>
                </p:nvSpPr>
                <p:spPr>
                  <a:xfrm>
                    <a:off x="5859029" y="5299026"/>
                    <a:ext cx="150830" cy="205350"/>
                  </a:xfrm>
                  <a:custGeom>
                    <a:avLst/>
                    <a:gdLst>
                      <a:gd name="connsiteX0" fmla="*/ 3658 w 150830"/>
                      <a:gd name="connsiteY0" fmla="*/ 14858 h 205350"/>
                      <a:gd name="connsiteX1" fmla="*/ 119128 w 150830"/>
                      <a:gd name="connsiteY1" fmla="*/ 111293 h 205350"/>
                      <a:gd name="connsiteX2" fmla="*/ 146187 w 150830"/>
                      <a:gd name="connsiteY2" fmla="*/ 204109 h 205350"/>
                      <a:gd name="connsiteX3" fmla="*/ 150434 w 150830"/>
                      <a:gd name="connsiteY3" fmla="*/ 201592 h 205350"/>
                      <a:gd name="connsiteX4" fmla="*/ 97104 w 150830"/>
                      <a:gd name="connsiteY4" fmla="*/ 34680 h 205350"/>
                      <a:gd name="connsiteX5" fmla="*/ 1141 w 150830"/>
                      <a:gd name="connsiteY5" fmla="*/ 10610 h 205350"/>
                      <a:gd name="connsiteX6" fmla="*/ 3658 w 150830"/>
                      <a:gd name="connsiteY6" fmla="*/ 14858 h 205350"/>
                      <a:gd name="connsiteX7" fmla="*/ 3658 w 150830"/>
                      <a:gd name="connsiteY7" fmla="*/ 14858 h 2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30" h="205350">
                        <a:moveTo>
                          <a:pt x="3658" y="14858"/>
                        </a:moveTo>
                        <a:cubicBezTo>
                          <a:pt x="71147" y="-28089"/>
                          <a:pt x="109217" y="59693"/>
                          <a:pt x="119128" y="111293"/>
                        </a:cubicBezTo>
                        <a:cubicBezTo>
                          <a:pt x="125421" y="143700"/>
                          <a:pt x="129197" y="175163"/>
                          <a:pt x="146187" y="204109"/>
                        </a:cubicBezTo>
                        <a:cubicBezTo>
                          <a:pt x="147760" y="206941"/>
                          <a:pt x="152165" y="204424"/>
                          <a:pt x="150434" y="201592"/>
                        </a:cubicBezTo>
                        <a:cubicBezTo>
                          <a:pt x="120072" y="150307"/>
                          <a:pt x="132186" y="83763"/>
                          <a:pt x="97104" y="34680"/>
                        </a:cubicBezTo>
                        <a:cubicBezTo>
                          <a:pt x="74451" y="2902"/>
                          <a:pt x="35593" y="-11414"/>
                          <a:pt x="1141" y="10610"/>
                        </a:cubicBezTo>
                        <a:cubicBezTo>
                          <a:pt x="-1533" y="12184"/>
                          <a:pt x="984" y="16588"/>
                          <a:pt x="3658" y="14858"/>
                        </a:cubicBezTo>
                        <a:lnTo>
                          <a:pt x="3658" y="1485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8" name="Freeform: Shape 727">
                    <a:extLst>
                      <a:ext uri="{FF2B5EF4-FFF2-40B4-BE49-F238E27FC236}">
                        <a16:creationId xmlns:a16="http://schemas.microsoft.com/office/drawing/2014/main" id="{08165462-CA9E-46E7-AEDA-04AE739D0332}"/>
                      </a:ext>
                    </a:extLst>
                  </p:cNvPr>
                  <p:cNvSpPr/>
                  <p:nvPr/>
                </p:nvSpPr>
                <p:spPr>
                  <a:xfrm>
                    <a:off x="6005059" y="5394075"/>
                    <a:ext cx="23429" cy="15145"/>
                  </a:xfrm>
                  <a:custGeom>
                    <a:avLst/>
                    <a:gdLst>
                      <a:gd name="connsiteX0" fmla="*/ 2360 w 23429"/>
                      <a:gd name="connsiteY0" fmla="*/ 15142 h 15145"/>
                      <a:gd name="connsiteX1" fmla="*/ 22968 w 23429"/>
                      <a:gd name="connsiteY1" fmla="*/ 3658 h 15145"/>
                      <a:gd name="connsiteX2" fmla="*/ 18721 w 23429"/>
                      <a:gd name="connsiteY2" fmla="*/ 1141 h 15145"/>
                      <a:gd name="connsiteX3" fmla="*/ 2360 w 23429"/>
                      <a:gd name="connsiteY3" fmla="*/ 10108 h 15145"/>
                      <a:gd name="connsiteX4" fmla="*/ 2360 w 23429"/>
                      <a:gd name="connsiteY4" fmla="*/ 15142 h 15145"/>
                      <a:gd name="connsiteX5" fmla="*/ 2360 w 23429"/>
                      <a:gd name="connsiteY5" fmla="*/ 15142 h 1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29" h="15145">
                        <a:moveTo>
                          <a:pt x="2360" y="15142"/>
                        </a:moveTo>
                        <a:cubicBezTo>
                          <a:pt x="11169" y="14670"/>
                          <a:pt x="17934" y="10895"/>
                          <a:pt x="22968" y="3658"/>
                        </a:cubicBezTo>
                        <a:cubicBezTo>
                          <a:pt x="24856" y="984"/>
                          <a:pt x="20451" y="-1533"/>
                          <a:pt x="18721" y="1141"/>
                        </a:cubicBezTo>
                        <a:cubicBezTo>
                          <a:pt x="14630" y="6962"/>
                          <a:pt x="9282" y="9794"/>
                          <a:pt x="2360" y="10108"/>
                        </a:cubicBezTo>
                        <a:cubicBezTo>
                          <a:pt x="-787" y="10266"/>
                          <a:pt x="-787" y="15300"/>
                          <a:pt x="2360" y="15142"/>
                        </a:cubicBezTo>
                        <a:lnTo>
                          <a:pt x="2360" y="15142"/>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9" name="Freeform: Shape 728">
                    <a:extLst>
                      <a:ext uri="{FF2B5EF4-FFF2-40B4-BE49-F238E27FC236}">
                        <a16:creationId xmlns:a16="http://schemas.microsoft.com/office/drawing/2014/main" id="{F01F50C8-8271-4182-84D1-20F90DAD015B}"/>
                      </a:ext>
                    </a:extLst>
                  </p:cNvPr>
                  <p:cNvSpPr/>
                  <p:nvPr/>
                </p:nvSpPr>
                <p:spPr>
                  <a:xfrm>
                    <a:off x="6004969" y="5362427"/>
                    <a:ext cx="27772" cy="23694"/>
                  </a:xfrm>
                  <a:custGeom>
                    <a:avLst/>
                    <a:gdLst>
                      <a:gd name="connsiteX0" fmla="*/ 3708 w 27772"/>
                      <a:gd name="connsiteY0" fmla="*/ 23350 h 23694"/>
                      <a:gd name="connsiteX1" fmla="*/ 27148 w 27772"/>
                      <a:gd name="connsiteY1" fmla="*/ 4315 h 23694"/>
                      <a:gd name="connsiteX2" fmla="*/ 23687 w 27772"/>
                      <a:gd name="connsiteY2" fmla="*/ 854 h 23694"/>
                      <a:gd name="connsiteX3" fmla="*/ 1348 w 27772"/>
                      <a:gd name="connsiteY3" fmla="*/ 19103 h 23694"/>
                      <a:gd name="connsiteX4" fmla="*/ 3708 w 27772"/>
                      <a:gd name="connsiteY4" fmla="*/ 23350 h 23694"/>
                      <a:gd name="connsiteX5" fmla="*/ 3708 w 27772"/>
                      <a:gd name="connsiteY5" fmla="*/ 23350 h 2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2" h="23694">
                        <a:moveTo>
                          <a:pt x="3708" y="23350"/>
                        </a:moveTo>
                        <a:cubicBezTo>
                          <a:pt x="12675" y="18316"/>
                          <a:pt x="20383" y="12024"/>
                          <a:pt x="27148" y="4315"/>
                        </a:cubicBezTo>
                        <a:cubicBezTo>
                          <a:pt x="29193" y="1955"/>
                          <a:pt x="25732" y="-1663"/>
                          <a:pt x="23687" y="854"/>
                        </a:cubicBezTo>
                        <a:cubicBezTo>
                          <a:pt x="17237" y="8248"/>
                          <a:pt x="9843" y="14226"/>
                          <a:pt x="1348" y="19103"/>
                        </a:cubicBezTo>
                        <a:cubicBezTo>
                          <a:pt x="-1641" y="20676"/>
                          <a:pt x="876" y="24924"/>
                          <a:pt x="3708" y="23350"/>
                        </a:cubicBezTo>
                        <a:lnTo>
                          <a:pt x="3708" y="23350"/>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0" name="Freeform: Shape 729">
                    <a:extLst>
                      <a:ext uri="{FF2B5EF4-FFF2-40B4-BE49-F238E27FC236}">
                        <a16:creationId xmlns:a16="http://schemas.microsoft.com/office/drawing/2014/main" id="{08207764-58B1-4767-BD98-82E6021AD929}"/>
                      </a:ext>
                    </a:extLst>
                  </p:cNvPr>
                  <p:cNvSpPr/>
                  <p:nvPr/>
                </p:nvSpPr>
                <p:spPr>
                  <a:xfrm>
                    <a:off x="5883119" y="5295635"/>
                    <a:ext cx="111019" cy="18019"/>
                  </a:xfrm>
                  <a:custGeom>
                    <a:avLst/>
                    <a:gdLst>
                      <a:gd name="connsiteX0" fmla="*/ 2380 w 111019"/>
                      <a:gd name="connsiteY0" fmla="*/ 5034 h 18019"/>
                      <a:gd name="connsiteX1" fmla="*/ 107939 w 111019"/>
                      <a:gd name="connsiteY1" fmla="*/ 17934 h 18019"/>
                      <a:gd name="connsiteX2" fmla="*/ 109197 w 111019"/>
                      <a:gd name="connsiteY2" fmla="*/ 13057 h 18019"/>
                      <a:gd name="connsiteX3" fmla="*/ 2222 w 111019"/>
                      <a:gd name="connsiteY3" fmla="*/ 0 h 18019"/>
                      <a:gd name="connsiteX4" fmla="*/ 2380 w 111019"/>
                      <a:gd name="connsiteY4" fmla="*/ 5034 h 18019"/>
                      <a:gd name="connsiteX5" fmla="*/ 2380 w 111019"/>
                      <a:gd name="connsiteY5" fmla="*/ 5034 h 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19" h="18019">
                        <a:moveTo>
                          <a:pt x="2380" y="5034"/>
                        </a:moveTo>
                        <a:cubicBezTo>
                          <a:pt x="38091" y="5663"/>
                          <a:pt x="73172" y="10068"/>
                          <a:pt x="107939" y="17934"/>
                        </a:cubicBezTo>
                        <a:cubicBezTo>
                          <a:pt x="111085" y="18721"/>
                          <a:pt x="112344" y="13844"/>
                          <a:pt x="109197" y="13057"/>
                        </a:cubicBezTo>
                        <a:cubicBezTo>
                          <a:pt x="73959" y="5034"/>
                          <a:pt x="38405" y="629"/>
                          <a:pt x="2222" y="0"/>
                        </a:cubicBezTo>
                        <a:cubicBezTo>
                          <a:pt x="-767" y="0"/>
                          <a:pt x="-767" y="5034"/>
                          <a:pt x="2380" y="5034"/>
                        </a:cubicBezTo>
                        <a:lnTo>
                          <a:pt x="2380" y="5034"/>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1" name="Freeform: Shape 730">
                    <a:extLst>
                      <a:ext uri="{FF2B5EF4-FFF2-40B4-BE49-F238E27FC236}">
                        <a16:creationId xmlns:a16="http://schemas.microsoft.com/office/drawing/2014/main" id="{6DD32C29-27D6-4A9F-8C5F-9DA34F035BD5}"/>
                      </a:ext>
                    </a:extLst>
                  </p:cNvPr>
                  <p:cNvSpPr/>
                  <p:nvPr/>
                </p:nvSpPr>
                <p:spPr>
                  <a:xfrm>
                    <a:off x="5880818" y="5246539"/>
                    <a:ext cx="153501" cy="17647"/>
                  </a:xfrm>
                  <a:custGeom>
                    <a:avLst/>
                    <a:gdLst>
                      <a:gd name="connsiteX0" fmla="*/ 2478 w 153501"/>
                      <a:gd name="connsiteY0" fmla="*/ 5048 h 17647"/>
                      <a:gd name="connsiteX1" fmla="*/ 151142 w 153501"/>
                      <a:gd name="connsiteY1" fmla="*/ 17633 h 17647"/>
                      <a:gd name="connsiteX2" fmla="*/ 151142 w 153501"/>
                      <a:gd name="connsiteY2" fmla="*/ 12599 h 17647"/>
                      <a:gd name="connsiteX3" fmla="*/ 2478 w 153501"/>
                      <a:gd name="connsiteY3" fmla="*/ 14 h 17647"/>
                      <a:gd name="connsiteX4" fmla="*/ 2478 w 153501"/>
                      <a:gd name="connsiteY4" fmla="*/ 5048 h 17647"/>
                      <a:gd name="connsiteX5" fmla="*/ 2478 w 153501"/>
                      <a:gd name="connsiteY5" fmla="*/ 5048 h 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501" h="17647">
                        <a:moveTo>
                          <a:pt x="2478" y="5048"/>
                        </a:moveTo>
                        <a:cubicBezTo>
                          <a:pt x="52032" y="9296"/>
                          <a:pt x="101587" y="13386"/>
                          <a:pt x="151142" y="17633"/>
                        </a:cubicBezTo>
                        <a:cubicBezTo>
                          <a:pt x="154288" y="17948"/>
                          <a:pt x="154288" y="12914"/>
                          <a:pt x="151142" y="12599"/>
                        </a:cubicBezTo>
                        <a:cubicBezTo>
                          <a:pt x="101587" y="8352"/>
                          <a:pt x="52032" y="4262"/>
                          <a:pt x="2478" y="14"/>
                        </a:cubicBezTo>
                        <a:cubicBezTo>
                          <a:pt x="-826" y="-301"/>
                          <a:pt x="-826" y="4734"/>
                          <a:pt x="2478" y="5048"/>
                        </a:cubicBezTo>
                        <a:lnTo>
                          <a:pt x="2478" y="504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2" name="Freeform: Shape 731">
                    <a:extLst>
                      <a:ext uri="{FF2B5EF4-FFF2-40B4-BE49-F238E27FC236}">
                        <a16:creationId xmlns:a16="http://schemas.microsoft.com/office/drawing/2014/main" id="{0D53122A-AD28-4C10-AFA8-78CE28F36653}"/>
                      </a:ext>
                    </a:extLst>
                  </p:cNvPr>
                  <p:cNvSpPr/>
                  <p:nvPr/>
                </p:nvSpPr>
                <p:spPr>
                  <a:xfrm>
                    <a:off x="6000986" y="5340608"/>
                    <a:ext cx="33474" cy="19497"/>
                  </a:xfrm>
                  <a:custGeom>
                    <a:avLst/>
                    <a:gdLst>
                      <a:gd name="connsiteX0" fmla="*/ 3758 w 33474"/>
                      <a:gd name="connsiteY0" fmla="*/ 19213 h 19497"/>
                      <a:gd name="connsiteX1" fmla="*/ 32233 w 33474"/>
                      <a:gd name="connsiteY1" fmla="*/ 4582 h 19497"/>
                      <a:gd name="connsiteX2" fmla="*/ 29716 w 33474"/>
                      <a:gd name="connsiteY2" fmla="*/ 335 h 19497"/>
                      <a:gd name="connsiteX3" fmla="*/ 1241 w 33474"/>
                      <a:gd name="connsiteY3" fmla="*/ 14965 h 19497"/>
                      <a:gd name="connsiteX4" fmla="*/ 3758 w 33474"/>
                      <a:gd name="connsiteY4" fmla="*/ 19213 h 19497"/>
                      <a:gd name="connsiteX5" fmla="*/ 3758 w 33474"/>
                      <a:gd name="connsiteY5" fmla="*/ 19213 h 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4" h="19497">
                        <a:moveTo>
                          <a:pt x="3758" y="19213"/>
                        </a:moveTo>
                        <a:cubicBezTo>
                          <a:pt x="13197" y="14336"/>
                          <a:pt x="22794" y="9459"/>
                          <a:pt x="32233" y="4582"/>
                        </a:cubicBezTo>
                        <a:cubicBezTo>
                          <a:pt x="35064" y="3166"/>
                          <a:pt x="32547" y="-1238"/>
                          <a:pt x="29716" y="335"/>
                        </a:cubicBezTo>
                        <a:cubicBezTo>
                          <a:pt x="20277" y="5212"/>
                          <a:pt x="10680" y="10088"/>
                          <a:pt x="1241" y="14965"/>
                        </a:cubicBezTo>
                        <a:cubicBezTo>
                          <a:pt x="-1590" y="16381"/>
                          <a:pt x="927" y="20628"/>
                          <a:pt x="3758" y="19213"/>
                        </a:cubicBezTo>
                        <a:lnTo>
                          <a:pt x="3758" y="19213"/>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3" name="Freeform: Shape 732">
                    <a:extLst>
                      <a:ext uri="{FF2B5EF4-FFF2-40B4-BE49-F238E27FC236}">
                        <a16:creationId xmlns:a16="http://schemas.microsoft.com/office/drawing/2014/main" id="{5E3A9759-DEEC-47F3-BB12-CEE5F8367951}"/>
                      </a:ext>
                    </a:extLst>
                  </p:cNvPr>
                  <p:cNvSpPr/>
                  <p:nvPr/>
                </p:nvSpPr>
                <p:spPr>
                  <a:xfrm>
                    <a:off x="6029823" y="5312794"/>
                    <a:ext cx="52165" cy="32916"/>
                  </a:xfrm>
                  <a:custGeom>
                    <a:avLst/>
                    <a:gdLst>
                      <a:gd name="connsiteX0" fmla="*/ 5283 w 52165"/>
                      <a:gd name="connsiteY0" fmla="*/ 30194 h 32916"/>
                      <a:gd name="connsiteX1" fmla="*/ 41309 w 52165"/>
                      <a:gd name="connsiteY1" fmla="*/ 8012 h 32916"/>
                      <a:gd name="connsiteX2" fmla="*/ 38320 w 52165"/>
                      <a:gd name="connsiteY2" fmla="*/ 25002 h 32916"/>
                      <a:gd name="connsiteX3" fmla="*/ 25735 w 52165"/>
                      <a:gd name="connsiteY3" fmla="*/ 27519 h 32916"/>
                      <a:gd name="connsiteX4" fmla="*/ 3081 w 52165"/>
                      <a:gd name="connsiteY4" fmla="*/ 25474 h 32916"/>
                      <a:gd name="connsiteX5" fmla="*/ 1822 w 52165"/>
                      <a:gd name="connsiteY5" fmla="*/ 30351 h 32916"/>
                      <a:gd name="connsiteX6" fmla="*/ 42882 w 52165"/>
                      <a:gd name="connsiteY6" fmla="*/ 28620 h 32916"/>
                      <a:gd name="connsiteX7" fmla="*/ 49647 w 52165"/>
                      <a:gd name="connsiteY7" fmla="*/ 8169 h 32916"/>
                      <a:gd name="connsiteX8" fmla="*/ 721 w 52165"/>
                      <a:gd name="connsiteY8" fmla="*/ 28778 h 32916"/>
                      <a:gd name="connsiteX9" fmla="*/ 5283 w 52165"/>
                      <a:gd name="connsiteY9" fmla="*/ 30194 h 32916"/>
                      <a:gd name="connsiteX10" fmla="*/ 5283 w 52165"/>
                      <a:gd name="connsiteY10" fmla="*/ 30194 h 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32916">
                        <a:moveTo>
                          <a:pt x="5283" y="30194"/>
                        </a:moveTo>
                        <a:cubicBezTo>
                          <a:pt x="8272" y="17294"/>
                          <a:pt x="26836" y="-1584"/>
                          <a:pt x="41309" y="8012"/>
                        </a:cubicBezTo>
                        <a:cubicBezTo>
                          <a:pt x="48388" y="12731"/>
                          <a:pt x="45714" y="22485"/>
                          <a:pt x="38320" y="25002"/>
                        </a:cubicBezTo>
                        <a:cubicBezTo>
                          <a:pt x="34387" y="26418"/>
                          <a:pt x="29825" y="27205"/>
                          <a:pt x="25735" y="27519"/>
                        </a:cubicBezTo>
                        <a:cubicBezTo>
                          <a:pt x="18026" y="28306"/>
                          <a:pt x="10475" y="27362"/>
                          <a:pt x="3081" y="25474"/>
                        </a:cubicBezTo>
                        <a:cubicBezTo>
                          <a:pt x="-65" y="24688"/>
                          <a:pt x="-1324" y="29564"/>
                          <a:pt x="1822" y="30351"/>
                        </a:cubicBezTo>
                        <a:cubicBezTo>
                          <a:pt x="14722" y="33654"/>
                          <a:pt x="30297" y="34441"/>
                          <a:pt x="42882" y="28620"/>
                        </a:cubicBezTo>
                        <a:cubicBezTo>
                          <a:pt x="51062" y="24845"/>
                          <a:pt x="55153" y="16350"/>
                          <a:pt x="49647" y="8169"/>
                        </a:cubicBezTo>
                        <a:cubicBezTo>
                          <a:pt x="35174" y="-12911"/>
                          <a:pt x="4654" y="11473"/>
                          <a:pt x="721" y="28778"/>
                        </a:cubicBezTo>
                        <a:cubicBezTo>
                          <a:pt x="-223" y="32081"/>
                          <a:pt x="4654" y="33340"/>
                          <a:pt x="5283" y="30194"/>
                        </a:cubicBezTo>
                        <a:lnTo>
                          <a:pt x="5283" y="30194"/>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4" name="Freeform: Shape 733">
                    <a:extLst>
                      <a:ext uri="{FF2B5EF4-FFF2-40B4-BE49-F238E27FC236}">
                        <a16:creationId xmlns:a16="http://schemas.microsoft.com/office/drawing/2014/main" id="{45C1B67A-7069-4918-871F-0BE41E82EEB7}"/>
                      </a:ext>
                    </a:extLst>
                  </p:cNvPr>
                  <p:cNvSpPr/>
                  <p:nvPr/>
                </p:nvSpPr>
                <p:spPr>
                  <a:xfrm>
                    <a:off x="6025704" y="5293014"/>
                    <a:ext cx="29676" cy="49973"/>
                  </a:xfrm>
                  <a:custGeom>
                    <a:avLst/>
                    <a:gdLst>
                      <a:gd name="connsiteX0" fmla="*/ 8772 w 29676"/>
                      <a:gd name="connsiteY0" fmla="*/ 49187 h 49973"/>
                      <a:gd name="connsiteX1" fmla="*/ 27650 w 29676"/>
                      <a:gd name="connsiteY1" fmla="*/ 8285 h 49973"/>
                      <a:gd name="connsiteX2" fmla="*/ 277 w 29676"/>
                      <a:gd name="connsiteY2" fmla="*/ 9228 h 49973"/>
                      <a:gd name="connsiteX3" fmla="*/ 4525 w 29676"/>
                      <a:gd name="connsiteY3" fmla="*/ 11746 h 49973"/>
                      <a:gd name="connsiteX4" fmla="*/ 24032 w 29676"/>
                      <a:gd name="connsiteY4" fmla="*/ 12847 h 49973"/>
                      <a:gd name="connsiteX5" fmla="*/ 20414 w 29676"/>
                      <a:gd name="connsiteY5" fmla="*/ 28421 h 49973"/>
                      <a:gd name="connsiteX6" fmla="*/ 5154 w 29676"/>
                      <a:gd name="connsiteY6" fmla="*/ 45568 h 49973"/>
                      <a:gd name="connsiteX7" fmla="*/ 8772 w 29676"/>
                      <a:gd name="connsiteY7" fmla="*/ 49187 h 49973"/>
                      <a:gd name="connsiteX8" fmla="*/ 8772 w 29676"/>
                      <a:gd name="connsiteY8" fmla="*/ 49187 h 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6" h="49973">
                        <a:moveTo>
                          <a:pt x="8772" y="49187"/>
                        </a:moveTo>
                        <a:cubicBezTo>
                          <a:pt x="17897" y="38332"/>
                          <a:pt x="35673" y="24645"/>
                          <a:pt x="27650" y="8285"/>
                        </a:cubicBezTo>
                        <a:cubicBezTo>
                          <a:pt x="21830" y="-3671"/>
                          <a:pt x="5626" y="-2098"/>
                          <a:pt x="277" y="9228"/>
                        </a:cubicBezTo>
                        <a:cubicBezTo>
                          <a:pt x="-1139" y="12060"/>
                          <a:pt x="3266" y="14577"/>
                          <a:pt x="4525" y="11746"/>
                        </a:cubicBezTo>
                        <a:cubicBezTo>
                          <a:pt x="7828" y="4824"/>
                          <a:pt x="19470" y="-840"/>
                          <a:pt x="24032" y="12847"/>
                        </a:cubicBezTo>
                        <a:cubicBezTo>
                          <a:pt x="25605" y="17881"/>
                          <a:pt x="23088" y="24173"/>
                          <a:pt x="20414" y="28421"/>
                        </a:cubicBezTo>
                        <a:cubicBezTo>
                          <a:pt x="16481" y="34871"/>
                          <a:pt x="10031" y="39905"/>
                          <a:pt x="5154" y="45568"/>
                        </a:cubicBezTo>
                        <a:cubicBezTo>
                          <a:pt x="3266" y="48086"/>
                          <a:pt x="6727" y="51546"/>
                          <a:pt x="8772" y="49187"/>
                        </a:cubicBezTo>
                        <a:lnTo>
                          <a:pt x="8772" y="49187"/>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35" name="Freeform: Shape 734">
                  <a:extLst>
                    <a:ext uri="{FF2B5EF4-FFF2-40B4-BE49-F238E27FC236}">
                      <a16:creationId xmlns:a16="http://schemas.microsoft.com/office/drawing/2014/main" id="{D3BF9E80-2399-4688-86FB-AA42B8554F45}"/>
                    </a:ext>
                  </a:extLst>
                </p:cNvPr>
                <p:cNvSpPr/>
                <p:nvPr/>
              </p:nvSpPr>
              <p:spPr>
                <a:xfrm>
                  <a:off x="6120529" y="4242718"/>
                  <a:ext cx="313373" cy="8023"/>
                </a:xfrm>
                <a:custGeom>
                  <a:avLst/>
                  <a:gdLst>
                    <a:gd name="connsiteX0" fmla="*/ 2360 w 313373"/>
                    <a:gd name="connsiteY0" fmla="*/ 8023 h 8023"/>
                    <a:gd name="connsiteX1" fmla="*/ 311014 w 313373"/>
                    <a:gd name="connsiteY1" fmla="*/ 5034 h 8023"/>
                    <a:gd name="connsiteX2" fmla="*/ 311014 w 313373"/>
                    <a:gd name="connsiteY2" fmla="*/ 0 h 8023"/>
                    <a:gd name="connsiteX3" fmla="*/ 2360 w 313373"/>
                    <a:gd name="connsiteY3" fmla="*/ 2989 h 8023"/>
                    <a:gd name="connsiteX4" fmla="*/ 2360 w 313373"/>
                    <a:gd name="connsiteY4" fmla="*/ 8023 h 8023"/>
                    <a:gd name="connsiteX5" fmla="*/ 2360 w 313373"/>
                    <a:gd name="connsiteY5"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73" h="8023">
                      <a:moveTo>
                        <a:pt x="2360" y="8023"/>
                      </a:moveTo>
                      <a:cubicBezTo>
                        <a:pt x="105245" y="7079"/>
                        <a:pt x="208129" y="5978"/>
                        <a:pt x="311014" y="5034"/>
                      </a:cubicBezTo>
                      <a:cubicBezTo>
                        <a:pt x="314160" y="5034"/>
                        <a:pt x="314160" y="0"/>
                        <a:pt x="311014" y="0"/>
                      </a:cubicBezTo>
                      <a:cubicBezTo>
                        <a:pt x="208129" y="944"/>
                        <a:pt x="105245" y="2045"/>
                        <a:pt x="2360" y="2989"/>
                      </a:cubicBezTo>
                      <a:cubicBezTo>
                        <a:pt x="-787" y="2989"/>
                        <a:pt x="-787" y="8023"/>
                        <a:pt x="2360" y="8023"/>
                      </a:cubicBezTo>
                      <a:lnTo>
                        <a:pt x="2360" y="8023"/>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36" name="Graphic 619">
                <a:extLst>
                  <a:ext uri="{FF2B5EF4-FFF2-40B4-BE49-F238E27FC236}">
                    <a16:creationId xmlns:a16="http://schemas.microsoft.com/office/drawing/2014/main" id="{E02D3D28-1B3C-4741-AD7F-BE66D743BD23}"/>
                  </a:ext>
                </a:extLst>
              </p:cNvPr>
              <p:cNvGrpSpPr/>
              <p:nvPr/>
            </p:nvGrpSpPr>
            <p:grpSpPr>
              <a:xfrm>
                <a:off x="5572157" y="1905289"/>
                <a:ext cx="1624947" cy="2104679"/>
                <a:chOff x="5572157" y="1905289"/>
                <a:chExt cx="1624947" cy="2104679"/>
              </a:xfrm>
            </p:grpSpPr>
            <p:sp>
              <p:nvSpPr>
                <p:cNvPr id="737" name="Freeform: Shape 736">
                  <a:extLst>
                    <a:ext uri="{FF2B5EF4-FFF2-40B4-BE49-F238E27FC236}">
                      <a16:creationId xmlns:a16="http://schemas.microsoft.com/office/drawing/2014/main" id="{A026784B-09AD-460A-A1D9-93BF37637C08}"/>
                    </a:ext>
                  </a:extLst>
                </p:cNvPr>
                <p:cNvSpPr/>
                <p:nvPr/>
              </p:nvSpPr>
              <p:spPr>
                <a:xfrm>
                  <a:off x="7082045" y="2226868"/>
                  <a:ext cx="51770" cy="427792"/>
                </a:xfrm>
                <a:custGeom>
                  <a:avLst/>
                  <a:gdLst>
                    <a:gd name="connsiteX0" fmla="*/ 0 w 51770"/>
                    <a:gd name="connsiteY0" fmla="*/ 3304 h 427792"/>
                    <a:gd name="connsiteX1" fmla="*/ 0 w 51770"/>
                    <a:gd name="connsiteY1" fmla="*/ 8495 h 427792"/>
                    <a:gd name="connsiteX2" fmla="*/ 28474 w 51770"/>
                    <a:gd name="connsiteY2" fmla="*/ 427743 h 427792"/>
                    <a:gd name="connsiteX3" fmla="*/ 51442 w 51770"/>
                    <a:gd name="connsiteY3" fmla="*/ 0 h 427792"/>
                    <a:gd name="connsiteX4" fmla="*/ 0 w 51770"/>
                    <a:gd name="connsiteY4" fmla="*/ 3304 h 42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0" h="427792">
                      <a:moveTo>
                        <a:pt x="0" y="3304"/>
                      </a:moveTo>
                      <a:cubicBezTo>
                        <a:pt x="0" y="3304"/>
                        <a:pt x="0" y="5191"/>
                        <a:pt x="0" y="8495"/>
                      </a:cubicBezTo>
                      <a:cubicBezTo>
                        <a:pt x="157" y="57263"/>
                        <a:pt x="2517" y="432777"/>
                        <a:pt x="28474" y="427743"/>
                      </a:cubicBezTo>
                      <a:cubicBezTo>
                        <a:pt x="56319" y="422237"/>
                        <a:pt x="51442" y="0"/>
                        <a:pt x="51442" y="0"/>
                      </a:cubicBezTo>
                      <a:lnTo>
                        <a:pt x="0" y="3304"/>
                      </a:lnTo>
                      <a:close/>
                    </a:path>
                  </a:pathLst>
                </a:custGeom>
                <a:solidFill>
                  <a:srgbClr val="60534A"/>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8" name="Freeform: Shape 737">
                  <a:extLst>
                    <a:ext uri="{FF2B5EF4-FFF2-40B4-BE49-F238E27FC236}">
                      <a16:creationId xmlns:a16="http://schemas.microsoft.com/office/drawing/2014/main" id="{DDDF472F-8454-4FA8-AF96-387F975260E3}"/>
                    </a:ext>
                  </a:extLst>
                </p:cNvPr>
                <p:cNvSpPr/>
                <p:nvPr/>
              </p:nvSpPr>
              <p:spPr>
                <a:xfrm>
                  <a:off x="7081416" y="2223250"/>
                  <a:ext cx="53015" cy="38542"/>
                </a:xfrm>
                <a:custGeom>
                  <a:avLst/>
                  <a:gdLst>
                    <a:gd name="connsiteX0" fmla="*/ 0 w 53015"/>
                    <a:gd name="connsiteY0" fmla="*/ 1259 h 38542"/>
                    <a:gd name="connsiteX1" fmla="*/ 787 w 53015"/>
                    <a:gd name="connsiteY1" fmla="*/ 37284 h 38542"/>
                    <a:gd name="connsiteX2" fmla="*/ 52386 w 53015"/>
                    <a:gd name="connsiteY2" fmla="*/ 38542 h 38542"/>
                    <a:gd name="connsiteX3" fmla="*/ 53015 w 53015"/>
                    <a:gd name="connsiteY3" fmla="*/ 0 h 38542"/>
                  </a:gdLst>
                  <a:ahLst/>
                  <a:cxnLst>
                    <a:cxn ang="0">
                      <a:pos x="connsiteX0" y="connsiteY0"/>
                    </a:cxn>
                    <a:cxn ang="0">
                      <a:pos x="connsiteX1" y="connsiteY1"/>
                    </a:cxn>
                    <a:cxn ang="0">
                      <a:pos x="connsiteX2" y="connsiteY2"/>
                    </a:cxn>
                    <a:cxn ang="0">
                      <a:pos x="connsiteX3" y="connsiteY3"/>
                    </a:cxn>
                  </a:cxnLst>
                  <a:rect l="l" t="t" r="r" b="b"/>
                  <a:pathLst>
                    <a:path w="53015" h="38542">
                      <a:moveTo>
                        <a:pt x="0" y="1259"/>
                      </a:moveTo>
                      <a:lnTo>
                        <a:pt x="787" y="37284"/>
                      </a:lnTo>
                      <a:lnTo>
                        <a:pt x="52386" y="38542"/>
                      </a:lnTo>
                      <a:lnTo>
                        <a:pt x="53015" y="0"/>
                      </a:lnTo>
                      <a:close/>
                    </a:path>
                  </a:pathLst>
                </a:custGeom>
                <a:solidFill>
                  <a:srgbClr val="B5A9A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39" name="Graphic 619">
                  <a:extLst>
                    <a:ext uri="{FF2B5EF4-FFF2-40B4-BE49-F238E27FC236}">
                      <a16:creationId xmlns:a16="http://schemas.microsoft.com/office/drawing/2014/main" id="{E02D3D28-1B3C-4741-AD7F-BE66D743BD23}"/>
                    </a:ext>
                  </a:extLst>
                </p:cNvPr>
                <p:cNvGrpSpPr/>
                <p:nvPr/>
              </p:nvGrpSpPr>
              <p:grpSpPr>
                <a:xfrm>
                  <a:off x="7041683" y="2004581"/>
                  <a:ext cx="130334" cy="226272"/>
                  <a:chOff x="7041683" y="2004581"/>
                  <a:chExt cx="130334" cy="226272"/>
                </a:xfrm>
              </p:grpSpPr>
              <p:sp>
                <p:nvSpPr>
                  <p:cNvPr id="740" name="Freeform: Shape 739">
                    <a:extLst>
                      <a:ext uri="{FF2B5EF4-FFF2-40B4-BE49-F238E27FC236}">
                        <a16:creationId xmlns:a16="http://schemas.microsoft.com/office/drawing/2014/main" id="{096321C7-BB1E-48AB-A25E-553325604836}"/>
                      </a:ext>
                    </a:extLst>
                  </p:cNvPr>
                  <p:cNvSpPr/>
                  <p:nvPr/>
                </p:nvSpPr>
                <p:spPr>
                  <a:xfrm>
                    <a:off x="7041683" y="2005682"/>
                    <a:ext cx="130334" cy="225171"/>
                  </a:xfrm>
                  <a:custGeom>
                    <a:avLst/>
                    <a:gdLst>
                      <a:gd name="connsiteX0" fmla="*/ 91961 w 130334"/>
                      <a:gd name="connsiteY0" fmla="*/ 221029 h 225171"/>
                      <a:gd name="connsiteX1" fmla="*/ 10786 w 130334"/>
                      <a:gd name="connsiteY1" fmla="*/ 195859 h 225171"/>
                      <a:gd name="connsiteX2" fmla="*/ 3078 w 130334"/>
                      <a:gd name="connsiteY2" fmla="*/ 129943 h 225171"/>
                      <a:gd name="connsiteX3" fmla="*/ 27305 w 130334"/>
                      <a:gd name="connsiteY3" fmla="*/ 66230 h 225171"/>
                      <a:gd name="connsiteX4" fmla="*/ 41148 w 130334"/>
                      <a:gd name="connsiteY4" fmla="*/ 0 h 225171"/>
                      <a:gd name="connsiteX5" fmla="*/ 125785 w 130334"/>
                      <a:gd name="connsiteY5" fmla="*/ 100053 h 225171"/>
                      <a:gd name="connsiteX6" fmla="*/ 91961 w 130334"/>
                      <a:gd name="connsiteY6" fmla="*/ 221029 h 2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4" h="225171">
                        <a:moveTo>
                          <a:pt x="91961" y="221029"/>
                        </a:moveTo>
                        <a:cubicBezTo>
                          <a:pt x="65847" y="232199"/>
                          <a:pt x="26203" y="219771"/>
                          <a:pt x="10786" y="195859"/>
                        </a:cubicBezTo>
                        <a:cubicBezTo>
                          <a:pt x="-1484" y="176666"/>
                          <a:pt x="-2114" y="152125"/>
                          <a:pt x="3078" y="129943"/>
                        </a:cubicBezTo>
                        <a:cubicBezTo>
                          <a:pt x="8269" y="107762"/>
                          <a:pt x="18652" y="87310"/>
                          <a:pt x="27305" y="66230"/>
                        </a:cubicBezTo>
                        <a:cubicBezTo>
                          <a:pt x="35957" y="45150"/>
                          <a:pt x="43036" y="22654"/>
                          <a:pt x="41148" y="0"/>
                        </a:cubicBezTo>
                        <a:cubicBezTo>
                          <a:pt x="81736" y="19822"/>
                          <a:pt x="115716" y="56005"/>
                          <a:pt x="125785" y="100053"/>
                        </a:cubicBezTo>
                        <a:cubicBezTo>
                          <a:pt x="135853" y="144259"/>
                          <a:pt x="131133" y="198533"/>
                          <a:pt x="91961" y="221029"/>
                        </a:cubicBezTo>
                      </a:path>
                    </a:pathLst>
                  </a:custGeom>
                  <a:solidFill>
                    <a:srgbClr val="E2C6A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1" name="Freeform: Shape 740">
                    <a:extLst>
                      <a:ext uri="{FF2B5EF4-FFF2-40B4-BE49-F238E27FC236}">
                        <a16:creationId xmlns:a16="http://schemas.microsoft.com/office/drawing/2014/main" id="{216833D0-6965-4BFF-B3BF-8CB17E121B62}"/>
                      </a:ext>
                    </a:extLst>
                  </p:cNvPr>
                  <p:cNvSpPr/>
                  <p:nvPr/>
                </p:nvSpPr>
                <p:spPr>
                  <a:xfrm>
                    <a:off x="7064358" y="2004581"/>
                    <a:ext cx="95628" cy="104141"/>
                  </a:xfrm>
                  <a:custGeom>
                    <a:avLst/>
                    <a:gdLst>
                      <a:gd name="connsiteX0" fmla="*/ 382 w 95628"/>
                      <a:gd name="connsiteY0" fmla="*/ 77400 h 104141"/>
                      <a:gd name="connsiteX1" fmla="*/ 6045 w 95628"/>
                      <a:gd name="connsiteY1" fmla="*/ 99738 h 104141"/>
                      <a:gd name="connsiteX2" fmla="*/ 19889 w 95628"/>
                      <a:gd name="connsiteY2" fmla="*/ 103986 h 104141"/>
                      <a:gd name="connsiteX3" fmla="*/ 33733 w 95628"/>
                      <a:gd name="connsiteY3" fmla="*/ 98637 h 104141"/>
                      <a:gd name="connsiteX4" fmla="*/ 52768 w 95628"/>
                      <a:gd name="connsiteY4" fmla="*/ 81804 h 104141"/>
                      <a:gd name="connsiteX5" fmla="*/ 63466 w 95628"/>
                      <a:gd name="connsiteY5" fmla="*/ 73781 h 104141"/>
                      <a:gd name="connsiteX6" fmla="*/ 78411 w 95628"/>
                      <a:gd name="connsiteY6" fmla="*/ 83378 h 104141"/>
                      <a:gd name="connsiteX7" fmla="*/ 91468 w 95628"/>
                      <a:gd name="connsiteY7" fmla="*/ 82906 h 104141"/>
                      <a:gd name="connsiteX8" fmla="*/ 95558 w 95628"/>
                      <a:gd name="connsiteY8" fmla="*/ 75826 h 104141"/>
                      <a:gd name="connsiteX9" fmla="*/ 16271 w 95628"/>
                      <a:gd name="connsiteY9" fmla="*/ 0 h 104141"/>
                      <a:gd name="connsiteX10" fmla="*/ 14855 w 95628"/>
                      <a:gd name="connsiteY10" fmla="*/ 30677 h 104141"/>
                      <a:gd name="connsiteX11" fmla="*/ 382 w 95628"/>
                      <a:gd name="connsiteY11" fmla="*/ 77400 h 1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28" h="104141">
                        <a:moveTo>
                          <a:pt x="382" y="77400"/>
                        </a:moveTo>
                        <a:cubicBezTo>
                          <a:pt x="-719" y="85423"/>
                          <a:pt x="382" y="93918"/>
                          <a:pt x="6045" y="99738"/>
                        </a:cubicBezTo>
                        <a:cubicBezTo>
                          <a:pt x="9506" y="103357"/>
                          <a:pt x="14855" y="104615"/>
                          <a:pt x="19889" y="103986"/>
                        </a:cubicBezTo>
                        <a:cubicBezTo>
                          <a:pt x="24923" y="103357"/>
                          <a:pt x="29486" y="101154"/>
                          <a:pt x="33733" y="98637"/>
                        </a:cubicBezTo>
                        <a:cubicBezTo>
                          <a:pt x="40970" y="94232"/>
                          <a:pt x="47420" y="88412"/>
                          <a:pt x="52768" y="81804"/>
                        </a:cubicBezTo>
                        <a:cubicBezTo>
                          <a:pt x="55600" y="78186"/>
                          <a:pt x="58904" y="73939"/>
                          <a:pt x="63466" y="73781"/>
                        </a:cubicBezTo>
                        <a:cubicBezTo>
                          <a:pt x="69601" y="73624"/>
                          <a:pt x="73219" y="80389"/>
                          <a:pt x="78411" y="83378"/>
                        </a:cubicBezTo>
                        <a:cubicBezTo>
                          <a:pt x="82344" y="85580"/>
                          <a:pt x="87693" y="85423"/>
                          <a:pt x="91468" y="82906"/>
                        </a:cubicBezTo>
                        <a:cubicBezTo>
                          <a:pt x="95244" y="80389"/>
                          <a:pt x="95873" y="80389"/>
                          <a:pt x="95558" y="75826"/>
                        </a:cubicBezTo>
                        <a:cubicBezTo>
                          <a:pt x="95558" y="75826"/>
                          <a:pt x="64567" y="17147"/>
                          <a:pt x="16271" y="0"/>
                        </a:cubicBezTo>
                        <a:cubicBezTo>
                          <a:pt x="16271" y="0"/>
                          <a:pt x="21305" y="8810"/>
                          <a:pt x="14855" y="30677"/>
                        </a:cubicBezTo>
                        <a:cubicBezTo>
                          <a:pt x="8405" y="52544"/>
                          <a:pt x="382" y="77400"/>
                          <a:pt x="382" y="77400"/>
                        </a:cubicBezTo>
                        <a:close/>
                      </a:path>
                    </a:pathLst>
                  </a:custGeom>
                  <a:solidFill>
                    <a:srgbClr val="EFA35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2" name="Freeform: Shape 741">
                    <a:extLst>
                      <a:ext uri="{FF2B5EF4-FFF2-40B4-BE49-F238E27FC236}">
                        <a16:creationId xmlns:a16="http://schemas.microsoft.com/office/drawing/2014/main" id="{A2145F64-B0E1-45CC-9BA2-B487D19566BC}"/>
                      </a:ext>
                    </a:extLst>
                  </p:cNvPr>
                  <p:cNvSpPr/>
                  <p:nvPr/>
                </p:nvSpPr>
                <p:spPr>
                  <a:xfrm>
                    <a:off x="7114450" y="2100910"/>
                    <a:ext cx="31672" cy="34936"/>
                  </a:xfrm>
                  <a:custGeom>
                    <a:avLst/>
                    <a:gdLst>
                      <a:gd name="connsiteX0" fmla="*/ 20453 w 31672"/>
                      <a:gd name="connsiteY0" fmla="*/ 1207 h 34936"/>
                      <a:gd name="connsiteX1" fmla="*/ 4250 w 31672"/>
                      <a:gd name="connsiteY1" fmla="*/ 4510 h 34936"/>
                      <a:gd name="connsiteX2" fmla="*/ 789 w 31672"/>
                      <a:gd name="connsiteY2" fmla="*/ 21029 h 34936"/>
                      <a:gd name="connsiteX3" fmla="*/ 12430 w 31672"/>
                      <a:gd name="connsiteY3" fmla="*/ 33456 h 34936"/>
                      <a:gd name="connsiteX4" fmla="*/ 24858 w 31672"/>
                      <a:gd name="connsiteY4" fmla="*/ 33456 h 34936"/>
                      <a:gd name="connsiteX5" fmla="*/ 30207 w 31672"/>
                      <a:gd name="connsiteY5" fmla="*/ 26220 h 34936"/>
                      <a:gd name="connsiteX6" fmla="*/ 30364 w 31672"/>
                      <a:gd name="connsiteY6" fmla="*/ 11904 h 34936"/>
                      <a:gd name="connsiteX7" fmla="*/ 20453 w 31672"/>
                      <a:gd name="connsiteY7" fmla="*/ 1207 h 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2" h="34936">
                        <a:moveTo>
                          <a:pt x="20453" y="1207"/>
                        </a:moveTo>
                        <a:cubicBezTo>
                          <a:pt x="15104" y="-1310"/>
                          <a:pt x="8340" y="263"/>
                          <a:pt x="4250" y="4510"/>
                        </a:cubicBezTo>
                        <a:cubicBezTo>
                          <a:pt x="159" y="8758"/>
                          <a:pt x="-942" y="15365"/>
                          <a:pt x="789" y="21029"/>
                        </a:cubicBezTo>
                        <a:cubicBezTo>
                          <a:pt x="2519" y="26692"/>
                          <a:pt x="7081" y="31254"/>
                          <a:pt x="12430" y="33456"/>
                        </a:cubicBezTo>
                        <a:cubicBezTo>
                          <a:pt x="16363" y="35187"/>
                          <a:pt x="21082" y="35659"/>
                          <a:pt x="24858" y="33456"/>
                        </a:cubicBezTo>
                        <a:cubicBezTo>
                          <a:pt x="27532" y="31883"/>
                          <a:pt x="29263" y="29052"/>
                          <a:pt x="30207" y="26220"/>
                        </a:cubicBezTo>
                        <a:cubicBezTo>
                          <a:pt x="31623" y="21658"/>
                          <a:pt x="32567" y="15994"/>
                          <a:pt x="30364" y="11904"/>
                        </a:cubicBezTo>
                        <a:cubicBezTo>
                          <a:pt x="28319" y="7657"/>
                          <a:pt x="25015" y="2623"/>
                          <a:pt x="20453" y="1207"/>
                        </a:cubicBezTo>
                      </a:path>
                    </a:pathLst>
                  </a:custGeom>
                  <a:solidFill>
                    <a:srgbClr val="EFA35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43" name="Graphic 619">
                  <a:extLst>
                    <a:ext uri="{FF2B5EF4-FFF2-40B4-BE49-F238E27FC236}">
                      <a16:creationId xmlns:a16="http://schemas.microsoft.com/office/drawing/2014/main" id="{E02D3D28-1B3C-4741-AD7F-BE66D743BD23}"/>
                    </a:ext>
                  </a:extLst>
                </p:cNvPr>
                <p:cNvGrpSpPr/>
                <p:nvPr/>
              </p:nvGrpSpPr>
              <p:grpSpPr>
                <a:xfrm>
                  <a:off x="5572157" y="1905289"/>
                  <a:ext cx="1624947" cy="2104679"/>
                  <a:chOff x="5572157" y="1905289"/>
                  <a:chExt cx="1624947" cy="2104679"/>
                </a:xfrm>
              </p:grpSpPr>
              <p:sp>
                <p:nvSpPr>
                  <p:cNvPr id="744" name="Freeform: Shape 743">
                    <a:extLst>
                      <a:ext uri="{FF2B5EF4-FFF2-40B4-BE49-F238E27FC236}">
                        <a16:creationId xmlns:a16="http://schemas.microsoft.com/office/drawing/2014/main" id="{58730BFA-05E1-4764-B711-0E5AB04FC4B5}"/>
                      </a:ext>
                    </a:extLst>
                  </p:cNvPr>
                  <p:cNvSpPr/>
                  <p:nvPr/>
                </p:nvSpPr>
                <p:spPr>
                  <a:xfrm>
                    <a:off x="7016444" y="2281430"/>
                    <a:ext cx="180659" cy="266520"/>
                  </a:xfrm>
                  <a:custGeom>
                    <a:avLst/>
                    <a:gdLst>
                      <a:gd name="connsiteX0" fmla="*/ 0 w 180659"/>
                      <a:gd name="connsiteY0" fmla="*/ 188334 h 266520"/>
                      <a:gd name="connsiteX1" fmla="*/ 18563 w 180659"/>
                      <a:gd name="connsiteY1" fmla="*/ 68931 h 266520"/>
                      <a:gd name="connsiteX2" fmla="*/ 28632 w 180659"/>
                      <a:gd name="connsiteY2" fmla="*/ 132802 h 266520"/>
                      <a:gd name="connsiteX3" fmla="*/ 106188 w 180659"/>
                      <a:gd name="connsiteY3" fmla="*/ 2229 h 266520"/>
                      <a:gd name="connsiteX4" fmla="*/ 66859 w 180659"/>
                      <a:gd name="connsiteY4" fmla="*/ 105429 h 266520"/>
                      <a:gd name="connsiteX5" fmla="*/ 148978 w 180659"/>
                      <a:gd name="connsiteY5" fmla="*/ 30703 h 266520"/>
                      <a:gd name="connsiteX6" fmla="*/ 88412 w 180659"/>
                      <a:gd name="connsiteY6" fmla="*/ 128240 h 266520"/>
                      <a:gd name="connsiteX7" fmla="*/ 178397 w 180659"/>
                      <a:gd name="connsiteY7" fmla="*/ 61695 h 266520"/>
                      <a:gd name="connsiteX8" fmla="*/ 111065 w 180659"/>
                      <a:gd name="connsiteY8" fmla="*/ 146803 h 266520"/>
                      <a:gd name="connsiteX9" fmla="*/ 162193 w 180659"/>
                      <a:gd name="connsiteY9" fmla="*/ 126981 h 266520"/>
                      <a:gd name="connsiteX10" fmla="*/ 70792 w 180659"/>
                      <a:gd name="connsiteY10" fmla="*/ 266520 h 266520"/>
                      <a:gd name="connsiteX11" fmla="*/ 0 w 180659"/>
                      <a:gd name="connsiteY11" fmla="*/ 188334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659" h="266520">
                        <a:moveTo>
                          <a:pt x="0" y="188334"/>
                        </a:moveTo>
                        <a:cubicBezTo>
                          <a:pt x="0" y="188334"/>
                          <a:pt x="14001" y="80730"/>
                          <a:pt x="18563" y="68931"/>
                        </a:cubicBezTo>
                        <a:cubicBezTo>
                          <a:pt x="22024" y="59807"/>
                          <a:pt x="28632" y="132802"/>
                          <a:pt x="28632" y="132802"/>
                        </a:cubicBezTo>
                        <a:cubicBezTo>
                          <a:pt x="28632" y="132802"/>
                          <a:pt x="104458" y="-20110"/>
                          <a:pt x="106188" y="2229"/>
                        </a:cubicBezTo>
                        <a:cubicBezTo>
                          <a:pt x="107919" y="24568"/>
                          <a:pt x="66859" y="105429"/>
                          <a:pt x="66859" y="105429"/>
                        </a:cubicBezTo>
                        <a:cubicBezTo>
                          <a:pt x="66859" y="105429"/>
                          <a:pt x="166441" y="2229"/>
                          <a:pt x="148978" y="30703"/>
                        </a:cubicBezTo>
                        <a:cubicBezTo>
                          <a:pt x="131516" y="59020"/>
                          <a:pt x="88412" y="128240"/>
                          <a:pt x="88412" y="128240"/>
                        </a:cubicBezTo>
                        <a:cubicBezTo>
                          <a:pt x="88412" y="128240"/>
                          <a:pt x="197589" y="26613"/>
                          <a:pt x="178397" y="61695"/>
                        </a:cubicBezTo>
                        <a:cubicBezTo>
                          <a:pt x="159204" y="96776"/>
                          <a:pt x="111065" y="146803"/>
                          <a:pt x="111065" y="146803"/>
                        </a:cubicBezTo>
                        <a:cubicBezTo>
                          <a:pt x="111065" y="146803"/>
                          <a:pt x="188307" y="97406"/>
                          <a:pt x="162193" y="126981"/>
                        </a:cubicBezTo>
                        <a:cubicBezTo>
                          <a:pt x="136079" y="156714"/>
                          <a:pt x="89828" y="212718"/>
                          <a:pt x="70792" y="266520"/>
                        </a:cubicBezTo>
                        <a:lnTo>
                          <a:pt x="0" y="188334"/>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5" name="Freeform: Shape 744">
                    <a:extLst>
                      <a:ext uri="{FF2B5EF4-FFF2-40B4-BE49-F238E27FC236}">
                        <a16:creationId xmlns:a16="http://schemas.microsoft.com/office/drawing/2014/main" id="{E1A3255D-3535-4801-AF27-444C5FA76A30}"/>
                      </a:ext>
                    </a:extLst>
                  </p:cNvPr>
                  <p:cNvSpPr/>
                  <p:nvPr/>
                </p:nvSpPr>
                <p:spPr>
                  <a:xfrm>
                    <a:off x="5631149" y="2430593"/>
                    <a:ext cx="1522632" cy="1574420"/>
                  </a:xfrm>
                  <a:custGeom>
                    <a:avLst/>
                    <a:gdLst>
                      <a:gd name="connsiteX0" fmla="*/ 680991 w 1522632"/>
                      <a:gd name="connsiteY0" fmla="*/ 557686 h 1574420"/>
                      <a:gd name="connsiteX1" fmla="*/ 252304 w 1522632"/>
                      <a:gd name="connsiteY1" fmla="*/ 732150 h 1574420"/>
                      <a:gd name="connsiteX2" fmla="*/ 30803 w 1522632"/>
                      <a:gd name="connsiteY2" fmla="*/ 1019724 h 1574420"/>
                      <a:gd name="connsiteX3" fmla="*/ 7363 w 1522632"/>
                      <a:gd name="connsiteY3" fmla="*/ 1403418 h 1574420"/>
                      <a:gd name="connsiteX4" fmla="*/ 159959 w 1522632"/>
                      <a:gd name="connsiteY4" fmla="*/ 1403418 h 1574420"/>
                      <a:gd name="connsiteX5" fmla="*/ 210773 w 1522632"/>
                      <a:gd name="connsiteY5" fmla="*/ 1077931 h 1574420"/>
                      <a:gd name="connsiteX6" fmla="*/ 316174 w 1522632"/>
                      <a:gd name="connsiteY6" fmla="*/ 953021 h 1574420"/>
                      <a:gd name="connsiteX7" fmla="*/ 305792 w 1522632"/>
                      <a:gd name="connsiteY7" fmla="*/ 1574421 h 1574420"/>
                      <a:gd name="connsiteX8" fmla="*/ 1064999 w 1522632"/>
                      <a:gd name="connsiteY8" fmla="*/ 1505044 h 1574420"/>
                      <a:gd name="connsiteX9" fmla="*/ 1064999 w 1522632"/>
                      <a:gd name="connsiteY9" fmla="*/ 803414 h 1574420"/>
                      <a:gd name="connsiteX10" fmla="*/ 1522632 w 1522632"/>
                      <a:gd name="connsiteY10" fmla="*/ 101784 h 1574420"/>
                      <a:gd name="connsiteX11" fmla="*/ 1339516 w 1522632"/>
                      <a:gd name="connsiteY11" fmla="*/ 0 h 1574420"/>
                      <a:gd name="connsiteX12" fmla="*/ 851364 w 1522632"/>
                      <a:gd name="connsiteY12" fmla="*/ 549191 h 1574420"/>
                      <a:gd name="connsiteX13" fmla="*/ 680991 w 1522632"/>
                      <a:gd name="connsiteY13" fmla="*/ 557686 h 157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2632" h="1574420">
                        <a:moveTo>
                          <a:pt x="680991" y="557686"/>
                        </a:moveTo>
                        <a:cubicBezTo>
                          <a:pt x="522416" y="565552"/>
                          <a:pt x="371078" y="626905"/>
                          <a:pt x="252304" y="732150"/>
                        </a:cubicBezTo>
                        <a:cubicBezTo>
                          <a:pt x="146588" y="825753"/>
                          <a:pt x="56603" y="942481"/>
                          <a:pt x="30803" y="1019724"/>
                        </a:cubicBezTo>
                        <a:cubicBezTo>
                          <a:pt x="-20010" y="1172320"/>
                          <a:pt x="7363" y="1403418"/>
                          <a:pt x="7363" y="1403418"/>
                        </a:cubicBezTo>
                        <a:lnTo>
                          <a:pt x="159959" y="1403418"/>
                        </a:lnTo>
                        <a:lnTo>
                          <a:pt x="210773" y="1077931"/>
                        </a:lnTo>
                        <a:lnTo>
                          <a:pt x="316174" y="953021"/>
                        </a:lnTo>
                        <a:lnTo>
                          <a:pt x="305792" y="1574421"/>
                        </a:lnTo>
                        <a:lnTo>
                          <a:pt x="1064999" y="1505044"/>
                        </a:lnTo>
                        <a:lnTo>
                          <a:pt x="1064999" y="803414"/>
                        </a:lnTo>
                        <a:lnTo>
                          <a:pt x="1522632" y="101784"/>
                        </a:lnTo>
                        <a:lnTo>
                          <a:pt x="1339516" y="0"/>
                        </a:lnTo>
                        <a:lnTo>
                          <a:pt x="851364" y="549191"/>
                        </a:lnTo>
                        <a:lnTo>
                          <a:pt x="680991" y="557686"/>
                        </a:lnTo>
                        <a:close/>
                      </a:path>
                    </a:pathLst>
                  </a:custGeom>
                  <a:solidFill>
                    <a:srgbClr val="5F495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6" name="Freeform: Shape 745">
                    <a:extLst>
                      <a:ext uri="{FF2B5EF4-FFF2-40B4-BE49-F238E27FC236}">
                        <a16:creationId xmlns:a16="http://schemas.microsoft.com/office/drawing/2014/main" id="{14E7F196-B76A-42F2-B5AD-1792351E9CA4}"/>
                      </a:ext>
                    </a:extLst>
                  </p:cNvPr>
                  <p:cNvSpPr/>
                  <p:nvPr/>
                </p:nvSpPr>
                <p:spPr>
                  <a:xfrm>
                    <a:off x="5946360" y="3577092"/>
                    <a:ext cx="754764" cy="27646"/>
                  </a:xfrm>
                  <a:custGeom>
                    <a:avLst/>
                    <a:gdLst>
                      <a:gd name="connsiteX0" fmla="*/ 3009 w 754764"/>
                      <a:gd name="connsiteY0" fmla="*/ 7100 h 27646"/>
                      <a:gd name="connsiteX1" fmla="*/ 748216 w 754764"/>
                      <a:gd name="connsiteY1" fmla="*/ 13708 h 27646"/>
                      <a:gd name="connsiteX2" fmla="*/ 748216 w 754764"/>
                      <a:gd name="connsiteY2" fmla="*/ 21 h 27646"/>
                      <a:gd name="connsiteX3" fmla="*/ 3009 w 754764"/>
                      <a:gd name="connsiteY3" fmla="*/ 650 h 27646"/>
                      <a:gd name="connsiteX4" fmla="*/ 3009 w 754764"/>
                      <a:gd name="connsiteY4" fmla="*/ 7100 h 27646"/>
                      <a:gd name="connsiteX5" fmla="*/ 3009 w 754764"/>
                      <a:gd name="connsiteY5" fmla="*/ 7100 h 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64" h="27646">
                        <a:moveTo>
                          <a:pt x="3009" y="7100"/>
                        </a:moveTo>
                        <a:cubicBezTo>
                          <a:pt x="250153" y="35260"/>
                          <a:pt x="500443" y="31484"/>
                          <a:pt x="748216" y="13708"/>
                        </a:cubicBezTo>
                        <a:cubicBezTo>
                          <a:pt x="756868" y="13078"/>
                          <a:pt x="757026" y="-608"/>
                          <a:pt x="748216" y="21"/>
                        </a:cubicBezTo>
                        <a:cubicBezTo>
                          <a:pt x="498712" y="19214"/>
                          <a:pt x="252670" y="13236"/>
                          <a:pt x="3009" y="650"/>
                        </a:cubicBezTo>
                        <a:cubicBezTo>
                          <a:pt x="-1081" y="650"/>
                          <a:pt x="-924" y="6786"/>
                          <a:pt x="3009" y="7100"/>
                        </a:cubicBezTo>
                        <a:lnTo>
                          <a:pt x="3009" y="710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7" name="Freeform: Shape 746">
                    <a:extLst>
                      <a:ext uri="{FF2B5EF4-FFF2-40B4-BE49-F238E27FC236}">
                        <a16:creationId xmlns:a16="http://schemas.microsoft.com/office/drawing/2014/main" id="{14E508BF-BB91-43BB-85B0-FD2BA344DD3E}"/>
                      </a:ext>
                    </a:extLst>
                  </p:cNvPr>
                  <p:cNvSpPr/>
                  <p:nvPr/>
                </p:nvSpPr>
                <p:spPr>
                  <a:xfrm>
                    <a:off x="5945829" y="3506909"/>
                    <a:ext cx="758539" cy="19786"/>
                  </a:xfrm>
                  <a:custGeom>
                    <a:avLst/>
                    <a:gdLst>
                      <a:gd name="connsiteX0" fmla="*/ 3540 w 758539"/>
                      <a:gd name="connsiteY0" fmla="*/ 12154 h 19786"/>
                      <a:gd name="connsiteX1" fmla="*/ 752522 w 758539"/>
                      <a:gd name="connsiteY1" fmla="*/ 17975 h 19786"/>
                      <a:gd name="connsiteX2" fmla="*/ 752522 w 758539"/>
                      <a:gd name="connsiteY2" fmla="*/ 5704 h 19786"/>
                      <a:gd name="connsiteX3" fmla="*/ 3540 w 758539"/>
                      <a:gd name="connsiteY3" fmla="*/ 4918 h 19786"/>
                      <a:gd name="connsiteX4" fmla="*/ 3540 w 758539"/>
                      <a:gd name="connsiteY4" fmla="*/ 12154 h 19786"/>
                      <a:gd name="connsiteX5" fmla="*/ 3540 w 758539"/>
                      <a:gd name="connsiteY5" fmla="*/ 12154 h 1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539" h="19786">
                        <a:moveTo>
                          <a:pt x="3540" y="12154"/>
                        </a:moveTo>
                        <a:cubicBezTo>
                          <a:pt x="252257" y="24582"/>
                          <a:pt x="503490" y="18132"/>
                          <a:pt x="752522" y="17975"/>
                        </a:cubicBezTo>
                        <a:cubicBezTo>
                          <a:pt x="760545" y="17975"/>
                          <a:pt x="760545" y="5704"/>
                          <a:pt x="752522" y="5704"/>
                        </a:cubicBezTo>
                        <a:cubicBezTo>
                          <a:pt x="503490" y="3187"/>
                          <a:pt x="252414" y="-5308"/>
                          <a:pt x="3540" y="4918"/>
                        </a:cubicBezTo>
                        <a:cubicBezTo>
                          <a:pt x="-1180" y="4918"/>
                          <a:pt x="-1180" y="11997"/>
                          <a:pt x="3540" y="12154"/>
                        </a:cubicBezTo>
                        <a:lnTo>
                          <a:pt x="3540" y="1215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8" name="Freeform: Shape 747">
                    <a:extLst>
                      <a:ext uri="{FF2B5EF4-FFF2-40B4-BE49-F238E27FC236}">
                        <a16:creationId xmlns:a16="http://schemas.microsoft.com/office/drawing/2014/main" id="{810F9E83-97D3-4AA1-B3AD-E07291D54F7D}"/>
                      </a:ext>
                    </a:extLst>
                  </p:cNvPr>
                  <p:cNvSpPr/>
                  <p:nvPr/>
                </p:nvSpPr>
                <p:spPr>
                  <a:xfrm>
                    <a:off x="5944885" y="3431275"/>
                    <a:ext cx="750673" cy="28493"/>
                  </a:xfrm>
                  <a:custGeom>
                    <a:avLst/>
                    <a:gdLst>
                      <a:gd name="connsiteX0" fmla="*/ 4484 w 750673"/>
                      <a:gd name="connsiteY0" fmla="*/ 21086 h 28493"/>
                      <a:gd name="connsiteX1" fmla="*/ 744656 w 750673"/>
                      <a:gd name="connsiteY1" fmla="*/ 12591 h 28493"/>
                      <a:gd name="connsiteX2" fmla="*/ 744656 w 750673"/>
                      <a:gd name="connsiteY2" fmla="*/ 6 h 28493"/>
                      <a:gd name="connsiteX3" fmla="*/ 4484 w 750673"/>
                      <a:gd name="connsiteY3" fmla="*/ 11647 h 28493"/>
                      <a:gd name="connsiteX4" fmla="*/ 4484 w 750673"/>
                      <a:gd name="connsiteY4" fmla="*/ 21086 h 28493"/>
                      <a:gd name="connsiteX5" fmla="*/ 4484 w 750673"/>
                      <a:gd name="connsiteY5" fmla="*/ 21086 h 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673" h="28493">
                        <a:moveTo>
                          <a:pt x="4484" y="21086"/>
                        </a:moveTo>
                        <a:cubicBezTo>
                          <a:pt x="250683" y="35087"/>
                          <a:pt x="498771" y="27536"/>
                          <a:pt x="744656" y="12591"/>
                        </a:cubicBezTo>
                        <a:cubicBezTo>
                          <a:pt x="752679" y="12119"/>
                          <a:pt x="752679" y="-309"/>
                          <a:pt x="744656" y="6"/>
                        </a:cubicBezTo>
                        <a:cubicBezTo>
                          <a:pt x="497670" y="13220"/>
                          <a:pt x="251785" y="12277"/>
                          <a:pt x="4484" y="11647"/>
                        </a:cubicBezTo>
                        <a:cubicBezTo>
                          <a:pt x="-1495" y="11805"/>
                          <a:pt x="-1495" y="20772"/>
                          <a:pt x="4484" y="21086"/>
                        </a:cubicBezTo>
                        <a:lnTo>
                          <a:pt x="4484" y="2108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9" name="Freeform: Shape 748">
                    <a:extLst>
                      <a:ext uri="{FF2B5EF4-FFF2-40B4-BE49-F238E27FC236}">
                        <a16:creationId xmlns:a16="http://schemas.microsoft.com/office/drawing/2014/main" id="{497E49C5-E9B7-4732-BB47-BA72BD7814F2}"/>
                      </a:ext>
                    </a:extLst>
                  </p:cNvPr>
                  <p:cNvSpPr/>
                  <p:nvPr/>
                </p:nvSpPr>
                <p:spPr>
                  <a:xfrm>
                    <a:off x="5919636" y="3352224"/>
                    <a:ext cx="784535" cy="27149"/>
                  </a:xfrm>
                  <a:custGeom>
                    <a:avLst/>
                    <a:gdLst>
                      <a:gd name="connsiteX0" fmla="*/ 944 w 784535"/>
                      <a:gd name="connsiteY0" fmla="*/ 7636 h 27149"/>
                      <a:gd name="connsiteX1" fmla="*/ 778872 w 784535"/>
                      <a:gd name="connsiteY1" fmla="*/ 17075 h 27149"/>
                      <a:gd name="connsiteX2" fmla="*/ 778872 w 784535"/>
                      <a:gd name="connsiteY2" fmla="*/ 5276 h 27149"/>
                      <a:gd name="connsiteX3" fmla="*/ 944 w 784535"/>
                      <a:gd name="connsiteY3" fmla="*/ 5905 h 27149"/>
                      <a:gd name="connsiteX4" fmla="*/ 944 w 784535"/>
                      <a:gd name="connsiteY4" fmla="*/ 7636 h 27149"/>
                      <a:gd name="connsiteX5" fmla="*/ 944 w 784535"/>
                      <a:gd name="connsiteY5" fmla="*/ 7636 h 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535" h="27149">
                        <a:moveTo>
                          <a:pt x="944" y="7636"/>
                        </a:moveTo>
                        <a:cubicBezTo>
                          <a:pt x="254695" y="40829"/>
                          <a:pt x="523548" y="22895"/>
                          <a:pt x="778872" y="17075"/>
                        </a:cubicBezTo>
                        <a:cubicBezTo>
                          <a:pt x="786424" y="16917"/>
                          <a:pt x="786424" y="5119"/>
                          <a:pt x="778872" y="5276"/>
                        </a:cubicBezTo>
                        <a:cubicBezTo>
                          <a:pt x="520559" y="11569"/>
                          <a:pt x="258313" y="-9826"/>
                          <a:pt x="944" y="5905"/>
                        </a:cubicBezTo>
                        <a:cubicBezTo>
                          <a:pt x="-315" y="5905"/>
                          <a:pt x="-315" y="7478"/>
                          <a:pt x="944" y="7636"/>
                        </a:cubicBezTo>
                        <a:lnTo>
                          <a:pt x="944" y="763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0" name="Freeform: Shape 749">
                    <a:extLst>
                      <a:ext uri="{FF2B5EF4-FFF2-40B4-BE49-F238E27FC236}">
                        <a16:creationId xmlns:a16="http://schemas.microsoft.com/office/drawing/2014/main" id="{492B55DB-9268-4903-8313-C508626CBC18}"/>
                      </a:ext>
                    </a:extLst>
                  </p:cNvPr>
                  <p:cNvSpPr/>
                  <p:nvPr/>
                </p:nvSpPr>
                <p:spPr>
                  <a:xfrm>
                    <a:off x="5935407" y="3253629"/>
                    <a:ext cx="766169" cy="30101"/>
                  </a:xfrm>
                  <a:custGeom>
                    <a:avLst/>
                    <a:gdLst>
                      <a:gd name="connsiteX0" fmla="*/ 1534 w 766169"/>
                      <a:gd name="connsiteY0" fmla="*/ 22066 h 30101"/>
                      <a:gd name="connsiteX1" fmla="*/ 760742 w 766169"/>
                      <a:gd name="connsiteY1" fmla="*/ 12785 h 30101"/>
                      <a:gd name="connsiteX2" fmla="*/ 760742 w 766169"/>
                      <a:gd name="connsiteY2" fmla="*/ 1458 h 30101"/>
                      <a:gd name="connsiteX3" fmla="*/ 1534 w 766169"/>
                      <a:gd name="connsiteY3" fmla="*/ 18920 h 30101"/>
                      <a:gd name="connsiteX4" fmla="*/ 1534 w 766169"/>
                      <a:gd name="connsiteY4" fmla="*/ 22066 h 30101"/>
                      <a:gd name="connsiteX5" fmla="*/ 1534 w 766169"/>
                      <a:gd name="connsiteY5" fmla="*/ 22066 h 3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69" h="30101">
                        <a:moveTo>
                          <a:pt x="1534" y="22066"/>
                        </a:moveTo>
                        <a:cubicBezTo>
                          <a:pt x="250251" y="41731"/>
                          <a:pt x="511238" y="20021"/>
                          <a:pt x="760742" y="12785"/>
                        </a:cubicBezTo>
                        <a:cubicBezTo>
                          <a:pt x="767978" y="12627"/>
                          <a:pt x="767978" y="1458"/>
                          <a:pt x="760742" y="1458"/>
                        </a:cubicBezTo>
                        <a:cubicBezTo>
                          <a:pt x="511081" y="2874"/>
                          <a:pt x="249621" y="-9397"/>
                          <a:pt x="1534" y="18920"/>
                        </a:cubicBezTo>
                        <a:cubicBezTo>
                          <a:pt x="-511" y="19077"/>
                          <a:pt x="-511" y="21909"/>
                          <a:pt x="1534" y="22066"/>
                        </a:cubicBezTo>
                        <a:lnTo>
                          <a:pt x="1534" y="2206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1" name="Freeform: Shape 750">
                    <a:extLst>
                      <a:ext uri="{FF2B5EF4-FFF2-40B4-BE49-F238E27FC236}">
                        <a16:creationId xmlns:a16="http://schemas.microsoft.com/office/drawing/2014/main" id="{43FFC377-81A9-4E0E-95B8-9BE73CF0FECD}"/>
                      </a:ext>
                    </a:extLst>
                  </p:cNvPr>
                  <p:cNvSpPr/>
                  <p:nvPr/>
                </p:nvSpPr>
                <p:spPr>
                  <a:xfrm>
                    <a:off x="5971033" y="3153581"/>
                    <a:ext cx="692708" cy="42000"/>
                  </a:xfrm>
                  <a:custGeom>
                    <a:avLst/>
                    <a:gdLst>
                      <a:gd name="connsiteX0" fmla="*/ 1618 w 692708"/>
                      <a:gd name="connsiteY0" fmla="*/ 27725 h 42000"/>
                      <a:gd name="connsiteX1" fmla="*/ 687045 w 692708"/>
                      <a:gd name="connsiteY1" fmla="*/ 11836 h 42000"/>
                      <a:gd name="connsiteX2" fmla="*/ 687045 w 692708"/>
                      <a:gd name="connsiteY2" fmla="*/ 37 h 42000"/>
                      <a:gd name="connsiteX3" fmla="*/ 2248 w 692708"/>
                      <a:gd name="connsiteY3" fmla="*/ 23320 h 42000"/>
                      <a:gd name="connsiteX4" fmla="*/ 1618 w 692708"/>
                      <a:gd name="connsiteY4" fmla="*/ 27725 h 42000"/>
                      <a:gd name="connsiteX5" fmla="*/ 1618 w 692708"/>
                      <a:gd name="connsiteY5" fmla="*/ 27725 h 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708" h="42000">
                        <a:moveTo>
                          <a:pt x="1618" y="27725"/>
                        </a:moveTo>
                        <a:cubicBezTo>
                          <a:pt x="222333" y="59345"/>
                          <a:pt x="466488" y="31343"/>
                          <a:pt x="687045" y="11836"/>
                        </a:cubicBezTo>
                        <a:cubicBezTo>
                          <a:pt x="694596" y="11207"/>
                          <a:pt x="694596" y="-749"/>
                          <a:pt x="687045" y="37"/>
                        </a:cubicBezTo>
                        <a:cubicBezTo>
                          <a:pt x="458779" y="20803"/>
                          <a:pt x="229569" y="6015"/>
                          <a:pt x="2248" y="23320"/>
                        </a:cubicBezTo>
                        <a:cubicBezTo>
                          <a:pt x="-112" y="23477"/>
                          <a:pt x="-1056" y="27410"/>
                          <a:pt x="1618" y="27725"/>
                        </a:cubicBezTo>
                        <a:lnTo>
                          <a:pt x="1618" y="2772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2" name="Freeform: Shape 751">
                    <a:extLst>
                      <a:ext uri="{FF2B5EF4-FFF2-40B4-BE49-F238E27FC236}">
                        <a16:creationId xmlns:a16="http://schemas.microsoft.com/office/drawing/2014/main" id="{63EFB085-3A0A-40A4-A7EB-0FC25DAE69C1}"/>
                      </a:ext>
                    </a:extLst>
                  </p:cNvPr>
                  <p:cNvSpPr/>
                  <p:nvPr/>
                </p:nvSpPr>
                <p:spPr>
                  <a:xfrm>
                    <a:off x="5945652" y="3059046"/>
                    <a:ext cx="620809" cy="55871"/>
                  </a:xfrm>
                  <a:custGeom>
                    <a:avLst/>
                    <a:gdLst>
                      <a:gd name="connsiteX0" fmla="*/ 3717 w 620809"/>
                      <a:gd name="connsiteY0" fmla="*/ 55872 h 55871"/>
                      <a:gd name="connsiteX1" fmla="*/ 615205 w 620809"/>
                      <a:gd name="connsiteY1" fmla="*/ 11823 h 55871"/>
                      <a:gd name="connsiteX2" fmla="*/ 615205 w 620809"/>
                      <a:gd name="connsiteY2" fmla="*/ 25 h 55871"/>
                      <a:gd name="connsiteX3" fmla="*/ 3717 w 620809"/>
                      <a:gd name="connsiteY3" fmla="*/ 48321 h 55871"/>
                      <a:gd name="connsiteX4" fmla="*/ 3717 w 620809"/>
                      <a:gd name="connsiteY4" fmla="*/ 55872 h 55871"/>
                      <a:gd name="connsiteX5" fmla="*/ 3717 w 620809"/>
                      <a:gd name="connsiteY5" fmla="*/ 55872 h 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809" h="55871">
                        <a:moveTo>
                          <a:pt x="3717" y="55872"/>
                        </a:moveTo>
                        <a:cubicBezTo>
                          <a:pt x="207441" y="54771"/>
                          <a:pt x="412896" y="34162"/>
                          <a:pt x="615205" y="11823"/>
                        </a:cubicBezTo>
                        <a:cubicBezTo>
                          <a:pt x="622599" y="11037"/>
                          <a:pt x="622756" y="-605"/>
                          <a:pt x="615205" y="25"/>
                        </a:cubicBezTo>
                        <a:cubicBezTo>
                          <a:pt x="411480" y="19374"/>
                          <a:pt x="207913" y="35421"/>
                          <a:pt x="3717" y="48321"/>
                        </a:cubicBezTo>
                        <a:cubicBezTo>
                          <a:pt x="-1160" y="48478"/>
                          <a:pt x="-1317" y="55872"/>
                          <a:pt x="3717" y="55872"/>
                        </a:cubicBezTo>
                        <a:lnTo>
                          <a:pt x="3717" y="55872"/>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3" name="Freeform: Shape 752">
                    <a:extLst>
                      <a:ext uri="{FF2B5EF4-FFF2-40B4-BE49-F238E27FC236}">
                        <a16:creationId xmlns:a16="http://schemas.microsoft.com/office/drawing/2014/main" id="{69DF7B3F-8F39-4E8B-9BCF-28CD4EC3A331}"/>
                      </a:ext>
                    </a:extLst>
                  </p:cNvPr>
                  <p:cNvSpPr/>
                  <p:nvPr/>
                </p:nvSpPr>
                <p:spPr>
                  <a:xfrm>
                    <a:off x="6493791" y="2969298"/>
                    <a:ext cx="220378" cy="248044"/>
                  </a:xfrm>
                  <a:custGeom>
                    <a:avLst/>
                    <a:gdLst>
                      <a:gd name="connsiteX0" fmla="*/ 993 w 220378"/>
                      <a:gd name="connsiteY0" fmla="*/ 6553 h 248044"/>
                      <a:gd name="connsiteX1" fmla="*/ 209751 w 220378"/>
                      <a:gd name="connsiteY1" fmla="*/ 245988 h 248044"/>
                      <a:gd name="connsiteX2" fmla="*/ 218718 w 220378"/>
                      <a:gd name="connsiteY2" fmla="*/ 237021 h 248044"/>
                      <a:gd name="connsiteX3" fmla="*/ 6341 w 220378"/>
                      <a:gd name="connsiteY3" fmla="*/ 1204 h 248044"/>
                      <a:gd name="connsiteX4" fmla="*/ 993 w 220378"/>
                      <a:gd name="connsiteY4" fmla="*/ 6553 h 248044"/>
                      <a:gd name="connsiteX5" fmla="*/ 993 w 220378"/>
                      <a:gd name="connsiteY5" fmla="*/ 6553 h 24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78" h="248044">
                        <a:moveTo>
                          <a:pt x="993" y="6553"/>
                        </a:moveTo>
                        <a:cubicBezTo>
                          <a:pt x="69897" y="86941"/>
                          <a:pt x="139116" y="167015"/>
                          <a:pt x="209751" y="245988"/>
                        </a:cubicBezTo>
                        <a:cubicBezTo>
                          <a:pt x="215257" y="252123"/>
                          <a:pt x="224067" y="243156"/>
                          <a:pt x="218718" y="237021"/>
                        </a:cubicBezTo>
                        <a:cubicBezTo>
                          <a:pt x="148870" y="157576"/>
                          <a:pt x="77763" y="79233"/>
                          <a:pt x="6341" y="1204"/>
                        </a:cubicBezTo>
                        <a:cubicBezTo>
                          <a:pt x="2880" y="-2414"/>
                          <a:pt x="-2154" y="2935"/>
                          <a:pt x="993" y="6553"/>
                        </a:cubicBezTo>
                        <a:lnTo>
                          <a:pt x="993" y="655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4" name="Freeform: Shape 753">
                    <a:extLst>
                      <a:ext uri="{FF2B5EF4-FFF2-40B4-BE49-F238E27FC236}">
                        <a16:creationId xmlns:a16="http://schemas.microsoft.com/office/drawing/2014/main" id="{4127A835-68F8-42CB-840B-6984C1122091}"/>
                      </a:ext>
                    </a:extLst>
                  </p:cNvPr>
                  <p:cNvSpPr/>
                  <p:nvPr/>
                </p:nvSpPr>
                <p:spPr>
                  <a:xfrm>
                    <a:off x="6546372" y="2905818"/>
                    <a:ext cx="226397" cy="228802"/>
                  </a:xfrm>
                  <a:custGeom>
                    <a:avLst/>
                    <a:gdLst>
                      <a:gd name="connsiteX0" fmla="*/ 483 w 226397"/>
                      <a:gd name="connsiteY0" fmla="*/ 3960 h 228802"/>
                      <a:gd name="connsiteX1" fmla="*/ 216164 w 226397"/>
                      <a:gd name="connsiteY1" fmla="*/ 227192 h 228802"/>
                      <a:gd name="connsiteX2" fmla="*/ 224659 w 226397"/>
                      <a:gd name="connsiteY2" fmla="*/ 218697 h 228802"/>
                      <a:gd name="connsiteX3" fmla="*/ 5046 w 226397"/>
                      <a:gd name="connsiteY3" fmla="*/ 657 h 228802"/>
                      <a:gd name="connsiteX4" fmla="*/ 483 w 226397"/>
                      <a:gd name="connsiteY4" fmla="*/ 3960 h 228802"/>
                      <a:gd name="connsiteX5" fmla="*/ 483 w 226397"/>
                      <a:gd name="connsiteY5" fmla="*/ 3960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397" h="228802">
                        <a:moveTo>
                          <a:pt x="483" y="3960"/>
                        </a:moveTo>
                        <a:cubicBezTo>
                          <a:pt x="59949" y="85136"/>
                          <a:pt x="141281" y="160176"/>
                          <a:pt x="216164" y="227192"/>
                        </a:cubicBezTo>
                        <a:cubicBezTo>
                          <a:pt x="221827" y="232226"/>
                          <a:pt x="230008" y="224360"/>
                          <a:pt x="224659" y="218697"/>
                        </a:cubicBezTo>
                        <a:cubicBezTo>
                          <a:pt x="153709" y="146017"/>
                          <a:pt x="82445" y="66100"/>
                          <a:pt x="5046" y="657"/>
                        </a:cubicBezTo>
                        <a:cubicBezTo>
                          <a:pt x="2686" y="-1231"/>
                          <a:pt x="-1404" y="1286"/>
                          <a:pt x="483" y="3960"/>
                        </a:cubicBezTo>
                        <a:lnTo>
                          <a:pt x="483" y="396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5" name="Freeform: Shape 754">
                    <a:extLst>
                      <a:ext uri="{FF2B5EF4-FFF2-40B4-BE49-F238E27FC236}">
                        <a16:creationId xmlns:a16="http://schemas.microsoft.com/office/drawing/2014/main" id="{8D0FF816-3865-4F14-8B8E-4CEDDA7162C9}"/>
                      </a:ext>
                    </a:extLst>
                  </p:cNvPr>
                  <p:cNvSpPr/>
                  <p:nvPr/>
                </p:nvSpPr>
                <p:spPr>
                  <a:xfrm>
                    <a:off x="6618600" y="2836016"/>
                    <a:ext cx="195692" cy="204563"/>
                  </a:xfrm>
                  <a:custGeom>
                    <a:avLst/>
                    <a:gdLst>
                      <a:gd name="connsiteX0" fmla="*/ 1093 w 195692"/>
                      <a:gd name="connsiteY0" fmla="*/ 7375 h 204563"/>
                      <a:gd name="connsiteX1" fmla="*/ 184052 w 195692"/>
                      <a:gd name="connsiteY1" fmla="*/ 202447 h 204563"/>
                      <a:gd name="connsiteX2" fmla="*/ 193805 w 195692"/>
                      <a:gd name="connsiteY2" fmla="*/ 192693 h 204563"/>
                      <a:gd name="connsiteX3" fmla="*/ 7228 w 195692"/>
                      <a:gd name="connsiteY3" fmla="*/ 1239 h 204563"/>
                      <a:gd name="connsiteX4" fmla="*/ 1093 w 195692"/>
                      <a:gd name="connsiteY4" fmla="*/ 7375 h 204563"/>
                      <a:gd name="connsiteX5" fmla="*/ 1093 w 195692"/>
                      <a:gd name="connsiteY5" fmla="*/ 7375 h 20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92" h="204563">
                        <a:moveTo>
                          <a:pt x="1093" y="7375"/>
                        </a:moveTo>
                        <a:cubicBezTo>
                          <a:pt x="57884" y="75493"/>
                          <a:pt x="122384" y="138734"/>
                          <a:pt x="184052" y="202447"/>
                        </a:cubicBezTo>
                        <a:cubicBezTo>
                          <a:pt x="190187" y="208897"/>
                          <a:pt x="199783" y="199143"/>
                          <a:pt x="193805" y="192693"/>
                        </a:cubicBezTo>
                        <a:cubicBezTo>
                          <a:pt x="132924" y="128193"/>
                          <a:pt x="72829" y="61019"/>
                          <a:pt x="7228" y="1239"/>
                        </a:cubicBezTo>
                        <a:cubicBezTo>
                          <a:pt x="3138" y="-2536"/>
                          <a:pt x="-2368" y="3127"/>
                          <a:pt x="1093" y="7375"/>
                        </a:cubicBezTo>
                        <a:lnTo>
                          <a:pt x="1093" y="737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6" name="Freeform: Shape 755">
                    <a:extLst>
                      <a:ext uri="{FF2B5EF4-FFF2-40B4-BE49-F238E27FC236}">
                        <a16:creationId xmlns:a16="http://schemas.microsoft.com/office/drawing/2014/main" id="{3C1D51C8-75FE-4331-8F49-0F9276D14306}"/>
                      </a:ext>
                    </a:extLst>
                  </p:cNvPr>
                  <p:cNvSpPr/>
                  <p:nvPr/>
                </p:nvSpPr>
                <p:spPr>
                  <a:xfrm>
                    <a:off x="6674812" y="2762390"/>
                    <a:ext cx="207930" cy="201132"/>
                  </a:xfrm>
                  <a:custGeom>
                    <a:avLst/>
                    <a:gdLst>
                      <a:gd name="connsiteX0" fmla="*/ 1200 w 207930"/>
                      <a:gd name="connsiteY0" fmla="*/ 6590 h 201132"/>
                      <a:gd name="connsiteX1" fmla="*/ 194856 w 207930"/>
                      <a:gd name="connsiteY1" fmla="*/ 198830 h 201132"/>
                      <a:gd name="connsiteX2" fmla="*/ 205711 w 207930"/>
                      <a:gd name="connsiteY2" fmla="*/ 187975 h 201132"/>
                      <a:gd name="connsiteX3" fmla="*/ 6863 w 207930"/>
                      <a:gd name="connsiteY3" fmla="*/ 926 h 201132"/>
                      <a:gd name="connsiteX4" fmla="*/ 1200 w 207930"/>
                      <a:gd name="connsiteY4" fmla="*/ 6590 h 201132"/>
                      <a:gd name="connsiteX5" fmla="*/ 1200 w 207930"/>
                      <a:gd name="connsiteY5" fmla="*/ 6590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0" h="201132">
                        <a:moveTo>
                          <a:pt x="1200" y="6590"/>
                        </a:moveTo>
                        <a:cubicBezTo>
                          <a:pt x="63183" y="72977"/>
                          <a:pt x="131615" y="133544"/>
                          <a:pt x="194856" y="198830"/>
                        </a:cubicBezTo>
                        <a:cubicBezTo>
                          <a:pt x="201778" y="205909"/>
                          <a:pt x="212633" y="195054"/>
                          <a:pt x="205711" y="187975"/>
                        </a:cubicBezTo>
                        <a:cubicBezTo>
                          <a:pt x="142470" y="123633"/>
                          <a:pt x="78442" y="56302"/>
                          <a:pt x="6863" y="926"/>
                        </a:cubicBezTo>
                        <a:cubicBezTo>
                          <a:pt x="2931" y="-2063"/>
                          <a:pt x="-2418" y="2814"/>
                          <a:pt x="1200" y="6590"/>
                        </a:cubicBezTo>
                        <a:lnTo>
                          <a:pt x="1200" y="659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7" name="Freeform: Shape 756">
                    <a:extLst>
                      <a:ext uri="{FF2B5EF4-FFF2-40B4-BE49-F238E27FC236}">
                        <a16:creationId xmlns:a16="http://schemas.microsoft.com/office/drawing/2014/main" id="{7DF25E15-D5DF-483D-BF6F-6290E4C4301C}"/>
                      </a:ext>
                    </a:extLst>
                  </p:cNvPr>
                  <p:cNvSpPr/>
                  <p:nvPr/>
                </p:nvSpPr>
                <p:spPr>
                  <a:xfrm>
                    <a:off x="6731816" y="2692637"/>
                    <a:ext cx="192247" cy="192582"/>
                  </a:xfrm>
                  <a:custGeom>
                    <a:avLst/>
                    <a:gdLst>
                      <a:gd name="connsiteX0" fmla="*/ 515 w 192247"/>
                      <a:gd name="connsiteY0" fmla="*/ 3034 h 192582"/>
                      <a:gd name="connsiteX1" fmla="*/ 178597 w 192247"/>
                      <a:gd name="connsiteY1" fmla="*/ 190240 h 192582"/>
                      <a:gd name="connsiteX2" fmla="*/ 189924 w 192247"/>
                      <a:gd name="connsiteY2" fmla="*/ 178913 h 192582"/>
                      <a:gd name="connsiteX3" fmla="*/ 3189 w 192247"/>
                      <a:gd name="connsiteY3" fmla="*/ 517 h 192582"/>
                      <a:gd name="connsiteX4" fmla="*/ 515 w 192247"/>
                      <a:gd name="connsiteY4" fmla="*/ 3034 h 192582"/>
                      <a:gd name="connsiteX5" fmla="*/ 515 w 192247"/>
                      <a:gd name="connsiteY5" fmla="*/ 3034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7" h="192582">
                        <a:moveTo>
                          <a:pt x="515" y="3034"/>
                        </a:moveTo>
                        <a:cubicBezTo>
                          <a:pt x="57306" y="68005"/>
                          <a:pt x="117558" y="129201"/>
                          <a:pt x="178597" y="190240"/>
                        </a:cubicBezTo>
                        <a:cubicBezTo>
                          <a:pt x="185833" y="197477"/>
                          <a:pt x="197160" y="186307"/>
                          <a:pt x="189924" y="178913"/>
                        </a:cubicBezTo>
                        <a:cubicBezTo>
                          <a:pt x="129042" y="117875"/>
                          <a:pt x="68004" y="57308"/>
                          <a:pt x="3189" y="517"/>
                        </a:cubicBezTo>
                        <a:cubicBezTo>
                          <a:pt x="1302" y="-1056"/>
                          <a:pt x="-1058" y="1303"/>
                          <a:pt x="515" y="3034"/>
                        </a:cubicBezTo>
                        <a:lnTo>
                          <a:pt x="515" y="303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8" name="Freeform: Shape 757">
                    <a:extLst>
                      <a:ext uri="{FF2B5EF4-FFF2-40B4-BE49-F238E27FC236}">
                        <a16:creationId xmlns:a16="http://schemas.microsoft.com/office/drawing/2014/main" id="{FD346D5E-D7FF-430F-BAEF-AA48ED65DB76}"/>
                      </a:ext>
                    </a:extLst>
                  </p:cNvPr>
                  <p:cNvSpPr/>
                  <p:nvPr/>
                </p:nvSpPr>
                <p:spPr>
                  <a:xfrm>
                    <a:off x="6809055" y="2619503"/>
                    <a:ext cx="191552" cy="142127"/>
                  </a:xfrm>
                  <a:custGeom>
                    <a:avLst/>
                    <a:gdLst>
                      <a:gd name="connsiteX0" fmla="*/ 519 w 191552"/>
                      <a:gd name="connsiteY0" fmla="*/ 3173 h 142127"/>
                      <a:gd name="connsiteX1" fmla="*/ 181590 w 191552"/>
                      <a:gd name="connsiteY1" fmla="*/ 141139 h 142127"/>
                      <a:gd name="connsiteX2" fmla="*/ 188354 w 191552"/>
                      <a:gd name="connsiteY2" fmla="*/ 129655 h 142127"/>
                      <a:gd name="connsiteX3" fmla="*/ 2721 w 191552"/>
                      <a:gd name="connsiteY3" fmla="*/ 341 h 142127"/>
                      <a:gd name="connsiteX4" fmla="*/ 519 w 191552"/>
                      <a:gd name="connsiteY4" fmla="*/ 3173 h 142127"/>
                      <a:gd name="connsiteX5" fmla="*/ 519 w 191552"/>
                      <a:gd name="connsiteY5" fmla="*/ 3173 h 1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2" h="142127">
                        <a:moveTo>
                          <a:pt x="519" y="3173"/>
                        </a:moveTo>
                        <a:cubicBezTo>
                          <a:pt x="49916" y="59334"/>
                          <a:pt x="118034" y="102911"/>
                          <a:pt x="181590" y="141139"/>
                        </a:cubicBezTo>
                        <a:cubicBezTo>
                          <a:pt x="188984" y="145544"/>
                          <a:pt x="195748" y="134060"/>
                          <a:pt x="188354" y="129655"/>
                        </a:cubicBezTo>
                        <a:cubicBezTo>
                          <a:pt x="122911" y="90798"/>
                          <a:pt x="65491" y="42502"/>
                          <a:pt x="2721" y="341"/>
                        </a:cubicBezTo>
                        <a:cubicBezTo>
                          <a:pt x="834" y="-918"/>
                          <a:pt x="-897" y="1599"/>
                          <a:pt x="519" y="3173"/>
                        </a:cubicBezTo>
                        <a:lnTo>
                          <a:pt x="519" y="317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9" name="Freeform: Shape 758">
                    <a:extLst>
                      <a:ext uri="{FF2B5EF4-FFF2-40B4-BE49-F238E27FC236}">
                        <a16:creationId xmlns:a16="http://schemas.microsoft.com/office/drawing/2014/main" id="{69736918-F3E7-4588-8CB2-60E4F9C4ABD9}"/>
                      </a:ext>
                    </a:extLst>
                  </p:cNvPr>
                  <p:cNvSpPr/>
                  <p:nvPr/>
                </p:nvSpPr>
                <p:spPr>
                  <a:xfrm>
                    <a:off x="6880307" y="2532212"/>
                    <a:ext cx="186821" cy="136649"/>
                  </a:xfrm>
                  <a:custGeom>
                    <a:avLst/>
                    <a:gdLst>
                      <a:gd name="connsiteX0" fmla="*/ 1318 w 186821"/>
                      <a:gd name="connsiteY0" fmla="*/ 5356 h 136649"/>
                      <a:gd name="connsiteX1" fmla="*/ 174523 w 186821"/>
                      <a:gd name="connsiteY1" fmla="*/ 134513 h 136649"/>
                      <a:gd name="connsiteX2" fmla="*/ 184749 w 186821"/>
                      <a:gd name="connsiteY2" fmla="*/ 124287 h 136649"/>
                      <a:gd name="connsiteX3" fmla="*/ 3520 w 186821"/>
                      <a:gd name="connsiteY3" fmla="*/ 165 h 136649"/>
                      <a:gd name="connsiteX4" fmla="*/ 1318 w 186821"/>
                      <a:gd name="connsiteY4" fmla="*/ 5356 h 136649"/>
                      <a:gd name="connsiteX5" fmla="*/ 1318 w 186821"/>
                      <a:gd name="connsiteY5" fmla="*/ 5356 h 1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821" h="136649">
                        <a:moveTo>
                          <a:pt x="1318" y="5356"/>
                        </a:moveTo>
                        <a:cubicBezTo>
                          <a:pt x="63930" y="43741"/>
                          <a:pt x="122294" y="82284"/>
                          <a:pt x="174523" y="134513"/>
                        </a:cubicBezTo>
                        <a:cubicBezTo>
                          <a:pt x="181130" y="141120"/>
                          <a:pt x="191198" y="130895"/>
                          <a:pt x="184749" y="124287"/>
                        </a:cubicBezTo>
                        <a:cubicBezTo>
                          <a:pt x="134407" y="72216"/>
                          <a:pt x="72110" y="25021"/>
                          <a:pt x="3520" y="165"/>
                        </a:cubicBezTo>
                        <a:cubicBezTo>
                          <a:pt x="374" y="-936"/>
                          <a:pt x="-1356" y="3783"/>
                          <a:pt x="1318" y="5356"/>
                        </a:cubicBezTo>
                        <a:lnTo>
                          <a:pt x="1318" y="535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0" name="Freeform: Shape 759">
                    <a:extLst>
                      <a:ext uri="{FF2B5EF4-FFF2-40B4-BE49-F238E27FC236}">
                        <a16:creationId xmlns:a16="http://schemas.microsoft.com/office/drawing/2014/main" id="{75B2DB9B-BC6D-45CA-9841-15A6071C56FB}"/>
                      </a:ext>
                    </a:extLst>
                  </p:cNvPr>
                  <p:cNvSpPr/>
                  <p:nvPr/>
                </p:nvSpPr>
                <p:spPr>
                  <a:xfrm>
                    <a:off x="6965009" y="2436052"/>
                    <a:ext cx="189301" cy="108577"/>
                  </a:xfrm>
                  <a:custGeom>
                    <a:avLst/>
                    <a:gdLst>
                      <a:gd name="connsiteX0" fmla="*/ 1251 w 189301"/>
                      <a:gd name="connsiteY0" fmla="*/ 6654 h 108577"/>
                      <a:gd name="connsiteX1" fmla="*/ 176816 w 189301"/>
                      <a:gd name="connsiteY1" fmla="*/ 107651 h 108577"/>
                      <a:gd name="connsiteX2" fmla="*/ 183424 w 189301"/>
                      <a:gd name="connsiteY2" fmla="*/ 92077 h 108577"/>
                      <a:gd name="connsiteX3" fmla="*/ 6128 w 189301"/>
                      <a:gd name="connsiteY3" fmla="*/ 361 h 108577"/>
                      <a:gd name="connsiteX4" fmla="*/ 1251 w 189301"/>
                      <a:gd name="connsiteY4" fmla="*/ 6654 h 108577"/>
                      <a:gd name="connsiteX5" fmla="*/ 1251 w 189301"/>
                      <a:gd name="connsiteY5" fmla="*/ 6654 h 10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 h="108577">
                        <a:moveTo>
                          <a:pt x="1251" y="6654"/>
                        </a:moveTo>
                        <a:cubicBezTo>
                          <a:pt x="50019" y="51804"/>
                          <a:pt x="116250" y="81851"/>
                          <a:pt x="176816" y="107651"/>
                        </a:cubicBezTo>
                        <a:cubicBezTo>
                          <a:pt x="188143" y="112528"/>
                          <a:pt x="194750" y="96796"/>
                          <a:pt x="183424" y="92077"/>
                        </a:cubicBezTo>
                        <a:cubicBezTo>
                          <a:pt x="120969" y="66434"/>
                          <a:pt x="66223" y="29937"/>
                          <a:pt x="6128" y="361"/>
                        </a:cubicBezTo>
                        <a:cubicBezTo>
                          <a:pt x="2195" y="-1369"/>
                          <a:pt x="-2209" y="3508"/>
                          <a:pt x="1251" y="6654"/>
                        </a:cubicBezTo>
                        <a:lnTo>
                          <a:pt x="1251" y="665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1" name="Freeform: Shape 760">
                    <a:extLst>
                      <a:ext uri="{FF2B5EF4-FFF2-40B4-BE49-F238E27FC236}">
                        <a16:creationId xmlns:a16="http://schemas.microsoft.com/office/drawing/2014/main" id="{283AAD8B-DABE-43EC-A118-FE9D167A1131}"/>
                      </a:ext>
                    </a:extLst>
                  </p:cNvPr>
                  <p:cNvSpPr/>
                  <p:nvPr/>
                </p:nvSpPr>
                <p:spPr>
                  <a:xfrm>
                    <a:off x="5930850" y="3106030"/>
                    <a:ext cx="31293" cy="903938"/>
                  </a:xfrm>
                  <a:custGeom>
                    <a:avLst/>
                    <a:gdLst>
                      <a:gd name="connsiteX0" fmla="*/ 11124 w 31293"/>
                      <a:gd name="connsiteY0" fmla="*/ 898983 h 903938"/>
                      <a:gd name="connsiteX1" fmla="*/ 23710 w 31293"/>
                      <a:gd name="connsiteY1" fmla="*/ 4956 h 903938"/>
                      <a:gd name="connsiteX2" fmla="*/ 13484 w 31293"/>
                      <a:gd name="connsiteY2" fmla="*/ 4956 h 903938"/>
                      <a:gd name="connsiteX3" fmla="*/ 6405 w 31293"/>
                      <a:gd name="connsiteY3" fmla="*/ 475331 h 903938"/>
                      <a:gd name="connsiteX4" fmla="*/ 1056 w 31293"/>
                      <a:gd name="connsiteY4" fmla="*/ 898983 h 903938"/>
                      <a:gd name="connsiteX5" fmla="*/ 11124 w 31293"/>
                      <a:gd name="connsiteY5" fmla="*/ 898983 h 903938"/>
                      <a:gd name="connsiteX6" fmla="*/ 11124 w 31293"/>
                      <a:gd name="connsiteY6" fmla="*/ 898983 h 9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 h="903938">
                        <a:moveTo>
                          <a:pt x="11124" y="898983"/>
                        </a:moveTo>
                        <a:cubicBezTo>
                          <a:pt x="24496" y="604645"/>
                          <a:pt x="41329" y="298979"/>
                          <a:pt x="23710" y="4956"/>
                        </a:cubicBezTo>
                        <a:cubicBezTo>
                          <a:pt x="23238" y="-1652"/>
                          <a:pt x="13799" y="-1652"/>
                          <a:pt x="13484" y="4956"/>
                        </a:cubicBezTo>
                        <a:cubicBezTo>
                          <a:pt x="3731" y="161170"/>
                          <a:pt x="10181" y="318801"/>
                          <a:pt x="6405" y="475331"/>
                        </a:cubicBezTo>
                        <a:cubicBezTo>
                          <a:pt x="2944" y="616286"/>
                          <a:pt x="-2247" y="758028"/>
                          <a:pt x="1056" y="898983"/>
                        </a:cubicBezTo>
                        <a:cubicBezTo>
                          <a:pt x="1056" y="905591"/>
                          <a:pt x="10810" y="905591"/>
                          <a:pt x="11124" y="898983"/>
                        </a:cubicBezTo>
                        <a:lnTo>
                          <a:pt x="11124" y="89898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2" name="Freeform: Shape 761">
                    <a:extLst>
                      <a:ext uri="{FF2B5EF4-FFF2-40B4-BE49-F238E27FC236}">
                        <a16:creationId xmlns:a16="http://schemas.microsoft.com/office/drawing/2014/main" id="{DE7DA757-8FD0-4D36-AC4A-A556A8EA1502}"/>
                      </a:ext>
                    </a:extLst>
                  </p:cNvPr>
                  <p:cNvSpPr/>
                  <p:nvPr/>
                </p:nvSpPr>
                <p:spPr>
                  <a:xfrm>
                    <a:off x="5941660" y="3674014"/>
                    <a:ext cx="753878" cy="30329"/>
                  </a:xfrm>
                  <a:custGeom>
                    <a:avLst/>
                    <a:gdLst>
                      <a:gd name="connsiteX0" fmla="*/ 1416 w 753878"/>
                      <a:gd name="connsiteY0" fmla="*/ 2995 h 30329"/>
                      <a:gd name="connsiteX1" fmla="*/ 748982 w 753878"/>
                      <a:gd name="connsiteY1" fmla="*/ 25177 h 30329"/>
                      <a:gd name="connsiteX2" fmla="*/ 748982 w 753878"/>
                      <a:gd name="connsiteY2" fmla="*/ 15108 h 30329"/>
                      <a:gd name="connsiteX3" fmla="*/ 1416 w 753878"/>
                      <a:gd name="connsiteY3" fmla="*/ 6 h 30329"/>
                      <a:gd name="connsiteX4" fmla="*/ 1416 w 753878"/>
                      <a:gd name="connsiteY4" fmla="*/ 2995 h 30329"/>
                      <a:gd name="connsiteX5" fmla="*/ 1416 w 753878"/>
                      <a:gd name="connsiteY5" fmla="*/ 2995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8" h="30329">
                        <a:moveTo>
                          <a:pt x="1416" y="2995"/>
                        </a:moveTo>
                        <a:cubicBezTo>
                          <a:pt x="249975" y="26121"/>
                          <a:pt x="499479" y="37762"/>
                          <a:pt x="748982" y="25177"/>
                        </a:cubicBezTo>
                        <a:cubicBezTo>
                          <a:pt x="755432" y="24862"/>
                          <a:pt x="755590" y="14951"/>
                          <a:pt x="748982" y="15108"/>
                        </a:cubicBezTo>
                        <a:cubicBezTo>
                          <a:pt x="499164" y="20772"/>
                          <a:pt x="250605" y="19985"/>
                          <a:pt x="1416" y="6"/>
                        </a:cubicBezTo>
                        <a:cubicBezTo>
                          <a:pt x="-472" y="-151"/>
                          <a:pt x="-472" y="2838"/>
                          <a:pt x="1416" y="2995"/>
                        </a:cubicBezTo>
                        <a:lnTo>
                          <a:pt x="1416" y="299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3" name="Freeform: Shape 762">
                    <a:extLst>
                      <a:ext uri="{FF2B5EF4-FFF2-40B4-BE49-F238E27FC236}">
                        <a16:creationId xmlns:a16="http://schemas.microsoft.com/office/drawing/2014/main" id="{52D4D2AC-748C-4B9E-8117-6A050B0806D4}"/>
                      </a:ext>
                    </a:extLst>
                  </p:cNvPr>
                  <p:cNvSpPr/>
                  <p:nvPr/>
                </p:nvSpPr>
                <p:spPr>
                  <a:xfrm>
                    <a:off x="5940244" y="3779537"/>
                    <a:ext cx="755550" cy="17093"/>
                  </a:xfrm>
                  <a:custGeom>
                    <a:avLst/>
                    <a:gdLst>
                      <a:gd name="connsiteX0" fmla="*/ 2832 w 755550"/>
                      <a:gd name="connsiteY0" fmla="*/ 13257 h 17093"/>
                      <a:gd name="connsiteX1" fmla="*/ 749297 w 755550"/>
                      <a:gd name="connsiteY1" fmla="*/ 13729 h 17093"/>
                      <a:gd name="connsiteX2" fmla="*/ 749297 w 755550"/>
                      <a:gd name="connsiteY2" fmla="*/ 672 h 17093"/>
                      <a:gd name="connsiteX3" fmla="*/ 2832 w 755550"/>
                      <a:gd name="connsiteY3" fmla="*/ 7122 h 17093"/>
                      <a:gd name="connsiteX4" fmla="*/ 2832 w 755550"/>
                      <a:gd name="connsiteY4" fmla="*/ 13257 h 17093"/>
                      <a:gd name="connsiteX5" fmla="*/ 2832 w 755550"/>
                      <a:gd name="connsiteY5" fmla="*/ 13257 h 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50" h="17093">
                        <a:moveTo>
                          <a:pt x="2832" y="13257"/>
                        </a:moveTo>
                        <a:cubicBezTo>
                          <a:pt x="251234" y="19707"/>
                          <a:pt x="500895" y="16718"/>
                          <a:pt x="749297" y="13729"/>
                        </a:cubicBezTo>
                        <a:cubicBezTo>
                          <a:pt x="757635" y="13572"/>
                          <a:pt x="757635" y="829"/>
                          <a:pt x="749297" y="672"/>
                        </a:cubicBezTo>
                        <a:cubicBezTo>
                          <a:pt x="500895" y="-429"/>
                          <a:pt x="251234" y="-1216"/>
                          <a:pt x="2832" y="7122"/>
                        </a:cubicBezTo>
                        <a:cubicBezTo>
                          <a:pt x="-944" y="7436"/>
                          <a:pt x="-944" y="13100"/>
                          <a:pt x="2832" y="13257"/>
                        </a:cubicBezTo>
                        <a:lnTo>
                          <a:pt x="2832" y="13257"/>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4" name="Freeform: Shape 763">
                    <a:extLst>
                      <a:ext uri="{FF2B5EF4-FFF2-40B4-BE49-F238E27FC236}">
                        <a16:creationId xmlns:a16="http://schemas.microsoft.com/office/drawing/2014/main" id="{F8FEC1FE-7371-4D82-8B4C-8B4688E285FD}"/>
                      </a:ext>
                    </a:extLst>
                  </p:cNvPr>
                  <p:cNvSpPr/>
                  <p:nvPr/>
                </p:nvSpPr>
                <p:spPr>
                  <a:xfrm>
                    <a:off x="5935505" y="3865900"/>
                    <a:ext cx="772914" cy="36641"/>
                  </a:xfrm>
                  <a:custGeom>
                    <a:avLst/>
                    <a:gdLst>
                      <a:gd name="connsiteX0" fmla="*/ 3481 w 772914"/>
                      <a:gd name="connsiteY0" fmla="*/ 15148 h 36641"/>
                      <a:gd name="connsiteX1" fmla="*/ 766307 w 772914"/>
                      <a:gd name="connsiteY1" fmla="*/ 14047 h 36641"/>
                      <a:gd name="connsiteX2" fmla="*/ 766307 w 772914"/>
                      <a:gd name="connsiteY2" fmla="*/ 46 h 36641"/>
                      <a:gd name="connsiteX3" fmla="*/ 3481 w 772914"/>
                      <a:gd name="connsiteY3" fmla="*/ 7754 h 36641"/>
                      <a:gd name="connsiteX4" fmla="*/ 3481 w 772914"/>
                      <a:gd name="connsiteY4" fmla="*/ 15148 h 36641"/>
                      <a:gd name="connsiteX5" fmla="*/ 3481 w 772914"/>
                      <a:gd name="connsiteY5" fmla="*/ 15148 h 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914" h="36641">
                        <a:moveTo>
                          <a:pt x="3481" y="15148"/>
                        </a:moveTo>
                        <a:cubicBezTo>
                          <a:pt x="257232" y="47240"/>
                          <a:pt x="512399" y="40476"/>
                          <a:pt x="766307" y="14047"/>
                        </a:cubicBezTo>
                        <a:cubicBezTo>
                          <a:pt x="775117" y="13103"/>
                          <a:pt x="775117" y="-898"/>
                          <a:pt x="766307" y="46"/>
                        </a:cubicBezTo>
                        <a:cubicBezTo>
                          <a:pt x="511140" y="29306"/>
                          <a:pt x="259277" y="25531"/>
                          <a:pt x="3481" y="7754"/>
                        </a:cubicBezTo>
                        <a:cubicBezTo>
                          <a:pt x="-1239" y="7440"/>
                          <a:pt x="-1081" y="14519"/>
                          <a:pt x="3481" y="15148"/>
                        </a:cubicBezTo>
                        <a:lnTo>
                          <a:pt x="3481" y="15148"/>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5" name="Freeform: Shape 764">
                    <a:extLst>
                      <a:ext uri="{FF2B5EF4-FFF2-40B4-BE49-F238E27FC236}">
                        <a16:creationId xmlns:a16="http://schemas.microsoft.com/office/drawing/2014/main" id="{556196D4-0FD3-4DE0-818C-AECD9F131B76}"/>
                      </a:ext>
                    </a:extLst>
                  </p:cNvPr>
                  <p:cNvSpPr/>
                  <p:nvPr/>
                </p:nvSpPr>
                <p:spPr>
                  <a:xfrm>
                    <a:off x="5633399" y="3753445"/>
                    <a:ext cx="168151" cy="11818"/>
                  </a:xfrm>
                  <a:custGeom>
                    <a:avLst/>
                    <a:gdLst>
                      <a:gd name="connsiteX0" fmla="*/ 3068 w 168151"/>
                      <a:gd name="connsiteY0" fmla="*/ 11819 h 11818"/>
                      <a:gd name="connsiteX1" fmla="*/ 163845 w 168151"/>
                      <a:gd name="connsiteY1" fmla="*/ 8987 h 11818"/>
                      <a:gd name="connsiteX2" fmla="*/ 163845 w 168151"/>
                      <a:gd name="connsiteY2" fmla="*/ 20 h 11818"/>
                      <a:gd name="connsiteX3" fmla="*/ 3068 w 168151"/>
                      <a:gd name="connsiteY3" fmla="*/ 5526 h 11818"/>
                      <a:gd name="connsiteX4" fmla="*/ 3068 w 168151"/>
                      <a:gd name="connsiteY4" fmla="*/ 11819 h 11818"/>
                      <a:gd name="connsiteX5" fmla="*/ 3068 w 168151"/>
                      <a:gd name="connsiteY5" fmla="*/ 11819 h 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51" h="11818">
                        <a:moveTo>
                          <a:pt x="3068" y="11819"/>
                        </a:moveTo>
                        <a:cubicBezTo>
                          <a:pt x="56555" y="11347"/>
                          <a:pt x="110357" y="12133"/>
                          <a:pt x="163845" y="8987"/>
                        </a:cubicBezTo>
                        <a:cubicBezTo>
                          <a:pt x="169508" y="8672"/>
                          <a:pt x="169666" y="20"/>
                          <a:pt x="163845" y="20"/>
                        </a:cubicBezTo>
                        <a:cubicBezTo>
                          <a:pt x="110357" y="-295"/>
                          <a:pt x="56555" y="3166"/>
                          <a:pt x="3068" y="5526"/>
                        </a:cubicBezTo>
                        <a:cubicBezTo>
                          <a:pt x="-1023" y="5683"/>
                          <a:pt x="-1023" y="11819"/>
                          <a:pt x="3068" y="11819"/>
                        </a:cubicBezTo>
                        <a:lnTo>
                          <a:pt x="3068" y="11819"/>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6" name="Freeform: Shape 765">
                    <a:extLst>
                      <a:ext uri="{FF2B5EF4-FFF2-40B4-BE49-F238E27FC236}">
                        <a16:creationId xmlns:a16="http://schemas.microsoft.com/office/drawing/2014/main" id="{8CFC482D-9636-4FF8-8EE8-FAD8DD23B53E}"/>
                      </a:ext>
                    </a:extLst>
                  </p:cNvPr>
                  <p:cNvSpPr/>
                  <p:nvPr/>
                </p:nvSpPr>
                <p:spPr>
                  <a:xfrm>
                    <a:off x="5628227" y="3663636"/>
                    <a:ext cx="197019" cy="15247"/>
                  </a:xfrm>
                  <a:custGeom>
                    <a:avLst/>
                    <a:gdLst>
                      <a:gd name="connsiteX0" fmla="*/ 4307 w 197019"/>
                      <a:gd name="connsiteY0" fmla="*/ 14789 h 15247"/>
                      <a:gd name="connsiteX1" fmla="*/ 191356 w 197019"/>
                      <a:gd name="connsiteY1" fmla="*/ 11643 h 15247"/>
                      <a:gd name="connsiteX2" fmla="*/ 191356 w 197019"/>
                      <a:gd name="connsiteY2" fmla="*/ 2 h 15247"/>
                      <a:gd name="connsiteX3" fmla="*/ 4307 w 197019"/>
                      <a:gd name="connsiteY3" fmla="*/ 5980 h 15247"/>
                      <a:gd name="connsiteX4" fmla="*/ 4307 w 197019"/>
                      <a:gd name="connsiteY4" fmla="*/ 14789 h 15247"/>
                      <a:gd name="connsiteX5" fmla="*/ 4307 w 197019"/>
                      <a:gd name="connsiteY5" fmla="*/ 14789 h 1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19" h="15247">
                        <a:moveTo>
                          <a:pt x="4307" y="14789"/>
                        </a:moveTo>
                        <a:cubicBezTo>
                          <a:pt x="66604" y="16362"/>
                          <a:pt x="129058" y="13531"/>
                          <a:pt x="191356" y="11643"/>
                        </a:cubicBezTo>
                        <a:cubicBezTo>
                          <a:pt x="198907" y="11486"/>
                          <a:pt x="198907" y="-156"/>
                          <a:pt x="191356" y="2"/>
                        </a:cubicBezTo>
                        <a:cubicBezTo>
                          <a:pt x="129058" y="1103"/>
                          <a:pt x="66447" y="1260"/>
                          <a:pt x="4307" y="5980"/>
                        </a:cubicBezTo>
                        <a:cubicBezTo>
                          <a:pt x="-1357" y="6294"/>
                          <a:pt x="-1514" y="14632"/>
                          <a:pt x="4307" y="14789"/>
                        </a:cubicBezTo>
                        <a:lnTo>
                          <a:pt x="4307" y="14789"/>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7" name="Freeform: Shape 766">
                    <a:extLst>
                      <a:ext uri="{FF2B5EF4-FFF2-40B4-BE49-F238E27FC236}">
                        <a16:creationId xmlns:a16="http://schemas.microsoft.com/office/drawing/2014/main" id="{EB5692F7-5281-46C0-B86B-5D7F919DE1A0}"/>
                      </a:ext>
                    </a:extLst>
                  </p:cNvPr>
                  <p:cNvSpPr/>
                  <p:nvPr/>
                </p:nvSpPr>
                <p:spPr>
                  <a:xfrm>
                    <a:off x="5637115" y="3560341"/>
                    <a:ext cx="203499" cy="36630"/>
                  </a:xfrm>
                  <a:custGeom>
                    <a:avLst/>
                    <a:gdLst>
                      <a:gd name="connsiteX0" fmla="*/ 3127 w 203499"/>
                      <a:gd name="connsiteY0" fmla="*/ 6861 h 36630"/>
                      <a:gd name="connsiteX1" fmla="*/ 195367 w 203499"/>
                      <a:gd name="connsiteY1" fmla="*/ 36436 h 36630"/>
                      <a:gd name="connsiteX2" fmla="*/ 198828 w 203499"/>
                      <a:gd name="connsiteY2" fmla="*/ 23851 h 36630"/>
                      <a:gd name="connsiteX3" fmla="*/ 3127 w 203499"/>
                      <a:gd name="connsiteY3" fmla="*/ 254 h 36630"/>
                      <a:gd name="connsiteX4" fmla="*/ 3127 w 203499"/>
                      <a:gd name="connsiteY4" fmla="*/ 6861 h 36630"/>
                      <a:gd name="connsiteX5" fmla="*/ 3127 w 203499"/>
                      <a:gd name="connsiteY5" fmla="*/ 6861 h 3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99" h="36630">
                        <a:moveTo>
                          <a:pt x="3127" y="6861"/>
                        </a:moveTo>
                        <a:cubicBezTo>
                          <a:pt x="67784" y="14884"/>
                          <a:pt x="131654" y="22278"/>
                          <a:pt x="195367" y="36436"/>
                        </a:cubicBezTo>
                        <a:cubicBezTo>
                          <a:pt x="203548" y="38324"/>
                          <a:pt x="207009" y="25896"/>
                          <a:pt x="198828" y="23851"/>
                        </a:cubicBezTo>
                        <a:cubicBezTo>
                          <a:pt x="135115" y="8749"/>
                          <a:pt x="68728" y="-1791"/>
                          <a:pt x="3127" y="254"/>
                        </a:cubicBezTo>
                        <a:cubicBezTo>
                          <a:pt x="-1121" y="568"/>
                          <a:pt x="-963" y="6389"/>
                          <a:pt x="3127" y="6861"/>
                        </a:cubicBezTo>
                        <a:lnTo>
                          <a:pt x="3127" y="6861"/>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8" name="Freeform: Shape 767">
                    <a:extLst>
                      <a:ext uri="{FF2B5EF4-FFF2-40B4-BE49-F238E27FC236}">
                        <a16:creationId xmlns:a16="http://schemas.microsoft.com/office/drawing/2014/main" id="{5DE4AE7D-AF52-4FEC-A9EE-D27DA7792B6C}"/>
                      </a:ext>
                    </a:extLst>
                  </p:cNvPr>
                  <p:cNvSpPr/>
                  <p:nvPr/>
                </p:nvSpPr>
                <p:spPr>
                  <a:xfrm>
                    <a:off x="5665529" y="3434700"/>
                    <a:ext cx="196546" cy="88645"/>
                  </a:xfrm>
                  <a:custGeom>
                    <a:avLst/>
                    <a:gdLst>
                      <a:gd name="connsiteX0" fmla="*/ 2243 w 196546"/>
                      <a:gd name="connsiteY0" fmla="*/ 8852 h 88645"/>
                      <a:gd name="connsiteX1" fmla="*/ 188820 w 196546"/>
                      <a:gd name="connsiteY1" fmla="*/ 88139 h 88645"/>
                      <a:gd name="connsiteX2" fmla="*/ 192281 w 196546"/>
                      <a:gd name="connsiteY2" fmla="*/ 75554 h 88645"/>
                      <a:gd name="connsiteX3" fmla="*/ 5862 w 196546"/>
                      <a:gd name="connsiteY3" fmla="*/ 200 h 88645"/>
                      <a:gd name="connsiteX4" fmla="*/ 2243 w 196546"/>
                      <a:gd name="connsiteY4" fmla="*/ 8852 h 88645"/>
                      <a:gd name="connsiteX5" fmla="*/ 2243 w 196546"/>
                      <a:gd name="connsiteY5" fmla="*/ 8852 h 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46" h="88645">
                        <a:moveTo>
                          <a:pt x="2243" y="8852"/>
                        </a:moveTo>
                        <a:cubicBezTo>
                          <a:pt x="63911" y="36382"/>
                          <a:pt x="126208" y="62654"/>
                          <a:pt x="188820" y="88139"/>
                        </a:cubicBezTo>
                        <a:cubicBezTo>
                          <a:pt x="196529" y="91286"/>
                          <a:pt x="199832" y="78858"/>
                          <a:pt x="192281" y="75554"/>
                        </a:cubicBezTo>
                        <a:cubicBezTo>
                          <a:pt x="130456" y="49597"/>
                          <a:pt x="68473" y="24269"/>
                          <a:pt x="5862" y="200"/>
                        </a:cubicBezTo>
                        <a:cubicBezTo>
                          <a:pt x="985" y="-1374"/>
                          <a:pt x="-2476" y="6807"/>
                          <a:pt x="2243" y="8852"/>
                        </a:cubicBezTo>
                        <a:lnTo>
                          <a:pt x="2243" y="8852"/>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9" name="Freeform: Shape 768">
                    <a:extLst>
                      <a:ext uri="{FF2B5EF4-FFF2-40B4-BE49-F238E27FC236}">
                        <a16:creationId xmlns:a16="http://schemas.microsoft.com/office/drawing/2014/main" id="{7EBA7DAB-3C74-4F37-9CB9-593FA56B1B58}"/>
                      </a:ext>
                    </a:extLst>
                  </p:cNvPr>
                  <p:cNvSpPr/>
                  <p:nvPr/>
                </p:nvSpPr>
                <p:spPr>
                  <a:xfrm>
                    <a:off x="5730586" y="3317249"/>
                    <a:ext cx="159529" cy="137591"/>
                  </a:xfrm>
                  <a:custGeom>
                    <a:avLst/>
                    <a:gdLst>
                      <a:gd name="connsiteX0" fmla="*/ 586 w 159529"/>
                      <a:gd name="connsiteY0" fmla="*/ 4226 h 137591"/>
                      <a:gd name="connsiteX1" fmla="*/ 148777 w 159529"/>
                      <a:gd name="connsiteY1" fmla="*/ 136372 h 137591"/>
                      <a:gd name="connsiteX2" fmla="*/ 156171 w 159529"/>
                      <a:gd name="connsiteY2" fmla="*/ 123786 h 137591"/>
                      <a:gd name="connsiteX3" fmla="*/ 5148 w 159529"/>
                      <a:gd name="connsiteY3" fmla="*/ 765 h 137591"/>
                      <a:gd name="connsiteX4" fmla="*/ 586 w 159529"/>
                      <a:gd name="connsiteY4" fmla="*/ 4226 h 137591"/>
                      <a:gd name="connsiteX5" fmla="*/ 586 w 159529"/>
                      <a:gd name="connsiteY5" fmla="*/ 4226 h 1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29" h="137591">
                        <a:moveTo>
                          <a:pt x="586" y="4226"/>
                        </a:moveTo>
                        <a:cubicBezTo>
                          <a:pt x="41173" y="57084"/>
                          <a:pt x="93088" y="100031"/>
                          <a:pt x="148777" y="136372"/>
                        </a:cubicBezTo>
                        <a:cubicBezTo>
                          <a:pt x="156643" y="141563"/>
                          <a:pt x="164037" y="128820"/>
                          <a:pt x="156171" y="123786"/>
                        </a:cubicBezTo>
                        <a:cubicBezTo>
                          <a:pt x="100953" y="88390"/>
                          <a:pt x="52657" y="45757"/>
                          <a:pt x="5148" y="765"/>
                        </a:cubicBezTo>
                        <a:cubicBezTo>
                          <a:pt x="2945" y="-1437"/>
                          <a:pt x="-1617" y="1552"/>
                          <a:pt x="586" y="4226"/>
                        </a:cubicBezTo>
                        <a:lnTo>
                          <a:pt x="586" y="422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0" name="Freeform: Shape 769">
                    <a:extLst>
                      <a:ext uri="{FF2B5EF4-FFF2-40B4-BE49-F238E27FC236}">
                        <a16:creationId xmlns:a16="http://schemas.microsoft.com/office/drawing/2014/main" id="{F3DFA4FC-AEF9-45FA-8FC6-7061804FB0C3}"/>
                      </a:ext>
                    </a:extLst>
                  </p:cNvPr>
                  <p:cNvSpPr/>
                  <p:nvPr/>
                </p:nvSpPr>
                <p:spPr>
                  <a:xfrm>
                    <a:off x="5811386" y="3225429"/>
                    <a:ext cx="100775" cy="135892"/>
                  </a:xfrm>
                  <a:custGeom>
                    <a:avLst/>
                    <a:gdLst>
                      <a:gd name="connsiteX0" fmla="*/ 1275 w 100775"/>
                      <a:gd name="connsiteY0" fmla="*/ 8106 h 135892"/>
                      <a:gd name="connsiteX1" fmla="*/ 87327 w 100775"/>
                      <a:gd name="connsiteY1" fmla="*/ 132228 h 135892"/>
                      <a:gd name="connsiteX2" fmla="*/ 99912 w 100775"/>
                      <a:gd name="connsiteY2" fmla="*/ 124992 h 135892"/>
                      <a:gd name="connsiteX3" fmla="*/ 8197 w 100775"/>
                      <a:gd name="connsiteY3" fmla="*/ 1341 h 135892"/>
                      <a:gd name="connsiteX4" fmla="*/ 1275 w 100775"/>
                      <a:gd name="connsiteY4" fmla="*/ 8106 h 135892"/>
                      <a:gd name="connsiteX5" fmla="*/ 1275 w 100775"/>
                      <a:gd name="connsiteY5" fmla="*/ 810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5" h="135892">
                        <a:moveTo>
                          <a:pt x="1275" y="8106"/>
                        </a:moveTo>
                        <a:cubicBezTo>
                          <a:pt x="33839" y="47592"/>
                          <a:pt x="63730" y="86607"/>
                          <a:pt x="87327" y="132228"/>
                        </a:cubicBezTo>
                        <a:cubicBezTo>
                          <a:pt x="91575" y="140566"/>
                          <a:pt x="104160" y="133172"/>
                          <a:pt x="99912" y="124992"/>
                        </a:cubicBezTo>
                        <a:cubicBezTo>
                          <a:pt x="76629" y="79842"/>
                          <a:pt x="46425" y="35164"/>
                          <a:pt x="8197" y="1341"/>
                        </a:cubicBezTo>
                        <a:cubicBezTo>
                          <a:pt x="3320" y="-2749"/>
                          <a:pt x="-2658" y="3386"/>
                          <a:pt x="1275" y="8106"/>
                        </a:cubicBezTo>
                        <a:lnTo>
                          <a:pt x="1275" y="810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1" name="Freeform: Shape 770">
                    <a:extLst>
                      <a:ext uri="{FF2B5EF4-FFF2-40B4-BE49-F238E27FC236}">
                        <a16:creationId xmlns:a16="http://schemas.microsoft.com/office/drawing/2014/main" id="{741FC4CA-FA68-43E2-ADDA-16780C72B011}"/>
                      </a:ext>
                    </a:extLst>
                  </p:cNvPr>
                  <p:cNvSpPr/>
                  <p:nvPr/>
                </p:nvSpPr>
                <p:spPr>
                  <a:xfrm>
                    <a:off x="5885973" y="3161577"/>
                    <a:ext cx="48247" cy="55594"/>
                  </a:xfrm>
                  <a:custGeom>
                    <a:avLst/>
                    <a:gdLst>
                      <a:gd name="connsiteX0" fmla="*/ 784 w 48247"/>
                      <a:gd name="connsiteY0" fmla="*/ 7301 h 55594"/>
                      <a:gd name="connsiteX1" fmla="*/ 18246 w 48247"/>
                      <a:gd name="connsiteY1" fmla="*/ 29954 h 55594"/>
                      <a:gd name="connsiteX2" fmla="*/ 38068 w 48247"/>
                      <a:gd name="connsiteY2" fmla="*/ 54024 h 55594"/>
                      <a:gd name="connsiteX3" fmla="*/ 47350 w 48247"/>
                      <a:gd name="connsiteY3" fmla="*/ 46945 h 55594"/>
                      <a:gd name="connsiteX4" fmla="*/ 29101 w 48247"/>
                      <a:gd name="connsiteY4" fmla="*/ 24763 h 55594"/>
                      <a:gd name="connsiteX5" fmla="*/ 8650 w 48247"/>
                      <a:gd name="connsiteY5" fmla="*/ 1480 h 55594"/>
                      <a:gd name="connsiteX6" fmla="*/ 784 w 48247"/>
                      <a:gd name="connsiteY6" fmla="*/ 7301 h 55594"/>
                      <a:gd name="connsiteX7" fmla="*/ 784 w 48247"/>
                      <a:gd name="connsiteY7" fmla="*/ 7301 h 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7" h="55594">
                        <a:moveTo>
                          <a:pt x="784" y="7301"/>
                        </a:moveTo>
                        <a:cubicBezTo>
                          <a:pt x="6133" y="15167"/>
                          <a:pt x="12425" y="22560"/>
                          <a:pt x="18246" y="29954"/>
                        </a:cubicBezTo>
                        <a:cubicBezTo>
                          <a:pt x="24539" y="37978"/>
                          <a:pt x="30517" y="47102"/>
                          <a:pt x="38068" y="54024"/>
                        </a:cubicBezTo>
                        <a:cubicBezTo>
                          <a:pt x="42787" y="58429"/>
                          <a:pt x="50968" y="52765"/>
                          <a:pt x="47350" y="46945"/>
                        </a:cubicBezTo>
                        <a:cubicBezTo>
                          <a:pt x="42316" y="38764"/>
                          <a:pt x="35394" y="31842"/>
                          <a:pt x="29101" y="24763"/>
                        </a:cubicBezTo>
                        <a:cubicBezTo>
                          <a:pt x="22336" y="16897"/>
                          <a:pt x="15886" y="8717"/>
                          <a:pt x="8650" y="1480"/>
                        </a:cubicBezTo>
                        <a:cubicBezTo>
                          <a:pt x="4717" y="-2610"/>
                          <a:pt x="-2362" y="2581"/>
                          <a:pt x="784" y="7301"/>
                        </a:cubicBezTo>
                        <a:lnTo>
                          <a:pt x="784" y="7301"/>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2" name="Freeform: Shape 771">
                    <a:extLst>
                      <a:ext uri="{FF2B5EF4-FFF2-40B4-BE49-F238E27FC236}">
                        <a16:creationId xmlns:a16="http://schemas.microsoft.com/office/drawing/2014/main" id="{69C40F8A-4563-4821-AEC1-2EC705400A9D}"/>
                      </a:ext>
                    </a:extLst>
                  </p:cNvPr>
                  <p:cNvSpPr/>
                  <p:nvPr/>
                </p:nvSpPr>
                <p:spPr>
                  <a:xfrm>
                    <a:off x="5787962" y="3410850"/>
                    <a:ext cx="134517" cy="427881"/>
                  </a:xfrm>
                  <a:custGeom>
                    <a:avLst/>
                    <a:gdLst>
                      <a:gd name="connsiteX0" fmla="*/ 8023 w 134517"/>
                      <a:gd name="connsiteY0" fmla="*/ 424105 h 427881"/>
                      <a:gd name="connsiteX1" fmla="*/ 133089 w 134517"/>
                      <a:gd name="connsiteY1" fmla="*/ 12566 h 427881"/>
                      <a:gd name="connsiteX2" fmla="*/ 119875 w 134517"/>
                      <a:gd name="connsiteY2" fmla="*/ 2497 h 427881"/>
                      <a:gd name="connsiteX3" fmla="*/ 0 w 134517"/>
                      <a:gd name="connsiteY3" fmla="*/ 424105 h 427881"/>
                      <a:gd name="connsiteX4" fmla="*/ 8023 w 134517"/>
                      <a:gd name="connsiteY4" fmla="*/ 424105 h 427881"/>
                      <a:gd name="connsiteX5" fmla="*/ 8023 w 134517"/>
                      <a:gd name="connsiteY5" fmla="*/ 424105 h 42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7" h="427881">
                        <a:moveTo>
                          <a:pt x="8023" y="424105"/>
                        </a:moveTo>
                        <a:cubicBezTo>
                          <a:pt x="23755" y="273711"/>
                          <a:pt x="41374" y="137317"/>
                          <a:pt x="133089" y="12566"/>
                        </a:cubicBezTo>
                        <a:cubicBezTo>
                          <a:pt x="138753" y="4857"/>
                          <a:pt x="126168" y="-4582"/>
                          <a:pt x="119875" y="2497"/>
                        </a:cubicBezTo>
                        <a:cubicBezTo>
                          <a:pt x="18406" y="117024"/>
                          <a:pt x="5191" y="277644"/>
                          <a:pt x="0" y="424105"/>
                        </a:cubicBezTo>
                        <a:cubicBezTo>
                          <a:pt x="0" y="429296"/>
                          <a:pt x="7551" y="428982"/>
                          <a:pt x="8023" y="424105"/>
                        </a:cubicBezTo>
                        <a:lnTo>
                          <a:pt x="8023" y="42410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3" name="Freeform: Shape 772">
                    <a:extLst>
                      <a:ext uri="{FF2B5EF4-FFF2-40B4-BE49-F238E27FC236}">
                        <a16:creationId xmlns:a16="http://schemas.microsoft.com/office/drawing/2014/main" id="{5F15E8B6-8760-47DE-82C5-0902A8F00C0F}"/>
                      </a:ext>
                    </a:extLst>
                  </p:cNvPr>
                  <p:cNvSpPr/>
                  <p:nvPr/>
                </p:nvSpPr>
                <p:spPr>
                  <a:xfrm>
                    <a:off x="6695233" y="2520995"/>
                    <a:ext cx="468106" cy="710723"/>
                  </a:xfrm>
                  <a:custGeom>
                    <a:avLst/>
                    <a:gdLst>
                      <a:gd name="connsiteX0" fmla="*/ 9411 w 468106"/>
                      <a:gd name="connsiteY0" fmla="*/ 708450 h 710723"/>
                      <a:gd name="connsiteX1" fmla="*/ 466887 w 468106"/>
                      <a:gd name="connsiteY1" fmla="*/ 10752 h 710723"/>
                      <a:gd name="connsiteX2" fmla="*/ 454301 w 468106"/>
                      <a:gd name="connsiteY2" fmla="*/ 3358 h 710723"/>
                      <a:gd name="connsiteX3" fmla="*/ 759 w 468106"/>
                      <a:gd name="connsiteY3" fmla="*/ 703416 h 710723"/>
                      <a:gd name="connsiteX4" fmla="*/ 9411 w 468106"/>
                      <a:gd name="connsiteY4" fmla="*/ 708450 h 710723"/>
                      <a:gd name="connsiteX5" fmla="*/ 9411 w 468106"/>
                      <a:gd name="connsiteY5" fmla="*/ 708450 h 71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06" h="710723">
                        <a:moveTo>
                          <a:pt x="9411" y="708450"/>
                        </a:moveTo>
                        <a:cubicBezTo>
                          <a:pt x="168930" y="481128"/>
                          <a:pt x="315234" y="243423"/>
                          <a:pt x="466887" y="10752"/>
                        </a:cubicBezTo>
                        <a:cubicBezTo>
                          <a:pt x="472078" y="2887"/>
                          <a:pt x="459335" y="-4507"/>
                          <a:pt x="454301" y="3358"/>
                        </a:cubicBezTo>
                        <a:cubicBezTo>
                          <a:pt x="302648" y="235872"/>
                          <a:pt x="144388" y="465711"/>
                          <a:pt x="759" y="703416"/>
                        </a:cubicBezTo>
                        <a:cubicBezTo>
                          <a:pt x="-2545" y="709079"/>
                          <a:pt x="5793" y="713641"/>
                          <a:pt x="9411" y="708450"/>
                        </a:cubicBezTo>
                        <a:lnTo>
                          <a:pt x="9411" y="70845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4" name="Freeform: Shape 773">
                    <a:extLst>
                      <a:ext uri="{FF2B5EF4-FFF2-40B4-BE49-F238E27FC236}">
                        <a16:creationId xmlns:a16="http://schemas.microsoft.com/office/drawing/2014/main" id="{1BB93D85-918D-4949-8375-457B2A7E1E10}"/>
                      </a:ext>
                    </a:extLst>
                  </p:cNvPr>
                  <p:cNvSpPr/>
                  <p:nvPr/>
                </p:nvSpPr>
                <p:spPr>
                  <a:xfrm>
                    <a:off x="6683717" y="3211117"/>
                    <a:ext cx="27599" cy="733408"/>
                  </a:xfrm>
                  <a:custGeom>
                    <a:avLst/>
                    <a:gdLst>
                      <a:gd name="connsiteX0" fmla="*/ 24073 w 27599"/>
                      <a:gd name="connsiteY0" fmla="*/ 727037 h 733408"/>
                      <a:gd name="connsiteX1" fmla="*/ 18095 w 27599"/>
                      <a:gd name="connsiteY1" fmla="*/ 8731 h 733408"/>
                      <a:gd name="connsiteX2" fmla="*/ 4 w 27599"/>
                      <a:gd name="connsiteY2" fmla="*/ 8731 h 733408"/>
                      <a:gd name="connsiteX3" fmla="*/ 11016 w 27599"/>
                      <a:gd name="connsiteY3" fmla="*/ 727037 h 733408"/>
                      <a:gd name="connsiteX4" fmla="*/ 24073 w 27599"/>
                      <a:gd name="connsiteY4" fmla="*/ 727037 h 733408"/>
                      <a:gd name="connsiteX5" fmla="*/ 24073 w 27599"/>
                      <a:gd name="connsiteY5" fmla="*/ 727037 h 73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99" h="733408">
                        <a:moveTo>
                          <a:pt x="24073" y="727037"/>
                        </a:moveTo>
                        <a:cubicBezTo>
                          <a:pt x="31939" y="487916"/>
                          <a:pt x="25175" y="247694"/>
                          <a:pt x="18095" y="8731"/>
                        </a:cubicBezTo>
                        <a:cubicBezTo>
                          <a:pt x="17781" y="-2910"/>
                          <a:pt x="-311" y="-2910"/>
                          <a:pt x="4" y="8731"/>
                        </a:cubicBezTo>
                        <a:cubicBezTo>
                          <a:pt x="7083" y="248166"/>
                          <a:pt x="5982" y="487602"/>
                          <a:pt x="11016" y="727037"/>
                        </a:cubicBezTo>
                        <a:cubicBezTo>
                          <a:pt x="11173" y="735532"/>
                          <a:pt x="23759" y="735532"/>
                          <a:pt x="24073" y="727037"/>
                        </a:cubicBezTo>
                        <a:lnTo>
                          <a:pt x="24073" y="727037"/>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5" name="Freeform: Shape 774">
                    <a:extLst>
                      <a:ext uri="{FF2B5EF4-FFF2-40B4-BE49-F238E27FC236}">
                        <a16:creationId xmlns:a16="http://schemas.microsoft.com/office/drawing/2014/main" id="{CCC7C216-C171-40C3-B4EB-B4BCCDF7AD02}"/>
                      </a:ext>
                    </a:extLst>
                  </p:cNvPr>
                  <p:cNvSpPr/>
                  <p:nvPr/>
                </p:nvSpPr>
                <p:spPr>
                  <a:xfrm>
                    <a:off x="5935053" y="3937785"/>
                    <a:ext cx="781350" cy="26641"/>
                  </a:xfrm>
                  <a:custGeom>
                    <a:avLst/>
                    <a:gdLst>
                      <a:gd name="connsiteX0" fmla="*/ 2832 w 781350"/>
                      <a:gd name="connsiteY0" fmla="*/ 6976 h 26641"/>
                      <a:gd name="connsiteX1" fmla="*/ 771793 w 781350"/>
                      <a:gd name="connsiteY1" fmla="*/ 26640 h 26641"/>
                      <a:gd name="connsiteX2" fmla="*/ 771793 w 781350"/>
                      <a:gd name="connsiteY2" fmla="*/ 6818 h 26641"/>
                      <a:gd name="connsiteX3" fmla="*/ 2832 w 781350"/>
                      <a:gd name="connsiteY3" fmla="*/ 1155 h 26641"/>
                      <a:gd name="connsiteX4" fmla="*/ 2832 w 781350"/>
                      <a:gd name="connsiteY4" fmla="*/ 6976 h 26641"/>
                      <a:gd name="connsiteX5" fmla="*/ 2832 w 781350"/>
                      <a:gd name="connsiteY5" fmla="*/ 6976 h 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350" h="26641">
                        <a:moveTo>
                          <a:pt x="2832" y="6976"/>
                        </a:moveTo>
                        <a:cubicBezTo>
                          <a:pt x="258942" y="18932"/>
                          <a:pt x="515525" y="22236"/>
                          <a:pt x="771793" y="26640"/>
                        </a:cubicBezTo>
                        <a:cubicBezTo>
                          <a:pt x="784536" y="26798"/>
                          <a:pt x="784536" y="6976"/>
                          <a:pt x="771793" y="6818"/>
                        </a:cubicBezTo>
                        <a:cubicBezTo>
                          <a:pt x="515525" y="2728"/>
                          <a:pt x="259100" y="-2306"/>
                          <a:pt x="2832" y="1155"/>
                        </a:cubicBezTo>
                        <a:cubicBezTo>
                          <a:pt x="-944" y="1155"/>
                          <a:pt x="-944" y="6818"/>
                          <a:pt x="2832" y="6976"/>
                        </a:cubicBezTo>
                        <a:lnTo>
                          <a:pt x="2832" y="697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6" name="Freeform: Shape 775">
                    <a:extLst>
                      <a:ext uri="{FF2B5EF4-FFF2-40B4-BE49-F238E27FC236}">
                        <a16:creationId xmlns:a16="http://schemas.microsoft.com/office/drawing/2014/main" id="{8C57A34F-B587-4F61-9354-52246B218AEF}"/>
                      </a:ext>
                    </a:extLst>
                  </p:cNvPr>
                  <p:cNvSpPr/>
                  <p:nvPr/>
                </p:nvSpPr>
                <p:spPr>
                  <a:xfrm>
                    <a:off x="5611806" y="3834011"/>
                    <a:ext cx="168133" cy="128907"/>
                  </a:xfrm>
                  <a:custGeom>
                    <a:avLst/>
                    <a:gdLst>
                      <a:gd name="connsiteX0" fmla="*/ 26706 w 168133"/>
                      <a:gd name="connsiteY0" fmla="*/ 0 h 128907"/>
                      <a:gd name="connsiteX1" fmla="*/ 24661 w 168133"/>
                      <a:gd name="connsiteY1" fmla="*/ 113897 h 128907"/>
                      <a:gd name="connsiteX2" fmla="*/ 90734 w 168133"/>
                      <a:gd name="connsiteY2" fmla="*/ 38857 h 128907"/>
                      <a:gd name="connsiteX3" fmla="*/ 112129 w 168133"/>
                      <a:gd name="connsiteY3" fmla="*/ 123021 h 128907"/>
                      <a:gd name="connsiteX4" fmla="*/ 168133 w 168133"/>
                      <a:gd name="connsiteY4" fmla="*/ 4719 h 128907"/>
                      <a:gd name="connsiteX5" fmla="*/ 26706 w 168133"/>
                      <a:gd name="connsiteY5" fmla="*/ 0 h 1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33" h="128907">
                        <a:moveTo>
                          <a:pt x="26706" y="0"/>
                        </a:moveTo>
                        <a:cubicBezTo>
                          <a:pt x="2479" y="28789"/>
                          <a:pt x="-17814" y="95333"/>
                          <a:pt x="24661" y="113897"/>
                        </a:cubicBezTo>
                        <a:cubicBezTo>
                          <a:pt x="67136" y="132460"/>
                          <a:pt x="59900" y="15417"/>
                          <a:pt x="90734" y="38857"/>
                        </a:cubicBezTo>
                        <a:cubicBezTo>
                          <a:pt x="121568" y="62297"/>
                          <a:pt x="66507" y="152597"/>
                          <a:pt x="112129" y="123021"/>
                        </a:cubicBezTo>
                        <a:cubicBezTo>
                          <a:pt x="157750" y="93446"/>
                          <a:pt x="168133" y="4719"/>
                          <a:pt x="168133" y="4719"/>
                        </a:cubicBezTo>
                        <a:lnTo>
                          <a:pt x="26706" y="0"/>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77" name="Graphic 619">
                    <a:extLst>
                      <a:ext uri="{FF2B5EF4-FFF2-40B4-BE49-F238E27FC236}">
                        <a16:creationId xmlns:a16="http://schemas.microsoft.com/office/drawing/2014/main" id="{E02D3D28-1B3C-4741-AD7F-BE66D743BD23}"/>
                      </a:ext>
                    </a:extLst>
                  </p:cNvPr>
                  <p:cNvGrpSpPr/>
                  <p:nvPr/>
                </p:nvGrpSpPr>
                <p:grpSpPr>
                  <a:xfrm>
                    <a:off x="5572157" y="1905289"/>
                    <a:ext cx="1051842" cy="1106901"/>
                    <a:chOff x="5572157" y="1905289"/>
                    <a:chExt cx="1051842" cy="1106901"/>
                  </a:xfrm>
                </p:grpSpPr>
                <p:sp>
                  <p:nvSpPr>
                    <p:cNvPr id="778" name="Freeform: Shape 777">
                      <a:extLst>
                        <a:ext uri="{FF2B5EF4-FFF2-40B4-BE49-F238E27FC236}">
                          <a16:creationId xmlns:a16="http://schemas.microsoft.com/office/drawing/2014/main" id="{CE61E05B-36AF-406B-ABCC-783649535B67}"/>
                        </a:ext>
                      </a:extLst>
                    </p:cNvPr>
                    <p:cNvSpPr/>
                    <p:nvPr/>
                  </p:nvSpPr>
                  <p:spPr>
                    <a:xfrm>
                      <a:off x="6148531" y="2141288"/>
                      <a:ext cx="475468" cy="870902"/>
                    </a:xfrm>
                    <a:custGeom>
                      <a:avLst/>
                      <a:gdLst>
                        <a:gd name="connsiteX0" fmla="*/ 60095 w 475468"/>
                        <a:gd name="connsiteY0" fmla="*/ 870745 h 870902"/>
                        <a:gd name="connsiteX1" fmla="*/ 0 w 475468"/>
                        <a:gd name="connsiteY1" fmla="*/ 560518 h 870902"/>
                        <a:gd name="connsiteX2" fmla="*/ 275303 w 475468"/>
                        <a:gd name="connsiteY2" fmla="*/ 0 h 870902"/>
                        <a:gd name="connsiteX3" fmla="*/ 425383 w 475468"/>
                        <a:gd name="connsiteY3" fmla="*/ 270269 h 870902"/>
                        <a:gd name="connsiteX4" fmla="*/ 425540 w 475468"/>
                        <a:gd name="connsiteY4" fmla="*/ 395336 h 870902"/>
                        <a:gd name="connsiteX5" fmla="*/ 475410 w 475468"/>
                        <a:gd name="connsiteY5" fmla="*/ 535504 h 870902"/>
                        <a:gd name="connsiteX6" fmla="*/ 238334 w 475468"/>
                        <a:gd name="connsiteY6" fmla="*/ 730734 h 870902"/>
                        <a:gd name="connsiteX7" fmla="*/ 238334 w 475468"/>
                        <a:gd name="connsiteY7" fmla="*/ 870902 h 870902"/>
                        <a:gd name="connsiteX8" fmla="*/ 60095 w 475468"/>
                        <a:gd name="connsiteY8" fmla="*/ 870902 h 87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68" h="870902">
                          <a:moveTo>
                            <a:pt x="60095" y="870745"/>
                          </a:moveTo>
                          <a:lnTo>
                            <a:pt x="0" y="560518"/>
                          </a:lnTo>
                          <a:lnTo>
                            <a:pt x="275303" y="0"/>
                          </a:lnTo>
                          <a:cubicBezTo>
                            <a:pt x="275303" y="0"/>
                            <a:pt x="430417" y="110121"/>
                            <a:pt x="425383" y="270269"/>
                          </a:cubicBezTo>
                          <a:cubicBezTo>
                            <a:pt x="420349" y="430417"/>
                            <a:pt x="425540" y="395336"/>
                            <a:pt x="425540" y="395336"/>
                          </a:cubicBezTo>
                          <a:cubicBezTo>
                            <a:pt x="425540" y="395336"/>
                            <a:pt x="477455" y="469589"/>
                            <a:pt x="475410" y="535504"/>
                          </a:cubicBezTo>
                          <a:cubicBezTo>
                            <a:pt x="469274" y="740802"/>
                            <a:pt x="238334" y="730734"/>
                            <a:pt x="238334" y="730734"/>
                          </a:cubicBezTo>
                          <a:lnTo>
                            <a:pt x="238334" y="870902"/>
                          </a:lnTo>
                          <a:lnTo>
                            <a:pt x="60095" y="870902"/>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9" name="Freeform: Shape 778">
                      <a:extLst>
                        <a:ext uri="{FF2B5EF4-FFF2-40B4-BE49-F238E27FC236}">
                          <a16:creationId xmlns:a16="http://schemas.microsoft.com/office/drawing/2014/main" id="{FF039574-F897-4204-8107-3D51D909CF90}"/>
                        </a:ext>
                      </a:extLst>
                    </p:cNvPr>
                    <p:cNvSpPr/>
                    <p:nvPr/>
                  </p:nvSpPr>
                  <p:spPr>
                    <a:xfrm>
                      <a:off x="6381284" y="2548102"/>
                      <a:ext cx="56406" cy="81064"/>
                    </a:xfrm>
                    <a:custGeom>
                      <a:avLst/>
                      <a:gdLst>
                        <a:gd name="connsiteX0" fmla="*/ 3851 w 56406"/>
                        <a:gd name="connsiteY0" fmla="*/ 14951 h 81064"/>
                        <a:gd name="connsiteX1" fmla="*/ 46326 w 56406"/>
                        <a:gd name="connsiteY1" fmla="*/ 32099 h 81064"/>
                        <a:gd name="connsiteX2" fmla="*/ 54979 w 56406"/>
                        <a:gd name="connsiteY2" fmla="*/ 28481 h 81064"/>
                        <a:gd name="connsiteX3" fmla="*/ 2435 w 56406"/>
                        <a:gd name="connsiteY3" fmla="*/ 37290 h 81064"/>
                        <a:gd name="connsiteX4" fmla="*/ 33898 w 56406"/>
                        <a:gd name="connsiteY4" fmla="*/ 80867 h 81064"/>
                        <a:gd name="connsiteX5" fmla="*/ 33898 w 56406"/>
                        <a:gd name="connsiteY5" fmla="*/ 71428 h 81064"/>
                        <a:gd name="connsiteX6" fmla="*/ 13133 w 56406"/>
                        <a:gd name="connsiteY6" fmla="*/ 39493 h 81064"/>
                        <a:gd name="connsiteX7" fmla="*/ 47742 w 56406"/>
                        <a:gd name="connsiteY7" fmla="*/ 35717 h 81064"/>
                        <a:gd name="connsiteX8" fmla="*/ 56395 w 56406"/>
                        <a:gd name="connsiteY8" fmla="*/ 32099 h 81064"/>
                        <a:gd name="connsiteX9" fmla="*/ 705 w 56406"/>
                        <a:gd name="connsiteY9" fmla="*/ 11962 h 81064"/>
                        <a:gd name="connsiteX10" fmla="*/ 3851 w 56406"/>
                        <a:gd name="connsiteY10" fmla="*/ 14951 h 81064"/>
                        <a:gd name="connsiteX11" fmla="*/ 3851 w 56406"/>
                        <a:gd name="connsiteY11" fmla="*/ 14951 h 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06" h="81064">
                          <a:moveTo>
                            <a:pt x="3851" y="14951"/>
                          </a:moveTo>
                          <a:cubicBezTo>
                            <a:pt x="20212" y="1108"/>
                            <a:pt x="45540" y="10075"/>
                            <a:pt x="46326" y="32099"/>
                          </a:cubicBezTo>
                          <a:cubicBezTo>
                            <a:pt x="49158" y="30840"/>
                            <a:pt x="52147" y="29739"/>
                            <a:pt x="54979" y="28481"/>
                          </a:cubicBezTo>
                          <a:cubicBezTo>
                            <a:pt x="39090" y="12592"/>
                            <a:pt x="11559" y="15581"/>
                            <a:pt x="2435" y="37290"/>
                          </a:cubicBezTo>
                          <a:cubicBezTo>
                            <a:pt x="-6532" y="58528"/>
                            <a:pt x="10458" y="83541"/>
                            <a:pt x="33898" y="80867"/>
                          </a:cubicBezTo>
                          <a:cubicBezTo>
                            <a:pt x="39876" y="80238"/>
                            <a:pt x="40034" y="71900"/>
                            <a:pt x="33898" y="71428"/>
                          </a:cubicBezTo>
                          <a:cubicBezTo>
                            <a:pt x="17695" y="69855"/>
                            <a:pt x="4323" y="55696"/>
                            <a:pt x="13133" y="39493"/>
                          </a:cubicBezTo>
                          <a:cubicBezTo>
                            <a:pt x="20369" y="26278"/>
                            <a:pt x="37517" y="25964"/>
                            <a:pt x="47742" y="35717"/>
                          </a:cubicBezTo>
                          <a:cubicBezTo>
                            <a:pt x="50731" y="38549"/>
                            <a:pt x="56709" y="36661"/>
                            <a:pt x="56395" y="32099"/>
                          </a:cubicBezTo>
                          <a:cubicBezTo>
                            <a:pt x="54507" y="2681"/>
                            <a:pt x="20526" y="-11950"/>
                            <a:pt x="705" y="11962"/>
                          </a:cubicBezTo>
                          <a:cubicBezTo>
                            <a:pt x="-1026" y="14008"/>
                            <a:pt x="1649" y="16682"/>
                            <a:pt x="3851" y="14951"/>
                          </a:cubicBezTo>
                          <a:lnTo>
                            <a:pt x="3851" y="14951"/>
                          </a:lnTo>
                          <a:close/>
                        </a:path>
                      </a:pathLst>
                    </a:custGeom>
                    <a:solidFill>
                      <a:srgbClr val="D8AB8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80" name="Graphic 619">
                      <a:extLst>
                        <a:ext uri="{FF2B5EF4-FFF2-40B4-BE49-F238E27FC236}">
                          <a16:creationId xmlns:a16="http://schemas.microsoft.com/office/drawing/2014/main" id="{E02D3D28-1B3C-4741-AD7F-BE66D743BD23}"/>
                        </a:ext>
                      </a:extLst>
                    </p:cNvPr>
                    <p:cNvGrpSpPr/>
                    <p:nvPr/>
                  </p:nvGrpSpPr>
                  <p:grpSpPr>
                    <a:xfrm>
                      <a:off x="5572157" y="1905289"/>
                      <a:ext cx="1036846" cy="1071543"/>
                      <a:chOff x="5572157" y="1905289"/>
                      <a:chExt cx="1036846" cy="1071543"/>
                    </a:xfrm>
                    <a:solidFill>
                      <a:srgbClr val="68523C"/>
                    </a:solidFill>
                  </p:grpSpPr>
                  <p:sp>
                    <p:nvSpPr>
                      <p:cNvPr id="781" name="Freeform: Shape 780">
                        <a:extLst>
                          <a:ext uri="{FF2B5EF4-FFF2-40B4-BE49-F238E27FC236}">
                            <a16:creationId xmlns:a16="http://schemas.microsoft.com/office/drawing/2014/main" id="{ECE78E5E-27FE-41F0-A9EB-E8E69761A304}"/>
                          </a:ext>
                        </a:extLst>
                      </p:cNvPr>
                      <p:cNvSpPr/>
                      <p:nvPr/>
                    </p:nvSpPr>
                    <p:spPr>
                      <a:xfrm>
                        <a:off x="5650905" y="2031270"/>
                        <a:ext cx="939434" cy="945562"/>
                      </a:xfrm>
                      <a:custGeom>
                        <a:avLst/>
                        <a:gdLst>
                          <a:gd name="connsiteX0" fmla="*/ 128248 w 939434"/>
                          <a:gd name="connsiteY0" fmla="*/ 171844 h 945562"/>
                          <a:gd name="connsiteX1" fmla="*/ 5541 w 939434"/>
                          <a:gd name="connsiteY1" fmla="*/ 341903 h 945562"/>
                          <a:gd name="connsiteX2" fmla="*/ 19228 w 939434"/>
                          <a:gd name="connsiteY2" fmla="*/ 520614 h 945562"/>
                          <a:gd name="connsiteX3" fmla="*/ 129035 w 939434"/>
                          <a:gd name="connsiteY3" fmla="*/ 765712 h 945562"/>
                          <a:gd name="connsiteX4" fmla="*/ 369886 w 939434"/>
                          <a:gd name="connsiteY4" fmla="*/ 924602 h 945562"/>
                          <a:gd name="connsiteX5" fmla="*/ 588241 w 939434"/>
                          <a:gd name="connsiteY5" fmla="*/ 937659 h 945562"/>
                          <a:gd name="connsiteX6" fmla="*/ 727780 w 939434"/>
                          <a:gd name="connsiteY6" fmla="*/ 809604 h 945562"/>
                          <a:gd name="connsiteX7" fmla="*/ 705913 w 939434"/>
                          <a:gd name="connsiteY7" fmla="*/ 538233 h 945562"/>
                          <a:gd name="connsiteX8" fmla="*/ 728095 w 939434"/>
                          <a:gd name="connsiteY8" fmla="*/ 488993 h 945562"/>
                          <a:gd name="connsiteX9" fmla="*/ 778436 w 939434"/>
                          <a:gd name="connsiteY9" fmla="*/ 483330 h 945562"/>
                          <a:gd name="connsiteX10" fmla="*/ 819181 w 939434"/>
                          <a:gd name="connsiteY10" fmla="*/ 541065 h 945562"/>
                          <a:gd name="connsiteX11" fmla="*/ 868106 w 939434"/>
                          <a:gd name="connsiteY11" fmla="*/ 513692 h 945562"/>
                          <a:gd name="connsiteX12" fmla="*/ 877388 w 939434"/>
                          <a:gd name="connsiteY12" fmla="*/ 451709 h 945562"/>
                          <a:gd name="connsiteX13" fmla="*/ 936067 w 939434"/>
                          <a:gd name="connsiteY13" fmla="*/ 312484 h 945562"/>
                          <a:gd name="connsiteX14" fmla="*/ 850172 w 939434"/>
                          <a:gd name="connsiteY14" fmla="*/ 119300 h 945562"/>
                          <a:gd name="connsiteX15" fmla="*/ 499042 w 939434"/>
                          <a:gd name="connsiteY15" fmla="*/ 1156 h 945562"/>
                          <a:gd name="connsiteX16" fmla="*/ 167734 w 939434"/>
                          <a:gd name="connsiteY16" fmla="*/ 166967 h 94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4" h="945562">
                            <a:moveTo>
                              <a:pt x="128248" y="171844"/>
                            </a:moveTo>
                            <a:cubicBezTo>
                              <a:pt x="63119" y="203307"/>
                              <a:pt x="21902" y="271582"/>
                              <a:pt x="5541" y="341903"/>
                            </a:cubicBezTo>
                            <a:cubicBezTo>
                              <a:pt x="-10819" y="412380"/>
                              <a:pt x="13722" y="448563"/>
                              <a:pt x="19228" y="520614"/>
                            </a:cubicBezTo>
                            <a:cubicBezTo>
                              <a:pt x="25521" y="602890"/>
                              <a:pt x="74918" y="703572"/>
                              <a:pt x="129035" y="765712"/>
                            </a:cubicBezTo>
                            <a:cubicBezTo>
                              <a:pt x="206434" y="854281"/>
                              <a:pt x="228144" y="896127"/>
                              <a:pt x="369886" y="924602"/>
                            </a:cubicBezTo>
                            <a:cubicBezTo>
                              <a:pt x="434543" y="937659"/>
                              <a:pt x="525000" y="956380"/>
                              <a:pt x="588241" y="937659"/>
                            </a:cubicBezTo>
                            <a:cubicBezTo>
                              <a:pt x="651482" y="918938"/>
                              <a:pt x="710318" y="873159"/>
                              <a:pt x="727780" y="809604"/>
                            </a:cubicBezTo>
                            <a:cubicBezTo>
                              <a:pt x="752007" y="721349"/>
                              <a:pt x="692699" y="628847"/>
                              <a:pt x="705913" y="538233"/>
                            </a:cubicBezTo>
                            <a:cubicBezTo>
                              <a:pt x="708587" y="520142"/>
                              <a:pt x="714723" y="501421"/>
                              <a:pt x="728095" y="488993"/>
                            </a:cubicBezTo>
                            <a:cubicBezTo>
                              <a:pt x="741624" y="476565"/>
                              <a:pt x="763805" y="472160"/>
                              <a:pt x="778436" y="483330"/>
                            </a:cubicBezTo>
                            <a:cubicBezTo>
                              <a:pt x="797628" y="497803"/>
                              <a:pt x="797314" y="530997"/>
                              <a:pt x="819181" y="541065"/>
                            </a:cubicBezTo>
                            <a:cubicBezTo>
                              <a:pt x="838216" y="549875"/>
                              <a:pt x="860555" y="533356"/>
                              <a:pt x="868106" y="513692"/>
                            </a:cubicBezTo>
                            <a:cubicBezTo>
                              <a:pt x="875657" y="494185"/>
                              <a:pt x="873769" y="472318"/>
                              <a:pt x="877388" y="451709"/>
                            </a:cubicBezTo>
                            <a:cubicBezTo>
                              <a:pt x="885883" y="401840"/>
                              <a:pt x="924740" y="361724"/>
                              <a:pt x="936067" y="312484"/>
                            </a:cubicBezTo>
                            <a:cubicBezTo>
                              <a:pt x="952585" y="240276"/>
                              <a:pt x="905862" y="168068"/>
                              <a:pt x="850172" y="119300"/>
                            </a:cubicBezTo>
                            <a:cubicBezTo>
                              <a:pt x="754838" y="35765"/>
                              <a:pt x="625525" y="-7811"/>
                              <a:pt x="499042" y="1156"/>
                            </a:cubicBezTo>
                            <a:cubicBezTo>
                              <a:pt x="372560" y="9965"/>
                              <a:pt x="250483" y="71004"/>
                              <a:pt x="167734" y="166967"/>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2" name="Freeform: Shape 781">
                        <a:extLst>
                          <a:ext uri="{FF2B5EF4-FFF2-40B4-BE49-F238E27FC236}">
                            <a16:creationId xmlns:a16="http://schemas.microsoft.com/office/drawing/2014/main" id="{4C4395B9-64A3-4ADA-8531-2460F253795E}"/>
                          </a:ext>
                        </a:extLst>
                      </p:cNvPr>
                      <p:cNvSpPr/>
                      <p:nvPr/>
                    </p:nvSpPr>
                    <p:spPr>
                      <a:xfrm>
                        <a:off x="5572157" y="1905289"/>
                        <a:ext cx="897510" cy="872500"/>
                      </a:xfrm>
                      <a:custGeom>
                        <a:avLst/>
                        <a:gdLst>
                          <a:gd name="connsiteX0" fmla="*/ 207782 w 897510"/>
                          <a:gd name="connsiteY0" fmla="*/ 872501 h 872500"/>
                          <a:gd name="connsiteX1" fmla="*/ 54556 w 897510"/>
                          <a:gd name="connsiteY1" fmla="*/ 559442 h 872500"/>
                          <a:gd name="connsiteX2" fmla="*/ 125 w 897510"/>
                          <a:gd name="connsiteY2" fmla="*/ 435476 h 872500"/>
                          <a:gd name="connsiteX3" fmla="*/ 96088 w 897510"/>
                          <a:gd name="connsiteY3" fmla="*/ 349896 h 872500"/>
                          <a:gd name="connsiteX4" fmla="*/ 126607 w 897510"/>
                          <a:gd name="connsiteY4" fmla="*/ 200131 h 872500"/>
                          <a:gd name="connsiteX5" fmla="*/ 277316 w 897510"/>
                          <a:gd name="connsiteY5" fmla="*/ 174331 h 872500"/>
                          <a:gd name="connsiteX6" fmla="*/ 327972 w 897510"/>
                          <a:gd name="connsiteY6" fmla="*/ 60592 h 872500"/>
                          <a:gd name="connsiteX7" fmla="*/ 449734 w 897510"/>
                          <a:gd name="connsiteY7" fmla="*/ 86392 h 872500"/>
                          <a:gd name="connsiteX8" fmla="*/ 572598 w 897510"/>
                          <a:gd name="connsiteY8" fmla="*/ 2228 h 872500"/>
                          <a:gd name="connsiteX9" fmla="*/ 686023 w 897510"/>
                          <a:gd name="connsiteY9" fmla="*/ 71447 h 872500"/>
                          <a:gd name="connsiteX10" fmla="*/ 804010 w 897510"/>
                          <a:gd name="connsiteY10" fmla="*/ 47063 h 872500"/>
                          <a:gd name="connsiteX11" fmla="*/ 895411 w 897510"/>
                          <a:gd name="connsiteY11" fmla="*/ 114237 h 872500"/>
                          <a:gd name="connsiteX12" fmla="*/ 828866 w 897510"/>
                          <a:gd name="connsiteY12" fmla="*/ 251416 h 872500"/>
                          <a:gd name="connsiteX13" fmla="*/ 732903 w 897510"/>
                          <a:gd name="connsiteY13" fmla="*/ 478109 h 87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510" h="872500">
                            <a:moveTo>
                              <a:pt x="207782" y="872501"/>
                            </a:moveTo>
                            <a:cubicBezTo>
                              <a:pt x="58961" y="749322"/>
                              <a:pt x="114808" y="651472"/>
                              <a:pt x="54556" y="559442"/>
                            </a:cubicBezTo>
                            <a:cubicBezTo>
                              <a:pt x="29385" y="520899"/>
                              <a:pt x="-2235" y="481413"/>
                              <a:pt x="125" y="435476"/>
                            </a:cubicBezTo>
                            <a:cubicBezTo>
                              <a:pt x="2642" y="387967"/>
                              <a:pt x="48421" y="346907"/>
                              <a:pt x="96088" y="349896"/>
                            </a:cubicBezTo>
                            <a:cubicBezTo>
                              <a:pt x="75007" y="300027"/>
                              <a:pt x="87750" y="237730"/>
                              <a:pt x="126607" y="200131"/>
                            </a:cubicBezTo>
                            <a:cubicBezTo>
                              <a:pt x="165464" y="162375"/>
                              <a:pt x="228076" y="151678"/>
                              <a:pt x="277316" y="174331"/>
                            </a:cubicBezTo>
                            <a:cubicBezTo>
                              <a:pt x="265674" y="130912"/>
                              <a:pt x="288013" y="81043"/>
                              <a:pt x="327972" y="60592"/>
                            </a:cubicBezTo>
                            <a:cubicBezTo>
                              <a:pt x="367930" y="40141"/>
                              <a:pt x="421417" y="51468"/>
                              <a:pt x="449734" y="86392"/>
                            </a:cubicBezTo>
                            <a:cubicBezTo>
                              <a:pt x="485130" y="50524"/>
                              <a:pt x="523358" y="12925"/>
                              <a:pt x="572598" y="2228"/>
                            </a:cubicBezTo>
                            <a:cubicBezTo>
                              <a:pt x="621838" y="-8627"/>
                              <a:pt x="683192" y="21106"/>
                              <a:pt x="686023" y="71447"/>
                            </a:cubicBezTo>
                            <a:cubicBezTo>
                              <a:pt x="724094" y="57760"/>
                              <a:pt x="763580" y="43916"/>
                              <a:pt x="804010" y="47063"/>
                            </a:cubicBezTo>
                            <a:cubicBezTo>
                              <a:pt x="844283" y="50209"/>
                              <a:pt x="885972" y="74908"/>
                              <a:pt x="895411" y="114237"/>
                            </a:cubicBezTo>
                            <a:cubicBezTo>
                              <a:pt x="907682" y="165836"/>
                              <a:pt x="863633" y="211301"/>
                              <a:pt x="828866" y="251416"/>
                            </a:cubicBezTo>
                            <a:cubicBezTo>
                              <a:pt x="773963" y="314658"/>
                              <a:pt x="733847" y="394260"/>
                              <a:pt x="732903" y="478109"/>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3" name="Freeform: Shape 782">
                        <a:extLst>
                          <a:ext uri="{FF2B5EF4-FFF2-40B4-BE49-F238E27FC236}">
                            <a16:creationId xmlns:a16="http://schemas.microsoft.com/office/drawing/2014/main" id="{14A9CBEB-1BDB-4219-9D4F-D2DF2E5BC50C}"/>
                          </a:ext>
                        </a:extLst>
                      </p:cNvPr>
                      <p:cNvSpPr/>
                      <p:nvPr/>
                    </p:nvSpPr>
                    <p:spPr>
                      <a:xfrm>
                        <a:off x="6446645" y="2052409"/>
                        <a:ext cx="162358" cy="259881"/>
                      </a:xfrm>
                      <a:custGeom>
                        <a:avLst/>
                        <a:gdLst>
                          <a:gd name="connsiteX0" fmla="*/ 0 w 162358"/>
                          <a:gd name="connsiteY0" fmla="*/ 54741 h 259881"/>
                          <a:gd name="connsiteX1" fmla="*/ 109964 w 162358"/>
                          <a:gd name="connsiteY1" fmla="*/ 467 h 259881"/>
                          <a:gd name="connsiteX2" fmla="*/ 146776 w 162358"/>
                          <a:gd name="connsiteY2" fmla="*/ 9120 h 259881"/>
                          <a:gd name="connsiteX3" fmla="*/ 152754 w 162358"/>
                          <a:gd name="connsiteY3" fmla="*/ 55528 h 259881"/>
                          <a:gd name="connsiteX4" fmla="*/ 115785 w 162358"/>
                          <a:gd name="connsiteY4" fmla="*/ 144097 h 259881"/>
                          <a:gd name="connsiteX5" fmla="*/ 160777 w 162358"/>
                          <a:gd name="connsiteY5" fmla="*/ 171155 h 259881"/>
                          <a:gd name="connsiteX6" fmla="*/ 144888 w 162358"/>
                          <a:gd name="connsiteY6" fmla="*/ 225429 h 259881"/>
                          <a:gd name="connsiteX7" fmla="*/ 97379 w 162358"/>
                          <a:gd name="connsiteY7" fmla="*/ 259882 h 25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58" h="259881">
                            <a:moveTo>
                              <a:pt x="0" y="54741"/>
                            </a:moveTo>
                            <a:cubicBezTo>
                              <a:pt x="28474" y="24065"/>
                              <a:pt x="68275" y="4400"/>
                              <a:pt x="109964" y="467"/>
                            </a:cubicBezTo>
                            <a:cubicBezTo>
                              <a:pt x="123021" y="-791"/>
                              <a:pt x="137494" y="-5"/>
                              <a:pt x="146776" y="9120"/>
                            </a:cubicBezTo>
                            <a:cubicBezTo>
                              <a:pt x="158417" y="20604"/>
                              <a:pt x="156687" y="39639"/>
                              <a:pt x="152754" y="55528"/>
                            </a:cubicBezTo>
                            <a:cubicBezTo>
                              <a:pt x="145203" y="86677"/>
                              <a:pt x="132617" y="116724"/>
                              <a:pt x="115785" y="144097"/>
                            </a:cubicBezTo>
                            <a:cubicBezTo>
                              <a:pt x="134348" y="137490"/>
                              <a:pt x="155586" y="152120"/>
                              <a:pt x="160777" y="171155"/>
                            </a:cubicBezTo>
                            <a:cubicBezTo>
                              <a:pt x="165969" y="190033"/>
                              <a:pt x="157788" y="210642"/>
                              <a:pt x="144888" y="225429"/>
                            </a:cubicBezTo>
                            <a:cubicBezTo>
                              <a:pt x="131831" y="240217"/>
                              <a:pt x="114526" y="250128"/>
                              <a:pt x="97379" y="259882"/>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grpSp>
      <p:grpSp>
        <p:nvGrpSpPr>
          <p:cNvPr id="788" name="Group 787">
            <a:extLst>
              <a:ext uri="{FF2B5EF4-FFF2-40B4-BE49-F238E27FC236}">
                <a16:creationId xmlns:a16="http://schemas.microsoft.com/office/drawing/2014/main" id="{FFEC28E9-8A66-466F-A814-711C4B22EE95}"/>
              </a:ext>
            </a:extLst>
          </p:cNvPr>
          <p:cNvGrpSpPr/>
          <p:nvPr/>
        </p:nvGrpSpPr>
        <p:grpSpPr>
          <a:xfrm>
            <a:off x="237690" y="111169"/>
            <a:ext cx="4895775" cy="2029153"/>
            <a:chOff x="507693" y="855104"/>
            <a:chExt cx="4895775" cy="2029153"/>
          </a:xfrm>
        </p:grpSpPr>
        <p:sp>
          <p:nvSpPr>
            <p:cNvPr id="787" name="TextBox 786">
              <a:extLst>
                <a:ext uri="{FF2B5EF4-FFF2-40B4-BE49-F238E27FC236}">
                  <a16:creationId xmlns:a16="http://schemas.microsoft.com/office/drawing/2014/main" id="{BBD4A48E-E99E-4902-AD64-79DB6D883ABF}"/>
                </a:ext>
              </a:extLst>
            </p:cNvPr>
            <p:cNvSpPr txBox="1"/>
            <p:nvPr/>
          </p:nvSpPr>
          <p:spPr>
            <a:xfrm>
              <a:off x="551026" y="945265"/>
              <a:ext cx="48524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353131"/>
                  </a:solidFill>
                  <a:effectLst/>
                  <a:uLnTx/>
                  <a:uFillTx/>
                  <a:latin typeface="Coiny" panose="02000903060500060000" pitchFamily="2" charset="0"/>
                  <a:ea typeface="+mn-ea"/>
                  <a:cs typeface="ARMNoklae" panose="02000506000000020004" pitchFamily="2" charset="0"/>
                </a:rPr>
                <a:t>AI TINH MẮT HƠN</a:t>
              </a:r>
              <a:endParaRPr kumimoji="0" lang="th-TH" sz="1600" b="0" i="0" u="none" strike="noStrike" kern="1200" cap="none" spc="300" normalizeH="0" baseline="0" noProof="0" dirty="0">
                <a:ln>
                  <a:noFill/>
                </a:ln>
                <a:solidFill>
                  <a:srgbClr val="353131"/>
                </a:solidFill>
                <a:effectLst/>
                <a:uLnTx/>
                <a:uFillTx/>
                <a:latin typeface="Coiny" panose="02000903060500060000" pitchFamily="2" charset="0"/>
                <a:ea typeface="+mn-ea"/>
                <a:cs typeface="ARMNoklae" panose="02000506000000020004" pitchFamily="2" charset="0"/>
              </a:endParaRPr>
            </a:p>
          </p:txBody>
        </p:sp>
        <p:sp>
          <p:nvSpPr>
            <p:cNvPr id="785" name="TextBox 784">
              <a:extLst>
                <a:ext uri="{FF2B5EF4-FFF2-40B4-BE49-F238E27FC236}">
                  <a16:creationId xmlns:a16="http://schemas.microsoft.com/office/drawing/2014/main" id="{530622AB-A7A1-4282-8CB6-C10CD189A34D}"/>
                </a:ext>
              </a:extLst>
            </p:cNvPr>
            <p:cNvSpPr txBox="1"/>
            <p:nvPr/>
          </p:nvSpPr>
          <p:spPr>
            <a:xfrm>
              <a:off x="507693" y="855104"/>
              <a:ext cx="48524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AI TINH MẮT HƠN</a:t>
              </a:r>
              <a:endParaRPr kumimoji="0" lang="th-TH" sz="16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grpSp>
      <p:grpSp>
        <p:nvGrpSpPr>
          <p:cNvPr id="620" name="Graphic 44260">
            <a:extLst>
              <a:ext uri="{FF2B5EF4-FFF2-40B4-BE49-F238E27FC236}">
                <a16:creationId xmlns:a16="http://schemas.microsoft.com/office/drawing/2014/main" id="{991CEE68-9EE3-4CC1-B92E-59C989781F0B}"/>
              </a:ext>
            </a:extLst>
          </p:cNvPr>
          <p:cNvGrpSpPr/>
          <p:nvPr/>
        </p:nvGrpSpPr>
        <p:grpSpPr>
          <a:xfrm>
            <a:off x="6712060" y="56222"/>
            <a:ext cx="1374335" cy="1473811"/>
            <a:chOff x="5972175" y="3276600"/>
            <a:chExt cx="245554" cy="304990"/>
          </a:xfrm>
        </p:grpSpPr>
        <p:sp>
          <p:nvSpPr>
            <p:cNvPr id="784" name="Freeform: Shape 44262">
              <a:extLst>
                <a:ext uri="{FF2B5EF4-FFF2-40B4-BE49-F238E27FC236}">
                  <a16:creationId xmlns:a16="http://schemas.microsoft.com/office/drawing/2014/main" id="{C48C5A21-5C46-408D-8743-0C4F909F0BC7}"/>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6" name="Freeform: Shape 44263">
              <a:extLst>
                <a:ext uri="{FF2B5EF4-FFF2-40B4-BE49-F238E27FC236}">
                  <a16:creationId xmlns:a16="http://schemas.microsoft.com/office/drawing/2014/main" id="{5DB786CE-AE7A-45CD-B7FA-5CA1C810F74E}"/>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89" name="Graphic 44264">
            <a:extLst>
              <a:ext uri="{FF2B5EF4-FFF2-40B4-BE49-F238E27FC236}">
                <a16:creationId xmlns:a16="http://schemas.microsoft.com/office/drawing/2014/main" id="{443E6117-248F-476E-862B-26635637B05F}"/>
              </a:ext>
            </a:extLst>
          </p:cNvPr>
          <p:cNvGrpSpPr/>
          <p:nvPr/>
        </p:nvGrpSpPr>
        <p:grpSpPr>
          <a:xfrm rot="958954">
            <a:off x="11091788" y="691243"/>
            <a:ext cx="1140595" cy="1210499"/>
            <a:chOff x="5948362" y="3286088"/>
            <a:chExt cx="293127" cy="288168"/>
          </a:xfrm>
        </p:grpSpPr>
        <p:sp>
          <p:nvSpPr>
            <p:cNvPr id="790" name="Freeform: Shape 44266">
              <a:extLst>
                <a:ext uri="{FF2B5EF4-FFF2-40B4-BE49-F238E27FC236}">
                  <a16:creationId xmlns:a16="http://schemas.microsoft.com/office/drawing/2014/main" id="{6292B413-BD91-4350-90DF-657119BAC641}"/>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91" name="Freeform: Shape 44267">
              <a:extLst>
                <a:ext uri="{FF2B5EF4-FFF2-40B4-BE49-F238E27FC236}">
                  <a16:creationId xmlns:a16="http://schemas.microsoft.com/office/drawing/2014/main" id="{1E44BA4C-4A75-409E-B195-CF151947F755}"/>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92" name="Graphic 44268">
            <a:extLst>
              <a:ext uri="{FF2B5EF4-FFF2-40B4-BE49-F238E27FC236}">
                <a16:creationId xmlns:a16="http://schemas.microsoft.com/office/drawing/2014/main" id="{2372E97E-304C-4126-838C-3C0CA8CE0ACA}"/>
              </a:ext>
            </a:extLst>
          </p:cNvPr>
          <p:cNvGrpSpPr/>
          <p:nvPr/>
        </p:nvGrpSpPr>
        <p:grpSpPr>
          <a:xfrm>
            <a:off x="8510307" y="1970641"/>
            <a:ext cx="1093185" cy="1323439"/>
            <a:chOff x="5976918" y="3286115"/>
            <a:chExt cx="237163" cy="282320"/>
          </a:xfrm>
          <a:solidFill>
            <a:srgbClr val="DC755A"/>
          </a:solidFill>
        </p:grpSpPr>
        <p:sp>
          <p:nvSpPr>
            <p:cNvPr id="793" name="Freeform: Shape 44270">
              <a:extLst>
                <a:ext uri="{FF2B5EF4-FFF2-40B4-BE49-F238E27FC236}">
                  <a16:creationId xmlns:a16="http://schemas.microsoft.com/office/drawing/2014/main" id="{294975C3-4CBE-4F4D-9F36-1B39458581F4}"/>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94" name="Freeform: Shape 44271">
              <a:extLst>
                <a:ext uri="{FF2B5EF4-FFF2-40B4-BE49-F238E27FC236}">
                  <a16:creationId xmlns:a16="http://schemas.microsoft.com/office/drawing/2014/main" id="{86FAC329-8D19-465A-8B78-C87603D9160F}"/>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Tree>
    <p:extLst>
      <p:ext uri="{BB962C8B-B14F-4D97-AF65-F5344CB8AC3E}">
        <p14:creationId xmlns:p14="http://schemas.microsoft.com/office/powerpoint/2010/main" val="2509991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0" name="TextBox 189">
            <a:extLst>
              <a:ext uri="{FF2B5EF4-FFF2-40B4-BE49-F238E27FC236}">
                <a16:creationId xmlns:a16="http://schemas.microsoft.com/office/drawing/2014/main" id="{DC3C95B6-CAC4-4F84-8617-F3621EEA4B2C}"/>
              </a:ext>
            </a:extLst>
          </p:cNvPr>
          <p:cNvSpPr txBox="1"/>
          <p:nvPr/>
        </p:nvSpPr>
        <p:spPr>
          <a:xfrm>
            <a:off x="0" y="362377"/>
            <a:ext cx="12192000" cy="707886"/>
          </a:xfrm>
          <a:prstGeom prst="rect">
            <a:avLst/>
          </a:prstGeom>
          <a:noFill/>
        </p:spPr>
        <p:txBody>
          <a:bodyPr wrap="square">
            <a:spAutoFit/>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Hãy</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chọn</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hình</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bóng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tương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ứng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với</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đồ</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vật</a:t>
            </a:r>
            <a:endPar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endParaRPr>
          </a:p>
        </p:txBody>
      </p:sp>
      <p:pic>
        <p:nvPicPr>
          <p:cNvPr id="191" name="Picture 2">
            <a:extLst>
              <a:ext uri="{FF2B5EF4-FFF2-40B4-BE49-F238E27FC236}">
                <a16:creationId xmlns:a16="http://schemas.microsoft.com/office/drawing/2014/main" id="{5DC9F3B2-9E1E-4840-8AAC-BA650DC97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69" y="2035085"/>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E80F0292-3809-45A9-B137-D7138714C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525" y="1505609"/>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92D0DE-1E04-4451-BEBC-2B2ADBF7D0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1906" y="1828245"/>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A21E83B-9855-4C00-8E25-C523ECEEB72C}"/>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p:blipFill>
        <p:spPr bwMode="auto">
          <a:xfrm>
            <a:off x="2982062" y="1505609"/>
            <a:ext cx="2531962" cy="2531962"/>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
            <a:extLst>
              <a:ext uri="{FF2B5EF4-FFF2-40B4-BE49-F238E27FC236}">
                <a16:creationId xmlns:a16="http://schemas.microsoft.com/office/drawing/2014/main" id="{8648529D-AD98-4D88-9EAF-AE20B55E7D9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549634" y="5092118"/>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2">
            <a:extLst>
              <a:ext uri="{FF2B5EF4-FFF2-40B4-BE49-F238E27FC236}">
                <a16:creationId xmlns:a16="http://schemas.microsoft.com/office/drawing/2014/main" id="{688082E7-BD1E-4F4F-B384-A9D7EBEDC156}"/>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747857" y="4411362"/>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a:extLst>
              <a:ext uri="{FF2B5EF4-FFF2-40B4-BE49-F238E27FC236}">
                <a16:creationId xmlns:a16="http://schemas.microsoft.com/office/drawing/2014/main" id="{B29EF696-CCFA-4819-9D4E-99A2F76AA6D6}"/>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08400" y="4844857"/>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80F14A2-421C-4C26-A077-19916FD4B22C}"/>
              </a:ext>
            </a:extLst>
          </p:cNvPr>
          <p:cNvPicPr>
            <a:picLocks noChangeAspect="1"/>
          </p:cNvPicPr>
          <p:nvPr/>
        </p:nvPicPr>
        <p:blipFill>
          <a:blip r:embed="rId14">
            <a:duotone>
              <a:prstClr val="black"/>
              <a:schemeClr val="tx2">
                <a:tint val="45000"/>
                <a:satMod val="400000"/>
              </a:schemeClr>
            </a:duotone>
          </a:blip>
          <a:stretch>
            <a:fillRect/>
          </a:stretch>
        </p:blipFill>
        <p:spPr>
          <a:xfrm>
            <a:off x="9117434" y="4155610"/>
            <a:ext cx="3169749" cy="3169749"/>
          </a:xfrm>
          <a:prstGeom prst="rect">
            <a:avLst/>
          </a:prstGeom>
        </p:spPr>
      </p:pic>
    </p:spTree>
    <p:extLst>
      <p:ext uri="{BB962C8B-B14F-4D97-AF65-F5344CB8AC3E}">
        <p14:creationId xmlns:p14="http://schemas.microsoft.com/office/powerpoint/2010/main" val="2587774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1"/>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3.7037E-7 L 0.47565 0.44954 " pathEditMode="relative" rAng="0" ptsTypes="AA">
                                      <p:cBhvr>
                                        <p:cTn id="6" dur="2000" fill="hold"/>
                                        <p:tgtEl>
                                          <p:spTgt spid="191"/>
                                        </p:tgtEl>
                                        <p:attrNameLst>
                                          <p:attrName>ppt_x</p:attrName>
                                          <p:attrName>ppt_y</p:attrName>
                                        </p:attrNameLst>
                                      </p:cBhvr>
                                      <p:rCtr x="23776" y="22477"/>
                                    </p:animMotion>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7" presetID="14" presetClass="exit" presetSubtype="10" fill="hold" nodeType="withEffect">
                                  <p:stCondLst>
                                    <p:cond delay="0"/>
                                  </p:stCondLst>
                                  <p:childTnLst>
                                    <p:animEffect transition="out" filter="randombar(horizontal)">
                                      <p:cBhvr>
                                        <p:cTn id="8" dur="3000"/>
                                        <p:tgtEl>
                                          <p:spTgt spid="195"/>
                                        </p:tgtEl>
                                      </p:cBhvr>
                                    </p:animEffect>
                                    <p:set>
                                      <p:cBhvr>
                                        <p:cTn id="9" dur="1" fill="hold">
                                          <p:stCondLst>
                                            <p:cond delay="2999"/>
                                          </p:stCondLst>
                                        </p:cTn>
                                        <p:tgtEl>
                                          <p:spTgt spid="195"/>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seq concurrent="1" nextAc="seek">
              <p:cTn id="10" restart="whenNotActive" fill="hold" evtFilter="cancelBubble" nodeType="interactiveSeq">
                <p:stCondLst>
                  <p:cond evt="onClick" delay="0">
                    <p:tgtEl>
                      <p:spTgt spid="1030"/>
                    </p:tgtEl>
                  </p:cond>
                </p:stCondLst>
                <p:endSync evt="end" delay="0">
                  <p:rtn val="all"/>
                </p:endSync>
                <p:childTnLst>
                  <p:par>
                    <p:cTn id="11" fill="hold">
                      <p:stCondLst>
                        <p:cond delay="0"/>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70833E-6 4.81481E-6 L 0.51875 0.43078 " pathEditMode="relative" rAng="0" ptsTypes="AA">
                                      <p:cBhvr>
                                        <p:cTn id="14" dur="2000" fill="hold"/>
                                        <p:tgtEl>
                                          <p:spTgt spid="1030"/>
                                        </p:tgtEl>
                                        <p:attrNameLst>
                                          <p:attrName>ppt_x</p:attrName>
                                          <p:attrName>ppt_y</p:attrName>
                                        </p:attrNameLst>
                                      </p:cBhvr>
                                      <p:rCtr x="25938" y="21528"/>
                                    </p:animMotion>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par>
                                <p:cTn id="15" presetID="1" presetClass="exit" presetSubtype="0" fill="hold" nodeType="withEffect">
                                  <p:stCondLst>
                                    <p:cond delay="0"/>
                                  </p:stCondLst>
                                  <p:childTnLst>
                                    <p:set>
                                      <p:cBhvr>
                                        <p:cTn id="16" dur="1" fill="hold">
                                          <p:stCondLst>
                                            <p:cond delay="274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030"/>
                  </p:tgtEl>
                </p:cond>
              </p:nextCondLst>
            </p:seq>
            <p:seq concurrent="1" nextAc="seek">
              <p:cTn id="17" restart="whenNotActive" fill="hold" evtFilter="cancelBubble" nodeType="interactiveSeq">
                <p:stCondLst>
                  <p:cond evt="onClick" delay="0">
                    <p:tgtEl>
                      <p:spTgt spid="1028"/>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29167E-6 3.33333E-6 L -0.48255 0.43588 " pathEditMode="relative" rAng="0" ptsTypes="AA">
                                      <p:cBhvr>
                                        <p:cTn id="21" dur="2000" fill="hold"/>
                                        <p:tgtEl>
                                          <p:spTgt spid="1028"/>
                                        </p:tgtEl>
                                        <p:attrNameLst>
                                          <p:attrName>ppt_x</p:attrName>
                                          <p:attrName>ppt_y</p:attrName>
                                        </p:attrNameLst>
                                      </p:cBhvr>
                                      <p:rCtr x="-24128" y="21782"/>
                                    </p:animMotion>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par>
                                <p:cTn id="22" presetID="14" presetClass="exit" presetSubtype="10" fill="hold" nodeType="withEffect">
                                  <p:stCondLst>
                                    <p:cond delay="0"/>
                                  </p:stCondLst>
                                  <p:childTnLst>
                                    <p:animEffect transition="out" filter="randombar(horizontal)">
                                      <p:cBhvr>
                                        <p:cTn id="23" dur="3000"/>
                                        <p:tgtEl>
                                          <p:spTgt spid="197"/>
                                        </p:tgtEl>
                                      </p:cBhvr>
                                    </p:animEffect>
                                    <p:set>
                                      <p:cBhvr>
                                        <p:cTn id="24" dur="1" fill="hold">
                                          <p:stCondLst>
                                            <p:cond delay="2999"/>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seq concurrent="1" nextAc="seek">
              <p:cTn id="25" restart="whenNotActive" fill="hold" evtFilter="cancelBubble" nodeType="interactiveSeq">
                <p:stCondLst>
                  <p:cond evt="onClick" delay="0">
                    <p:tgtEl>
                      <p:spTgt spid="1026"/>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1.875E-6 -4.81481E-6 L -0.50989 0.42038 " pathEditMode="relative" rAng="0" ptsTypes="AA">
                                      <p:cBhvr>
                                        <p:cTn id="29" dur="2000" fill="hold"/>
                                        <p:tgtEl>
                                          <p:spTgt spid="1026"/>
                                        </p:tgtEl>
                                        <p:attrNameLst>
                                          <p:attrName>ppt_x</p:attrName>
                                          <p:attrName>ppt_y</p:attrName>
                                        </p:attrNameLst>
                                      </p:cBhvr>
                                      <p:rCtr x="-25495" y="21019"/>
                                    </p:animMotion>
                                  </p:childTnLst>
                                  <p:subTnLst>
                                    <p:audio>
                                      <p:cMediaNode>
                                        <p:cTn display="0" masterRel="sameClick">
                                          <p:stCondLst>
                                            <p:cond evt="begin" delay="0">
                                              <p:tn val="28"/>
                                            </p:cond>
                                          </p:stCondLst>
                                          <p:endCondLst>
                                            <p:cond evt="onStopAudio" delay="0">
                                              <p:tgtEl>
                                                <p:sldTgt/>
                                              </p:tgtEl>
                                            </p:cond>
                                          </p:endCondLst>
                                        </p:cTn>
                                        <p:tgtEl>
                                          <p:sndTgt r:embed="rId2" name="applause.wav"/>
                                        </p:tgtEl>
                                      </p:cMediaNode>
                                    </p:audio>
                                  </p:subTnLst>
                                </p:cTn>
                              </p:par>
                              <p:par>
                                <p:cTn id="30" presetID="14" presetClass="exit" presetSubtype="10" fill="hold" nodeType="withEffect">
                                  <p:stCondLst>
                                    <p:cond delay="0"/>
                                  </p:stCondLst>
                                  <p:childTnLst>
                                    <p:animEffect transition="out" filter="randombar(horizontal)">
                                      <p:cBhvr>
                                        <p:cTn id="31" dur="3000"/>
                                        <p:tgtEl>
                                          <p:spTgt spid="196"/>
                                        </p:tgtEl>
                                      </p:cBhvr>
                                    </p:animEffect>
                                    <p:set>
                                      <p:cBhvr>
                                        <p:cTn id="32" dur="1" fill="hold">
                                          <p:stCondLst>
                                            <p:cond delay="29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03" name="Graphic 19322">
            <a:extLst>
              <a:ext uri="{FF2B5EF4-FFF2-40B4-BE49-F238E27FC236}">
                <a16:creationId xmlns:a16="http://schemas.microsoft.com/office/drawing/2014/main" id="{75DD5234-0253-49F2-99D0-139B1B1EC09E}"/>
              </a:ext>
            </a:extLst>
          </p:cNvPr>
          <p:cNvSpPr/>
          <p:nvPr/>
        </p:nvSpPr>
        <p:spPr>
          <a:xfrm rot="10472639">
            <a:off x="4236845" y="4097441"/>
            <a:ext cx="8273345"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17" name="Graphic 2">
            <a:extLst>
              <a:ext uri="{FF2B5EF4-FFF2-40B4-BE49-F238E27FC236}">
                <a16:creationId xmlns:a16="http://schemas.microsoft.com/office/drawing/2014/main" id="{1BF49518-8918-446D-9A4E-B5BCC2B47652}"/>
              </a:ext>
            </a:extLst>
          </p:cNvPr>
          <p:cNvGrpSpPr/>
          <p:nvPr/>
        </p:nvGrpSpPr>
        <p:grpSpPr>
          <a:xfrm rot="2272405">
            <a:off x="7920570" y="3189211"/>
            <a:ext cx="582778" cy="741902"/>
            <a:chOff x="5881684" y="3147949"/>
            <a:chExt cx="428090" cy="557286"/>
          </a:xfrm>
        </p:grpSpPr>
        <p:grpSp>
          <p:nvGrpSpPr>
            <p:cNvPr id="418" name="Graphic 2">
              <a:extLst>
                <a:ext uri="{FF2B5EF4-FFF2-40B4-BE49-F238E27FC236}">
                  <a16:creationId xmlns:a16="http://schemas.microsoft.com/office/drawing/2014/main" id="{A9361C79-75C0-4E9B-870C-202FB219F98B}"/>
                </a:ext>
              </a:extLst>
            </p:cNvPr>
            <p:cNvGrpSpPr/>
            <p:nvPr/>
          </p:nvGrpSpPr>
          <p:grpSpPr>
            <a:xfrm>
              <a:off x="5881684" y="3147949"/>
              <a:ext cx="428090" cy="557286"/>
              <a:chOff x="5881684" y="3147949"/>
              <a:chExt cx="428090" cy="557286"/>
            </a:xfrm>
          </p:grpSpPr>
          <p:sp>
            <p:nvSpPr>
              <p:cNvPr id="420" name="Freeform: Shape 419">
                <a:extLst>
                  <a:ext uri="{FF2B5EF4-FFF2-40B4-BE49-F238E27FC236}">
                    <a16:creationId xmlns:a16="http://schemas.microsoft.com/office/drawing/2014/main" id="{A933F8AD-7760-4DBF-B564-9657FD000DBE}"/>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420">
                <a:extLst>
                  <a:ext uri="{FF2B5EF4-FFF2-40B4-BE49-F238E27FC236}">
                    <a16:creationId xmlns:a16="http://schemas.microsoft.com/office/drawing/2014/main" id="{C1E8B3BF-C3F8-4139-8594-ED2791B33A91}"/>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421">
                <a:extLst>
                  <a:ext uri="{FF2B5EF4-FFF2-40B4-BE49-F238E27FC236}">
                    <a16:creationId xmlns:a16="http://schemas.microsoft.com/office/drawing/2014/main" id="{1F199C50-6B1D-4BA4-BABA-0B0A735FA345}"/>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3" name="Freeform: Shape 422">
                <a:extLst>
                  <a:ext uri="{FF2B5EF4-FFF2-40B4-BE49-F238E27FC236}">
                    <a16:creationId xmlns:a16="http://schemas.microsoft.com/office/drawing/2014/main" id="{B28BEDA1-5B49-46A6-8A25-7EAD4CAB951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4" name="Freeform: Shape 423">
                <a:extLst>
                  <a:ext uri="{FF2B5EF4-FFF2-40B4-BE49-F238E27FC236}">
                    <a16:creationId xmlns:a16="http://schemas.microsoft.com/office/drawing/2014/main" id="{6D9BB620-7338-4105-AF96-76876CE10602}"/>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Freeform: Shape 424">
                <a:extLst>
                  <a:ext uri="{FF2B5EF4-FFF2-40B4-BE49-F238E27FC236}">
                    <a16:creationId xmlns:a16="http://schemas.microsoft.com/office/drawing/2014/main" id="{93920457-F9C2-4A4E-A7F7-513DA70C3E21}"/>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Freeform: Shape 425">
                <a:extLst>
                  <a:ext uri="{FF2B5EF4-FFF2-40B4-BE49-F238E27FC236}">
                    <a16:creationId xmlns:a16="http://schemas.microsoft.com/office/drawing/2014/main" id="{3014EC7D-0CDE-40DA-9D07-843ECA237752}"/>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Freeform: Shape 426">
                <a:extLst>
                  <a:ext uri="{FF2B5EF4-FFF2-40B4-BE49-F238E27FC236}">
                    <a16:creationId xmlns:a16="http://schemas.microsoft.com/office/drawing/2014/main" id="{E14C5DB6-E484-4F0B-BA68-E74273A75AE9}"/>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8" name="Freeform: Shape 427">
                <a:extLst>
                  <a:ext uri="{FF2B5EF4-FFF2-40B4-BE49-F238E27FC236}">
                    <a16:creationId xmlns:a16="http://schemas.microsoft.com/office/drawing/2014/main" id="{820033AB-DAB2-4B0F-B655-3A3F8ED517AA}"/>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9" name="Freeform: Shape 428">
                <a:extLst>
                  <a:ext uri="{FF2B5EF4-FFF2-40B4-BE49-F238E27FC236}">
                    <a16:creationId xmlns:a16="http://schemas.microsoft.com/office/drawing/2014/main" id="{45EA8FE3-2B21-4510-9153-1291044BF2DA}"/>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30" name="Graphic 2">
                <a:extLst>
                  <a:ext uri="{FF2B5EF4-FFF2-40B4-BE49-F238E27FC236}">
                    <a16:creationId xmlns:a16="http://schemas.microsoft.com/office/drawing/2014/main" id="{B8EBFC3C-1BBA-4CA4-9569-A581A5D97538}"/>
                  </a:ext>
                </a:extLst>
              </p:cNvPr>
              <p:cNvGrpSpPr/>
              <p:nvPr/>
            </p:nvGrpSpPr>
            <p:grpSpPr>
              <a:xfrm>
                <a:off x="5881684" y="3256226"/>
                <a:ext cx="96300" cy="100097"/>
                <a:chOff x="5881684" y="3256226"/>
                <a:chExt cx="96300" cy="100097"/>
              </a:xfrm>
            </p:grpSpPr>
            <p:sp>
              <p:nvSpPr>
                <p:cNvPr id="448" name="Freeform: Shape 447">
                  <a:extLst>
                    <a:ext uri="{FF2B5EF4-FFF2-40B4-BE49-F238E27FC236}">
                      <a16:creationId xmlns:a16="http://schemas.microsoft.com/office/drawing/2014/main" id="{D285CECC-A037-42C6-BA5E-1F8EB954A59E}"/>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9" name="Freeform: Shape 448">
                  <a:extLst>
                    <a:ext uri="{FF2B5EF4-FFF2-40B4-BE49-F238E27FC236}">
                      <a16:creationId xmlns:a16="http://schemas.microsoft.com/office/drawing/2014/main" id="{0D528275-308F-4167-93F5-43B4C138ADA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31" name="Freeform: Shape 430">
                <a:extLst>
                  <a:ext uri="{FF2B5EF4-FFF2-40B4-BE49-F238E27FC236}">
                    <a16:creationId xmlns:a16="http://schemas.microsoft.com/office/drawing/2014/main" id="{D0B4F674-DE27-4158-A276-62A59C09CC44}"/>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Shape 431">
                <a:extLst>
                  <a:ext uri="{FF2B5EF4-FFF2-40B4-BE49-F238E27FC236}">
                    <a16:creationId xmlns:a16="http://schemas.microsoft.com/office/drawing/2014/main" id="{70C23521-201A-4753-B86E-6A68F7125FD5}"/>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Shape 432">
                <a:extLst>
                  <a:ext uri="{FF2B5EF4-FFF2-40B4-BE49-F238E27FC236}">
                    <a16:creationId xmlns:a16="http://schemas.microsoft.com/office/drawing/2014/main" id="{45E06920-3783-49DC-AAB9-FD52D1F25693}"/>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Shape 433">
                <a:extLst>
                  <a:ext uri="{FF2B5EF4-FFF2-40B4-BE49-F238E27FC236}">
                    <a16:creationId xmlns:a16="http://schemas.microsoft.com/office/drawing/2014/main" id="{5BBB76C3-1417-4ACC-BE7A-954F5A270154}"/>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Shape 434">
                <a:extLst>
                  <a:ext uri="{FF2B5EF4-FFF2-40B4-BE49-F238E27FC236}">
                    <a16:creationId xmlns:a16="http://schemas.microsoft.com/office/drawing/2014/main" id="{706774A0-F51B-4020-A0E5-6D98C27A5E7F}"/>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6" name="Freeform: Shape 435">
                <a:extLst>
                  <a:ext uri="{FF2B5EF4-FFF2-40B4-BE49-F238E27FC236}">
                    <a16:creationId xmlns:a16="http://schemas.microsoft.com/office/drawing/2014/main" id="{08580D1A-2D37-4D41-A4A3-6E48607AD2AC}"/>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7" name="Freeform: Shape 436">
                <a:extLst>
                  <a:ext uri="{FF2B5EF4-FFF2-40B4-BE49-F238E27FC236}">
                    <a16:creationId xmlns:a16="http://schemas.microsoft.com/office/drawing/2014/main" id="{382D56F5-5A3E-463A-861F-9DC095A8A066}"/>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8" name="Freeform: Shape 437">
                <a:extLst>
                  <a:ext uri="{FF2B5EF4-FFF2-40B4-BE49-F238E27FC236}">
                    <a16:creationId xmlns:a16="http://schemas.microsoft.com/office/drawing/2014/main" id="{973DE374-5764-4DCE-93E0-6D06972315B6}"/>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9" name="Freeform: Shape 438">
                <a:extLst>
                  <a:ext uri="{FF2B5EF4-FFF2-40B4-BE49-F238E27FC236}">
                    <a16:creationId xmlns:a16="http://schemas.microsoft.com/office/drawing/2014/main" id="{8697BA79-7E21-4F1D-BCF3-7E1DD857326A}"/>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0" name="Freeform: Shape 439">
                <a:extLst>
                  <a:ext uri="{FF2B5EF4-FFF2-40B4-BE49-F238E27FC236}">
                    <a16:creationId xmlns:a16="http://schemas.microsoft.com/office/drawing/2014/main" id="{1468E815-C858-40AC-BAE5-BD6F1367E9E4}"/>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1" name="Freeform: Shape 440">
                <a:extLst>
                  <a:ext uri="{FF2B5EF4-FFF2-40B4-BE49-F238E27FC236}">
                    <a16:creationId xmlns:a16="http://schemas.microsoft.com/office/drawing/2014/main" id="{A6975AA5-DECB-44A3-BE61-B6CFBB816B62}"/>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42" name="Graphic 2">
                <a:extLst>
                  <a:ext uri="{FF2B5EF4-FFF2-40B4-BE49-F238E27FC236}">
                    <a16:creationId xmlns:a16="http://schemas.microsoft.com/office/drawing/2014/main" id="{406C1156-343D-45CA-9889-FC2523666B23}"/>
                  </a:ext>
                </a:extLst>
              </p:cNvPr>
              <p:cNvGrpSpPr/>
              <p:nvPr/>
            </p:nvGrpSpPr>
            <p:grpSpPr>
              <a:xfrm>
                <a:off x="6089575" y="3442542"/>
                <a:ext cx="29041" cy="29075"/>
                <a:chOff x="6089575" y="3442542"/>
                <a:chExt cx="29041" cy="29075"/>
              </a:xfrm>
            </p:grpSpPr>
            <p:sp>
              <p:nvSpPr>
                <p:cNvPr id="446" name="Freeform: Shape 445">
                  <a:extLst>
                    <a:ext uri="{FF2B5EF4-FFF2-40B4-BE49-F238E27FC236}">
                      <a16:creationId xmlns:a16="http://schemas.microsoft.com/office/drawing/2014/main" id="{0327B038-DE14-42B4-9ABA-5CE1DB97FA6F}"/>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7" name="Freeform: Shape 446">
                  <a:extLst>
                    <a:ext uri="{FF2B5EF4-FFF2-40B4-BE49-F238E27FC236}">
                      <a16:creationId xmlns:a16="http://schemas.microsoft.com/office/drawing/2014/main" id="{FF93F112-9538-4869-A708-F69720DF9718}"/>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3" name="Graphic 2">
                <a:extLst>
                  <a:ext uri="{FF2B5EF4-FFF2-40B4-BE49-F238E27FC236}">
                    <a16:creationId xmlns:a16="http://schemas.microsoft.com/office/drawing/2014/main" id="{8D0847D4-C33F-4732-B20D-25630EE7856E}"/>
                  </a:ext>
                </a:extLst>
              </p:cNvPr>
              <p:cNvGrpSpPr/>
              <p:nvPr/>
            </p:nvGrpSpPr>
            <p:grpSpPr>
              <a:xfrm>
                <a:off x="6097142" y="3196401"/>
                <a:ext cx="112446" cy="63243"/>
                <a:chOff x="6097142" y="3196401"/>
                <a:chExt cx="112446" cy="63243"/>
              </a:xfrm>
            </p:grpSpPr>
            <p:sp>
              <p:nvSpPr>
                <p:cNvPr id="444" name="Freeform: Shape 443">
                  <a:extLst>
                    <a:ext uri="{FF2B5EF4-FFF2-40B4-BE49-F238E27FC236}">
                      <a16:creationId xmlns:a16="http://schemas.microsoft.com/office/drawing/2014/main" id="{E600CA4F-0249-4708-B2BF-A8944826AE37}"/>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5" name="Freeform: Shape 444">
                  <a:extLst>
                    <a:ext uri="{FF2B5EF4-FFF2-40B4-BE49-F238E27FC236}">
                      <a16:creationId xmlns:a16="http://schemas.microsoft.com/office/drawing/2014/main" id="{B10A1664-94C1-418D-B3DF-AC0AAD5CC361}"/>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419" name="Freeform: Shape 418">
              <a:extLst>
                <a:ext uri="{FF2B5EF4-FFF2-40B4-BE49-F238E27FC236}">
                  <a16:creationId xmlns:a16="http://schemas.microsoft.com/office/drawing/2014/main" id="{76BD63D3-DC20-48C7-B94E-056421658CB0}"/>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 name="Graphic 15">
            <a:extLst>
              <a:ext uri="{FF2B5EF4-FFF2-40B4-BE49-F238E27FC236}">
                <a16:creationId xmlns:a16="http://schemas.microsoft.com/office/drawing/2014/main" id="{6E0D4C46-3CA8-47AF-8EA0-F4EADDA321DF}"/>
              </a:ext>
            </a:extLst>
          </p:cNvPr>
          <p:cNvGrpSpPr/>
          <p:nvPr/>
        </p:nvGrpSpPr>
        <p:grpSpPr>
          <a:xfrm rot="2587589">
            <a:off x="10745003" y="585096"/>
            <a:ext cx="2121968" cy="1439490"/>
            <a:chOff x="6146131" y="1837154"/>
            <a:chExt cx="986043" cy="639817"/>
          </a:xfrm>
        </p:grpSpPr>
        <p:sp>
          <p:nvSpPr>
            <p:cNvPr id="8" name="Freeform: Shape 7">
              <a:extLst>
                <a:ext uri="{FF2B5EF4-FFF2-40B4-BE49-F238E27FC236}">
                  <a16:creationId xmlns:a16="http://schemas.microsoft.com/office/drawing/2014/main" id="{A301161E-1DF9-40A6-9B1A-CAF2E3549AA2}"/>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Freeform: Shape 8">
              <a:extLst>
                <a:ext uri="{FF2B5EF4-FFF2-40B4-BE49-F238E27FC236}">
                  <a16:creationId xmlns:a16="http://schemas.microsoft.com/office/drawing/2014/main" id="{AF0F49E6-46EA-4A60-A76C-B2C309193812}"/>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 name="Freeform: Shape 9">
              <a:extLst>
                <a:ext uri="{FF2B5EF4-FFF2-40B4-BE49-F238E27FC236}">
                  <a16:creationId xmlns:a16="http://schemas.microsoft.com/office/drawing/2014/main" id="{060CAE17-24A6-4B3E-9EA9-85A059FC55E4}"/>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 name="Freeform: Shape 10">
              <a:extLst>
                <a:ext uri="{FF2B5EF4-FFF2-40B4-BE49-F238E27FC236}">
                  <a16:creationId xmlns:a16="http://schemas.microsoft.com/office/drawing/2014/main" id="{B1FDE306-8ACE-4749-92CF-FB51088225EF}"/>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 name="Freeform: Shape 11">
              <a:extLst>
                <a:ext uri="{FF2B5EF4-FFF2-40B4-BE49-F238E27FC236}">
                  <a16:creationId xmlns:a16="http://schemas.microsoft.com/office/drawing/2014/main" id="{62C7461D-568D-4187-B84C-0B108A4B4ED8}"/>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 name="Freeform: Shape 12">
              <a:extLst>
                <a:ext uri="{FF2B5EF4-FFF2-40B4-BE49-F238E27FC236}">
                  <a16:creationId xmlns:a16="http://schemas.microsoft.com/office/drawing/2014/main" id="{EC1AEBCA-6D24-4320-89FA-90529D4FF97D}"/>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214">
            <a:extLst>
              <a:ext uri="{FF2B5EF4-FFF2-40B4-BE49-F238E27FC236}">
                <a16:creationId xmlns:a16="http://schemas.microsoft.com/office/drawing/2014/main" id="{EDD3E015-6D1E-4379-BD20-102ADC673857}"/>
              </a:ext>
            </a:extLst>
          </p:cNvPr>
          <p:cNvGrpSpPr/>
          <p:nvPr/>
        </p:nvGrpSpPr>
        <p:grpSpPr>
          <a:xfrm rot="18287330" flipH="1">
            <a:off x="-313920" y="-4242298"/>
            <a:ext cx="10815522" cy="11620945"/>
            <a:chOff x="5086349" y="31003"/>
            <a:chExt cx="3553543" cy="4746624"/>
          </a:xfrm>
          <a:solidFill>
            <a:srgbClr val="E9D2AE"/>
          </a:solidFill>
        </p:grpSpPr>
        <p:sp>
          <p:nvSpPr>
            <p:cNvPr id="217" name="Freeform: Shape 216">
              <a:extLst>
                <a:ext uri="{FF2B5EF4-FFF2-40B4-BE49-F238E27FC236}">
                  <a16:creationId xmlns:a16="http://schemas.microsoft.com/office/drawing/2014/main" id="{D1A0069F-CBE2-4F0E-871E-5B261B5E3A7F}"/>
                </a:ext>
              </a:extLst>
            </p:cNvPr>
            <p:cNvSpPr/>
            <p:nvPr/>
          </p:nvSpPr>
          <p:spPr>
            <a:xfrm>
              <a:off x="5086349" y="31003"/>
              <a:ext cx="3553543" cy="4746624"/>
            </a:xfrm>
            <a:custGeom>
              <a:avLst/>
              <a:gdLst>
                <a:gd name="connsiteX0" fmla="*/ 1304226 w 3553543"/>
                <a:gd name="connsiteY0" fmla="*/ 3497507 h 4746624"/>
                <a:gd name="connsiteX1" fmla="*/ 463847 w 3553543"/>
                <a:gd name="connsiteY1" fmla="*/ 2515281 h 4746624"/>
                <a:gd name="connsiteX2" fmla="*/ 0 w 3553543"/>
                <a:gd name="connsiteY2" fmla="*/ 1812902 h 4746624"/>
                <a:gd name="connsiteX3" fmla="*/ 0 w 3553543"/>
                <a:gd name="connsiteY3" fmla="*/ 0 h 4746624"/>
                <a:gd name="connsiteX4" fmla="*/ 3553543 w 3553543"/>
                <a:gd name="connsiteY4" fmla="*/ 0 h 4746624"/>
                <a:gd name="connsiteX5" fmla="*/ 3553543 w 3553543"/>
                <a:gd name="connsiteY5" fmla="*/ 989251 h 4746624"/>
                <a:gd name="connsiteX6" fmla="*/ 3092874 w 3553543"/>
                <a:gd name="connsiteY6" fmla="*/ 2079535 h 4746624"/>
                <a:gd name="connsiteX7" fmla="*/ 2480656 w 3553543"/>
                <a:gd name="connsiteY7" fmla="*/ 2980299 h 4746624"/>
                <a:gd name="connsiteX8" fmla="*/ 2523979 w 3553543"/>
                <a:gd name="connsiteY8" fmla="*/ 3061594 h 4746624"/>
                <a:gd name="connsiteX9" fmla="*/ 2426124 w 3553543"/>
                <a:gd name="connsiteY9" fmla="*/ 3159449 h 4746624"/>
                <a:gd name="connsiteX10" fmla="*/ 2397019 w 3553543"/>
                <a:gd name="connsiteY10" fmla="*/ 3155099 h 4746624"/>
                <a:gd name="connsiteX11" fmla="*/ 2146779 w 3553543"/>
                <a:gd name="connsiteY11" fmla="*/ 4687653 h 4746624"/>
                <a:gd name="connsiteX12" fmla="*/ 2093419 w 3553543"/>
                <a:gd name="connsiteY12" fmla="*/ 4690162 h 4746624"/>
                <a:gd name="connsiteX13" fmla="*/ 2076357 w 3553543"/>
                <a:gd name="connsiteY13" fmla="*/ 4639478 h 4746624"/>
                <a:gd name="connsiteX14" fmla="*/ 1304226 w 3553543"/>
                <a:gd name="connsiteY14" fmla="*/ 3497507 h 4746624"/>
                <a:gd name="connsiteX15" fmla="*/ 1304226 w 3553543"/>
                <a:gd name="connsiteY15" fmla="*/ 3497507 h 4746624"/>
                <a:gd name="connsiteX16" fmla="*/ 919833 w 3553543"/>
                <a:gd name="connsiteY16" fmla="*/ 3532634 h 4746624"/>
                <a:gd name="connsiteX17" fmla="*/ 879186 w 3553543"/>
                <a:gd name="connsiteY17" fmla="*/ 3573281 h 4746624"/>
                <a:gd name="connsiteX18" fmla="*/ 919833 w 3553543"/>
                <a:gd name="connsiteY18" fmla="*/ 3613929 h 4746624"/>
                <a:gd name="connsiteX19" fmla="*/ 960480 w 3553543"/>
                <a:gd name="connsiteY19" fmla="*/ 3573281 h 4746624"/>
                <a:gd name="connsiteX20" fmla="*/ 919833 w 3553543"/>
                <a:gd name="connsiteY20" fmla="*/ 3532634 h 4746624"/>
                <a:gd name="connsiteX21" fmla="*/ 919833 w 3553543"/>
                <a:gd name="connsiteY21" fmla="*/ 3532634 h 4746624"/>
                <a:gd name="connsiteX22" fmla="*/ 1292851 w 3553543"/>
                <a:gd name="connsiteY22" fmla="*/ 3580641 h 4746624"/>
                <a:gd name="connsiteX23" fmla="*/ 1233804 w 3553543"/>
                <a:gd name="connsiteY23" fmla="*/ 3639689 h 4746624"/>
                <a:gd name="connsiteX24" fmla="*/ 1292851 w 3553543"/>
                <a:gd name="connsiteY24" fmla="*/ 3698736 h 4746624"/>
                <a:gd name="connsiteX25" fmla="*/ 1351899 w 3553543"/>
                <a:gd name="connsiteY25" fmla="*/ 3639689 h 4746624"/>
                <a:gd name="connsiteX26" fmla="*/ 1292851 w 3553543"/>
                <a:gd name="connsiteY26" fmla="*/ 3580641 h 4746624"/>
                <a:gd name="connsiteX27" fmla="*/ 1292851 w 3553543"/>
                <a:gd name="connsiteY27" fmla="*/ 3580641 h 4746624"/>
                <a:gd name="connsiteX28" fmla="*/ 3301630 w 3553543"/>
                <a:gd name="connsiteY28" fmla="*/ 1348386 h 4746624"/>
                <a:gd name="connsiteX29" fmla="*/ 3259143 w 3553543"/>
                <a:gd name="connsiteY29" fmla="*/ 1390873 h 4746624"/>
                <a:gd name="connsiteX30" fmla="*/ 3301630 w 3553543"/>
                <a:gd name="connsiteY30" fmla="*/ 1433361 h 4746624"/>
                <a:gd name="connsiteX31" fmla="*/ 3344118 w 3553543"/>
                <a:gd name="connsiteY31" fmla="*/ 1390873 h 4746624"/>
                <a:gd name="connsiteX32" fmla="*/ 3301630 w 3553543"/>
                <a:gd name="connsiteY32" fmla="*/ 1348386 h 4746624"/>
                <a:gd name="connsiteX33" fmla="*/ 3301630 w 3553543"/>
                <a:gd name="connsiteY33" fmla="*/ 1348386 h 4746624"/>
                <a:gd name="connsiteX34" fmla="*/ 3192736 w 3553543"/>
                <a:gd name="connsiteY34" fmla="*/ 1590262 h 4746624"/>
                <a:gd name="connsiteX35" fmla="*/ 3120809 w 3553543"/>
                <a:gd name="connsiteY35" fmla="*/ 1662190 h 4746624"/>
                <a:gd name="connsiteX36" fmla="*/ 3192736 w 3553543"/>
                <a:gd name="connsiteY36" fmla="*/ 1734117 h 4746624"/>
                <a:gd name="connsiteX37" fmla="*/ 3264663 w 3553543"/>
                <a:gd name="connsiteY37" fmla="*/ 1662190 h 4746624"/>
                <a:gd name="connsiteX38" fmla="*/ 3192736 w 3553543"/>
                <a:gd name="connsiteY38" fmla="*/ 1590262 h 4746624"/>
                <a:gd name="connsiteX39" fmla="*/ 3192736 w 3553543"/>
                <a:gd name="connsiteY39" fmla="*/ 1590262 h 4746624"/>
                <a:gd name="connsiteX40" fmla="*/ 305106 w 3553543"/>
                <a:gd name="connsiteY40" fmla="*/ 2336132 h 4746624"/>
                <a:gd name="connsiteX41" fmla="*/ 233011 w 3553543"/>
                <a:gd name="connsiteY41" fmla="*/ 2408059 h 4746624"/>
                <a:gd name="connsiteX42" fmla="*/ 305106 w 3553543"/>
                <a:gd name="connsiteY42" fmla="*/ 2480154 h 4746624"/>
                <a:gd name="connsiteX43" fmla="*/ 377033 w 3553543"/>
                <a:gd name="connsiteY43" fmla="*/ 2408059 h 4746624"/>
                <a:gd name="connsiteX44" fmla="*/ 305106 w 3553543"/>
                <a:gd name="connsiteY44" fmla="*/ 2336132 h 4746624"/>
                <a:gd name="connsiteX45" fmla="*/ 305106 w 3553543"/>
                <a:gd name="connsiteY45" fmla="*/ 2336132 h 4746624"/>
                <a:gd name="connsiteX46" fmla="*/ 2070670 w 3553543"/>
                <a:gd name="connsiteY46" fmla="*/ 4469864 h 4746624"/>
                <a:gd name="connsiteX47" fmla="*/ 1992888 w 3553543"/>
                <a:gd name="connsiteY47" fmla="*/ 4340060 h 4746624"/>
                <a:gd name="connsiteX48" fmla="*/ 2070670 w 3553543"/>
                <a:gd name="connsiteY48" fmla="*/ 4469864 h 4746624"/>
                <a:gd name="connsiteX49" fmla="*/ 2070670 w 3553543"/>
                <a:gd name="connsiteY49" fmla="*/ 4469864 h 4746624"/>
                <a:gd name="connsiteX50" fmla="*/ 2229914 w 3553543"/>
                <a:gd name="connsiteY50" fmla="*/ 4715922 h 4746624"/>
                <a:gd name="connsiteX51" fmla="*/ 2373935 w 3553543"/>
                <a:gd name="connsiteY51" fmla="*/ 4618067 h 4746624"/>
                <a:gd name="connsiteX52" fmla="*/ 2229914 w 3553543"/>
                <a:gd name="connsiteY52" fmla="*/ 4715922 h 474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553543" h="4746624">
                  <a:moveTo>
                    <a:pt x="1304226" y="3497507"/>
                  </a:moveTo>
                  <a:cubicBezTo>
                    <a:pt x="432735" y="3488139"/>
                    <a:pt x="414669" y="2825907"/>
                    <a:pt x="463847" y="2515281"/>
                  </a:cubicBezTo>
                  <a:cubicBezTo>
                    <a:pt x="513026" y="2204488"/>
                    <a:pt x="306611" y="1972146"/>
                    <a:pt x="0" y="1812902"/>
                  </a:cubicBezTo>
                  <a:lnTo>
                    <a:pt x="0" y="0"/>
                  </a:lnTo>
                  <a:lnTo>
                    <a:pt x="3553543" y="0"/>
                  </a:lnTo>
                  <a:lnTo>
                    <a:pt x="3553543" y="989251"/>
                  </a:lnTo>
                  <a:cubicBezTo>
                    <a:pt x="3116961" y="1055993"/>
                    <a:pt x="2957048" y="1372473"/>
                    <a:pt x="3092874" y="2079535"/>
                  </a:cubicBezTo>
                  <a:cubicBezTo>
                    <a:pt x="3223179" y="2757659"/>
                    <a:pt x="2779907" y="2599419"/>
                    <a:pt x="2480656" y="2980299"/>
                  </a:cubicBezTo>
                  <a:cubicBezTo>
                    <a:pt x="2506750" y="2997863"/>
                    <a:pt x="2523979" y="3027637"/>
                    <a:pt x="2523979" y="3061594"/>
                  </a:cubicBezTo>
                  <a:cubicBezTo>
                    <a:pt x="2523979" y="3115623"/>
                    <a:pt x="2480154" y="3159449"/>
                    <a:pt x="2426124" y="3159449"/>
                  </a:cubicBezTo>
                  <a:cubicBezTo>
                    <a:pt x="2415921" y="3159449"/>
                    <a:pt x="2406219" y="3157943"/>
                    <a:pt x="2397019" y="3155099"/>
                  </a:cubicBezTo>
                  <a:cubicBezTo>
                    <a:pt x="2332786" y="3530627"/>
                    <a:pt x="2715005" y="4215943"/>
                    <a:pt x="2146779" y="4687653"/>
                  </a:cubicBezTo>
                  <a:cubicBezTo>
                    <a:pt x="2131390" y="4700533"/>
                    <a:pt x="2110146" y="4701536"/>
                    <a:pt x="2093419" y="4690162"/>
                  </a:cubicBezTo>
                  <a:cubicBezTo>
                    <a:pt x="2076692" y="4678787"/>
                    <a:pt x="2070001" y="4658547"/>
                    <a:pt x="2076357" y="4639478"/>
                  </a:cubicBezTo>
                  <a:cubicBezTo>
                    <a:pt x="2229914" y="4183660"/>
                    <a:pt x="1955753" y="3504532"/>
                    <a:pt x="1304226" y="3497507"/>
                  </a:cubicBezTo>
                  <a:lnTo>
                    <a:pt x="1304226" y="3497507"/>
                  </a:lnTo>
                  <a:close/>
                  <a:moveTo>
                    <a:pt x="919833" y="3532634"/>
                  </a:moveTo>
                  <a:cubicBezTo>
                    <a:pt x="897419" y="3532634"/>
                    <a:pt x="879186" y="3550867"/>
                    <a:pt x="879186" y="3573281"/>
                  </a:cubicBezTo>
                  <a:cubicBezTo>
                    <a:pt x="879186" y="3595696"/>
                    <a:pt x="897419" y="3613929"/>
                    <a:pt x="919833" y="3613929"/>
                  </a:cubicBezTo>
                  <a:cubicBezTo>
                    <a:pt x="942248" y="3613929"/>
                    <a:pt x="960480" y="3595696"/>
                    <a:pt x="960480" y="3573281"/>
                  </a:cubicBezTo>
                  <a:cubicBezTo>
                    <a:pt x="960480" y="3550700"/>
                    <a:pt x="942248" y="3532634"/>
                    <a:pt x="919833" y="3532634"/>
                  </a:cubicBezTo>
                  <a:lnTo>
                    <a:pt x="919833" y="3532634"/>
                  </a:lnTo>
                  <a:close/>
                  <a:moveTo>
                    <a:pt x="1292851" y="3580641"/>
                  </a:moveTo>
                  <a:cubicBezTo>
                    <a:pt x="1260233" y="3580641"/>
                    <a:pt x="1233804" y="3607070"/>
                    <a:pt x="1233804" y="3639689"/>
                  </a:cubicBezTo>
                  <a:cubicBezTo>
                    <a:pt x="1233804" y="3672307"/>
                    <a:pt x="1260233" y="3698736"/>
                    <a:pt x="1292851" y="3698736"/>
                  </a:cubicBezTo>
                  <a:cubicBezTo>
                    <a:pt x="1325470" y="3698736"/>
                    <a:pt x="1351899" y="3672307"/>
                    <a:pt x="1351899" y="3639689"/>
                  </a:cubicBezTo>
                  <a:cubicBezTo>
                    <a:pt x="1351899" y="3607070"/>
                    <a:pt x="1325470" y="3580641"/>
                    <a:pt x="1292851" y="3580641"/>
                  </a:cubicBezTo>
                  <a:lnTo>
                    <a:pt x="1292851" y="3580641"/>
                  </a:lnTo>
                  <a:close/>
                  <a:moveTo>
                    <a:pt x="3301630" y="1348386"/>
                  </a:moveTo>
                  <a:cubicBezTo>
                    <a:pt x="3278212" y="1348386"/>
                    <a:pt x="3259143" y="1367455"/>
                    <a:pt x="3259143" y="1390873"/>
                  </a:cubicBezTo>
                  <a:cubicBezTo>
                    <a:pt x="3259143" y="1414291"/>
                    <a:pt x="3278212" y="1433361"/>
                    <a:pt x="3301630" y="1433361"/>
                  </a:cubicBezTo>
                  <a:cubicBezTo>
                    <a:pt x="3325048" y="1433361"/>
                    <a:pt x="3344118" y="1414291"/>
                    <a:pt x="3344118" y="1390873"/>
                  </a:cubicBezTo>
                  <a:cubicBezTo>
                    <a:pt x="3344118" y="1367288"/>
                    <a:pt x="3325048" y="1348386"/>
                    <a:pt x="3301630" y="1348386"/>
                  </a:cubicBezTo>
                  <a:lnTo>
                    <a:pt x="3301630" y="1348386"/>
                  </a:lnTo>
                  <a:close/>
                  <a:moveTo>
                    <a:pt x="3192736" y="1590262"/>
                  </a:moveTo>
                  <a:cubicBezTo>
                    <a:pt x="3152925" y="1590262"/>
                    <a:pt x="3120809" y="1622546"/>
                    <a:pt x="3120809" y="1662190"/>
                  </a:cubicBezTo>
                  <a:cubicBezTo>
                    <a:pt x="3120809" y="1702001"/>
                    <a:pt x="3153092" y="1734117"/>
                    <a:pt x="3192736" y="1734117"/>
                  </a:cubicBezTo>
                  <a:cubicBezTo>
                    <a:pt x="3232547" y="1734117"/>
                    <a:pt x="3264663" y="1701833"/>
                    <a:pt x="3264663" y="1662190"/>
                  </a:cubicBezTo>
                  <a:cubicBezTo>
                    <a:pt x="3264663" y="1622379"/>
                    <a:pt x="3232547" y="1590262"/>
                    <a:pt x="3192736" y="1590262"/>
                  </a:cubicBezTo>
                  <a:lnTo>
                    <a:pt x="3192736" y="1590262"/>
                  </a:lnTo>
                  <a:close/>
                  <a:moveTo>
                    <a:pt x="305106" y="2336132"/>
                  </a:moveTo>
                  <a:cubicBezTo>
                    <a:pt x="265295" y="2336132"/>
                    <a:pt x="233011" y="2368415"/>
                    <a:pt x="233011" y="2408059"/>
                  </a:cubicBezTo>
                  <a:cubicBezTo>
                    <a:pt x="233011" y="2447870"/>
                    <a:pt x="265295" y="2480154"/>
                    <a:pt x="305106" y="2480154"/>
                  </a:cubicBezTo>
                  <a:cubicBezTo>
                    <a:pt x="344917" y="2480154"/>
                    <a:pt x="377033" y="2447870"/>
                    <a:pt x="377033" y="2408059"/>
                  </a:cubicBezTo>
                  <a:cubicBezTo>
                    <a:pt x="377033" y="2368415"/>
                    <a:pt x="344749" y="2336132"/>
                    <a:pt x="305106" y="2336132"/>
                  </a:cubicBezTo>
                  <a:lnTo>
                    <a:pt x="305106" y="2336132"/>
                  </a:lnTo>
                  <a:close/>
                  <a:moveTo>
                    <a:pt x="2070670" y="4469864"/>
                  </a:moveTo>
                  <a:cubicBezTo>
                    <a:pt x="2078532" y="4437245"/>
                    <a:pt x="2077026" y="4317645"/>
                    <a:pt x="1992888" y="4340060"/>
                  </a:cubicBezTo>
                  <a:cubicBezTo>
                    <a:pt x="1908750" y="4362307"/>
                    <a:pt x="2062474" y="4581602"/>
                    <a:pt x="2070670" y="4469864"/>
                  </a:cubicBezTo>
                  <a:lnTo>
                    <a:pt x="2070670" y="4469864"/>
                  </a:lnTo>
                  <a:close/>
                  <a:moveTo>
                    <a:pt x="2229914" y="4715922"/>
                  </a:moveTo>
                  <a:cubicBezTo>
                    <a:pt x="2222554" y="4806416"/>
                    <a:pt x="2450546" y="4673435"/>
                    <a:pt x="2373935" y="4618067"/>
                  </a:cubicBezTo>
                  <a:cubicBezTo>
                    <a:pt x="2297324" y="4562700"/>
                    <a:pt x="2233594" y="4677282"/>
                    <a:pt x="2229914" y="4715922"/>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217">
              <a:extLst>
                <a:ext uri="{FF2B5EF4-FFF2-40B4-BE49-F238E27FC236}">
                  <a16:creationId xmlns:a16="http://schemas.microsoft.com/office/drawing/2014/main" id="{C8D7D760-B0D4-47BB-82A5-D527EEC48212}"/>
                </a:ext>
              </a:extLst>
            </p:cNvPr>
            <p:cNvSpPr/>
            <p:nvPr/>
          </p:nvSpPr>
          <p:spPr>
            <a:xfrm>
              <a:off x="7414618" y="2994742"/>
              <a:ext cx="152385" cy="191360"/>
            </a:xfrm>
            <a:custGeom>
              <a:avLst/>
              <a:gdLst>
                <a:gd name="connsiteX0" fmla="*/ 152386 w 152385"/>
                <a:gd name="connsiteY0" fmla="*/ 16560 h 191360"/>
                <a:gd name="connsiteX1" fmla="*/ 114749 w 152385"/>
                <a:gd name="connsiteY1" fmla="*/ 68582 h 191360"/>
                <a:gd name="connsiteX2" fmla="*/ 68749 w 152385"/>
                <a:gd name="connsiteY2" fmla="*/ 191360 h 191360"/>
                <a:gd name="connsiteX3" fmla="*/ 0 w 152385"/>
                <a:gd name="connsiteY3" fmla="*/ 97855 h 191360"/>
                <a:gd name="connsiteX4" fmla="*/ 97854 w 152385"/>
                <a:gd name="connsiteY4" fmla="*/ 0 h 191360"/>
                <a:gd name="connsiteX5" fmla="*/ 152386 w 152385"/>
                <a:gd name="connsiteY5" fmla="*/ 16560 h 1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385" h="191360">
                  <a:moveTo>
                    <a:pt x="152386" y="16560"/>
                  </a:moveTo>
                  <a:cubicBezTo>
                    <a:pt x="139505" y="32953"/>
                    <a:pt x="126960" y="50015"/>
                    <a:pt x="114749" y="68582"/>
                  </a:cubicBezTo>
                  <a:cubicBezTo>
                    <a:pt x="90996" y="104211"/>
                    <a:pt x="76611" y="145528"/>
                    <a:pt x="68749" y="191360"/>
                  </a:cubicBezTo>
                  <a:cubicBezTo>
                    <a:pt x="28938" y="178982"/>
                    <a:pt x="0" y="141848"/>
                    <a:pt x="0" y="97855"/>
                  </a:cubicBezTo>
                  <a:cubicBezTo>
                    <a:pt x="0" y="43826"/>
                    <a:pt x="43825" y="0"/>
                    <a:pt x="97854" y="0"/>
                  </a:cubicBezTo>
                  <a:cubicBezTo>
                    <a:pt x="118095" y="0"/>
                    <a:pt x="136829" y="6189"/>
                    <a:pt x="152386" y="16560"/>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9" name="Freeform: Shape 218">
              <a:extLst>
                <a:ext uri="{FF2B5EF4-FFF2-40B4-BE49-F238E27FC236}">
                  <a16:creationId xmlns:a16="http://schemas.microsoft.com/office/drawing/2014/main" id="{3B859506-E84A-4561-9554-F3A846D09AF7}"/>
                </a:ext>
              </a:extLst>
            </p:cNvPr>
            <p:cNvSpPr/>
            <p:nvPr/>
          </p:nvSpPr>
          <p:spPr>
            <a:xfrm>
              <a:off x="7808211" y="2561003"/>
              <a:ext cx="99694" cy="99694"/>
            </a:xfrm>
            <a:custGeom>
              <a:avLst/>
              <a:gdLst>
                <a:gd name="connsiteX0" fmla="*/ 49847 w 99694"/>
                <a:gd name="connsiteY0" fmla="*/ 99695 h 99694"/>
                <a:gd name="connsiteX1" fmla="*/ 99694 w 99694"/>
                <a:gd name="connsiteY1" fmla="*/ 49847 h 99694"/>
                <a:gd name="connsiteX2" fmla="*/ 49847 w 99694"/>
                <a:gd name="connsiteY2" fmla="*/ 0 h 99694"/>
                <a:gd name="connsiteX3" fmla="*/ 0 w 99694"/>
                <a:gd name="connsiteY3" fmla="*/ 49847 h 99694"/>
                <a:gd name="connsiteX4" fmla="*/ 49847 w 99694"/>
                <a:gd name="connsiteY4" fmla="*/ 99695 h 99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94" h="99694">
                  <a:moveTo>
                    <a:pt x="49847" y="99695"/>
                  </a:moveTo>
                  <a:cubicBezTo>
                    <a:pt x="77280" y="99695"/>
                    <a:pt x="99694" y="77280"/>
                    <a:pt x="99694" y="49847"/>
                  </a:cubicBezTo>
                  <a:cubicBezTo>
                    <a:pt x="99694" y="22414"/>
                    <a:pt x="77280" y="0"/>
                    <a:pt x="49847" y="0"/>
                  </a:cubicBezTo>
                  <a:cubicBezTo>
                    <a:pt x="22414" y="0"/>
                    <a:pt x="0" y="22414"/>
                    <a:pt x="0" y="49847"/>
                  </a:cubicBezTo>
                  <a:cubicBezTo>
                    <a:pt x="0" y="77280"/>
                    <a:pt x="22414" y="99695"/>
                    <a:pt x="49847" y="99695"/>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3" name="Group 342">
            <a:extLst>
              <a:ext uri="{FF2B5EF4-FFF2-40B4-BE49-F238E27FC236}">
                <a16:creationId xmlns:a16="http://schemas.microsoft.com/office/drawing/2014/main" id="{7A2E5AAC-1CB8-4E1F-99DE-145EED9DCCC0}"/>
              </a:ext>
            </a:extLst>
          </p:cNvPr>
          <p:cNvGrpSpPr/>
          <p:nvPr/>
        </p:nvGrpSpPr>
        <p:grpSpPr>
          <a:xfrm>
            <a:off x="10104526" y="3173798"/>
            <a:ext cx="2243496" cy="3666140"/>
            <a:chOff x="10125791" y="3176838"/>
            <a:chExt cx="2243496" cy="3666140"/>
          </a:xfrm>
        </p:grpSpPr>
        <p:grpSp>
          <p:nvGrpSpPr>
            <p:cNvPr id="221" name="Graphic 495">
              <a:extLst>
                <a:ext uri="{FF2B5EF4-FFF2-40B4-BE49-F238E27FC236}">
                  <a16:creationId xmlns:a16="http://schemas.microsoft.com/office/drawing/2014/main" id="{9B2946AF-B8CE-426A-9B40-12F5EE44FB9A}"/>
                </a:ext>
              </a:extLst>
            </p:cNvPr>
            <p:cNvGrpSpPr/>
            <p:nvPr/>
          </p:nvGrpSpPr>
          <p:grpSpPr>
            <a:xfrm rot="20781023">
              <a:off x="10125791" y="3176838"/>
              <a:ext cx="2190626" cy="3601611"/>
              <a:chOff x="5629365" y="2547990"/>
              <a:chExt cx="999653" cy="1781156"/>
            </a:xfrm>
            <a:solidFill>
              <a:srgbClr val="353131"/>
            </a:solidFill>
          </p:grpSpPr>
          <p:sp>
            <p:nvSpPr>
              <p:cNvPr id="286" name="Freeform: Shape 285">
                <a:extLst>
                  <a:ext uri="{FF2B5EF4-FFF2-40B4-BE49-F238E27FC236}">
                    <a16:creationId xmlns:a16="http://schemas.microsoft.com/office/drawing/2014/main" id="{3391533D-D8E0-45C9-9885-E0EBE533D1E7}"/>
                  </a:ext>
                </a:extLst>
              </p:cNvPr>
              <p:cNvSpPr/>
              <p:nvPr/>
            </p:nvSpPr>
            <p:spPr>
              <a:xfrm>
                <a:off x="5810710" y="419719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7" name="Freeform: Shape 286">
                <a:extLst>
                  <a:ext uri="{FF2B5EF4-FFF2-40B4-BE49-F238E27FC236}">
                    <a16:creationId xmlns:a16="http://schemas.microsoft.com/office/drawing/2014/main" id="{D7E0AA51-35A9-40C0-9CAA-DF46464C0A3A}"/>
                  </a:ext>
                </a:extLst>
              </p:cNvPr>
              <p:cNvSpPr/>
              <p:nvPr/>
            </p:nvSpPr>
            <p:spPr>
              <a:xfrm>
                <a:off x="5872775" y="4243389"/>
                <a:ext cx="14581" cy="15737"/>
              </a:xfrm>
              <a:custGeom>
                <a:avLst/>
                <a:gdLst>
                  <a:gd name="connsiteX0" fmla="*/ 14341 w 14581"/>
                  <a:gd name="connsiteY0" fmla="*/ 13523 h 15737"/>
                  <a:gd name="connsiteX1" fmla="*/ 2626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6" y="378"/>
                    </a:cubicBezTo>
                    <a:cubicBezTo>
                      <a:pt x="1102" y="-860"/>
                      <a:pt x="-994" y="1235"/>
                      <a:pt x="530" y="2473"/>
                    </a:cubicBezTo>
                    <a:cubicBezTo>
                      <a:pt x="4912" y="6093"/>
                      <a:pt x="8626" y="10189"/>
                      <a:pt x="11769" y="15047"/>
                    </a:cubicBezTo>
                    <a:cubicBezTo>
                      <a:pt x="12722" y="16666"/>
                      <a:pt x="15389" y="15142"/>
                      <a:pt x="14341" y="13523"/>
                    </a:cubicBezTo>
                    <a:lnTo>
                      <a:pt x="14341" y="1352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8" name="Freeform: Shape 287">
                <a:extLst>
                  <a:ext uri="{FF2B5EF4-FFF2-40B4-BE49-F238E27FC236}">
                    <a16:creationId xmlns:a16="http://schemas.microsoft.com/office/drawing/2014/main" id="{2FB36D8F-EDA8-4B3A-AAA3-1B851A611B3A}"/>
                  </a:ext>
                </a:extLst>
              </p:cNvPr>
              <p:cNvSpPr/>
              <p:nvPr/>
            </p:nvSpPr>
            <p:spPr>
              <a:xfrm>
                <a:off x="5878230" y="423147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9" name="Freeform: Shape 288">
                <a:extLst>
                  <a:ext uri="{FF2B5EF4-FFF2-40B4-BE49-F238E27FC236}">
                    <a16:creationId xmlns:a16="http://schemas.microsoft.com/office/drawing/2014/main" id="{3A64254A-8BD6-4D43-BBCC-B7AAE2B49289}"/>
                  </a:ext>
                </a:extLst>
              </p:cNvPr>
              <p:cNvSpPr/>
              <p:nvPr/>
            </p:nvSpPr>
            <p:spPr>
              <a:xfrm>
                <a:off x="5858686" y="4248528"/>
                <a:ext cx="11453" cy="17270"/>
              </a:xfrm>
              <a:custGeom>
                <a:avLst/>
                <a:gdLst>
                  <a:gd name="connsiteX0" fmla="*/ 11381 w 11453"/>
                  <a:gd name="connsiteY0" fmla="*/ 15432 h 17270"/>
                  <a:gd name="connsiteX1" fmla="*/ 2523 w 11453"/>
                  <a:gd name="connsiteY1" fmla="*/ 478 h 17270"/>
                  <a:gd name="connsiteX2" fmla="*/ 427 w 11453"/>
                  <a:gd name="connsiteY2" fmla="*/ 2573 h 17270"/>
                  <a:gd name="connsiteX3" fmla="*/ 8428 w 11453"/>
                  <a:gd name="connsiteY3" fmla="*/ 16194 h 17270"/>
                  <a:gd name="connsiteX4" fmla="*/ 11381 w 11453"/>
                  <a:gd name="connsiteY4" fmla="*/ 15432 h 17270"/>
                  <a:gd name="connsiteX5" fmla="*/ 11381 w 11453"/>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3" h="17270">
                    <a:moveTo>
                      <a:pt x="11381" y="15432"/>
                    </a:moveTo>
                    <a:cubicBezTo>
                      <a:pt x="9571" y="9717"/>
                      <a:pt x="6618" y="4859"/>
                      <a:pt x="2523" y="478"/>
                    </a:cubicBezTo>
                    <a:cubicBezTo>
                      <a:pt x="1189" y="-951"/>
                      <a:pt x="-906" y="1145"/>
                      <a:pt x="427" y="2573"/>
                    </a:cubicBezTo>
                    <a:cubicBezTo>
                      <a:pt x="4237" y="6669"/>
                      <a:pt x="6714" y="10955"/>
                      <a:pt x="8428" y="16194"/>
                    </a:cubicBezTo>
                    <a:cubicBezTo>
                      <a:pt x="9000" y="18099"/>
                      <a:pt x="11952" y="17242"/>
                      <a:pt x="11381" y="15432"/>
                    </a:cubicBezTo>
                    <a:lnTo>
                      <a:pt x="11381" y="1543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0" name="Freeform: Shape 289">
                <a:extLst>
                  <a:ext uri="{FF2B5EF4-FFF2-40B4-BE49-F238E27FC236}">
                    <a16:creationId xmlns:a16="http://schemas.microsoft.com/office/drawing/2014/main" id="{1DDDE971-6C9D-43CB-99FC-88595522D081}"/>
                  </a:ext>
                </a:extLst>
              </p:cNvPr>
              <p:cNvSpPr/>
              <p:nvPr/>
            </p:nvSpPr>
            <p:spPr>
              <a:xfrm>
                <a:off x="5840740" y="425254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1" name="Freeform: Shape 290">
                <a:extLst>
                  <a:ext uri="{FF2B5EF4-FFF2-40B4-BE49-F238E27FC236}">
                    <a16:creationId xmlns:a16="http://schemas.microsoft.com/office/drawing/2014/main" id="{52964D0D-7956-4F95-9736-202B8CAB40FB}"/>
                  </a:ext>
                </a:extLst>
              </p:cNvPr>
              <p:cNvSpPr/>
              <p:nvPr/>
            </p:nvSpPr>
            <p:spPr>
              <a:xfrm>
                <a:off x="5864568" y="419571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2" name="Freeform: Shape 291">
                <a:extLst>
                  <a:ext uri="{FF2B5EF4-FFF2-40B4-BE49-F238E27FC236}">
                    <a16:creationId xmlns:a16="http://schemas.microsoft.com/office/drawing/2014/main" id="{A329CA88-EAD9-4DBB-A7A9-D400AF11A2F3}"/>
                  </a:ext>
                </a:extLst>
              </p:cNvPr>
              <p:cNvSpPr/>
              <p:nvPr/>
            </p:nvSpPr>
            <p:spPr>
              <a:xfrm>
                <a:off x="5899395" y="425993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3" name="Freeform: Shape 292">
                <a:extLst>
                  <a:ext uri="{FF2B5EF4-FFF2-40B4-BE49-F238E27FC236}">
                    <a16:creationId xmlns:a16="http://schemas.microsoft.com/office/drawing/2014/main" id="{630C0280-127B-4D0F-A34D-D4C0678CC480}"/>
                  </a:ext>
                </a:extLst>
              </p:cNvPr>
              <p:cNvSpPr/>
              <p:nvPr/>
            </p:nvSpPr>
            <p:spPr>
              <a:xfrm>
                <a:off x="5810726" y="428557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4" name="Freeform: Shape 293">
                <a:extLst>
                  <a:ext uri="{FF2B5EF4-FFF2-40B4-BE49-F238E27FC236}">
                    <a16:creationId xmlns:a16="http://schemas.microsoft.com/office/drawing/2014/main" id="{4A500ABE-DD5B-4A1D-97F6-263C87EE2C0F}"/>
                  </a:ext>
                </a:extLst>
              </p:cNvPr>
              <p:cNvSpPr/>
              <p:nvPr/>
            </p:nvSpPr>
            <p:spPr>
              <a:xfrm>
                <a:off x="6124289" y="422005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5" name="Freeform: Shape 294">
                <a:extLst>
                  <a:ext uri="{FF2B5EF4-FFF2-40B4-BE49-F238E27FC236}">
                    <a16:creationId xmlns:a16="http://schemas.microsoft.com/office/drawing/2014/main" id="{0A537F3D-41F4-4EE3-9707-3BBB30219BAF}"/>
                  </a:ext>
                </a:extLst>
              </p:cNvPr>
              <p:cNvSpPr/>
              <p:nvPr/>
            </p:nvSpPr>
            <p:spPr>
              <a:xfrm>
                <a:off x="6186487" y="426810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0" y="-622"/>
                      <a:pt x="15431" y="140"/>
                    </a:cubicBezTo>
                    <a:cubicBezTo>
                      <a:pt x="9906" y="2521"/>
                      <a:pt x="5049" y="5569"/>
                      <a:pt x="477" y="9474"/>
                    </a:cubicBezTo>
                    <a:cubicBezTo>
                      <a:pt x="-952" y="10712"/>
                      <a:pt x="1143" y="12808"/>
                      <a:pt x="2667" y="11570"/>
                    </a:cubicBezTo>
                    <a:lnTo>
                      <a:pt x="2667" y="115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295">
                <a:extLst>
                  <a:ext uri="{FF2B5EF4-FFF2-40B4-BE49-F238E27FC236}">
                    <a16:creationId xmlns:a16="http://schemas.microsoft.com/office/drawing/2014/main" id="{E9ADE471-A593-41E3-9DF1-449522A0171C}"/>
                  </a:ext>
                </a:extLst>
              </p:cNvPr>
              <p:cNvSpPr/>
              <p:nvPr/>
            </p:nvSpPr>
            <p:spPr>
              <a:xfrm>
                <a:off x="6180497" y="425510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7" name="Freeform: Shape 296">
                <a:extLst>
                  <a:ext uri="{FF2B5EF4-FFF2-40B4-BE49-F238E27FC236}">
                    <a16:creationId xmlns:a16="http://schemas.microsoft.com/office/drawing/2014/main" id="{5C70CEC6-0808-4619-B246-F76D554242A6}"/>
                  </a:ext>
                </a:extLst>
              </p:cNvPr>
              <p:cNvSpPr/>
              <p:nvPr/>
            </p:nvSpPr>
            <p:spPr>
              <a:xfrm>
                <a:off x="6201100" y="427715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3"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297">
                <a:extLst>
                  <a:ext uri="{FF2B5EF4-FFF2-40B4-BE49-F238E27FC236}">
                    <a16:creationId xmlns:a16="http://schemas.microsoft.com/office/drawing/2014/main" id="{FBD330D5-CDFE-40DA-A083-117C4E12C0A6}"/>
                  </a:ext>
                </a:extLst>
              </p:cNvPr>
              <p:cNvSpPr/>
              <p:nvPr/>
            </p:nvSpPr>
            <p:spPr>
              <a:xfrm>
                <a:off x="6216312" y="4286041"/>
                <a:ext cx="15980" cy="11920"/>
              </a:xfrm>
              <a:custGeom>
                <a:avLst/>
                <a:gdLst>
                  <a:gd name="connsiteX0" fmla="*/ 2656 w 15980"/>
                  <a:gd name="connsiteY0" fmla="*/ 11543 h 11920"/>
                  <a:gd name="connsiteX1" fmla="*/ 15229 w 15980"/>
                  <a:gd name="connsiteY1" fmla="*/ 2780 h 11920"/>
                  <a:gd name="connsiteX2" fmla="*/ 13704 w 15980"/>
                  <a:gd name="connsiteY2" fmla="*/ 208 h 11920"/>
                  <a:gd name="connsiteX3" fmla="*/ 465 w 15980"/>
                  <a:gd name="connsiteY3" fmla="*/ 9447 h 11920"/>
                  <a:gd name="connsiteX4" fmla="*/ 2656 w 15980"/>
                  <a:gd name="connsiteY4" fmla="*/ 11543 h 11920"/>
                  <a:gd name="connsiteX5" fmla="*/ 2656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6" y="11543"/>
                    </a:moveTo>
                    <a:cubicBezTo>
                      <a:pt x="6561" y="8114"/>
                      <a:pt x="10752" y="5256"/>
                      <a:pt x="15229" y="2780"/>
                    </a:cubicBezTo>
                    <a:cubicBezTo>
                      <a:pt x="16943" y="1827"/>
                      <a:pt x="15419" y="-744"/>
                      <a:pt x="13704" y="208"/>
                    </a:cubicBezTo>
                    <a:cubicBezTo>
                      <a:pt x="8942" y="2875"/>
                      <a:pt x="4560" y="5923"/>
                      <a:pt x="465" y="9447"/>
                    </a:cubicBezTo>
                    <a:cubicBezTo>
                      <a:pt x="-964" y="10686"/>
                      <a:pt x="1227" y="12781"/>
                      <a:pt x="2656" y="11543"/>
                    </a:cubicBezTo>
                    <a:lnTo>
                      <a:pt x="2656" y="115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298">
                <a:extLst>
                  <a:ext uri="{FF2B5EF4-FFF2-40B4-BE49-F238E27FC236}">
                    <a16:creationId xmlns:a16="http://schemas.microsoft.com/office/drawing/2014/main" id="{EAA86DDB-B60A-47DE-AC6F-521BEB84B4AB}"/>
                  </a:ext>
                </a:extLst>
              </p:cNvPr>
              <p:cNvSpPr/>
              <p:nvPr/>
            </p:nvSpPr>
            <p:spPr>
              <a:xfrm>
                <a:off x="6180546" y="422333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0" name="Freeform: Shape 299">
                <a:extLst>
                  <a:ext uri="{FF2B5EF4-FFF2-40B4-BE49-F238E27FC236}">
                    <a16:creationId xmlns:a16="http://schemas.microsoft.com/office/drawing/2014/main" id="{A433A7AC-57F4-4626-B57C-7B614F6E8AE9}"/>
                  </a:ext>
                </a:extLst>
              </p:cNvPr>
              <p:cNvSpPr/>
              <p:nvPr/>
            </p:nvSpPr>
            <p:spPr>
              <a:xfrm>
                <a:off x="6126383" y="426646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1" name="Freeform: Shape 300">
                <a:extLst>
                  <a:ext uri="{FF2B5EF4-FFF2-40B4-BE49-F238E27FC236}">
                    <a16:creationId xmlns:a16="http://schemas.microsoft.com/office/drawing/2014/main" id="{B288B8FF-677D-48EA-A027-AA3A29B8F8A2}"/>
                  </a:ext>
                </a:extLst>
              </p:cNvPr>
              <p:cNvSpPr/>
              <p:nvPr/>
            </p:nvSpPr>
            <p:spPr>
              <a:xfrm>
                <a:off x="6127594" y="429493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2" name="Freeform: Shape 301">
                <a:extLst>
                  <a:ext uri="{FF2B5EF4-FFF2-40B4-BE49-F238E27FC236}">
                    <a16:creationId xmlns:a16="http://schemas.microsoft.com/office/drawing/2014/main" id="{C7049773-97EF-44B3-A9BF-707E5000E4CF}"/>
                  </a:ext>
                </a:extLst>
              </p:cNvPr>
              <p:cNvSpPr/>
              <p:nvPr/>
            </p:nvSpPr>
            <p:spPr>
              <a:xfrm>
                <a:off x="5629365" y="300817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3" name="Freeform: Shape 302">
                <a:extLst>
                  <a:ext uri="{FF2B5EF4-FFF2-40B4-BE49-F238E27FC236}">
                    <a16:creationId xmlns:a16="http://schemas.microsoft.com/office/drawing/2014/main" id="{F11C79D3-AFBE-480A-BFB6-90AC4D9C13EE}"/>
                  </a:ext>
                </a:extLst>
              </p:cNvPr>
              <p:cNvSpPr/>
              <p:nvPr/>
            </p:nvSpPr>
            <p:spPr>
              <a:xfrm>
                <a:off x="5677922" y="309413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4" name="Freeform: Shape 303">
                <a:extLst>
                  <a:ext uri="{FF2B5EF4-FFF2-40B4-BE49-F238E27FC236}">
                    <a16:creationId xmlns:a16="http://schemas.microsoft.com/office/drawing/2014/main" id="{F4D7C817-C9B3-42F9-8277-2FA29CC3A586}"/>
                  </a:ext>
                </a:extLst>
              </p:cNvPr>
              <p:cNvSpPr/>
              <p:nvPr/>
            </p:nvSpPr>
            <p:spPr>
              <a:xfrm>
                <a:off x="5850635" y="369255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304">
                <a:extLst>
                  <a:ext uri="{FF2B5EF4-FFF2-40B4-BE49-F238E27FC236}">
                    <a16:creationId xmlns:a16="http://schemas.microsoft.com/office/drawing/2014/main" id="{B60F5360-21D1-4E77-900A-5B44656C2DF4}"/>
                  </a:ext>
                </a:extLst>
              </p:cNvPr>
              <p:cNvSpPr/>
              <p:nvPr/>
            </p:nvSpPr>
            <p:spPr>
              <a:xfrm>
                <a:off x="6093713" y="370770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305">
                <a:extLst>
                  <a:ext uri="{FF2B5EF4-FFF2-40B4-BE49-F238E27FC236}">
                    <a16:creationId xmlns:a16="http://schemas.microsoft.com/office/drawing/2014/main" id="{E43B5B28-2587-4AD4-AE5D-B6DC550D7C3D}"/>
                  </a:ext>
                </a:extLst>
              </p:cNvPr>
              <p:cNvSpPr/>
              <p:nvPr/>
            </p:nvSpPr>
            <p:spPr>
              <a:xfrm>
                <a:off x="5666325" y="310534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7" name="Freeform: Shape 306">
                <a:extLst>
                  <a:ext uri="{FF2B5EF4-FFF2-40B4-BE49-F238E27FC236}">
                    <a16:creationId xmlns:a16="http://schemas.microsoft.com/office/drawing/2014/main" id="{F9155F21-F960-4B2E-A886-B382E9DCA015}"/>
                  </a:ext>
                </a:extLst>
              </p:cNvPr>
              <p:cNvSpPr/>
              <p:nvPr/>
            </p:nvSpPr>
            <p:spPr>
              <a:xfrm>
                <a:off x="6196093" y="317519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8" name="Freeform: Shape 307">
                <a:extLst>
                  <a:ext uri="{FF2B5EF4-FFF2-40B4-BE49-F238E27FC236}">
                    <a16:creationId xmlns:a16="http://schemas.microsoft.com/office/drawing/2014/main" id="{ABFB01B3-DF7B-42A3-9765-5B613747F705}"/>
                  </a:ext>
                </a:extLst>
              </p:cNvPr>
              <p:cNvSpPr/>
              <p:nvPr/>
            </p:nvSpPr>
            <p:spPr>
              <a:xfrm>
                <a:off x="5957167" y="318782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9" name="Freeform: Shape 308">
                <a:extLst>
                  <a:ext uri="{FF2B5EF4-FFF2-40B4-BE49-F238E27FC236}">
                    <a16:creationId xmlns:a16="http://schemas.microsoft.com/office/drawing/2014/main" id="{E5477D4C-7D44-4F90-B735-7696E7FCA88D}"/>
                  </a:ext>
                </a:extLst>
              </p:cNvPr>
              <p:cNvSpPr/>
              <p:nvPr/>
            </p:nvSpPr>
            <p:spPr>
              <a:xfrm>
                <a:off x="5966141" y="354432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0" name="Freeform: Shape 309">
                <a:extLst>
                  <a:ext uri="{FF2B5EF4-FFF2-40B4-BE49-F238E27FC236}">
                    <a16:creationId xmlns:a16="http://schemas.microsoft.com/office/drawing/2014/main" id="{13F6B219-68D4-4444-AA78-1743D360C928}"/>
                  </a:ext>
                </a:extLst>
              </p:cNvPr>
              <p:cNvSpPr/>
              <p:nvPr/>
            </p:nvSpPr>
            <p:spPr>
              <a:xfrm>
                <a:off x="6246767" y="352682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8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3" y="82104"/>
                      <a:pt x="-939" y="48576"/>
                      <a:pt x="9348" y="3237"/>
                    </a:cubicBezTo>
                    <a:cubicBezTo>
                      <a:pt x="10110" y="-2"/>
                      <a:pt x="5252" y="-1430"/>
                      <a:pt x="4299" y="1903"/>
                    </a:cubicBezTo>
                    <a:lnTo>
                      <a:pt x="4299" y="19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1" name="Freeform: Shape 310">
                <a:extLst>
                  <a:ext uri="{FF2B5EF4-FFF2-40B4-BE49-F238E27FC236}">
                    <a16:creationId xmlns:a16="http://schemas.microsoft.com/office/drawing/2014/main" id="{4735E709-DC93-4445-89EC-4F36DE7F3BC9}"/>
                  </a:ext>
                </a:extLst>
              </p:cNvPr>
              <p:cNvSpPr/>
              <p:nvPr/>
            </p:nvSpPr>
            <p:spPr>
              <a:xfrm>
                <a:off x="5659261" y="310711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2" name="Freeform: Shape 311">
                <a:extLst>
                  <a:ext uri="{FF2B5EF4-FFF2-40B4-BE49-F238E27FC236}">
                    <a16:creationId xmlns:a16="http://schemas.microsoft.com/office/drawing/2014/main" id="{3A8DD828-E345-491E-B8F2-3891E266AA18}"/>
                  </a:ext>
                </a:extLst>
              </p:cNvPr>
              <p:cNvSpPr/>
              <p:nvPr/>
            </p:nvSpPr>
            <p:spPr>
              <a:xfrm>
                <a:off x="5776397" y="327737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3" name="Freeform: Shape 312">
                <a:extLst>
                  <a:ext uri="{FF2B5EF4-FFF2-40B4-BE49-F238E27FC236}">
                    <a16:creationId xmlns:a16="http://schemas.microsoft.com/office/drawing/2014/main" id="{48B262E4-43A1-46C3-8F4E-ADD524ED10B6}"/>
                  </a:ext>
                </a:extLst>
              </p:cNvPr>
              <p:cNvSpPr/>
              <p:nvPr/>
            </p:nvSpPr>
            <p:spPr>
              <a:xfrm>
                <a:off x="5801104" y="327772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4" name="Freeform: Shape 313">
                <a:extLst>
                  <a:ext uri="{FF2B5EF4-FFF2-40B4-BE49-F238E27FC236}">
                    <a16:creationId xmlns:a16="http://schemas.microsoft.com/office/drawing/2014/main" id="{90455256-1C83-4435-B66E-54ADDDAE5F8D}"/>
                  </a:ext>
                </a:extLst>
              </p:cNvPr>
              <p:cNvSpPr/>
              <p:nvPr/>
            </p:nvSpPr>
            <p:spPr>
              <a:xfrm>
                <a:off x="5924198" y="366827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5" name="Freeform: Shape 314">
                <a:extLst>
                  <a:ext uri="{FF2B5EF4-FFF2-40B4-BE49-F238E27FC236}">
                    <a16:creationId xmlns:a16="http://schemas.microsoft.com/office/drawing/2014/main" id="{8CE22C5A-BBE2-4C24-91F6-AC99F6725872}"/>
                  </a:ext>
                </a:extLst>
              </p:cNvPr>
              <p:cNvSpPr/>
              <p:nvPr/>
            </p:nvSpPr>
            <p:spPr>
              <a:xfrm>
                <a:off x="5944757" y="368441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6" name="Freeform: Shape 315">
                <a:extLst>
                  <a:ext uri="{FF2B5EF4-FFF2-40B4-BE49-F238E27FC236}">
                    <a16:creationId xmlns:a16="http://schemas.microsoft.com/office/drawing/2014/main" id="{102F6BFC-80A5-442A-B530-B7A3C2A5C0B1}"/>
                  </a:ext>
                </a:extLst>
              </p:cNvPr>
              <p:cNvSpPr/>
              <p:nvPr/>
            </p:nvSpPr>
            <p:spPr>
              <a:xfrm>
                <a:off x="5996880" y="371303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316">
                <a:extLst>
                  <a:ext uri="{FF2B5EF4-FFF2-40B4-BE49-F238E27FC236}">
                    <a16:creationId xmlns:a16="http://schemas.microsoft.com/office/drawing/2014/main" id="{4CE18767-3D6B-4DF6-9093-35882AA3582E}"/>
                  </a:ext>
                </a:extLst>
              </p:cNvPr>
              <p:cNvSpPr/>
              <p:nvPr/>
            </p:nvSpPr>
            <p:spPr>
              <a:xfrm>
                <a:off x="6044370" y="373843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8" name="Freeform: Shape 317">
                <a:extLst>
                  <a:ext uri="{FF2B5EF4-FFF2-40B4-BE49-F238E27FC236}">
                    <a16:creationId xmlns:a16="http://schemas.microsoft.com/office/drawing/2014/main" id="{5400056C-3C8E-4E8D-A661-02B7BC35AD14}"/>
                  </a:ext>
                </a:extLst>
              </p:cNvPr>
              <p:cNvSpPr/>
              <p:nvPr/>
            </p:nvSpPr>
            <p:spPr>
              <a:xfrm>
                <a:off x="6118666" y="374826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9" name="Freeform: Shape 318">
                <a:extLst>
                  <a:ext uri="{FF2B5EF4-FFF2-40B4-BE49-F238E27FC236}">
                    <a16:creationId xmlns:a16="http://schemas.microsoft.com/office/drawing/2014/main" id="{51C70346-5567-46AF-BC05-FC1D585D1B41}"/>
                  </a:ext>
                </a:extLst>
              </p:cNvPr>
              <p:cNvSpPr/>
              <p:nvPr/>
            </p:nvSpPr>
            <p:spPr>
              <a:xfrm>
                <a:off x="6175327" y="374590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0" name="Freeform: Shape 319">
                <a:extLst>
                  <a:ext uri="{FF2B5EF4-FFF2-40B4-BE49-F238E27FC236}">
                    <a16:creationId xmlns:a16="http://schemas.microsoft.com/office/drawing/2014/main" id="{CB29405A-ECB3-412C-906D-D3919FFACA4A}"/>
                  </a:ext>
                </a:extLst>
              </p:cNvPr>
              <p:cNvSpPr/>
              <p:nvPr/>
            </p:nvSpPr>
            <p:spPr>
              <a:xfrm>
                <a:off x="6249239" y="373203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1" name="Freeform: Shape 320">
                <a:extLst>
                  <a:ext uri="{FF2B5EF4-FFF2-40B4-BE49-F238E27FC236}">
                    <a16:creationId xmlns:a16="http://schemas.microsoft.com/office/drawing/2014/main" id="{ABCA49FB-9A78-413A-864E-BD544DF77D1A}"/>
                  </a:ext>
                </a:extLst>
              </p:cNvPr>
              <p:cNvSpPr/>
              <p:nvPr/>
            </p:nvSpPr>
            <p:spPr>
              <a:xfrm>
                <a:off x="6311471" y="3711756"/>
                <a:ext cx="15224" cy="42217"/>
              </a:xfrm>
              <a:custGeom>
                <a:avLst/>
                <a:gdLst>
                  <a:gd name="connsiteX0" fmla="*/ 79 w 15224"/>
                  <a:gd name="connsiteY0" fmla="*/ 3279 h 42217"/>
                  <a:gd name="connsiteX1" fmla="*/ 9414 w 15224"/>
                  <a:gd name="connsiteY1" fmla="*/ 40713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3"/>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2" name="Freeform: Shape 321">
                <a:extLst>
                  <a:ext uri="{FF2B5EF4-FFF2-40B4-BE49-F238E27FC236}">
                    <a16:creationId xmlns:a16="http://schemas.microsoft.com/office/drawing/2014/main" id="{44F40449-2652-491F-98BC-834550301E8A}"/>
                  </a:ext>
                </a:extLst>
              </p:cNvPr>
              <p:cNvSpPr/>
              <p:nvPr/>
            </p:nvSpPr>
            <p:spPr>
              <a:xfrm>
                <a:off x="6040176" y="3169533"/>
                <a:ext cx="151316" cy="108883"/>
              </a:xfrm>
              <a:custGeom>
                <a:avLst/>
                <a:gdLst>
                  <a:gd name="connsiteX0" fmla="*/ 5722 w 151316"/>
                  <a:gd name="connsiteY0" fmla="*/ 11912 h 108883"/>
                  <a:gd name="connsiteX1" fmla="*/ 70397 w 151316"/>
                  <a:gd name="connsiteY1" fmla="*/ 108876 h 108883"/>
                  <a:gd name="connsiteX2" fmla="*/ 146026 w 151316"/>
                  <a:gd name="connsiteY2" fmla="*/ 1815 h 108883"/>
                  <a:gd name="connsiteX3" fmla="*/ 140882 w 151316"/>
                  <a:gd name="connsiteY3" fmla="*/ 2482 h 108883"/>
                  <a:gd name="connsiteX4" fmla="*/ 78208 w 151316"/>
                  <a:gd name="connsiteY4" fmla="*/ 101447 h 108883"/>
                  <a:gd name="connsiteX5" fmla="*/ 9723 w 151316"/>
                  <a:gd name="connsiteY5" fmla="*/ 13531 h 108883"/>
                  <a:gd name="connsiteX6" fmla="*/ 5722 w 151316"/>
                  <a:gd name="connsiteY6" fmla="*/ 11912 h 108883"/>
                  <a:gd name="connsiteX7" fmla="*/ 5722 w 151316"/>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16" h="108883">
                    <a:moveTo>
                      <a:pt x="5722" y="11912"/>
                    </a:moveTo>
                    <a:cubicBezTo>
                      <a:pt x="-14375" y="57822"/>
                      <a:pt x="21153" y="108209"/>
                      <a:pt x="70397" y="108876"/>
                    </a:cubicBezTo>
                    <a:cubicBezTo>
                      <a:pt x="123737" y="109638"/>
                      <a:pt x="166695"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322">
                <a:extLst>
                  <a:ext uri="{FF2B5EF4-FFF2-40B4-BE49-F238E27FC236}">
                    <a16:creationId xmlns:a16="http://schemas.microsoft.com/office/drawing/2014/main" id="{BC8D7915-626B-4C3C-9361-0BE71E8B231C}"/>
                  </a:ext>
                </a:extLst>
              </p:cNvPr>
              <p:cNvSpPr/>
              <p:nvPr/>
            </p:nvSpPr>
            <p:spPr>
              <a:xfrm>
                <a:off x="6122170" y="323786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4" name="Freeform: Shape 323">
                <a:extLst>
                  <a:ext uri="{FF2B5EF4-FFF2-40B4-BE49-F238E27FC236}">
                    <a16:creationId xmlns:a16="http://schemas.microsoft.com/office/drawing/2014/main" id="{2C107150-CDD4-4747-A22F-E26763591CE1}"/>
                  </a:ext>
                </a:extLst>
              </p:cNvPr>
              <p:cNvSpPr/>
              <p:nvPr/>
            </p:nvSpPr>
            <p:spPr>
              <a:xfrm>
                <a:off x="6149378" y="321827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6"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324">
                <a:extLst>
                  <a:ext uri="{FF2B5EF4-FFF2-40B4-BE49-F238E27FC236}">
                    <a16:creationId xmlns:a16="http://schemas.microsoft.com/office/drawing/2014/main" id="{667432F3-A2F0-4C46-96F1-FED3342EBA99}"/>
                  </a:ext>
                </a:extLst>
              </p:cNvPr>
              <p:cNvSpPr/>
              <p:nvPr/>
            </p:nvSpPr>
            <p:spPr>
              <a:xfrm>
                <a:off x="6153180" y="318797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325">
                <a:extLst>
                  <a:ext uri="{FF2B5EF4-FFF2-40B4-BE49-F238E27FC236}">
                    <a16:creationId xmlns:a16="http://schemas.microsoft.com/office/drawing/2014/main" id="{424282FB-F28C-44BF-93F5-201F581E6ABB}"/>
                  </a:ext>
                </a:extLst>
              </p:cNvPr>
              <p:cNvSpPr/>
              <p:nvPr/>
            </p:nvSpPr>
            <p:spPr>
              <a:xfrm>
                <a:off x="6077291" y="323338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7" name="Freeform: Shape 326">
                <a:extLst>
                  <a:ext uri="{FF2B5EF4-FFF2-40B4-BE49-F238E27FC236}">
                    <a16:creationId xmlns:a16="http://schemas.microsoft.com/office/drawing/2014/main" id="{835E9A38-3440-48E0-8E3B-7955B4EEF82D}"/>
                  </a:ext>
                </a:extLst>
              </p:cNvPr>
              <p:cNvSpPr/>
              <p:nvPr/>
            </p:nvSpPr>
            <p:spPr>
              <a:xfrm>
                <a:off x="6044344" y="320941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327">
                <a:extLst>
                  <a:ext uri="{FF2B5EF4-FFF2-40B4-BE49-F238E27FC236}">
                    <a16:creationId xmlns:a16="http://schemas.microsoft.com/office/drawing/2014/main" id="{F0E29BB5-1F74-4867-BF29-0EDC17339BD0}"/>
                  </a:ext>
                </a:extLst>
              </p:cNvPr>
              <p:cNvSpPr/>
              <p:nvPr/>
            </p:nvSpPr>
            <p:spPr>
              <a:xfrm>
                <a:off x="5841680" y="254799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9" name="Freeform: Shape 328">
                <a:extLst>
                  <a:ext uri="{FF2B5EF4-FFF2-40B4-BE49-F238E27FC236}">
                    <a16:creationId xmlns:a16="http://schemas.microsoft.com/office/drawing/2014/main" id="{60B8466E-4D7C-49A0-B8BB-6B9418496BE4}"/>
                  </a:ext>
                </a:extLst>
              </p:cNvPr>
              <p:cNvSpPr/>
              <p:nvPr/>
            </p:nvSpPr>
            <p:spPr>
              <a:xfrm>
                <a:off x="5853351" y="2605461"/>
                <a:ext cx="489758" cy="635228"/>
              </a:xfrm>
              <a:custGeom>
                <a:avLst/>
                <a:gdLst>
                  <a:gd name="connsiteX0" fmla="*/ 317801 w 489758"/>
                  <a:gd name="connsiteY0" fmla="*/ 2959 h 635228"/>
                  <a:gd name="connsiteX1" fmla="*/ 3000 w 489758"/>
                  <a:gd name="connsiteY1" fmla="*/ 189364 h 635228"/>
                  <a:gd name="connsiteX2" fmla="*/ 17002 w 489758"/>
                  <a:gd name="connsiteY2" fmla="*/ 337954 h 635228"/>
                  <a:gd name="connsiteX3" fmla="*/ 215312 w 489758"/>
                  <a:gd name="connsiteY3" fmla="*/ 523501 h 635228"/>
                  <a:gd name="connsiteX4" fmla="*/ 213693 w 489758"/>
                  <a:gd name="connsiteY4" fmla="*/ 590176 h 635228"/>
                  <a:gd name="connsiteX5" fmla="*/ 258746 w 489758"/>
                  <a:gd name="connsiteY5" fmla="*/ 635229 h 635228"/>
                  <a:gd name="connsiteX6" fmla="*/ 258746 w 489758"/>
                  <a:gd name="connsiteY6" fmla="*/ 635229 h 635228"/>
                  <a:gd name="connsiteX7" fmla="*/ 303228 w 489758"/>
                  <a:gd name="connsiteY7" fmla="*/ 583318 h 635228"/>
                  <a:gd name="connsiteX8" fmla="*/ 301132 w 489758"/>
                  <a:gd name="connsiteY8" fmla="*/ 526453 h 635228"/>
                  <a:gd name="connsiteX9" fmla="*/ 489537 w 489758"/>
                  <a:gd name="connsiteY9" fmla="*/ 236893 h 635228"/>
                  <a:gd name="connsiteX10" fmla="*/ 317801 w 489758"/>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758" h="635228">
                    <a:moveTo>
                      <a:pt x="317801" y="2959"/>
                    </a:moveTo>
                    <a:cubicBezTo>
                      <a:pt x="185308" y="-11233"/>
                      <a:pt x="28146" y="21628"/>
                      <a:pt x="3000" y="189364"/>
                    </a:cubicBezTo>
                    <a:cubicBezTo>
                      <a:pt x="-5001" y="242799"/>
                      <a:pt x="4143" y="278137"/>
                      <a:pt x="17002" y="337954"/>
                    </a:cubicBezTo>
                    <a:cubicBezTo>
                      <a:pt x="53387" y="505784"/>
                      <a:pt x="215312" y="523501"/>
                      <a:pt x="215312" y="523501"/>
                    </a:cubicBezTo>
                    <a:lnTo>
                      <a:pt x="213693" y="590176"/>
                    </a:lnTo>
                    <a:cubicBezTo>
                      <a:pt x="213693" y="615036"/>
                      <a:pt x="233886" y="635229"/>
                      <a:pt x="258746" y="635229"/>
                    </a:cubicBezTo>
                    <a:lnTo>
                      <a:pt x="258746" y="635229"/>
                    </a:lnTo>
                    <a:cubicBezTo>
                      <a:pt x="286369" y="635229"/>
                      <a:pt x="307419" y="610559"/>
                      <a:pt x="303228" y="583318"/>
                    </a:cubicBezTo>
                    <a:lnTo>
                      <a:pt x="301132" y="526453"/>
                    </a:lnTo>
                    <a:cubicBezTo>
                      <a:pt x="301132" y="526453"/>
                      <a:pt x="497252" y="491497"/>
                      <a:pt x="489537" y="236893"/>
                    </a:cubicBezTo>
                    <a:cubicBezTo>
                      <a:pt x="483631" y="45060"/>
                      <a:pt x="451627" y="17342"/>
                      <a:pt x="317801" y="295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329">
                <a:extLst>
                  <a:ext uri="{FF2B5EF4-FFF2-40B4-BE49-F238E27FC236}">
                    <a16:creationId xmlns:a16="http://schemas.microsoft.com/office/drawing/2014/main" id="{71EBE3E9-AB41-4693-A8A7-F12F362A2EC5}"/>
                  </a:ext>
                </a:extLst>
              </p:cNvPr>
              <p:cNvSpPr/>
              <p:nvPr/>
            </p:nvSpPr>
            <p:spPr>
              <a:xfrm>
                <a:off x="6140055" y="278000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1" name="Freeform: Shape 330">
                <a:extLst>
                  <a:ext uri="{FF2B5EF4-FFF2-40B4-BE49-F238E27FC236}">
                    <a16:creationId xmlns:a16="http://schemas.microsoft.com/office/drawing/2014/main" id="{B074B323-062F-421B-90DC-08B2A3E20699}"/>
                  </a:ext>
                </a:extLst>
              </p:cNvPr>
              <p:cNvSpPr/>
              <p:nvPr/>
            </p:nvSpPr>
            <p:spPr>
              <a:xfrm>
                <a:off x="5892949" y="278112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2" name="Freeform: Shape 331">
                <a:extLst>
                  <a:ext uri="{FF2B5EF4-FFF2-40B4-BE49-F238E27FC236}">
                    <a16:creationId xmlns:a16="http://schemas.microsoft.com/office/drawing/2014/main" id="{5DD28A96-5FA4-4009-8464-25B3FC77B3FE}"/>
                  </a:ext>
                </a:extLst>
              </p:cNvPr>
              <p:cNvSpPr/>
              <p:nvPr/>
            </p:nvSpPr>
            <p:spPr>
              <a:xfrm>
                <a:off x="6009114" y="279789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3" name="Freeform: Shape 332">
                <a:extLst>
                  <a:ext uri="{FF2B5EF4-FFF2-40B4-BE49-F238E27FC236}">
                    <a16:creationId xmlns:a16="http://schemas.microsoft.com/office/drawing/2014/main" id="{18D70043-C466-4E41-BBB0-D121A43E216A}"/>
                  </a:ext>
                </a:extLst>
              </p:cNvPr>
              <p:cNvSpPr/>
              <p:nvPr/>
            </p:nvSpPr>
            <p:spPr>
              <a:xfrm>
                <a:off x="6143716" y="291896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4" name="Freeform: Shape 333">
                <a:extLst>
                  <a:ext uri="{FF2B5EF4-FFF2-40B4-BE49-F238E27FC236}">
                    <a16:creationId xmlns:a16="http://schemas.microsoft.com/office/drawing/2014/main" id="{3E948519-BA21-4F80-BC84-ED8E8F1AE380}"/>
                  </a:ext>
                </a:extLst>
              </p:cNvPr>
              <p:cNvSpPr/>
              <p:nvPr/>
            </p:nvSpPr>
            <p:spPr>
              <a:xfrm>
                <a:off x="6321837" y="282732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5" name="Freeform: Shape 334">
                <a:extLst>
                  <a:ext uri="{FF2B5EF4-FFF2-40B4-BE49-F238E27FC236}">
                    <a16:creationId xmlns:a16="http://schemas.microsoft.com/office/drawing/2014/main" id="{30600BD9-E5E2-4FB0-A666-90161B3A5933}"/>
                  </a:ext>
                </a:extLst>
              </p:cNvPr>
              <p:cNvSpPr/>
              <p:nvPr/>
            </p:nvSpPr>
            <p:spPr>
              <a:xfrm>
                <a:off x="6332193" y="2850376"/>
                <a:ext cx="57114" cy="90086"/>
              </a:xfrm>
              <a:custGeom>
                <a:avLst/>
                <a:gdLst>
                  <a:gd name="connsiteX0" fmla="*/ 53080 w 57114"/>
                  <a:gd name="connsiteY0" fmla="*/ 265 h 90086"/>
                  <a:gd name="connsiteX1" fmla="*/ 312 w 57114"/>
                  <a:gd name="connsiteY1" fmla="*/ 31888 h 90086"/>
                  <a:gd name="connsiteX2" fmla="*/ 5932 w 57114"/>
                  <a:gd name="connsiteY2" fmla="*/ 37508 h 90086"/>
                  <a:gd name="connsiteX3" fmla="*/ 46413 w 57114"/>
                  <a:gd name="connsiteY3" fmla="*/ 47223 h 90086"/>
                  <a:gd name="connsiteX4" fmla="*/ 23839 w 57114"/>
                  <a:gd name="connsiteY4" fmla="*/ 82275 h 90086"/>
                  <a:gd name="connsiteX5" fmla="*/ 24886 w 57114"/>
                  <a:gd name="connsiteY5" fmla="*/ 90086 h 90086"/>
                  <a:gd name="connsiteX6" fmla="*/ 54795 w 57114"/>
                  <a:gd name="connsiteY6" fmla="*/ 44366 h 90086"/>
                  <a:gd name="connsiteX7" fmla="*/ 1836 w 57114"/>
                  <a:gd name="connsiteY7" fmla="*/ 30555 h 90086"/>
                  <a:gd name="connsiteX8" fmla="*/ 7456 w 57114"/>
                  <a:gd name="connsiteY8" fmla="*/ 36174 h 90086"/>
                  <a:gd name="connsiteX9" fmla="*/ 53176 w 57114"/>
                  <a:gd name="connsiteY9" fmla="*/ 6552 h 90086"/>
                  <a:gd name="connsiteX10" fmla="*/ 53080 w 57114"/>
                  <a:gd name="connsiteY10" fmla="*/ 265 h 90086"/>
                  <a:gd name="connsiteX11" fmla="*/ 53080 w 57114"/>
                  <a:gd name="connsiteY11" fmla="*/ 265 h 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86">
                    <a:moveTo>
                      <a:pt x="53080" y="265"/>
                    </a:moveTo>
                    <a:cubicBezTo>
                      <a:pt x="30125" y="-2021"/>
                      <a:pt x="9265" y="10647"/>
                      <a:pt x="312" y="31888"/>
                    </a:cubicBezTo>
                    <a:cubicBezTo>
                      <a:pt x="-1022" y="35127"/>
                      <a:pt x="2122" y="40270"/>
                      <a:pt x="5932" y="37508"/>
                    </a:cubicBezTo>
                    <a:cubicBezTo>
                      <a:pt x="19552" y="27697"/>
                      <a:pt x="40126" y="29221"/>
                      <a:pt x="46413" y="47223"/>
                    </a:cubicBezTo>
                    <a:cubicBezTo>
                      <a:pt x="52699" y="65226"/>
                      <a:pt x="40507" y="78180"/>
                      <a:pt x="23839" y="82275"/>
                    </a:cubicBezTo>
                    <a:cubicBezTo>
                      <a:pt x="19552" y="83323"/>
                      <a:pt x="20410" y="90181"/>
                      <a:pt x="24886" y="90086"/>
                    </a:cubicBezTo>
                    <a:cubicBezTo>
                      <a:pt x="47842" y="89229"/>
                      <a:pt x="63177" y="65892"/>
                      <a:pt x="54795" y="44366"/>
                    </a:cubicBezTo>
                    <a:cubicBezTo>
                      <a:pt x="46318" y="22363"/>
                      <a:pt x="19933" y="17410"/>
                      <a:pt x="1836" y="30555"/>
                    </a:cubicBezTo>
                    <a:cubicBezTo>
                      <a:pt x="3741" y="32460"/>
                      <a:pt x="5551" y="34269"/>
                      <a:pt x="7456" y="36174"/>
                    </a:cubicBezTo>
                    <a:cubicBezTo>
                      <a:pt x="15457" y="17315"/>
                      <a:pt x="32602" y="6171"/>
                      <a:pt x="53176" y="6552"/>
                    </a:cubicBezTo>
                    <a:cubicBezTo>
                      <a:pt x="57176" y="6456"/>
                      <a:pt x="56986" y="646"/>
                      <a:pt x="53080" y="265"/>
                    </a:cubicBezTo>
                    <a:lnTo>
                      <a:pt x="53080" y="26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335">
                <a:extLst>
                  <a:ext uri="{FF2B5EF4-FFF2-40B4-BE49-F238E27FC236}">
                    <a16:creationId xmlns:a16="http://schemas.microsoft.com/office/drawing/2014/main" id="{6574B19F-1A10-4A52-9AC1-A7D42BCE2D69}"/>
                  </a:ext>
                </a:extLst>
              </p:cNvPr>
              <p:cNvSpPr/>
              <p:nvPr/>
            </p:nvSpPr>
            <p:spPr>
              <a:xfrm>
                <a:off x="6326241" y="285904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7" name="Freeform: Shape 336">
                <a:extLst>
                  <a:ext uri="{FF2B5EF4-FFF2-40B4-BE49-F238E27FC236}">
                    <a16:creationId xmlns:a16="http://schemas.microsoft.com/office/drawing/2014/main" id="{D916680D-7FE2-49A5-902B-63948042CEE5}"/>
                  </a:ext>
                </a:extLst>
              </p:cNvPr>
              <p:cNvSpPr/>
              <p:nvPr/>
            </p:nvSpPr>
            <p:spPr>
              <a:xfrm>
                <a:off x="5868740" y="258365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337">
                <a:extLst>
                  <a:ext uri="{FF2B5EF4-FFF2-40B4-BE49-F238E27FC236}">
                    <a16:creationId xmlns:a16="http://schemas.microsoft.com/office/drawing/2014/main" id="{73F6F361-B798-408D-83E8-7418D774A4E2}"/>
                  </a:ext>
                </a:extLst>
              </p:cNvPr>
              <p:cNvSpPr/>
              <p:nvPr/>
            </p:nvSpPr>
            <p:spPr>
              <a:xfrm>
                <a:off x="6014117" y="296737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338">
                <a:extLst>
                  <a:ext uri="{FF2B5EF4-FFF2-40B4-BE49-F238E27FC236}">
                    <a16:creationId xmlns:a16="http://schemas.microsoft.com/office/drawing/2014/main" id="{3ED1B7BD-D4E8-4D7D-9BED-B5CD86E5BAA9}"/>
                  </a:ext>
                </a:extLst>
              </p:cNvPr>
              <p:cNvSpPr/>
              <p:nvPr/>
            </p:nvSpPr>
            <p:spPr>
              <a:xfrm>
                <a:off x="6101831" y="296781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0" name="Freeform: Shape 339">
                <a:extLst>
                  <a:ext uri="{FF2B5EF4-FFF2-40B4-BE49-F238E27FC236}">
                    <a16:creationId xmlns:a16="http://schemas.microsoft.com/office/drawing/2014/main" id="{9787AF10-6BDD-4897-9C33-33706F9B508B}"/>
                  </a:ext>
                </a:extLst>
              </p:cNvPr>
              <p:cNvSpPr/>
              <p:nvPr/>
            </p:nvSpPr>
            <p:spPr>
              <a:xfrm>
                <a:off x="6066941" y="307362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340">
                <a:extLst>
                  <a:ext uri="{FF2B5EF4-FFF2-40B4-BE49-F238E27FC236}">
                    <a16:creationId xmlns:a16="http://schemas.microsoft.com/office/drawing/2014/main" id="{18826CAC-2AB4-4B5A-887B-A32F5F095144}"/>
                  </a:ext>
                </a:extLst>
              </p:cNvPr>
              <p:cNvSpPr/>
              <p:nvPr/>
            </p:nvSpPr>
            <p:spPr>
              <a:xfrm>
                <a:off x="5935027" y="285187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2" name="Freeform: Shape 341">
                <a:extLst>
                  <a:ext uri="{FF2B5EF4-FFF2-40B4-BE49-F238E27FC236}">
                    <a16:creationId xmlns:a16="http://schemas.microsoft.com/office/drawing/2014/main" id="{23D26063-9C49-4EFA-8590-3751C20D1FBD}"/>
                  </a:ext>
                </a:extLst>
              </p:cNvPr>
              <p:cNvSpPr/>
              <p:nvPr/>
            </p:nvSpPr>
            <p:spPr>
              <a:xfrm>
                <a:off x="6163938" y="285187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2" name="Graphic 495">
              <a:extLst>
                <a:ext uri="{FF2B5EF4-FFF2-40B4-BE49-F238E27FC236}">
                  <a16:creationId xmlns:a16="http://schemas.microsoft.com/office/drawing/2014/main" id="{63CF1B26-2AC2-45EB-9A0C-1B1FA840E715}"/>
                </a:ext>
              </a:extLst>
            </p:cNvPr>
            <p:cNvGrpSpPr/>
            <p:nvPr/>
          </p:nvGrpSpPr>
          <p:grpSpPr>
            <a:xfrm rot="20781023">
              <a:off x="10178661" y="3241367"/>
              <a:ext cx="2190626" cy="3601611"/>
              <a:chOff x="5562690" y="2528940"/>
              <a:chExt cx="999653" cy="1781156"/>
            </a:xfrm>
          </p:grpSpPr>
          <p:grpSp>
            <p:nvGrpSpPr>
              <p:cNvPr id="223" name="Graphic 495">
                <a:extLst>
                  <a:ext uri="{FF2B5EF4-FFF2-40B4-BE49-F238E27FC236}">
                    <a16:creationId xmlns:a16="http://schemas.microsoft.com/office/drawing/2014/main" id="{84395DD6-B52B-41B8-B1E9-B35C3F8A857B}"/>
                  </a:ext>
                </a:extLst>
              </p:cNvPr>
              <p:cNvGrpSpPr/>
              <p:nvPr/>
            </p:nvGrpSpPr>
            <p:grpSpPr>
              <a:xfrm>
                <a:off x="5744035" y="4176661"/>
                <a:ext cx="150225" cy="99872"/>
                <a:chOff x="5744035" y="4176661"/>
                <a:chExt cx="150225" cy="99872"/>
              </a:xfrm>
            </p:grpSpPr>
            <p:sp>
              <p:nvSpPr>
                <p:cNvPr id="278" name="Freeform: Shape 277">
                  <a:extLst>
                    <a:ext uri="{FF2B5EF4-FFF2-40B4-BE49-F238E27FC236}">
                      <a16:creationId xmlns:a16="http://schemas.microsoft.com/office/drawing/2014/main" id="{2DD3EBCE-58FF-4855-9CD0-04E78643CAF0}"/>
                    </a:ext>
                  </a:extLst>
                </p:cNvPr>
                <p:cNvSpPr/>
                <p:nvPr/>
              </p:nvSpPr>
              <p:spPr>
                <a:xfrm>
                  <a:off x="5744035" y="417814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9" name="Freeform: Shape 278">
                  <a:extLst>
                    <a:ext uri="{FF2B5EF4-FFF2-40B4-BE49-F238E27FC236}">
                      <a16:creationId xmlns:a16="http://schemas.microsoft.com/office/drawing/2014/main" id="{EF1E6218-8D26-42E8-A894-31629FDFF906}"/>
                    </a:ext>
                  </a:extLst>
                </p:cNvPr>
                <p:cNvSpPr/>
                <p:nvPr/>
              </p:nvSpPr>
              <p:spPr>
                <a:xfrm>
                  <a:off x="5806100" y="4224339"/>
                  <a:ext cx="14581" cy="15737"/>
                </a:xfrm>
                <a:custGeom>
                  <a:avLst/>
                  <a:gdLst>
                    <a:gd name="connsiteX0" fmla="*/ 14341 w 14581"/>
                    <a:gd name="connsiteY0" fmla="*/ 13523 h 15737"/>
                    <a:gd name="connsiteX1" fmla="*/ 2625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5" y="378"/>
                      </a:cubicBezTo>
                      <a:cubicBezTo>
                        <a:pt x="1101" y="-860"/>
                        <a:pt x="-994" y="1235"/>
                        <a:pt x="530" y="2473"/>
                      </a:cubicBezTo>
                      <a:cubicBezTo>
                        <a:pt x="4911" y="6093"/>
                        <a:pt x="8626" y="10189"/>
                        <a:pt x="11769" y="15047"/>
                      </a:cubicBezTo>
                      <a:cubicBezTo>
                        <a:pt x="12722" y="16666"/>
                        <a:pt x="15389" y="15142"/>
                        <a:pt x="14341" y="13523"/>
                      </a:cubicBezTo>
                      <a:lnTo>
                        <a:pt x="14341" y="1352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0" name="Freeform: Shape 279">
                  <a:extLst>
                    <a:ext uri="{FF2B5EF4-FFF2-40B4-BE49-F238E27FC236}">
                      <a16:creationId xmlns:a16="http://schemas.microsoft.com/office/drawing/2014/main" id="{48786559-43B8-4440-ACBE-8FBDAC34204C}"/>
                    </a:ext>
                  </a:extLst>
                </p:cNvPr>
                <p:cNvSpPr/>
                <p:nvPr/>
              </p:nvSpPr>
              <p:spPr>
                <a:xfrm>
                  <a:off x="5811555" y="421242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1" name="Freeform: Shape 280">
                  <a:extLst>
                    <a:ext uri="{FF2B5EF4-FFF2-40B4-BE49-F238E27FC236}">
                      <a16:creationId xmlns:a16="http://schemas.microsoft.com/office/drawing/2014/main" id="{8C46B013-1F29-404B-9DF4-571F08EFC64B}"/>
                    </a:ext>
                  </a:extLst>
                </p:cNvPr>
                <p:cNvSpPr/>
                <p:nvPr/>
              </p:nvSpPr>
              <p:spPr>
                <a:xfrm>
                  <a:off x="5792106" y="4229478"/>
                  <a:ext cx="11358" cy="17270"/>
                </a:xfrm>
                <a:custGeom>
                  <a:avLst/>
                  <a:gdLst>
                    <a:gd name="connsiteX0" fmla="*/ 11286 w 11358"/>
                    <a:gd name="connsiteY0" fmla="*/ 15432 h 17270"/>
                    <a:gd name="connsiteX1" fmla="*/ 2523 w 11358"/>
                    <a:gd name="connsiteY1" fmla="*/ 478 h 17270"/>
                    <a:gd name="connsiteX2" fmla="*/ 427 w 11358"/>
                    <a:gd name="connsiteY2" fmla="*/ 2573 h 17270"/>
                    <a:gd name="connsiteX3" fmla="*/ 8428 w 11358"/>
                    <a:gd name="connsiteY3" fmla="*/ 16194 h 17270"/>
                    <a:gd name="connsiteX4" fmla="*/ 11286 w 11358"/>
                    <a:gd name="connsiteY4" fmla="*/ 15432 h 17270"/>
                    <a:gd name="connsiteX5" fmla="*/ 11286 w 11358"/>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8" h="17270">
                      <a:moveTo>
                        <a:pt x="11286" y="15432"/>
                      </a:moveTo>
                      <a:cubicBezTo>
                        <a:pt x="9476" y="9717"/>
                        <a:pt x="6523" y="4859"/>
                        <a:pt x="2523" y="478"/>
                      </a:cubicBezTo>
                      <a:cubicBezTo>
                        <a:pt x="1189" y="-951"/>
                        <a:pt x="-906" y="1145"/>
                        <a:pt x="427" y="2573"/>
                      </a:cubicBezTo>
                      <a:cubicBezTo>
                        <a:pt x="4237" y="6669"/>
                        <a:pt x="6714" y="10955"/>
                        <a:pt x="8428" y="16194"/>
                      </a:cubicBezTo>
                      <a:cubicBezTo>
                        <a:pt x="8904" y="18099"/>
                        <a:pt x="11857" y="17242"/>
                        <a:pt x="11286" y="15432"/>
                      </a:cubicBezTo>
                      <a:lnTo>
                        <a:pt x="11286" y="1543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2" name="Freeform: Shape 281">
                  <a:extLst>
                    <a:ext uri="{FF2B5EF4-FFF2-40B4-BE49-F238E27FC236}">
                      <a16:creationId xmlns:a16="http://schemas.microsoft.com/office/drawing/2014/main" id="{3279CA16-79EF-4865-84F9-35D8EEB29168}"/>
                    </a:ext>
                  </a:extLst>
                </p:cNvPr>
                <p:cNvSpPr/>
                <p:nvPr/>
              </p:nvSpPr>
              <p:spPr>
                <a:xfrm>
                  <a:off x="5774065" y="423349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3" name="Freeform: Shape 282">
                  <a:extLst>
                    <a:ext uri="{FF2B5EF4-FFF2-40B4-BE49-F238E27FC236}">
                      <a16:creationId xmlns:a16="http://schemas.microsoft.com/office/drawing/2014/main" id="{AAAD21D8-033D-4D83-A944-AA87E902CD04}"/>
                    </a:ext>
                  </a:extLst>
                </p:cNvPr>
                <p:cNvSpPr/>
                <p:nvPr/>
              </p:nvSpPr>
              <p:spPr>
                <a:xfrm>
                  <a:off x="5797893" y="417666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4" name="Freeform: Shape 283">
                  <a:extLst>
                    <a:ext uri="{FF2B5EF4-FFF2-40B4-BE49-F238E27FC236}">
                      <a16:creationId xmlns:a16="http://schemas.microsoft.com/office/drawing/2014/main" id="{5CCD9C20-3B77-4AC7-B107-2F7DE77C4D6A}"/>
                    </a:ext>
                  </a:extLst>
                </p:cNvPr>
                <p:cNvSpPr/>
                <p:nvPr/>
              </p:nvSpPr>
              <p:spPr>
                <a:xfrm>
                  <a:off x="5832720" y="424088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5" name="Freeform: Shape 284">
                  <a:extLst>
                    <a:ext uri="{FF2B5EF4-FFF2-40B4-BE49-F238E27FC236}">
                      <a16:creationId xmlns:a16="http://schemas.microsoft.com/office/drawing/2014/main" id="{B4C25109-C654-4016-9C09-0A24A3600561}"/>
                    </a:ext>
                  </a:extLst>
                </p:cNvPr>
                <p:cNvSpPr/>
                <p:nvPr/>
              </p:nvSpPr>
              <p:spPr>
                <a:xfrm>
                  <a:off x="5744051" y="426652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4" name="Graphic 495">
                <a:extLst>
                  <a:ext uri="{FF2B5EF4-FFF2-40B4-BE49-F238E27FC236}">
                    <a16:creationId xmlns:a16="http://schemas.microsoft.com/office/drawing/2014/main" id="{4615E3B9-E624-422D-B654-D910FE300FC4}"/>
                  </a:ext>
                </a:extLst>
              </p:cNvPr>
              <p:cNvGrpSpPr/>
              <p:nvPr/>
            </p:nvGrpSpPr>
            <p:grpSpPr>
              <a:xfrm>
                <a:off x="6057614" y="4201000"/>
                <a:ext cx="128054" cy="109096"/>
                <a:chOff x="6057614" y="4201000"/>
                <a:chExt cx="128054" cy="109096"/>
              </a:xfrm>
            </p:grpSpPr>
            <p:sp>
              <p:nvSpPr>
                <p:cNvPr id="270" name="Freeform: Shape 269">
                  <a:extLst>
                    <a:ext uri="{FF2B5EF4-FFF2-40B4-BE49-F238E27FC236}">
                      <a16:creationId xmlns:a16="http://schemas.microsoft.com/office/drawing/2014/main" id="{B4FDA999-16EF-421C-BAC7-C8563AC1162B}"/>
                    </a:ext>
                  </a:extLst>
                </p:cNvPr>
                <p:cNvSpPr/>
                <p:nvPr/>
              </p:nvSpPr>
              <p:spPr>
                <a:xfrm>
                  <a:off x="6057614" y="420100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1" name="Freeform: Shape 270">
                  <a:extLst>
                    <a:ext uri="{FF2B5EF4-FFF2-40B4-BE49-F238E27FC236}">
                      <a16:creationId xmlns:a16="http://schemas.microsoft.com/office/drawing/2014/main" id="{4C91E159-DCF3-464A-A1E6-A193465A1F29}"/>
                    </a:ext>
                  </a:extLst>
                </p:cNvPr>
                <p:cNvSpPr/>
                <p:nvPr/>
              </p:nvSpPr>
              <p:spPr>
                <a:xfrm>
                  <a:off x="6119812" y="424905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1" y="-622"/>
                        <a:pt x="15431" y="140"/>
                      </a:cubicBezTo>
                      <a:cubicBezTo>
                        <a:pt x="9906" y="2521"/>
                        <a:pt x="5049" y="5569"/>
                        <a:pt x="477" y="9474"/>
                      </a:cubicBezTo>
                      <a:cubicBezTo>
                        <a:pt x="-952" y="10712"/>
                        <a:pt x="1143" y="12808"/>
                        <a:pt x="2667" y="11570"/>
                      </a:cubicBezTo>
                      <a:lnTo>
                        <a:pt x="2667" y="1157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2" name="Freeform: Shape 271">
                  <a:extLst>
                    <a:ext uri="{FF2B5EF4-FFF2-40B4-BE49-F238E27FC236}">
                      <a16:creationId xmlns:a16="http://schemas.microsoft.com/office/drawing/2014/main" id="{7F4201E3-BCE0-4659-B0BB-5DD2CDDB216B}"/>
                    </a:ext>
                  </a:extLst>
                </p:cNvPr>
                <p:cNvSpPr/>
                <p:nvPr/>
              </p:nvSpPr>
              <p:spPr>
                <a:xfrm>
                  <a:off x="6113822" y="423605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3" name="Freeform: Shape 272">
                  <a:extLst>
                    <a:ext uri="{FF2B5EF4-FFF2-40B4-BE49-F238E27FC236}">
                      <a16:creationId xmlns:a16="http://schemas.microsoft.com/office/drawing/2014/main" id="{EC1BA21D-0347-4259-94EF-8B9EE018860C}"/>
                    </a:ext>
                  </a:extLst>
                </p:cNvPr>
                <p:cNvSpPr/>
                <p:nvPr/>
              </p:nvSpPr>
              <p:spPr>
                <a:xfrm>
                  <a:off x="6134425" y="425810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2"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4" name="Freeform: Shape 273">
                  <a:extLst>
                    <a:ext uri="{FF2B5EF4-FFF2-40B4-BE49-F238E27FC236}">
                      <a16:creationId xmlns:a16="http://schemas.microsoft.com/office/drawing/2014/main" id="{6582D2A6-15B6-43FC-84A0-8BD6E966CC3B}"/>
                    </a:ext>
                  </a:extLst>
                </p:cNvPr>
                <p:cNvSpPr/>
                <p:nvPr/>
              </p:nvSpPr>
              <p:spPr>
                <a:xfrm>
                  <a:off x="6149637" y="4266991"/>
                  <a:ext cx="15980" cy="11920"/>
                </a:xfrm>
                <a:custGeom>
                  <a:avLst/>
                  <a:gdLst>
                    <a:gd name="connsiteX0" fmla="*/ 2655 w 15980"/>
                    <a:gd name="connsiteY0" fmla="*/ 11543 h 11920"/>
                    <a:gd name="connsiteX1" fmla="*/ 15228 w 15980"/>
                    <a:gd name="connsiteY1" fmla="*/ 2780 h 11920"/>
                    <a:gd name="connsiteX2" fmla="*/ 13704 w 15980"/>
                    <a:gd name="connsiteY2" fmla="*/ 208 h 11920"/>
                    <a:gd name="connsiteX3" fmla="*/ 465 w 15980"/>
                    <a:gd name="connsiteY3" fmla="*/ 9447 h 11920"/>
                    <a:gd name="connsiteX4" fmla="*/ 2655 w 15980"/>
                    <a:gd name="connsiteY4" fmla="*/ 11543 h 11920"/>
                    <a:gd name="connsiteX5" fmla="*/ 2655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5" y="11543"/>
                      </a:moveTo>
                      <a:cubicBezTo>
                        <a:pt x="6561" y="8114"/>
                        <a:pt x="10752" y="5256"/>
                        <a:pt x="15228" y="2780"/>
                      </a:cubicBezTo>
                      <a:cubicBezTo>
                        <a:pt x="16943" y="1827"/>
                        <a:pt x="15419" y="-744"/>
                        <a:pt x="13704" y="208"/>
                      </a:cubicBezTo>
                      <a:cubicBezTo>
                        <a:pt x="8942" y="2875"/>
                        <a:pt x="4560" y="5923"/>
                        <a:pt x="465" y="9447"/>
                      </a:cubicBezTo>
                      <a:cubicBezTo>
                        <a:pt x="-964" y="10686"/>
                        <a:pt x="1227" y="12781"/>
                        <a:pt x="2655" y="11543"/>
                      </a:cubicBezTo>
                      <a:lnTo>
                        <a:pt x="2655" y="115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5" name="Freeform: Shape 274">
                  <a:extLst>
                    <a:ext uri="{FF2B5EF4-FFF2-40B4-BE49-F238E27FC236}">
                      <a16:creationId xmlns:a16="http://schemas.microsoft.com/office/drawing/2014/main" id="{AD729EDD-3250-4CD1-891E-D73D7357101E}"/>
                    </a:ext>
                  </a:extLst>
                </p:cNvPr>
                <p:cNvSpPr/>
                <p:nvPr/>
              </p:nvSpPr>
              <p:spPr>
                <a:xfrm>
                  <a:off x="6113871" y="420428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6" name="Freeform: Shape 275">
                  <a:extLst>
                    <a:ext uri="{FF2B5EF4-FFF2-40B4-BE49-F238E27FC236}">
                      <a16:creationId xmlns:a16="http://schemas.microsoft.com/office/drawing/2014/main" id="{457C526C-CA41-4772-870F-13CBA317BABC}"/>
                    </a:ext>
                  </a:extLst>
                </p:cNvPr>
                <p:cNvSpPr/>
                <p:nvPr/>
              </p:nvSpPr>
              <p:spPr>
                <a:xfrm>
                  <a:off x="6059708" y="424741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7" name="Freeform: Shape 276">
                  <a:extLst>
                    <a:ext uri="{FF2B5EF4-FFF2-40B4-BE49-F238E27FC236}">
                      <a16:creationId xmlns:a16="http://schemas.microsoft.com/office/drawing/2014/main" id="{EE324FF6-E930-4154-947C-A329AAA6BC3E}"/>
                    </a:ext>
                  </a:extLst>
                </p:cNvPr>
                <p:cNvSpPr/>
                <p:nvPr/>
              </p:nvSpPr>
              <p:spPr>
                <a:xfrm>
                  <a:off x="6060919" y="427588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5" name="Graphic 495">
                <a:extLst>
                  <a:ext uri="{FF2B5EF4-FFF2-40B4-BE49-F238E27FC236}">
                    <a16:creationId xmlns:a16="http://schemas.microsoft.com/office/drawing/2014/main" id="{806CDADD-3AAE-4EDE-B59E-CC1C7F26F13B}"/>
                  </a:ext>
                </a:extLst>
              </p:cNvPr>
              <p:cNvGrpSpPr/>
              <p:nvPr/>
            </p:nvGrpSpPr>
            <p:grpSpPr>
              <a:xfrm>
                <a:off x="5562690" y="2989123"/>
                <a:ext cx="107351" cy="124884"/>
                <a:chOff x="5562690" y="2989123"/>
                <a:chExt cx="107351" cy="124884"/>
              </a:xfrm>
            </p:grpSpPr>
            <p:sp>
              <p:nvSpPr>
                <p:cNvPr id="268" name="Freeform: Shape 267">
                  <a:extLst>
                    <a:ext uri="{FF2B5EF4-FFF2-40B4-BE49-F238E27FC236}">
                      <a16:creationId xmlns:a16="http://schemas.microsoft.com/office/drawing/2014/main" id="{A31904CF-46E8-49FE-A45A-4CE4EBA7D4BD}"/>
                    </a:ext>
                  </a:extLst>
                </p:cNvPr>
                <p:cNvSpPr/>
                <p:nvPr/>
              </p:nvSpPr>
              <p:spPr>
                <a:xfrm>
                  <a:off x="5562690" y="298912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9" name="Freeform: Shape 268">
                  <a:extLst>
                    <a:ext uri="{FF2B5EF4-FFF2-40B4-BE49-F238E27FC236}">
                      <a16:creationId xmlns:a16="http://schemas.microsoft.com/office/drawing/2014/main" id="{8BBE937B-0917-4C6D-83B6-A15AF4671CD0}"/>
                    </a:ext>
                  </a:extLst>
                </p:cNvPr>
                <p:cNvSpPr/>
                <p:nvPr/>
              </p:nvSpPr>
              <p:spPr>
                <a:xfrm>
                  <a:off x="5611247" y="307508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26" name="Freeform: Shape 225">
                <a:extLst>
                  <a:ext uri="{FF2B5EF4-FFF2-40B4-BE49-F238E27FC236}">
                    <a16:creationId xmlns:a16="http://schemas.microsoft.com/office/drawing/2014/main" id="{3AF6FD68-5114-4C61-AA16-3225DD9F77AA}"/>
                  </a:ext>
                </a:extLst>
              </p:cNvPr>
              <p:cNvSpPr/>
              <p:nvPr/>
            </p:nvSpPr>
            <p:spPr>
              <a:xfrm>
                <a:off x="5783960" y="367350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226">
                <a:extLst>
                  <a:ext uri="{FF2B5EF4-FFF2-40B4-BE49-F238E27FC236}">
                    <a16:creationId xmlns:a16="http://schemas.microsoft.com/office/drawing/2014/main" id="{C886A059-69A1-49AB-AE83-CA7FE82E2D8B}"/>
                  </a:ext>
                </a:extLst>
              </p:cNvPr>
              <p:cNvSpPr/>
              <p:nvPr/>
            </p:nvSpPr>
            <p:spPr>
              <a:xfrm>
                <a:off x="6027038" y="368865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227">
                <a:extLst>
                  <a:ext uri="{FF2B5EF4-FFF2-40B4-BE49-F238E27FC236}">
                    <a16:creationId xmlns:a16="http://schemas.microsoft.com/office/drawing/2014/main" id="{19B768C3-E58B-4D51-ACE0-EF710F9180D1}"/>
                  </a:ext>
                </a:extLst>
              </p:cNvPr>
              <p:cNvSpPr/>
              <p:nvPr/>
            </p:nvSpPr>
            <p:spPr>
              <a:xfrm>
                <a:off x="5599650" y="308629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9" name="Freeform: Shape 228">
                <a:extLst>
                  <a:ext uri="{FF2B5EF4-FFF2-40B4-BE49-F238E27FC236}">
                    <a16:creationId xmlns:a16="http://schemas.microsoft.com/office/drawing/2014/main" id="{7A6C8D59-7E19-4301-924E-DAB2E2015885}"/>
                  </a:ext>
                </a:extLst>
              </p:cNvPr>
              <p:cNvSpPr/>
              <p:nvPr/>
            </p:nvSpPr>
            <p:spPr>
              <a:xfrm>
                <a:off x="6129418" y="315614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229">
                <a:extLst>
                  <a:ext uri="{FF2B5EF4-FFF2-40B4-BE49-F238E27FC236}">
                    <a16:creationId xmlns:a16="http://schemas.microsoft.com/office/drawing/2014/main" id="{B040634A-69DB-4D03-9D3B-8EB6708491CD}"/>
                  </a:ext>
                </a:extLst>
              </p:cNvPr>
              <p:cNvSpPr/>
              <p:nvPr/>
            </p:nvSpPr>
            <p:spPr>
              <a:xfrm>
                <a:off x="5890492" y="316877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230">
                <a:extLst>
                  <a:ext uri="{FF2B5EF4-FFF2-40B4-BE49-F238E27FC236}">
                    <a16:creationId xmlns:a16="http://schemas.microsoft.com/office/drawing/2014/main" id="{0646E388-B7ED-4406-B31C-256E888DFC27}"/>
                  </a:ext>
                </a:extLst>
              </p:cNvPr>
              <p:cNvSpPr/>
              <p:nvPr/>
            </p:nvSpPr>
            <p:spPr>
              <a:xfrm>
                <a:off x="5899466" y="352527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231">
                <a:extLst>
                  <a:ext uri="{FF2B5EF4-FFF2-40B4-BE49-F238E27FC236}">
                    <a16:creationId xmlns:a16="http://schemas.microsoft.com/office/drawing/2014/main" id="{B6A4B79D-0405-431B-9733-E31AF7A97E8F}"/>
                  </a:ext>
                </a:extLst>
              </p:cNvPr>
              <p:cNvSpPr/>
              <p:nvPr/>
            </p:nvSpPr>
            <p:spPr>
              <a:xfrm>
                <a:off x="6180092" y="350777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7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2" y="82104"/>
                      <a:pt x="-939" y="48576"/>
                      <a:pt x="9347" y="3237"/>
                    </a:cubicBezTo>
                    <a:cubicBezTo>
                      <a:pt x="10110" y="-2"/>
                      <a:pt x="5252" y="-1430"/>
                      <a:pt x="4299" y="1903"/>
                    </a:cubicBezTo>
                    <a:lnTo>
                      <a:pt x="4299" y="190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232">
                <a:extLst>
                  <a:ext uri="{FF2B5EF4-FFF2-40B4-BE49-F238E27FC236}">
                    <a16:creationId xmlns:a16="http://schemas.microsoft.com/office/drawing/2014/main" id="{CA55AC7B-1FFB-4951-8734-E45CB3C06429}"/>
                  </a:ext>
                </a:extLst>
              </p:cNvPr>
              <p:cNvSpPr/>
              <p:nvPr/>
            </p:nvSpPr>
            <p:spPr>
              <a:xfrm>
                <a:off x="5592586" y="308806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233">
                <a:extLst>
                  <a:ext uri="{FF2B5EF4-FFF2-40B4-BE49-F238E27FC236}">
                    <a16:creationId xmlns:a16="http://schemas.microsoft.com/office/drawing/2014/main" id="{F3E533CD-DA67-4286-951E-EE50968673C4}"/>
                  </a:ext>
                </a:extLst>
              </p:cNvPr>
              <p:cNvSpPr/>
              <p:nvPr/>
            </p:nvSpPr>
            <p:spPr>
              <a:xfrm>
                <a:off x="5709722" y="325832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234">
                <a:extLst>
                  <a:ext uri="{FF2B5EF4-FFF2-40B4-BE49-F238E27FC236}">
                    <a16:creationId xmlns:a16="http://schemas.microsoft.com/office/drawing/2014/main" id="{3982EFCF-5B65-4D59-BA26-E325082CF4C1}"/>
                  </a:ext>
                </a:extLst>
              </p:cNvPr>
              <p:cNvSpPr/>
              <p:nvPr/>
            </p:nvSpPr>
            <p:spPr>
              <a:xfrm>
                <a:off x="5734429" y="325867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6" name="Freeform: Shape 235">
                <a:extLst>
                  <a:ext uri="{FF2B5EF4-FFF2-40B4-BE49-F238E27FC236}">
                    <a16:creationId xmlns:a16="http://schemas.microsoft.com/office/drawing/2014/main" id="{F883A439-CCEE-427C-9E86-76D56E18D869}"/>
                  </a:ext>
                </a:extLst>
              </p:cNvPr>
              <p:cNvSpPr/>
              <p:nvPr/>
            </p:nvSpPr>
            <p:spPr>
              <a:xfrm>
                <a:off x="5857523" y="364922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7" name="Freeform: Shape 236">
                <a:extLst>
                  <a:ext uri="{FF2B5EF4-FFF2-40B4-BE49-F238E27FC236}">
                    <a16:creationId xmlns:a16="http://schemas.microsoft.com/office/drawing/2014/main" id="{0945594F-9095-47A9-B427-6DA0ACEB1092}"/>
                  </a:ext>
                </a:extLst>
              </p:cNvPr>
              <p:cNvSpPr/>
              <p:nvPr/>
            </p:nvSpPr>
            <p:spPr>
              <a:xfrm>
                <a:off x="5878082" y="366536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8" name="Freeform: Shape 237">
                <a:extLst>
                  <a:ext uri="{FF2B5EF4-FFF2-40B4-BE49-F238E27FC236}">
                    <a16:creationId xmlns:a16="http://schemas.microsoft.com/office/drawing/2014/main" id="{30780BAE-4519-40D0-A886-9ACD8AE06601}"/>
                  </a:ext>
                </a:extLst>
              </p:cNvPr>
              <p:cNvSpPr/>
              <p:nvPr/>
            </p:nvSpPr>
            <p:spPr>
              <a:xfrm>
                <a:off x="5930205" y="369398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238">
                <a:extLst>
                  <a:ext uri="{FF2B5EF4-FFF2-40B4-BE49-F238E27FC236}">
                    <a16:creationId xmlns:a16="http://schemas.microsoft.com/office/drawing/2014/main" id="{F14793BE-0A52-46A5-930D-6095574EA6D4}"/>
                  </a:ext>
                </a:extLst>
              </p:cNvPr>
              <p:cNvSpPr/>
              <p:nvPr/>
            </p:nvSpPr>
            <p:spPr>
              <a:xfrm>
                <a:off x="5977695" y="371938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239">
                <a:extLst>
                  <a:ext uri="{FF2B5EF4-FFF2-40B4-BE49-F238E27FC236}">
                    <a16:creationId xmlns:a16="http://schemas.microsoft.com/office/drawing/2014/main" id="{57A280EC-3EB0-4EBD-BAB1-0EEEFB97B3A6}"/>
                  </a:ext>
                </a:extLst>
              </p:cNvPr>
              <p:cNvSpPr/>
              <p:nvPr/>
            </p:nvSpPr>
            <p:spPr>
              <a:xfrm>
                <a:off x="6051991" y="372921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1" name="Freeform: Shape 240">
                <a:extLst>
                  <a:ext uri="{FF2B5EF4-FFF2-40B4-BE49-F238E27FC236}">
                    <a16:creationId xmlns:a16="http://schemas.microsoft.com/office/drawing/2014/main" id="{D4CF2CCB-CB4F-42C7-A0D8-498D516ED038}"/>
                  </a:ext>
                </a:extLst>
              </p:cNvPr>
              <p:cNvSpPr/>
              <p:nvPr/>
            </p:nvSpPr>
            <p:spPr>
              <a:xfrm>
                <a:off x="6108652" y="372685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B381A7DF-6607-4A15-9C6A-656CD3570A85}"/>
                  </a:ext>
                </a:extLst>
              </p:cNvPr>
              <p:cNvSpPr/>
              <p:nvPr/>
            </p:nvSpPr>
            <p:spPr>
              <a:xfrm>
                <a:off x="6182564" y="371298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3" name="Freeform: Shape 242">
                <a:extLst>
                  <a:ext uri="{FF2B5EF4-FFF2-40B4-BE49-F238E27FC236}">
                    <a16:creationId xmlns:a16="http://schemas.microsoft.com/office/drawing/2014/main" id="{8EDB993F-7EF4-4C05-A8D5-3CCEFAFEAE3E}"/>
                  </a:ext>
                </a:extLst>
              </p:cNvPr>
              <p:cNvSpPr/>
              <p:nvPr/>
            </p:nvSpPr>
            <p:spPr>
              <a:xfrm>
                <a:off x="6244796" y="3692706"/>
                <a:ext cx="15224" cy="42217"/>
              </a:xfrm>
              <a:custGeom>
                <a:avLst/>
                <a:gdLst>
                  <a:gd name="connsiteX0" fmla="*/ 79 w 15224"/>
                  <a:gd name="connsiteY0" fmla="*/ 3279 h 42217"/>
                  <a:gd name="connsiteX1" fmla="*/ 9414 w 15224"/>
                  <a:gd name="connsiteY1" fmla="*/ 40712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2"/>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4" name="Freeform: Shape 243">
                <a:extLst>
                  <a:ext uri="{FF2B5EF4-FFF2-40B4-BE49-F238E27FC236}">
                    <a16:creationId xmlns:a16="http://schemas.microsoft.com/office/drawing/2014/main" id="{E27F5F0C-69D0-40B0-8954-D094447899E8}"/>
                  </a:ext>
                </a:extLst>
              </p:cNvPr>
              <p:cNvSpPr/>
              <p:nvPr/>
            </p:nvSpPr>
            <p:spPr>
              <a:xfrm>
                <a:off x="5973501" y="3150483"/>
                <a:ext cx="151350" cy="108883"/>
              </a:xfrm>
              <a:custGeom>
                <a:avLst/>
                <a:gdLst>
                  <a:gd name="connsiteX0" fmla="*/ 5722 w 151350"/>
                  <a:gd name="connsiteY0" fmla="*/ 11912 h 108883"/>
                  <a:gd name="connsiteX1" fmla="*/ 70397 w 151350"/>
                  <a:gd name="connsiteY1" fmla="*/ 108876 h 108883"/>
                  <a:gd name="connsiteX2" fmla="*/ 146026 w 151350"/>
                  <a:gd name="connsiteY2" fmla="*/ 1815 h 108883"/>
                  <a:gd name="connsiteX3" fmla="*/ 140882 w 151350"/>
                  <a:gd name="connsiteY3" fmla="*/ 2482 h 108883"/>
                  <a:gd name="connsiteX4" fmla="*/ 78208 w 151350"/>
                  <a:gd name="connsiteY4" fmla="*/ 101447 h 108883"/>
                  <a:gd name="connsiteX5" fmla="*/ 9723 w 151350"/>
                  <a:gd name="connsiteY5" fmla="*/ 13531 h 108883"/>
                  <a:gd name="connsiteX6" fmla="*/ 5722 w 151350"/>
                  <a:gd name="connsiteY6" fmla="*/ 11912 h 108883"/>
                  <a:gd name="connsiteX7" fmla="*/ 5722 w 151350"/>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50" h="108883">
                    <a:moveTo>
                      <a:pt x="5722" y="11912"/>
                    </a:moveTo>
                    <a:cubicBezTo>
                      <a:pt x="-14375" y="57822"/>
                      <a:pt x="21153" y="108209"/>
                      <a:pt x="70397" y="108876"/>
                    </a:cubicBezTo>
                    <a:cubicBezTo>
                      <a:pt x="123737" y="109638"/>
                      <a:pt x="166790"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ADB3E7D7-0E0F-45E5-8E33-3317BBA42631}"/>
                  </a:ext>
                </a:extLst>
              </p:cNvPr>
              <p:cNvSpPr/>
              <p:nvPr/>
            </p:nvSpPr>
            <p:spPr>
              <a:xfrm>
                <a:off x="6055495" y="321881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6" name="Freeform: Shape 245">
                <a:extLst>
                  <a:ext uri="{FF2B5EF4-FFF2-40B4-BE49-F238E27FC236}">
                    <a16:creationId xmlns:a16="http://schemas.microsoft.com/office/drawing/2014/main" id="{7A8B619C-43F0-48D2-BC5E-ED50A07D88E5}"/>
                  </a:ext>
                </a:extLst>
              </p:cNvPr>
              <p:cNvSpPr/>
              <p:nvPr/>
            </p:nvSpPr>
            <p:spPr>
              <a:xfrm>
                <a:off x="6082703" y="319922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7"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7" name="Freeform: Shape 246">
                <a:extLst>
                  <a:ext uri="{FF2B5EF4-FFF2-40B4-BE49-F238E27FC236}">
                    <a16:creationId xmlns:a16="http://schemas.microsoft.com/office/drawing/2014/main" id="{FCF085CA-F9C9-43C1-B02A-78465EFD59C0}"/>
                  </a:ext>
                </a:extLst>
              </p:cNvPr>
              <p:cNvSpPr/>
              <p:nvPr/>
            </p:nvSpPr>
            <p:spPr>
              <a:xfrm>
                <a:off x="6086505" y="316892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8" name="Freeform: Shape 247">
                <a:extLst>
                  <a:ext uri="{FF2B5EF4-FFF2-40B4-BE49-F238E27FC236}">
                    <a16:creationId xmlns:a16="http://schemas.microsoft.com/office/drawing/2014/main" id="{A06161DF-A9A4-4A17-95FB-74F925D1A018}"/>
                  </a:ext>
                </a:extLst>
              </p:cNvPr>
              <p:cNvSpPr/>
              <p:nvPr/>
            </p:nvSpPr>
            <p:spPr>
              <a:xfrm>
                <a:off x="6010616" y="321433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248">
                <a:extLst>
                  <a:ext uri="{FF2B5EF4-FFF2-40B4-BE49-F238E27FC236}">
                    <a16:creationId xmlns:a16="http://schemas.microsoft.com/office/drawing/2014/main" id="{EFBAE10F-BE9C-46A6-8249-01DDCD484F43}"/>
                  </a:ext>
                </a:extLst>
              </p:cNvPr>
              <p:cNvSpPr/>
              <p:nvPr/>
            </p:nvSpPr>
            <p:spPr>
              <a:xfrm>
                <a:off x="5977669" y="319036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495">
                <a:extLst>
                  <a:ext uri="{FF2B5EF4-FFF2-40B4-BE49-F238E27FC236}">
                    <a16:creationId xmlns:a16="http://schemas.microsoft.com/office/drawing/2014/main" id="{87A83122-BF94-44EF-9F5E-882E65FC59CE}"/>
                  </a:ext>
                </a:extLst>
              </p:cNvPr>
              <p:cNvGrpSpPr/>
              <p:nvPr/>
            </p:nvGrpSpPr>
            <p:grpSpPr>
              <a:xfrm>
                <a:off x="5775005" y="2528940"/>
                <a:ext cx="583137" cy="692700"/>
                <a:chOff x="5775005" y="2528940"/>
                <a:chExt cx="583137" cy="692700"/>
              </a:xfrm>
            </p:grpSpPr>
            <p:sp>
              <p:nvSpPr>
                <p:cNvPr id="251" name="Freeform: Shape 250">
                  <a:extLst>
                    <a:ext uri="{FF2B5EF4-FFF2-40B4-BE49-F238E27FC236}">
                      <a16:creationId xmlns:a16="http://schemas.microsoft.com/office/drawing/2014/main" id="{EBAF7BCE-E50C-4F28-80EB-E6D61065B1D8}"/>
                    </a:ext>
                  </a:extLst>
                </p:cNvPr>
                <p:cNvSpPr/>
                <p:nvPr/>
              </p:nvSpPr>
              <p:spPr>
                <a:xfrm>
                  <a:off x="5775005" y="252894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251">
                  <a:extLst>
                    <a:ext uri="{FF2B5EF4-FFF2-40B4-BE49-F238E27FC236}">
                      <a16:creationId xmlns:a16="http://schemas.microsoft.com/office/drawing/2014/main" id="{085F8985-2ACB-4357-99B7-2646871423C5}"/>
                    </a:ext>
                  </a:extLst>
                </p:cNvPr>
                <p:cNvSpPr/>
                <p:nvPr/>
              </p:nvSpPr>
              <p:spPr>
                <a:xfrm>
                  <a:off x="5786771" y="2586411"/>
                  <a:ext cx="489663" cy="635228"/>
                </a:xfrm>
                <a:custGeom>
                  <a:avLst/>
                  <a:gdLst>
                    <a:gd name="connsiteX0" fmla="*/ 317706 w 489663"/>
                    <a:gd name="connsiteY0" fmla="*/ 2959 h 635228"/>
                    <a:gd name="connsiteX1" fmla="*/ 3000 w 489663"/>
                    <a:gd name="connsiteY1" fmla="*/ 189364 h 635228"/>
                    <a:gd name="connsiteX2" fmla="*/ 17002 w 489663"/>
                    <a:gd name="connsiteY2" fmla="*/ 337954 h 635228"/>
                    <a:gd name="connsiteX3" fmla="*/ 215217 w 489663"/>
                    <a:gd name="connsiteY3" fmla="*/ 523501 h 635228"/>
                    <a:gd name="connsiteX4" fmla="*/ 213598 w 489663"/>
                    <a:gd name="connsiteY4" fmla="*/ 590176 h 635228"/>
                    <a:gd name="connsiteX5" fmla="*/ 258651 w 489663"/>
                    <a:gd name="connsiteY5" fmla="*/ 635229 h 635228"/>
                    <a:gd name="connsiteX6" fmla="*/ 258651 w 489663"/>
                    <a:gd name="connsiteY6" fmla="*/ 635229 h 635228"/>
                    <a:gd name="connsiteX7" fmla="*/ 303133 w 489663"/>
                    <a:gd name="connsiteY7" fmla="*/ 583318 h 635228"/>
                    <a:gd name="connsiteX8" fmla="*/ 301037 w 489663"/>
                    <a:gd name="connsiteY8" fmla="*/ 526453 h 635228"/>
                    <a:gd name="connsiteX9" fmla="*/ 489442 w 489663"/>
                    <a:gd name="connsiteY9" fmla="*/ 236893 h 635228"/>
                    <a:gd name="connsiteX10" fmla="*/ 317706 w 489663"/>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63" h="635228">
                      <a:moveTo>
                        <a:pt x="317706" y="2959"/>
                      </a:moveTo>
                      <a:cubicBezTo>
                        <a:pt x="185213" y="-11233"/>
                        <a:pt x="28051" y="21628"/>
                        <a:pt x="3000" y="189364"/>
                      </a:cubicBezTo>
                      <a:cubicBezTo>
                        <a:pt x="-5001" y="242799"/>
                        <a:pt x="4143" y="278137"/>
                        <a:pt x="17002" y="337954"/>
                      </a:cubicBezTo>
                      <a:cubicBezTo>
                        <a:pt x="53292" y="505784"/>
                        <a:pt x="215217" y="523501"/>
                        <a:pt x="215217" y="523501"/>
                      </a:cubicBezTo>
                      <a:lnTo>
                        <a:pt x="213598" y="590176"/>
                      </a:lnTo>
                      <a:cubicBezTo>
                        <a:pt x="213598" y="615036"/>
                        <a:pt x="233791" y="635229"/>
                        <a:pt x="258651" y="635229"/>
                      </a:cubicBezTo>
                      <a:lnTo>
                        <a:pt x="258651" y="635229"/>
                      </a:lnTo>
                      <a:cubicBezTo>
                        <a:pt x="286273" y="635229"/>
                        <a:pt x="307324" y="610559"/>
                        <a:pt x="303133" y="583318"/>
                      </a:cubicBezTo>
                      <a:lnTo>
                        <a:pt x="301037" y="526453"/>
                      </a:lnTo>
                      <a:cubicBezTo>
                        <a:pt x="301037" y="526453"/>
                        <a:pt x="497157" y="491497"/>
                        <a:pt x="489442" y="236893"/>
                      </a:cubicBezTo>
                      <a:cubicBezTo>
                        <a:pt x="483536" y="45060"/>
                        <a:pt x="451532" y="17342"/>
                        <a:pt x="317706" y="2959"/>
                      </a:cubicBez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252">
                  <a:extLst>
                    <a:ext uri="{FF2B5EF4-FFF2-40B4-BE49-F238E27FC236}">
                      <a16:creationId xmlns:a16="http://schemas.microsoft.com/office/drawing/2014/main" id="{B41DE130-F7C9-4119-A721-5EC4D68A10B2}"/>
                    </a:ext>
                  </a:extLst>
                </p:cNvPr>
                <p:cNvSpPr/>
                <p:nvPr/>
              </p:nvSpPr>
              <p:spPr>
                <a:xfrm>
                  <a:off x="6073380" y="276095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253">
                  <a:extLst>
                    <a:ext uri="{FF2B5EF4-FFF2-40B4-BE49-F238E27FC236}">
                      <a16:creationId xmlns:a16="http://schemas.microsoft.com/office/drawing/2014/main" id="{BDB1EB29-7EC2-4759-9D2A-363EBAECF191}"/>
                    </a:ext>
                  </a:extLst>
                </p:cNvPr>
                <p:cNvSpPr/>
                <p:nvPr/>
              </p:nvSpPr>
              <p:spPr>
                <a:xfrm>
                  <a:off x="5826274" y="276207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5" name="Freeform: Shape 254">
                  <a:extLst>
                    <a:ext uri="{FF2B5EF4-FFF2-40B4-BE49-F238E27FC236}">
                      <a16:creationId xmlns:a16="http://schemas.microsoft.com/office/drawing/2014/main" id="{0DCB30F7-6A0E-477C-ADA2-EE84198FF0B4}"/>
                    </a:ext>
                  </a:extLst>
                </p:cNvPr>
                <p:cNvSpPr/>
                <p:nvPr/>
              </p:nvSpPr>
              <p:spPr>
                <a:xfrm>
                  <a:off x="5942439" y="277884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6" name="Freeform: Shape 255">
                  <a:extLst>
                    <a:ext uri="{FF2B5EF4-FFF2-40B4-BE49-F238E27FC236}">
                      <a16:creationId xmlns:a16="http://schemas.microsoft.com/office/drawing/2014/main" id="{46A72096-B8A0-4A58-8379-BA75C8DB56FD}"/>
                    </a:ext>
                  </a:extLst>
                </p:cNvPr>
                <p:cNvSpPr/>
                <p:nvPr/>
              </p:nvSpPr>
              <p:spPr>
                <a:xfrm>
                  <a:off x="6077041" y="289991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EA68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7" name="Graphic 495">
                  <a:extLst>
                    <a:ext uri="{FF2B5EF4-FFF2-40B4-BE49-F238E27FC236}">
                      <a16:creationId xmlns:a16="http://schemas.microsoft.com/office/drawing/2014/main" id="{B52EBA65-2D96-42DF-91B2-57A90C038B22}"/>
                    </a:ext>
                  </a:extLst>
                </p:cNvPr>
                <p:cNvGrpSpPr/>
                <p:nvPr/>
              </p:nvGrpSpPr>
              <p:grpSpPr>
                <a:xfrm>
                  <a:off x="6255162" y="2808273"/>
                  <a:ext cx="102979" cy="134860"/>
                  <a:chOff x="6255162" y="2808273"/>
                  <a:chExt cx="102979" cy="134860"/>
                </a:xfrm>
              </p:grpSpPr>
              <p:grpSp>
                <p:nvGrpSpPr>
                  <p:cNvPr id="264" name="Graphic 495">
                    <a:extLst>
                      <a:ext uri="{FF2B5EF4-FFF2-40B4-BE49-F238E27FC236}">
                        <a16:creationId xmlns:a16="http://schemas.microsoft.com/office/drawing/2014/main" id="{56D97DBB-AC1E-4AD4-8E61-466A82A91A4C}"/>
                      </a:ext>
                    </a:extLst>
                  </p:cNvPr>
                  <p:cNvGrpSpPr/>
                  <p:nvPr/>
                </p:nvGrpSpPr>
                <p:grpSpPr>
                  <a:xfrm>
                    <a:off x="6255162" y="2808273"/>
                    <a:ext cx="102979" cy="134860"/>
                    <a:chOff x="6255162" y="2808273"/>
                    <a:chExt cx="102979" cy="134860"/>
                  </a:xfrm>
                </p:grpSpPr>
                <p:sp>
                  <p:nvSpPr>
                    <p:cNvPr id="266" name="Freeform: Shape 265">
                      <a:extLst>
                        <a:ext uri="{FF2B5EF4-FFF2-40B4-BE49-F238E27FC236}">
                          <a16:creationId xmlns:a16="http://schemas.microsoft.com/office/drawing/2014/main" id="{45A6BF1D-F6C3-4892-9899-5269464C5B87}"/>
                        </a:ext>
                      </a:extLst>
                    </p:cNvPr>
                    <p:cNvSpPr/>
                    <p:nvPr/>
                  </p:nvSpPr>
                  <p:spPr>
                    <a:xfrm>
                      <a:off x="6255162" y="280827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7" name="Freeform: Shape 266">
                      <a:extLst>
                        <a:ext uri="{FF2B5EF4-FFF2-40B4-BE49-F238E27FC236}">
                          <a16:creationId xmlns:a16="http://schemas.microsoft.com/office/drawing/2014/main" id="{BE25FE1E-1B83-45DF-88B9-BEC5C958ADE6}"/>
                        </a:ext>
                      </a:extLst>
                    </p:cNvPr>
                    <p:cNvSpPr/>
                    <p:nvPr/>
                  </p:nvSpPr>
                  <p:spPr>
                    <a:xfrm>
                      <a:off x="6265518" y="2831345"/>
                      <a:ext cx="57114" cy="90068"/>
                    </a:xfrm>
                    <a:custGeom>
                      <a:avLst/>
                      <a:gdLst>
                        <a:gd name="connsiteX0" fmla="*/ 53080 w 57114"/>
                        <a:gd name="connsiteY0" fmla="*/ 246 h 90068"/>
                        <a:gd name="connsiteX1" fmla="*/ 312 w 57114"/>
                        <a:gd name="connsiteY1" fmla="*/ 31869 h 90068"/>
                        <a:gd name="connsiteX2" fmla="*/ 5932 w 57114"/>
                        <a:gd name="connsiteY2" fmla="*/ 37489 h 90068"/>
                        <a:gd name="connsiteX3" fmla="*/ 46413 w 57114"/>
                        <a:gd name="connsiteY3" fmla="*/ 47205 h 90068"/>
                        <a:gd name="connsiteX4" fmla="*/ 23839 w 57114"/>
                        <a:gd name="connsiteY4" fmla="*/ 82257 h 90068"/>
                        <a:gd name="connsiteX5" fmla="*/ 24886 w 57114"/>
                        <a:gd name="connsiteY5" fmla="*/ 90067 h 90068"/>
                        <a:gd name="connsiteX6" fmla="*/ 54795 w 57114"/>
                        <a:gd name="connsiteY6" fmla="*/ 44347 h 90068"/>
                        <a:gd name="connsiteX7" fmla="*/ 1836 w 57114"/>
                        <a:gd name="connsiteY7" fmla="*/ 30536 h 90068"/>
                        <a:gd name="connsiteX8" fmla="*/ 7456 w 57114"/>
                        <a:gd name="connsiteY8" fmla="*/ 36156 h 90068"/>
                        <a:gd name="connsiteX9" fmla="*/ 53176 w 57114"/>
                        <a:gd name="connsiteY9" fmla="*/ 6533 h 90068"/>
                        <a:gd name="connsiteX10" fmla="*/ 53080 w 57114"/>
                        <a:gd name="connsiteY10" fmla="*/ 246 h 90068"/>
                        <a:gd name="connsiteX11" fmla="*/ 53080 w 57114"/>
                        <a:gd name="connsiteY11" fmla="*/ 246 h 9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68">
                          <a:moveTo>
                            <a:pt x="53080" y="246"/>
                          </a:moveTo>
                          <a:cubicBezTo>
                            <a:pt x="30125" y="-1944"/>
                            <a:pt x="9265" y="10629"/>
                            <a:pt x="312" y="31869"/>
                          </a:cubicBezTo>
                          <a:cubicBezTo>
                            <a:pt x="-1022" y="35108"/>
                            <a:pt x="2122" y="40251"/>
                            <a:pt x="5932" y="37489"/>
                          </a:cubicBezTo>
                          <a:cubicBezTo>
                            <a:pt x="19552" y="27678"/>
                            <a:pt x="40126" y="29202"/>
                            <a:pt x="46413" y="47205"/>
                          </a:cubicBezTo>
                          <a:cubicBezTo>
                            <a:pt x="52699" y="65207"/>
                            <a:pt x="40507" y="78161"/>
                            <a:pt x="23839" y="82257"/>
                          </a:cubicBezTo>
                          <a:cubicBezTo>
                            <a:pt x="19552" y="83304"/>
                            <a:pt x="20410" y="90162"/>
                            <a:pt x="24886" y="90067"/>
                          </a:cubicBezTo>
                          <a:cubicBezTo>
                            <a:pt x="47842" y="89210"/>
                            <a:pt x="63177" y="65874"/>
                            <a:pt x="54795" y="44347"/>
                          </a:cubicBezTo>
                          <a:cubicBezTo>
                            <a:pt x="46318" y="22344"/>
                            <a:pt x="19933" y="17391"/>
                            <a:pt x="1836" y="30536"/>
                          </a:cubicBezTo>
                          <a:cubicBezTo>
                            <a:pt x="3741" y="32441"/>
                            <a:pt x="5551" y="34251"/>
                            <a:pt x="7456" y="36156"/>
                          </a:cubicBezTo>
                          <a:cubicBezTo>
                            <a:pt x="15457" y="17296"/>
                            <a:pt x="32602" y="6152"/>
                            <a:pt x="53176" y="6533"/>
                          </a:cubicBezTo>
                          <a:cubicBezTo>
                            <a:pt x="57176" y="6438"/>
                            <a:pt x="56986" y="627"/>
                            <a:pt x="53080" y="246"/>
                          </a:cubicBezTo>
                          <a:lnTo>
                            <a:pt x="53080" y="246"/>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65" name="Freeform: Shape 264">
                    <a:extLst>
                      <a:ext uri="{FF2B5EF4-FFF2-40B4-BE49-F238E27FC236}">
                        <a16:creationId xmlns:a16="http://schemas.microsoft.com/office/drawing/2014/main" id="{53D8F84E-AF7F-46DF-BC9D-2D32C4280241}"/>
                      </a:ext>
                    </a:extLst>
                  </p:cNvPr>
                  <p:cNvSpPr/>
                  <p:nvPr/>
                </p:nvSpPr>
                <p:spPr>
                  <a:xfrm>
                    <a:off x="6259566" y="283999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58" name="Freeform: Shape 257">
                  <a:extLst>
                    <a:ext uri="{FF2B5EF4-FFF2-40B4-BE49-F238E27FC236}">
                      <a16:creationId xmlns:a16="http://schemas.microsoft.com/office/drawing/2014/main" id="{8FE0ABD8-341B-41CC-B4E5-76A763141335}"/>
                    </a:ext>
                  </a:extLst>
                </p:cNvPr>
                <p:cNvSpPr/>
                <p:nvPr/>
              </p:nvSpPr>
              <p:spPr>
                <a:xfrm>
                  <a:off x="5802065" y="256460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258">
                  <a:extLst>
                    <a:ext uri="{FF2B5EF4-FFF2-40B4-BE49-F238E27FC236}">
                      <a16:creationId xmlns:a16="http://schemas.microsoft.com/office/drawing/2014/main" id="{B63A81E8-6499-46DA-A6A2-0F8390977ABA}"/>
                    </a:ext>
                  </a:extLst>
                </p:cNvPr>
                <p:cNvSpPr/>
                <p:nvPr/>
              </p:nvSpPr>
              <p:spPr>
                <a:xfrm>
                  <a:off x="5947442" y="294832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259">
                  <a:extLst>
                    <a:ext uri="{FF2B5EF4-FFF2-40B4-BE49-F238E27FC236}">
                      <a16:creationId xmlns:a16="http://schemas.microsoft.com/office/drawing/2014/main" id="{21079C0C-E9FA-467D-B1BA-C28466AED2BC}"/>
                    </a:ext>
                  </a:extLst>
                </p:cNvPr>
                <p:cNvSpPr/>
                <p:nvPr/>
              </p:nvSpPr>
              <p:spPr>
                <a:xfrm>
                  <a:off x="6035156" y="294876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Freeform: Shape 260">
                  <a:extLst>
                    <a:ext uri="{FF2B5EF4-FFF2-40B4-BE49-F238E27FC236}">
                      <a16:creationId xmlns:a16="http://schemas.microsoft.com/office/drawing/2014/main" id="{93BC12AA-D4A6-4BCD-8BDD-5780C1AF22EF}"/>
                    </a:ext>
                  </a:extLst>
                </p:cNvPr>
                <p:cNvSpPr/>
                <p:nvPr/>
              </p:nvSpPr>
              <p:spPr>
                <a:xfrm>
                  <a:off x="6000266" y="305457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Freeform: Shape 261">
                  <a:extLst>
                    <a:ext uri="{FF2B5EF4-FFF2-40B4-BE49-F238E27FC236}">
                      <a16:creationId xmlns:a16="http://schemas.microsoft.com/office/drawing/2014/main" id="{6327503A-4D70-4754-9995-BDCA9C5417FF}"/>
                    </a:ext>
                  </a:extLst>
                </p:cNvPr>
                <p:cNvSpPr/>
                <p:nvPr/>
              </p:nvSpPr>
              <p:spPr>
                <a:xfrm>
                  <a:off x="5868352" y="283282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262">
                  <a:extLst>
                    <a:ext uri="{FF2B5EF4-FFF2-40B4-BE49-F238E27FC236}">
                      <a16:creationId xmlns:a16="http://schemas.microsoft.com/office/drawing/2014/main" id="{1498572A-E6F0-4A2D-AF73-062A538A78F5}"/>
                    </a:ext>
                  </a:extLst>
                </p:cNvPr>
                <p:cNvSpPr/>
                <p:nvPr/>
              </p:nvSpPr>
              <p:spPr>
                <a:xfrm>
                  <a:off x="6097263" y="283282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347" name="TextBox 346">
            <a:extLst>
              <a:ext uri="{FF2B5EF4-FFF2-40B4-BE49-F238E27FC236}">
                <a16:creationId xmlns:a16="http://schemas.microsoft.com/office/drawing/2014/main" id="{E00CA0E9-73CC-46DB-B4E7-83A14E281997}"/>
              </a:ext>
            </a:extLst>
          </p:cNvPr>
          <p:cNvSpPr txBox="1"/>
          <p:nvPr/>
        </p:nvSpPr>
        <p:spPr>
          <a:xfrm>
            <a:off x="301241" y="172882"/>
            <a:ext cx="7514723"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TẠM BIỆT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VÀ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HẸN GẶP LẠI</a:t>
            </a:r>
            <a:endParaRPr kumimoji="0" lang="th-TH" sz="20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64" name="Graphic 812">
            <a:extLst>
              <a:ext uri="{FF2B5EF4-FFF2-40B4-BE49-F238E27FC236}">
                <a16:creationId xmlns:a16="http://schemas.microsoft.com/office/drawing/2014/main" id="{A13E28AC-9FE5-4E0A-981C-0D4C1ECEEA15}"/>
              </a:ext>
            </a:extLst>
          </p:cNvPr>
          <p:cNvGrpSpPr/>
          <p:nvPr/>
        </p:nvGrpSpPr>
        <p:grpSpPr>
          <a:xfrm rot="3394036" flipH="1">
            <a:off x="-1156879" y="3852061"/>
            <a:ext cx="2191205" cy="2166552"/>
            <a:chOff x="5548385" y="2824136"/>
            <a:chExt cx="1098220" cy="1206352"/>
          </a:xfrm>
        </p:grpSpPr>
        <p:grpSp>
          <p:nvGrpSpPr>
            <p:cNvPr id="365" name="Graphic 812">
              <a:extLst>
                <a:ext uri="{FF2B5EF4-FFF2-40B4-BE49-F238E27FC236}">
                  <a16:creationId xmlns:a16="http://schemas.microsoft.com/office/drawing/2014/main" id="{10729D0A-A646-4C6A-83BA-A314AA6C1F59}"/>
                </a:ext>
              </a:extLst>
            </p:cNvPr>
            <p:cNvGrpSpPr/>
            <p:nvPr/>
          </p:nvGrpSpPr>
          <p:grpSpPr>
            <a:xfrm>
              <a:off x="5560421" y="2824136"/>
              <a:ext cx="1086184" cy="1206352"/>
              <a:chOff x="5560423" y="2824136"/>
              <a:chExt cx="1086184" cy="1206352"/>
            </a:xfrm>
          </p:grpSpPr>
          <p:sp>
            <p:nvSpPr>
              <p:cNvPr id="382" name="Freeform: Shape 381">
                <a:extLst>
                  <a:ext uri="{FF2B5EF4-FFF2-40B4-BE49-F238E27FC236}">
                    <a16:creationId xmlns:a16="http://schemas.microsoft.com/office/drawing/2014/main" id="{AC0308E3-5170-4269-8099-F2B2565CB111}"/>
                  </a:ext>
                </a:extLst>
              </p:cNvPr>
              <p:cNvSpPr/>
              <p:nvPr/>
            </p:nvSpPr>
            <p:spPr>
              <a:xfrm>
                <a:off x="5560477" y="2824135"/>
                <a:ext cx="1086093" cy="1206301"/>
              </a:xfrm>
              <a:custGeom>
                <a:avLst/>
                <a:gdLst>
                  <a:gd name="connsiteX0" fmla="*/ 646393 w 1086093"/>
                  <a:gd name="connsiteY0" fmla="*/ 1203320 h 1206301"/>
                  <a:gd name="connsiteX1" fmla="*/ 18410 w 1086093"/>
                  <a:gd name="connsiteY1" fmla="*/ 912426 h 1206301"/>
                  <a:gd name="connsiteX2" fmla="*/ 2979 w 1086093"/>
                  <a:gd name="connsiteY2" fmla="*/ 870231 h 1206301"/>
                  <a:gd name="connsiteX3" fmla="*/ 397505 w 1086093"/>
                  <a:gd name="connsiteY3" fmla="*/ 18410 h 1206301"/>
                  <a:gd name="connsiteX4" fmla="*/ 439701 w 1086093"/>
                  <a:gd name="connsiteY4" fmla="*/ 2979 h 1206301"/>
                  <a:gd name="connsiteX5" fmla="*/ 1067684 w 1086093"/>
                  <a:gd name="connsiteY5" fmla="*/ 293968 h 1206301"/>
                  <a:gd name="connsiteX6" fmla="*/ 1083114 w 1086093"/>
                  <a:gd name="connsiteY6" fmla="*/ 336164 h 1206301"/>
                  <a:gd name="connsiteX7" fmla="*/ 688494 w 1086093"/>
                  <a:gd name="connsiteY7" fmla="*/ 1187985 h 1206301"/>
                  <a:gd name="connsiteX8" fmla="*/ 646393 w 1086093"/>
                  <a:gd name="connsiteY8" fmla="*/ 1203320 h 120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093" h="1206301">
                    <a:moveTo>
                      <a:pt x="646393" y="1203320"/>
                    </a:moveTo>
                    <a:lnTo>
                      <a:pt x="18410" y="912426"/>
                    </a:lnTo>
                    <a:cubicBezTo>
                      <a:pt x="2503" y="905092"/>
                      <a:pt x="-4450" y="886137"/>
                      <a:pt x="2979" y="870231"/>
                    </a:cubicBezTo>
                    <a:lnTo>
                      <a:pt x="397505" y="18410"/>
                    </a:lnTo>
                    <a:cubicBezTo>
                      <a:pt x="404839" y="2503"/>
                      <a:pt x="423794" y="-4450"/>
                      <a:pt x="439701" y="2979"/>
                    </a:cubicBezTo>
                    <a:lnTo>
                      <a:pt x="1067684" y="293968"/>
                    </a:lnTo>
                    <a:cubicBezTo>
                      <a:pt x="1083591" y="301302"/>
                      <a:pt x="1090544" y="320257"/>
                      <a:pt x="1083114" y="336164"/>
                    </a:cubicBezTo>
                    <a:lnTo>
                      <a:pt x="688494" y="1187985"/>
                    </a:lnTo>
                    <a:cubicBezTo>
                      <a:pt x="681159" y="1203796"/>
                      <a:pt x="662300" y="1210750"/>
                      <a:pt x="646393" y="1203320"/>
                    </a:cubicBezTo>
                    <a:close/>
                  </a:path>
                </a:pathLst>
              </a:custGeom>
              <a:solidFill>
                <a:srgbClr val="FFC2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83" name="Freeform: Shape 382">
                <a:extLst>
                  <a:ext uri="{FF2B5EF4-FFF2-40B4-BE49-F238E27FC236}">
                    <a16:creationId xmlns:a16="http://schemas.microsoft.com/office/drawing/2014/main" id="{290CC1FE-D327-4941-A92D-2D8622EA6E9B}"/>
                  </a:ext>
                </a:extLst>
              </p:cNvPr>
              <p:cNvSpPr/>
              <p:nvPr/>
            </p:nvSpPr>
            <p:spPr>
              <a:xfrm>
                <a:off x="5969268" y="2976513"/>
                <a:ext cx="507588" cy="385384"/>
              </a:xfrm>
              <a:custGeom>
                <a:avLst/>
                <a:gdLst>
                  <a:gd name="connsiteX0" fmla="*/ 405813 w 507588"/>
                  <a:gd name="connsiteY0" fmla="*/ 383810 h 385384"/>
                  <a:gd name="connsiteX1" fmla="*/ 9668 w 507588"/>
                  <a:gd name="connsiteY1" fmla="*/ 200359 h 385384"/>
                  <a:gd name="connsiteX2" fmla="*/ 1572 w 507588"/>
                  <a:gd name="connsiteY2" fmla="*/ 178261 h 385384"/>
                  <a:gd name="connsiteX3" fmla="*/ 79677 w 507588"/>
                  <a:gd name="connsiteY3" fmla="*/ 9668 h 385384"/>
                  <a:gd name="connsiteX4" fmla="*/ 101775 w 507588"/>
                  <a:gd name="connsiteY4" fmla="*/ 1572 h 385384"/>
                  <a:gd name="connsiteX5" fmla="*/ 497920 w 507588"/>
                  <a:gd name="connsiteY5" fmla="*/ 185119 h 385384"/>
                  <a:gd name="connsiteX6" fmla="*/ 506016 w 507588"/>
                  <a:gd name="connsiteY6" fmla="*/ 207217 h 385384"/>
                  <a:gd name="connsiteX7" fmla="*/ 427911 w 507588"/>
                  <a:gd name="connsiteY7" fmla="*/ 375809 h 385384"/>
                  <a:gd name="connsiteX8" fmla="*/ 405813 w 507588"/>
                  <a:gd name="connsiteY8" fmla="*/ 383810 h 38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588" h="385384">
                    <a:moveTo>
                      <a:pt x="405813" y="383810"/>
                    </a:moveTo>
                    <a:lnTo>
                      <a:pt x="9668" y="200359"/>
                    </a:lnTo>
                    <a:cubicBezTo>
                      <a:pt x="1286" y="196454"/>
                      <a:pt x="-2333" y="186643"/>
                      <a:pt x="1572" y="178261"/>
                    </a:cubicBezTo>
                    <a:lnTo>
                      <a:pt x="79677" y="9668"/>
                    </a:lnTo>
                    <a:cubicBezTo>
                      <a:pt x="83582" y="1286"/>
                      <a:pt x="93393" y="-2333"/>
                      <a:pt x="101775" y="1572"/>
                    </a:cubicBezTo>
                    <a:lnTo>
                      <a:pt x="497920" y="185119"/>
                    </a:lnTo>
                    <a:cubicBezTo>
                      <a:pt x="506302" y="189024"/>
                      <a:pt x="509921" y="198835"/>
                      <a:pt x="506016" y="207217"/>
                    </a:cubicBezTo>
                    <a:lnTo>
                      <a:pt x="427911" y="375809"/>
                    </a:lnTo>
                    <a:cubicBezTo>
                      <a:pt x="424101" y="384096"/>
                      <a:pt x="414195" y="387716"/>
                      <a:pt x="405813" y="383810"/>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4" name="Freeform: Shape 383">
                <a:extLst>
                  <a:ext uri="{FF2B5EF4-FFF2-40B4-BE49-F238E27FC236}">
                    <a16:creationId xmlns:a16="http://schemas.microsoft.com/office/drawing/2014/main" id="{BA86A334-B731-4B90-98E0-8801F9A53B82}"/>
                  </a:ext>
                </a:extLst>
              </p:cNvPr>
              <p:cNvSpPr/>
              <p:nvPr/>
            </p:nvSpPr>
            <p:spPr>
              <a:xfrm>
                <a:off x="5560423" y="2824176"/>
                <a:ext cx="709597" cy="1206312"/>
              </a:xfrm>
              <a:custGeom>
                <a:avLst/>
                <a:gdLst>
                  <a:gd name="connsiteX0" fmla="*/ 132764 w 709597"/>
                  <a:gd name="connsiteY0" fmla="*/ 875047 h 1206312"/>
                  <a:gd name="connsiteX1" fmla="*/ 117334 w 709597"/>
                  <a:gd name="connsiteY1" fmla="*/ 832852 h 1206312"/>
                  <a:gd name="connsiteX2" fmla="*/ 490904 w 709597"/>
                  <a:gd name="connsiteY2" fmla="*/ 26656 h 1206312"/>
                  <a:gd name="connsiteX3" fmla="*/ 439755 w 709597"/>
                  <a:gd name="connsiteY3" fmla="*/ 2938 h 1206312"/>
                  <a:gd name="connsiteX4" fmla="*/ 397559 w 709597"/>
                  <a:gd name="connsiteY4" fmla="*/ 18369 h 1206312"/>
                  <a:gd name="connsiteX5" fmla="*/ 2938 w 709597"/>
                  <a:gd name="connsiteY5" fmla="*/ 870190 h 1206312"/>
                  <a:gd name="connsiteX6" fmla="*/ 18369 w 709597"/>
                  <a:gd name="connsiteY6" fmla="*/ 912385 h 1206312"/>
                  <a:gd name="connsiteX7" fmla="*/ 646352 w 709597"/>
                  <a:gd name="connsiteY7" fmla="*/ 1203374 h 1206312"/>
                  <a:gd name="connsiteX8" fmla="*/ 688548 w 709597"/>
                  <a:gd name="connsiteY8" fmla="*/ 1187944 h 1206312"/>
                  <a:gd name="connsiteX9" fmla="*/ 709598 w 709597"/>
                  <a:gd name="connsiteY9" fmla="*/ 1142414 h 1206312"/>
                  <a:gd name="connsiteX10" fmla="*/ 132764 w 709597"/>
                  <a:gd name="connsiteY10" fmla="*/ 875047 h 12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9597" h="1206312">
                    <a:moveTo>
                      <a:pt x="132764" y="875047"/>
                    </a:moveTo>
                    <a:cubicBezTo>
                      <a:pt x="116857" y="867713"/>
                      <a:pt x="109904" y="848758"/>
                      <a:pt x="117334" y="832852"/>
                    </a:cubicBezTo>
                    <a:lnTo>
                      <a:pt x="490904" y="26656"/>
                    </a:lnTo>
                    <a:lnTo>
                      <a:pt x="439755" y="2938"/>
                    </a:lnTo>
                    <a:cubicBezTo>
                      <a:pt x="423848" y="-4396"/>
                      <a:pt x="404989" y="2462"/>
                      <a:pt x="397559" y="18369"/>
                    </a:cubicBezTo>
                    <a:lnTo>
                      <a:pt x="2938" y="870190"/>
                    </a:lnTo>
                    <a:cubicBezTo>
                      <a:pt x="-4396" y="886096"/>
                      <a:pt x="2462" y="904956"/>
                      <a:pt x="18369" y="912385"/>
                    </a:cubicBezTo>
                    <a:lnTo>
                      <a:pt x="646352" y="1203374"/>
                    </a:lnTo>
                    <a:cubicBezTo>
                      <a:pt x="662259" y="1210708"/>
                      <a:pt x="681118" y="1203850"/>
                      <a:pt x="688548" y="1187944"/>
                    </a:cubicBezTo>
                    <a:lnTo>
                      <a:pt x="709598" y="1142414"/>
                    </a:lnTo>
                    <a:lnTo>
                      <a:pt x="132764" y="875047"/>
                    </a:lnTo>
                    <a:close/>
                  </a:path>
                </a:pathLst>
              </a:custGeom>
              <a:solidFill>
                <a:srgbClr val="FFC245">
                  <a:alpha val="7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5" name="Freeform: Shape 384">
                <a:extLst>
                  <a:ext uri="{FF2B5EF4-FFF2-40B4-BE49-F238E27FC236}">
                    <a16:creationId xmlns:a16="http://schemas.microsoft.com/office/drawing/2014/main" id="{61314C6C-CC26-4A13-939B-27C31DCCE5DA}"/>
                  </a:ext>
                </a:extLst>
              </p:cNvPr>
              <p:cNvSpPr/>
              <p:nvPr/>
            </p:nvSpPr>
            <p:spPr>
              <a:xfrm>
                <a:off x="5966840" y="2824209"/>
                <a:ext cx="679767" cy="1206198"/>
              </a:xfrm>
              <a:custGeom>
                <a:avLst/>
                <a:gdLst>
                  <a:gd name="connsiteX0" fmla="*/ 661321 w 679767"/>
                  <a:gd name="connsiteY0" fmla="*/ 293894 h 1206198"/>
                  <a:gd name="connsiteX1" fmla="*/ 33338 w 679767"/>
                  <a:gd name="connsiteY1" fmla="*/ 2905 h 1206198"/>
                  <a:gd name="connsiteX2" fmla="*/ 0 w 679767"/>
                  <a:gd name="connsiteY2" fmla="*/ 7191 h 1206198"/>
                  <a:gd name="connsiteX3" fmla="*/ 13907 w 679767"/>
                  <a:gd name="connsiteY3" fmla="*/ 10049 h 1206198"/>
                  <a:gd name="connsiteX4" fmla="*/ 641890 w 679767"/>
                  <a:gd name="connsiteY4" fmla="*/ 301038 h 1206198"/>
                  <a:gd name="connsiteX5" fmla="*/ 657320 w 679767"/>
                  <a:gd name="connsiteY5" fmla="*/ 343233 h 1206198"/>
                  <a:gd name="connsiteX6" fmla="*/ 262699 w 679767"/>
                  <a:gd name="connsiteY6" fmla="*/ 1195054 h 1206198"/>
                  <a:gd name="connsiteX7" fmla="*/ 253841 w 679767"/>
                  <a:gd name="connsiteY7" fmla="*/ 1206198 h 1206198"/>
                  <a:gd name="connsiteX8" fmla="*/ 282035 w 679767"/>
                  <a:gd name="connsiteY8" fmla="*/ 1187910 h 1206198"/>
                  <a:gd name="connsiteX9" fmla="*/ 676847 w 679767"/>
                  <a:gd name="connsiteY9" fmla="*/ 335994 h 1206198"/>
                  <a:gd name="connsiteX10" fmla="*/ 661321 w 679767"/>
                  <a:gd name="connsiteY10" fmla="*/ 293894 h 120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9767" h="1206198">
                    <a:moveTo>
                      <a:pt x="661321" y="293894"/>
                    </a:moveTo>
                    <a:lnTo>
                      <a:pt x="33338" y="2905"/>
                    </a:lnTo>
                    <a:cubicBezTo>
                      <a:pt x="21908" y="-2334"/>
                      <a:pt x="9144" y="-238"/>
                      <a:pt x="0" y="7191"/>
                    </a:cubicBezTo>
                    <a:cubicBezTo>
                      <a:pt x="4667" y="7096"/>
                      <a:pt x="9430" y="7953"/>
                      <a:pt x="13907" y="10049"/>
                    </a:cubicBezTo>
                    <a:lnTo>
                      <a:pt x="641890" y="301038"/>
                    </a:lnTo>
                    <a:cubicBezTo>
                      <a:pt x="657797" y="308372"/>
                      <a:pt x="664750" y="327326"/>
                      <a:pt x="657320" y="343233"/>
                    </a:cubicBezTo>
                    <a:lnTo>
                      <a:pt x="262699" y="1195054"/>
                    </a:lnTo>
                    <a:cubicBezTo>
                      <a:pt x="260604" y="1199531"/>
                      <a:pt x="257556" y="1203246"/>
                      <a:pt x="253841" y="1206198"/>
                    </a:cubicBezTo>
                    <a:cubicBezTo>
                      <a:pt x="265557" y="1206008"/>
                      <a:pt x="276797" y="1199340"/>
                      <a:pt x="282035" y="1187910"/>
                    </a:cubicBezTo>
                    <a:lnTo>
                      <a:pt x="676847" y="335994"/>
                    </a:lnTo>
                    <a:cubicBezTo>
                      <a:pt x="684181" y="320088"/>
                      <a:pt x="677228" y="301228"/>
                      <a:pt x="661321" y="293894"/>
                    </a:cubicBezTo>
                    <a:close/>
                  </a:path>
                </a:pathLst>
              </a:custGeom>
              <a:solidFill>
                <a:srgbClr val="FFC2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86" name="Graphic 812">
                <a:extLst>
                  <a:ext uri="{FF2B5EF4-FFF2-40B4-BE49-F238E27FC236}">
                    <a16:creationId xmlns:a16="http://schemas.microsoft.com/office/drawing/2014/main" id="{0967CE09-C4ED-4163-A983-CA8086F84A6A}"/>
                  </a:ext>
                </a:extLst>
              </p:cNvPr>
              <p:cNvGrpSpPr/>
              <p:nvPr/>
            </p:nvGrpSpPr>
            <p:grpSpPr>
              <a:xfrm>
                <a:off x="6031918" y="3040995"/>
                <a:ext cx="385623" cy="257377"/>
                <a:chOff x="6031918" y="3040995"/>
                <a:chExt cx="385623" cy="257377"/>
              </a:xfrm>
              <a:solidFill>
                <a:srgbClr val="FFFFFF"/>
              </a:solidFill>
            </p:grpSpPr>
            <p:sp>
              <p:nvSpPr>
                <p:cNvPr id="387" name="Freeform: Shape 386">
                  <a:extLst>
                    <a:ext uri="{FF2B5EF4-FFF2-40B4-BE49-F238E27FC236}">
                      <a16:creationId xmlns:a16="http://schemas.microsoft.com/office/drawing/2014/main" id="{F91DFE5A-026E-4F0D-8A32-E747BC4E0061}"/>
                    </a:ext>
                  </a:extLst>
                </p:cNvPr>
                <p:cNvSpPr/>
                <p:nvPr/>
              </p:nvSpPr>
              <p:spPr>
                <a:xfrm rot="1491502">
                  <a:off x="6059033" y="3119109"/>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8" name="Freeform: Shape 387">
                  <a:extLst>
                    <a:ext uri="{FF2B5EF4-FFF2-40B4-BE49-F238E27FC236}">
                      <a16:creationId xmlns:a16="http://schemas.microsoft.com/office/drawing/2014/main" id="{BC68DCAE-16F4-4E86-AF13-76EE2FA4E98A}"/>
                    </a:ext>
                  </a:extLst>
                </p:cNvPr>
                <p:cNvSpPr/>
                <p:nvPr/>
              </p:nvSpPr>
              <p:spPr>
                <a:xfrm rot="1491502">
                  <a:off x="6037795" y="3164806"/>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9" name="Freeform: Shape 388">
                  <a:extLst>
                    <a:ext uri="{FF2B5EF4-FFF2-40B4-BE49-F238E27FC236}">
                      <a16:creationId xmlns:a16="http://schemas.microsoft.com/office/drawing/2014/main" id="{8CE9D84D-AF3D-4B98-A2B3-F1A4D7C56582}"/>
                    </a:ext>
                  </a:extLst>
                </p:cNvPr>
                <p:cNvSpPr/>
                <p:nvPr/>
              </p:nvSpPr>
              <p:spPr>
                <a:xfrm rot="1491502">
                  <a:off x="6016645" y="3210542"/>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366" name="Graphic 812">
              <a:extLst>
                <a:ext uri="{FF2B5EF4-FFF2-40B4-BE49-F238E27FC236}">
                  <a16:creationId xmlns:a16="http://schemas.microsoft.com/office/drawing/2014/main" id="{CB75A07B-80F6-498A-A164-98C76278E105}"/>
                </a:ext>
              </a:extLst>
            </p:cNvPr>
            <p:cNvGrpSpPr/>
            <p:nvPr/>
          </p:nvGrpSpPr>
          <p:grpSpPr>
            <a:xfrm>
              <a:off x="5548385" y="2869669"/>
              <a:ext cx="432668" cy="801244"/>
              <a:chOff x="5548385" y="2869669"/>
              <a:chExt cx="432668" cy="801244"/>
            </a:xfrm>
            <a:solidFill>
              <a:srgbClr val="FF7400"/>
            </a:solidFill>
          </p:grpSpPr>
          <p:sp>
            <p:nvSpPr>
              <p:cNvPr id="367" name="Freeform: Shape 366">
                <a:extLst>
                  <a:ext uri="{FF2B5EF4-FFF2-40B4-BE49-F238E27FC236}">
                    <a16:creationId xmlns:a16="http://schemas.microsoft.com/office/drawing/2014/main" id="{70ABC34D-65E5-496A-8377-25E4ADA05F03}"/>
                  </a:ext>
                </a:extLst>
              </p:cNvPr>
              <p:cNvSpPr/>
              <p:nvPr/>
            </p:nvSpPr>
            <p:spPr>
              <a:xfrm>
                <a:off x="5548385" y="2869669"/>
                <a:ext cx="432668" cy="801244"/>
              </a:xfrm>
              <a:custGeom>
                <a:avLst/>
                <a:gdLst>
                  <a:gd name="connsiteX0" fmla="*/ 413692 w 432668"/>
                  <a:gd name="connsiteY0" fmla="*/ 53266 h 801244"/>
                  <a:gd name="connsiteX1" fmla="*/ 353685 w 432668"/>
                  <a:gd name="connsiteY1" fmla="*/ 25453 h 801244"/>
                  <a:gd name="connsiteX2" fmla="*/ 347208 w 432668"/>
                  <a:gd name="connsiteY2" fmla="*/ 7737 h 801244"/>
                  <a:gd name="connsiteX3" fmla="*/ 347208 w 432668"/>
                  <a:gd name="connsiteY3" fmla="*/ 7737 h 801244"/>
                  <a:gd name="connsiteX4" fmla="*/ 364924 w 432668"/>
                  <a:gd name="connsiteY4" fmla="*/ 1260 h 801244"/>
                  <a:gd name="connsiteX5" fmla="*/ 424932 w 432668"/>
                  <a:gd name="connsiteY5" fmla="*/ 29073 h 801244"/>
                  <a:gd name="connsiteX6" fmla="*/ 431409 w 432668"/>
                  <a:gd name="connsiteY6" fmla="*/ 46789 h 801244"/>
                  <a:gd name="connsiteX7" fmla="*/ 431409 w 432668"/>
                  <a:gd name="connsiteY7" fmla="*/ 46789 h 801244"/>
                  <a:gd name="connsiteX8" fmla="*/ 413692 w 432668"/>
                  <a:gd name="connsiteY8" fmla="*/ 53266 h 801244"/>
                  <a:gd name="connsiteX9" fmla="*/ 402548 w 432668"/>
                  <a:gd name="connsiteY9" fmla="*/ 108988 h 801244"/>
                  <a:gd name="connsiteX10" fmla="*/ 402548 w 432668"/>
                  <a:gd name="connsiteY10" fmla="*/ 108988 h 801244"/>
                  <a:gd name="connsiteX11" fmla="*/ 396071 w 432668"/>
                  <a:gd name="connsiteY11" fmla="*/ 91271 h 801244"/>
                  <a:gd name="connsiteX12" fmla="*/ 336064 w 432668"/>
                  <a:gd name="connsiteY12" fmla="*/ 63458 h 801244"/>
                  <a:gd name="connsiteX13" fmla="*/ 318347 w 432668"/>
                  <a:gd name="connsiteY13" fmla="*/ 69935 h 801244"/>
                  <a:gd name="connsiteX14" fmla="*/ 318347 w 432668"/>
                  <a:gd name="connsiteY14" fmla="*/ 69935 h 801244"/>
                  <a:gd name="connsiteX15" fmla="*/ 324824 w 432668"/>
                  <a:gd name="connsiteY15" fmla="*/ 87652 h 801244"/>
                  <a:gd name="connsiteX16" fmla="*/ 384832 w 432668"/>
                  <a:gd name="connsiteY16" fmla="*/ 115465 h 801244"/>
                  <a:gd name="connsiteX17" fmla="*/ 402548 w 432668"/>
                  <a:gd name="connsiteY17" fmla="*/ 108988 h 801244"/>
                  <a:gd name="connsiteX18" fmla="*/ 373687 w 432668"/>
                  <a:gd name="connsiteY18" fmla="*/ 171281 h 801244"/>
                  <a:gd name="connsiteX19" fmla="*/ 373687 w 432668"/>
                  <a:gd name="connsiteY19" fmla="*/ 171281 h 801244"/>
                  <a:gd name="connsiteX20" fmla="*/ 367210 w 432668"/>
                  <a:gd name="connsiteY20" fmla="*/ 153565 h 801244"/>
                  <a:gd name="connsiteX21" fmla="*/ 307203 w 432668"/>
                  <a:gd name="connsiteY21" fmla="*/ 125752 h 801244"/>
                  <a:gd name="connsiteX22" fmla="*/ 289486 w 432668"/>
                  <a:gd name="connsiteY22" fmla="*/ 132229 h 801244"/>
                  <a:gd name="connsiteX23" fmla="*/ 289486 w 432668"/>
                  <a:gd name="connsiteY23" fmla="*/ 132229 h 801244"/>
                  <a:gd name="connsiteX24" fmla="*/ 295963 w 432668"/>
                  <a:gd name="connsiteY24" fmla="*/ 149945 h 801244"/>
                  <a:gd name="connsiteX25" fmla="*/ 355971 w 432668"/>
                  <a:gd name="connsiteY25" fmla="*/ 177758 h 801244"/>
                  <a:gd name="connsiteX26" fmla="*/ 373687 w 432668"/>
                  <a:gd name="connsiteY26" fmla="*/ 171281 h 801244"/>
                  <a:gd name="connsiteX27" fmla="*/ 344922 w 432668"/>
                  <a:gd name="connsiteY27" fmla="*/ 233479 h 801244"/>
                  <a:gd name="connsiteX28" fmla="*/ 344922 w 432668"/>
                  <a:gd name="connsiteY28" fmla="*/ 233479 h 801244"/>
                  <a:gd name="connsiteX29" fmla="*/ 338445 w 432668"/>
                  <a:gd name="connsiteY29" fmla="*/ 215763 h 801244"/>
                  <a:gd name="connsiteX30" fmla="*/ 278437 w 432668"/>
                  <a:gd name="connsiteY30" fmla="*/ 187950 h 801244"/>
                  <a:gd name="connsiteX31" fmla="*/ 260721 w 432668"/>
                  <a:gd name="connsiteY31" fmla="*/ 194427 h 801244"/>
                  <a:gd name="connsiteX32" fmla="*/ 260721 w 432668"/>
                  <a:gd name="connsiteY32" fmla="*/ 194427 h 801244"/>
                  <a:gd name="connsiteX33" fmla="*/ 267198 w 432668"/>
                  <a:gd name="connsiteY33" fmla="*/ 212143 h 801244"/>
                  <a:gd name="connsiteX34" fmla="*/ 327205 w 432668"/>
                  <a:gd name="connsiteY34" fmla="*/ 239956 h 801244"/>
                  <a:gd name="connsiteX35" fmla="*/ 344922 w 432668"/>
                  <a:gd name="connsiteY35" fmla="*/ 233479 h 801244"/>
                  <a:gd name="connsiteX36" fmla="*/ 316061 w 432668"/>
                  <a:gd name="connsiteY36" fmla="*/ 295678 h 801244"/>
                  <a:gd name="connsiteX37" fmla="*/ 316061 w 432668"/>
                  <a:gd name="connsiteY37" fmla="*/ 295678 h 801244"/>
                  <a:gd name="connsiteX38" fmla="*/ 309584 w 432668"/>
                  <a:gd name="connsiteY38" fmla="*/ 277961 h 801244"/>
                  <a:gd name="connsiteX39" fmla="*/ 249577 w 432668"/>
                  <a:gd name="connsiteY39" fmla="*/ 250148 h 801244"/>
                  <a:gd name="connsiteX40" fmla="*/ 231860 w 432668"/>
                  <a:gd name="connsiteY40" fmla="*/ 256625 h 801244"/>
                  <a:gd name="connsiteX41" fmla="*/ 231860 w 432668"/>
                  <a:gd name="connsiteY41" fmla="*/ 256625 h 801244"/>
                  <a:gd name="connsiteX42" fmla="*/ 238337 w 432668"/>
                  <a:gd name="connsiteY42" fmla="*/ 274342 h 801244"/>
                  <a:gd name="connsiteX43" fmla="*/ 298345 w 432668"/>
                  <a:gd name="connsiteY43" fmla="*/ 302155 h 801244"/>
                  <a:gd name="connsiteX44" fmla="*/ 316061 w 432668"/>
                  <a:gd name="connsiteY44" fmla="*/ 295678 h 801244"/>
                  <a:gd name="connsiteX45" fmla="*/ 287200 w 432668"/>
                  <a:gd name="connsiteY45" fmla="*/ 357971 h 801244"/>
                  <a:gd name="connsiteX46" fmla="*/ 287200 w 432668"/>
                  <a:gd name="connsiteY46" fmla="*/ 357971 h 801244"/>
                  <a:gd name="connsiteX47" fmla="*/ 280723 w 432668"/>
                  <a:gd name="connsiteY47" fmla="*/ 340255 h 801244"/>
                  <a:gd name="connsiteX48" fmla="*/ 220716 w 432668"/>
                  <a:gd name="connsiteY48" fmla="*/ 312442 h 801244"/>
                  <a:gd name="connsiteX49" fmla="*/ 202999 w 432668"/>
                  <a:gd name="connsiteY49" fmla="*/ 318919 h 801244"/>
                  <a:gd name="connsiteX50" fmla="*/ 202999 w 432668"/>
                  <a:gd name="connsiteY50" fmla="*/ 318919 h 801244"/>
                  <a:gd name="connsiteX51" fmla="*/ 209476 w 432668"/>
                  <a:gd name="connsiteY51" fmla="*/ 336635 h 801244"/>
                  <a:gd name="connsiteX52" fmla="*/ 269484 w 432668"/>
                  <a:gd name="connsiteY52" fmla="*/ 364448 h 801244"/>
                  <a:gd name="connsiteX53" fmla="*/ 287200 w 432668"/>
                  <a:gd name="connsiteY53" fmla="*/ 357971 h 801244"/>
                  <a:gd name="connsiteX54" fmla="*/ 258435 w 432668"/>
                  <a:gd name="connsiteY54" fmla="*/ 420169 h 801244"/>
                  <a:gd name="connsiteX55" fmla="*/ 258435 w 432668"/>
                  <a:gd name="connsiteY55" fmla="*/ 420169 h 801244"/>
                  <a:gd name="connsiteX56" fmla="*/ 251958 w 432668"/>
                  <a:gd name="connsiteY56" fmla="*/ 402453 h 801244"/>
                  <a:gd name="connsiteX57" fmla="*/ 191950 w 432668"/>
                  <a:gd name="connsiteY57" fmla="*/ 374640 h 801244"/>
                  <a:gd name="connsiteX58" fmla="*/ 174234 w 432668"/>
                  <a:gd name="connsiteY58" fmla="*/ 381117 h 801244"/>
                  <a:gd name="connsiteX59" fmla="*/ 174234 w 432668"/>
                  <a:gd name="connsiteY59" fmla="*/ 381117 h 801244"/>
                  <a:gd name="connsiteX60" fmla="*/ 180711 w 432668"/>
                  <a:gd name="connsiteY60" fmla="*/ 398833 h 801244"/>
                  <a:gd name="connsiteX61" fmla="*/ 240718 w 432668"/>
                  <a:gd name="connsiteY61" fmla="*/ 426646 h 801244"/>
                  <a:gd name="connsiteX62" fmla="*/ 258435 w 432668"/>
                  <a:gd name="connsiteY62" fmla="*/ 420169 h 801244"/>
                  <a:gd name="connsiteX63" fmla="*/ 229574 w 432668"/>
                  <a:gd name="connsiteY63" fmla="*/ 482368 h 801244"/>
                  <a:gd name="connsiteX64" fmla="*/ 229574 w 432668"/>
                  <a:gd name="connsiteY64" fmla="*/ 482368 h 801244"/>
                  <a:gd name="connsiteX65" fmla="*/ 223097 w 432668"/>
                  <a:gd name="connsiteY65" fmla="*/ 464651 h 801244"/>
                  <a:gd name="connsiteX66" fmla="*/ 163090 w 432668"/>
                  <a:gd name="connsiteY66" fmla="*/ 436838 h 801244"/>
                  <a:gd name="connsiteX67" fmla="*/ 145373 w 432668"/>
                  <a:gd name="connsiteY67" fmla="*/ 443315 h 801244"/>
                  <a:gd name="connsiteX68" fmla="*/ 145373 w 432668"/>
                  <a:gd name="connsiteY68" fmla="*/ 443315 h 801244"/>
                  <a:gd name="connsiteX69" fmla="*/ 151850 w 432668"/>
                  <a:gd name="connsiteY69" fmla="*/ 461032 h 801244"/>
                  <a:gd name="connsiteX70" fmla="*/ 211858 w 432668"/>
                  <a:gd name="connsiteY70" fmla="*/ 488845 h 801244"/>
                  <a:gd name="connsiteX71" fmla="*/ 229574 w 432668"/>
                  <a:gd name="connsiteY71" fmla="*/ 482368 h 801244"/>
                  <a:gd name="connsiteX72" fmla="*/ 200713 w 432668"/>
                  <a:gd name="connsiteY72" fmla="*/ 544566 h 801244"/>
                  <a:gd name="connsiteX73" fmla="*/ 200713 w 432668"/>
                  <a:gd name="connsiteY73" fmla="*/ 544566 h 801244"/>
                  <a:gd name="connsiteX74" fmla="*/ 194236 w 432668"/>
                  <a:gd name="connsiteY74" fmla="*/ 526849 h 801244"/>
                  <a:gd name="connsiteX75" fmla="*/ 134229 w 432668"/>
                  <a:gd name="connsiteY75" fmla="*/ 499036 h 801244"/>
                  <a:gd name="connsiteX76" fmla="*/ 116512 w 432668"/>
                  <a:gd name="connsiteY76" fmla="*/ 505513 h 801244"/>
                  <a:gd name="connsiteX77" fmla="*/ 116512 w 432668"/>
                  <a:gd name="connsiteY77" fmla="*/ 505513 h 801244"/>
                  <a:gd name="connsiteX78" fmla="*/ 122989 w 432668"/>
                  <a:gd name="connsiteY78" fmla="*/ 523230 h 801244"/>
                  <a:gd name="connsiteX79" fmla="*/ 182997 w 432668"/>
                  <a:gd name="connsiteY79" fmla="*/ 551043 h 801244"/>
                  <a:gd name="connsiteX80" fmla="*/ 200713 w 432668"/>
                  <a:gd name="connsiteY80" fmla="*/ 544566 h 801244"/>
                  <a:gd name="connsiteX81" fmla="*/ 171948 w 432668"/>
                  <a:gd name="connsiteY81" fmla="*/ 606859 h 801244"/>
                  <a:gd name="connsiteX82" fmla="*/ 171948 w 432668"/>
                  <a:gd name="connsiteY82" fmla="*/ 606859 h 801244"/>
                  <a:gd name="connsiteX83" fmla="*/ 165471 w 432668"/>
                  <a:gd name="connsiteY83" fmla="*/ 589143 h 801244"/>
                  <a:gd name="connsiteX84" fmla="*/ 105463 w 432668"/>
                  <a:gd name="connsiteY84" fmla="*/ 561330 h 801244"/>
                  <a:gd name="connsiteX85" fmla="*/ 87747 w 432668"/>
                  <a:gd name="connsiteY85" fmla="*/ 567807 h 801244"/>
                  <a:gd name="connsiteX86" fmla="*/ 87747 w 432668"/>
                  <a:gd name="connsiteY86" fmla="*/ 567807 h 801244"/>
                  <a:gd name="connsiteX87" fmla="*/ 94224 w 432668"/>
                  <a:gd name="connsiteY87" fmla="*/ 585523 h 801244"/>
                  <a:gd name="connsiteX88" fmla="*/ 154231 w 432668"/>
                  <a:gd name="connsiteY88" fmla="*/ 613336 h 801244"/>
                  <a:gd name="connsiteX89" fmla="*/ 171948 w 432668"/>
                  <a:gd name="connsiteY89" fmla="*/ 606859 h 801244"/>
                  <a:gd name="connsiteX90" fmla="*/ 143087 w 432668"/>
                  <a:gd name="connsiteY90" fmla="*/ 669058 h 801244"/>
                  <a:gd name="connsiteX91" fmla="*/ 143087 w 432668"/>
                  <a:gd name="connsiteY91" fmla="*/ 669058 h 801244"/>
                  <a:gd name="connsiteX92" fmla="*/ 136610 w 432668"/>
                  <a:gd name="connsiteY92" fmla="*/ 651341 h 801244"/>
                  <a:gd name="connsiteX93" fmla="*/ 76603 w 432668"/>
                  <a:gd name="connsiteY93" fmla="*/ 623528 h 801244"/>
                  <a:gd name="connsiteX94" fmla="*/ 58886 w 432668"/>
                  <a:gd name="connsiteY94" fmla="*/ 630005 h 801244"/>
                  <a:gd name="connsiteX95" fmla="*/ 58886 w 432668"/>
                  <a:gd name="connsiteY95" fmla="*/ 630005 h 801244"/>
                  <a:gd name="connsiteX96" fmla="*/ 65363 w 432668"/>
                  <a:gd name="connsiteY96" fmla="*/ 647722 h 801244"/>
                  <a:gd name="connsiteX97" fmla="*/ 125371 w 432668"/>
                  <a:gd name="connsiteY97" fmla="*/ 675535 h 801244"/>
                  <a:gd name="connsiteX98" fmla="*/ 143087 w 432668"/>
                  <a:gd name="connsiteY98" fmla="*/ 669058 h 801244"/>
                  <a:gd name="connsiteX99" fmla="*/ 114226 w 432668"/>
                  <a:gd name="connsiteY99" fmla="*/ 731256 h 801244"/>
                  <a:gd name="connsiteX100" fmla="*/ 114226 w 432668"/>
                  <a:gd name="connsiteY100" fmla="*/ 731256 h 801244"/>
                  <a:gd name="connsiteX101" fmla="*/ 107749 w 432668"/>
                  <a:gd name="connsiteY101" fmla="*/ 713539 h 801244"/>
                  <a:gd name="connsiteX102" fmla="*/ 47742 w 432668"/>
                  <a:gd name="connsiteY102" fmla="*/ 685726 h 801244"/>
                  <a:gd name="connsiteX103" fmla="*/ 30025 w 432668"/>
                  <a:gd name="connsiteY103" fmla="*/ 692203 h 801244"/>
                  <a:gd name="connsiteX104" fmla="*/ 30025 w 432668"/>
                  <a:gd name="connsiteY104" fmla="*/ 692203 h 801244"/>
                  <a:gd name="connsiteX105" fmla="*/ 36502 w 432668"/>
                  <a:gd name="connsiteY105" fmla="*/ 709920 h 801244"/>
                  <a:gd name="connsiteX106" fmla="*/ 96510 w 432668"/>
                  <a:gd name="connsiteY106" fmla="*/ 737733 h 801244"/>
                  <a:gd name="connsiteX107" fmla="*/ 114226 w 432668"/>
                  <a:gd name="connsiteY107" fmla="*/ 731256 h 801244"/>
                  <a:gd name="connsiteX108" fmla="*/ 85461 w 432668"/>
                  <a:gd name="connsiteY108" fmla="*/ 793549 h 801244"/>
                  <a:gd name="connsiteX109" fmla="*/ 85461 w 432668"/>
                  <a:gd name="connsiteY109" fmla="*/ 793549 h 801244"/>
                  <a:gd name="connsiteX110" fmla="*/ 78984 w 432668"/>
                  <a:gd name="connsiteY110" fmla="*/ 775833 h 801244"/>
                  <a:gd name="connsiteX111" fmla="*/ 18976 w 432668"/>
                  <a:gd name="connsiteY111" fmla="*/ 748020 h 801244"/>
                  <a:gd name="connsiteX112" fmla="*/ 1260 w 432668"/>
                  <a:gd name="connsiteY112" fmla="*/ 754497 h 801244"/>
                  <a:gd name="connsiteX113" fmla="*/ 1260 w 432668"/>
                  <a:gd name="connsiteY113" fmla="*/ 754497 h 801244"/>
                  <a:gd name="connsiteX114" fmla="*/ 7737 w 432668"/>
                  <a:gd name="connsiteY114" fmla="*/ 772213 h 801244"/>
                  <a:gd name="connsiteX115" fmla="*/ 67744 w 432668"/>
                  <a:gd name="connsiteY115" fmla="*/ 800026 h 801244"/>
                  <a:gd name="connsiteX116" fmla="*/ 85461 w 432668"/>
                  <a:gd name="connsiteY116" fmla="*/ 793549 h 801244"/>
                  <a:gd name="connsiteX117" fmla="*/ 413692 w 432668"/>
                  <a:gd name="connsiteY117" fmla="*/ 53266 h 801244"/>
                  <a:gd name="connsiteX118" fmla="*/ 353685 w 432668"/>
                  <a:gd name="connsiteY118" fmla="*/ 25453 h 801244"/>
                  <a:gd name="connsiteX119" fmla="*/ 347208 w 432668"/>
                  <a:gd name="connsiteY119" fmla="*/ 7737 h 801244"/>
                  <a:gd name="connsiteX120" fmla="*/ 347208 w 432668"/>
                  <a:gd name="connsiteY120" fmla="*/ 7737 h 801244"/>
                  <a:gd name="connsiteX121" fmla="*/ 364924 w 432668"/>
                  <a:gd name="connsiteY121" fmla="*/ 1260 h 801244"/>
                  <a:gd name="connsiteX122" fmla="*/ 424932 w 432668"/>
                  <a:gd name="connsiteY122" fmla="*/ 29073 h 801244"/>
                  <a:gd name="connsiteX123" fmla="*/ 431409 w 432668"/>
                  <a:gd name="connsiteY123" fmla="*/ 46789 h 801244"/>
                  <a:gd name="connsiteX124" fmla="*/ 431409 w 432668"/>
                  <a:gd name="connsiteY124" fmla="*/ 46789 h 801244"/>
                  <a:gd name="connsiteX125" fmla="*/ 413692 w 432668"/>
                  <a:gd name="connsiteY125" fmla="*/ 53266 h 801244"/>
                  <a:gd name="connsiteX126" fmla="*/ 402548 w 432668"/>
                  <a:gd name="connsiteY126" fmla="*/ 108988 h 801244"/>
                  <a:gd name="connsiteX127" fmla="*/ 402548 w 432668"/>
                  <a:gd name="connsiteY127" fmla="*/ 108988 h 801244"/>
                  <a:gd name="connsiteX128" fmla="*/ 396071 w 432668"/>
                  <a:gd name="connsiteY128" fmla="*/ 91271 h 801244"/>
                  <a:gd name="connsiteX129" fmla="*/ 336064 w 432668"/>
                  <a:gd name="connsiteY129" fmla="*/ 63458 h 801244"/>
                  <a:gd name="connsiteX130" fmla="*/ 318347 w 432668"/>
                  <a:gd name="connsiteY130" fmla="*/ 69935 h 801244"/>
                  <a:gd name="connsiteX131" fmla="*/ 318347 w 432668"/>
                  <a:gd name="connsiteY131" fmla="*/ 69935 h 801244"/>
                  <a:gd name="connsiteX132" fmla="*/ 324824 w 432668"/>
                  <a:gd name="connsiteY132" fmla="*/ 87652 h 801244"/>
                  <a:gd name="connsiteX133" fmla="*/ 384832 w 432668"/>
                  <a:gd name="connsiteY133" fmla="*/ 115465 h 801244"/>
                  <a:gd name="connsiteX134" fmla="*/ 402548 w 432668"/>
                  <a:gd name="connsiteY134" fmla="*/ 108988 h 801244"/>
                  <a:gd name="connsiteX135" fmla="*/ 373687 w 432668"/>
                  <a:gd name="connsiteY135" fmla="*/ 171281 h 801244"/>
                  <a:gd name="connsiteX136" fmla="*/ 373687 w 432668"/>
                  <a:gd name="connsiteY136" fmla="*/ 171281 h 801244"/>
                  <a:gd name="connsiteX137" fmla="*/ 367210 w 432668"/>
                  <a:gd name="connsiteY137" fmla="*/ 153565 h 801244"/>
                  <a:gd name="connsiteX138" fmla="*/ 307203 w 432668"/>
                  <a:gd name="connsiteY138" fmla="*/ 125752 h 801244"/>
                  <a:gd name="connsiteX139" fmla="*/ 289486 w 432668"/>
                  <a:gd name="connsiteY139" fmla="*/ 132229 h 801244"/>
                  <a:gd name="connsiteX140" fmla="*/ 289486 w 432668"/>
                  <a:gd name="connsiteY140" fmla="*/ 132229 h 801244"/>
                  <a:gd name="connsiteX141" fmla="*/ 295963 w 432668"/>
                  <a:gd name="connsiteY141" fmla="*/ 149945 h 801244"/>
                  <a:gd name="connsiteX142" fmla="*/ 355971 w 432668"/>
                  <a:gd name="connsiteY142" fmla="*/ 177758 h 801244"/>
                  <a:gd name="connsiteX143" fmla="*/ 373687 w 432668"/>
                  <a:gd name="connsiteY143" fmla="*/ 171281 h 801244"/>
                  <a:gd name="connsiteX144" fmla="*/ 344922 w 432668"/>
                  <a:gd name="connsiteY144" fmla="*/ 233479 h 801244"/>
                  <a:gd name="connsiteX145" fmla="*/ 344922 w 432668"/>
                  <a:gd name="connsiteY145" fmla="*/ 233479 h 801244"/>
                  <a:gd name="connsiteX146" fmla="*/ 338445 w 432668"/>
                  <a:gd name="connsiteY146" fmla="*/ 215763 h 801244"/>
                  <a:gd name="connsiteX147" fmla="*/ 278437 w 432668"/>
                  <a:gd name="connsiteY147" fmla="*/ 187950 h 801244"/>
                  <a:gd name="connsiteX148" fmla="*/ 260721 w 432668"/>
                  <a:gd name="connsiteY148" fmla="*/ 194427 h 801244"/>
                  <a:gd name="connsiteX149" fmla="*/ 260721 w 432668"/>
                  <a:gd name="connsiteY149" fmla="*/ 194427 h 801244"/>
                  <a:gd name="connsiteX150" fmla="*/ 267198 w 432668"/>
                  <a:gd name="connsiteY150" fmla="*/ 212143 h 801244"/>
                  <a:gd name="connsiteX151" fmla="*/ 327205 w 432668"/>
                  <a:gd name="connsiteY151" fmla="*/ 239956 h 801244"/>
                  <a:gd name="connsiteX152" fmla="*/ 344922 w 432668"/>
                  <a:gd name="connsiteY152" fmla="*/ 233479 h 801244"/>
                  <a:gd name="connsiteX153" fmla="*/ 316061 w 432668"/>
                  <a:gd name="connsiteY153" fmla="*/ 295678 h 801244"/>
                  <a:gd name="connsiteX154" fmla="*/ 316061 w 432668"/>
                  <a:gd name="connsiteY154" fmla="*/ 295678 h 801244"/>
                  <a:gd name="connsiteX155" fmla="*/ 309584 w 432668"/>
                  <a:gd name="connsiteY155" fmla="*/ 277961 h 801244"/>
                  <a:gd name="connsiteX156" fmla="*/ 249577 w 432668"/>
                  <a:gd name="connsiteY156" fmla="*/ 250148 h 801244"/>
                  <a:gd name="connsiteX157" fmla="*/ 231860 w 432668"/>
                  <a:gd name="connsiteY157" fmla="*/ 256625 h 801244"/>
                  <a:gd name="connsiteX158" fmla="*/ 231860 w 432668"/>
                  <a:gd name="connsiteY158" fmla="*/ 256625 h 801244"/>
                  <a:gd name="connsiteX159" fmla="*/ 238337 w 432668"/>
                  <a:gd name="connsiteY159" fmla="*/ 274342 h 801244"/>
                  <a:gd name="connsiteX160" fmla="*/ 298345 w 432668"/>
                  <a:gd name="connsiteY160" fmla="*/ 302155 h 801244"/>
                  <a:gd name="connsiteX161" fmla="*/ 316061 w 432668"/>
                  <a:gd name="connsiteY161" fmla="*/ 295678 h 801244"/>
                  <a:gd name="connsiteX162" fmla="*/ 287200 w 432668"/>
                  <a:gd name="connsiteY162" fmla="*/ 357971 h 801244"/>
                  <a:gd name="connsiteX163" fmla="*/ 287200 w 432668"/>
                  <a:gd name="connsiteY163" fmla="*/ 357971 h 801244"/>
                  <a:gd name="connsiteX164" fmla="*/ 280723 w 432668"/>
                  <a:gd name="connsiteY164" fmla="*/ 340255 h 801244"/>
                  <a:gd name="connsiteX165" fmla="*/ 220716 w 432668"/>
                  <a:gd name="connsiteY165" fmla="*/ 312442 h 801244"/>
                  <a:gd name="connsiteX166" fmla="*/ 202999 w 432668"/>
                  <a:gd name="connsiteY166" fmla="*/ 318919 h 801244"/>
                  <a:gd name="connsiteX167" fmla="*/ 202999 w 432668"/>
                  <a:gd name="connsiteY167" fmla="*/ 318919 h 801244"/>
                  <a:gd name="connsiteX168" fmla="*/ 209476 w 432668"/>
                  <a:gd name="connsiteY168" fmla="*/ 336635 h 801244"/>
                  <a:gd name="connsiteX169" fmla="*/ 269484 w 432668"/>
                  <a:gd name="connsiteY169" fmla="*/ 364448 h 801244"/>
                  <a:gd name="connsiteX170" fmla="*/ 287200 w 432668"/>
                  <a:gd name="connsiteY170" fmla="*/ 357971 h 801244"/>
                  <a:gd name="connsiteX171" fmla="*/ 258435 w 432668"/>
                  <a:gd name="connsiteY171" fmla="*/ 420169 h 801244"/>
                  <a:gd name="connsiteX172" fmla="*/ 258435 w 432668"/>
                  <a:gd name="connsiteY172" fmla="*/ 420169 h 801244"/>
                  <a:gd name="connsiteX173" fmla="*/ 251958 w 432668"/>
                  <a:gd name="connsiteY173" fmla="*/ 402453 h 801244"/>
                  <a:gd name="connsiteX174" fmla="*/ 191950 w 432668"/>
                  <a:gd name="connsiteY174" fmla="*/ 374640 h 801244"/>
                  <a:gd name="connsiteX175" fmla="*/ 174234 w 432668"/>
                  <a:gd name="connsiteY175" fmla="*/ 381117 h 801244"/>
                  <a:gd name="connsiteX176" fmla="*/ 174234 w 432668"/>
                  <a:gd name="connsiteY176" fmla="*/ 381117 h 801244"/>
                  <a:gd name="connsiteX177" fmla="*/ 180711 w 432668"/>
                  <a:gd name="connsiteY177" fmla="*/ 398833 h 801244"/>
                  <a:gd name="connsiteX178" fmla="*/ 240718 w 432668"/>
                  <a:gd name="connsiteY178" fmla="*/ 426646 h 801244"/>
                  <a:gd name="connsiteX179" fmla="*/ 258435 w 432668"/>
                  <a:gd name="connsiteY179" fmla="*/ 420169 h 801244"/>
                  <a:gd name="connsiteX180" fmla="*/ 229574 w 432668"/>
                  <a:gd name="connsiteY180" fmla="*/ 482368 h 801244"/>
                  <a:gd name="connsiteX181" fmla="*/ 229574 w 432668"/>
                  <a:gd name="connsiteY181" fmla="*/ 482368 h 801244"/>
                  <a:gd name="connsiteX182" fmla="*/ 223097 w 432668"/>
                  <a:gd name="connsiteY182" fmla="*/ 464651 h 801244"/>
                  <a:gd name="connsiteX183" fmla="*/ 163090 w 432668"/>
                  <a:gd name="connsiteY183" fmla="*/ 436838 h 801244"/>
                  <a:gd name="connsiteX184" fmla="*/ 145373 w 432668"/>
                  <a:gd name="connsiteY184" fmla="*/ 443315 h 801244"/>
                  <a:gd name="connsiteX185" fmla="*/ 145373 w 432668"/>
                  <a:gd name="connsiteY185" fmla="*/ 443315 h 801244"/>
                  <a:gd name="connsiteX186" fmla="*/ 151850 w 432668"/>
                  <a:gd name="connsiteY186" fmla="*/ 461032 h 801244"/>
                  <a:gd name="connsiteX187" fmla="*/ 211858 w 432668"/>
                  <a:gd name="connsiteY187" fmla="*/ 488845 h 801244"/>
                  <a:gd name="connsiteX188" fmla="*/ 229574 w 432668"/>
                  <a:gd name="connsiteY188" fmla="*/ 482368 h 801244"/>
                  <a:gd name="connsiteX189" fmla="*/ 200713 w 432668"/>
                  <a:gd name="connsiteY189" fmla="*/ 544566 h 801244"/>
                  <a:gd name="connsiteX190" fmla="*/ 200713 w 432668"/>
                  <a:gd name="connsiteY190" fmla="*/ 544566 h 801244"/>
                  <a:gd name="connsiteX191" fmla="*/ 194236 w 432668"/>
                  <a:gd name="connsiteY191" fmla="*/ 526849 h 801244"/>
                  <a:gd name="connsiteX192" fmla="*/ 134229 w 432668"/>
                  <a:gd name="connsiteY192" fmla="*/ 499036 h 801244"/>
                  <a:gd name="connsiteX193" fmla="*/ 116512 w 432668"/>
                  <a:gd name="connsiteY193" fmla="*/ 505513 h 801244"/>
                  <a:gd name="connsiteX194" fmla="*/ 116512 w 432668"/>
                  <a:gd name="connsiteY194" fmla="*/ 505513 h 801244"/>
                  <a:gd name="connsiteX195" fmla="*/ 122989 w 432668"/>
                  <a:gd name="connsiteY195" fmla="*/ 523230 h 801244"/>
                  <a:gd name="connsiteX196" fmla="*/ 182997 w 432668"/>
                  <a:gd name="connsiteY196" fmla="*/ 551043 h 801244"/>
                  <a:gd name="connsiteX197" fmla="*/ 200713 w 432668"/>
                  <a:gd name="connsiteY197" fmla="*/ 544566 h 801244"/>
                  <a:gd name="connsiteX198" fmla="*/ 171948 w 432668"/>
                  <a:gd name="connsiteY198" fmla="*/ 606859 h 801244"/>
                  <a:gd name="connsiteX199" fmla="*/ 171948 w 432668"/>
                  <a:gd name="connsiteY199" fmla="*/ 606859 h 801244"/>
                  <a:gd name="connsiteX200" fmla="*/ 165471 w 432668"/>
                  <a:gd name="connsiteY200" fmla="*/ 589143 h 801244"/>
                  <a:gd name="connsiteX201" fmla="*/ 105463 w 432668"/>
                  <a:gd name="connsiteY201" fmla="*/ 561330 h 801244"/>
                  <a:gd name="connsiteX202" fmla="*/ 87747 w 432668"/>
                  <a:gd name="connsiteY202" fmla="*/ 567807 h 801244"/>
                  <a:gd name="connsiteX203" fmla="*/ 87747 w 432668"/>
                  <a:gd name="connsiteY203" fmla="*/ 567807 h 801244"/>
                  <a:gd name="connsiteX204" fmla="*/ 94224 w 432668"/>
                  <a:gd name="connsiteY204" fmla="*/ 585523 h 801244"/>
                  <a:gd name="connsiteX205" fmla="*/ 154231 w 432668"/>
                  <a:gd name="connsiteY205" fmla="*/ 613336 h 801244"/>
                  <a:gd name="connsiteX206" fmla="*/ 171948 w 432668"/>
                  <a:gd name="connsiteY206" fmla="*/ 606859 h 801244"/>
                  <a:gd name="connsiteX207" fmla="*/ 143087 w 432668"/>
                  <a:gd name="connsiteY207" fmla="*/ 669058 h 801244"/>
                  <a:gd name="connsiteX208" fmla="*/ 143087 w 432668"/>
                  <a:gd name="connsiteY208" fmla="*/ 669058 h 801244"/>
                  <a:gd name="connsiteX209" fmla="*/ 136610 w 432668"/>
                  <a:gd name="connsiteY209" fmla="*/ 651341 h 801244"/>
                  <a:gd name="connsiteX210" fmla="*/ 76603 w 432668"/>
                  <a:gd name="connsiteY210" fmla="*/ 623528 h 801244"/>
                  <a:gd name="connsiteX211" fmla="*/ 58886 w 432668"/>
                  <a:gd name="connsiteY211" fmla="*/ 630005 h 801244"/>
                  <a:gd name="connsiteX212" fmla="*/ 58886 w 432668"/>
                  <a:gd name="connsiteY212" fmla="*/ 630005 h 801244"/>
                  <a:gd name="connsiteX213" fmla="*/ 65363 w 432668"/>
                  <a:gd name="connsiteY213" fmla="*/ 647722 h 801244"/>
                  <a:gd name="connsiteX214" fmla="*/ 125371 w 432668"/>
                  <a:gd name="connsiteY214" fmla="*/ 675535 h 801244"/>
                  <a:gd name="connsiteX215" fmla="*/ 143087 w 432668"/>
                  <a:gd name="connsiteY215" fmla="*/ 669058 h 801244"/>
                  <a:gd name="connsiteX216" fmla="*/ 114226 w 432668"/>
                  <a:gd name="connsiteY216" fmla="*/ 731256 h 801244"/>
                  <a:gd name="connsiteX217" fmla="*/ 114226 w 432668"/>
                  <a:gd name="connsiteY217" fmla="*/ 731256 h 801244"/>
                  <a:gd name="connsiteX218" fmla="*/ 107749 w 432668"/>
                  <a:gd name="connsiteY218" fmla="*/ 713539 h 801244"/>
                  <a:gd name="connsiteX219" fmla="*/ 47742 w 432668"/>
                  <a:gd name="connsiteY219" fmla="*/ 685726 h 801244"/>
                  <a:gd name="connsiteX220" fmla="*/ 30025 w 432668"/>
                  <a:gd name="connsiteY220" fmla="*/ 692203 h 801244"/>
                  <a:gd name="connsiteX221" fmla="*/ 30025 w 432668"/>
                  <a:gd name="connsiteY221" fmla="*/ 692203 h 801244"/>
                  <a:gd name="connsiteX222" fmla="*/ 36502 w 432668"/>
                  <a:gd name="connsiteY222" fmla="*/ 709920 h 801244"/>
                  <a:gd name="connsiteX223" fmla="*/ 96510 w 432668"/>
                  <a:gd name="connsiteY223" fmla="*/ 737733 h 801244"/>
                  <a:gd name="connsiteX224" fmla="*/ 114226 w 432668"/>
                  <a:gd name="connsiteY224" fmla="*/ 731256 h 801244"/>
                  <a:gd name="connsiteX225" fmla="*/ 85461 w 432668"/>
                  <a:gd name="connsiteY225" fmla="*/ 793549 h 801244"/>
                  <a:gd name="connsiteX226" fmla="*/ 85461 w 432668"/>
                  <a:gd name="connsiteY226" fmla="*/ 793549 h 801244"/>
                  <a:gd name="connsiteX227" fmla="*/ 78984 w 432668"/>
                  <a:gd name="connsiteY227" fmla="*/ 775833 h 801244"/>
                  <a:gd name="connsiteX228" fmla="*/ 18976 w 432668"/>
                  <a:gd name="connsiteY228" fmla="*/ 748020 h 801244"/>
                  <a:gd name="connsiteX229" fmla="*/ 1260 w 432668"/>
                  <a:gd name="connsiteY229" fmla="*/ 754497 h 801244"/>
                  <a:gd name="connsiteX230" fmla="*/ 1260 w 432668"/>
                  <a:gd name="connsiteY230" fmla="*/ 754497 h 801244"/>
                  <a:gd name="connsiteX231" fmla="*/ 7737 w 432668"/>
                  <a:gd name="connsiteY231" fmla="*/ 772213 h 801244"/>
                  <a:gd name="connsiteX232" fmla="*/ 67744 w 432668"/>
                  <a:gd name="connsiteY232" fmla="*/ 800026 h 801244"/>
                  <a:gd name="connsiteX233" fmla="*/ 85461 w 432668"/>
                  <a:gd name="connsiteY233" fmla="*/ 793549 h 80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432668" h="801244">
                    <a:moveTo>
                      <a:pt x="413692" y="53266"/>
                    </a:moveTo>
                    <a:lnTo>
                      <a:pt x="353685" y="25453"/>
                    </a:lnTo>
                    <a:cubicBezTo>
                      <a:pt x="347017" y="22310"/>
                      <a:pt x="344065" y="14404"/>
                      <a:pt x="347208" y="7737"/>
                    </a:cubicBezTo>
                    <a:lnTo>
                      <a:pt x="347208" y="7737"/>
                    </a:lnTo>
                    <a:cubicBezTo>
                      <a:pt x="350351" y="1069"/>
                      <a:pt x="358257" y="-1883"/>
                      <a:pt x="364924" y="1260"/>
                    </a:cubicBezTo>
                    <a:lnTo>
                      <a:pt x="424932" y="29073"/>
                    </a:lnTo>
                    <a:cubicBezTo>
                      <a:pt x="431599" y="32216"/>
                      <a:pt x="434552" y="40122"/>
                      <a:pt x="431409" y="46789"/>
                    </a:cubicBezTo>
                    <a:lnTo>
                      <a:pt x="431409" y="46789"/>
                    </a:lnTo>
                    <a:cubicBezTo>
                      <a:pt x="428266" y="53457"/>
                      <a:pt x="420360" y="56410"/>
                      <a:pt x="413692" y="53266"/>
                    </a:cubicBezTo>
                    <a:close/>
                    <a:moveTo>
                      <a:pt x="402548" y="108988"/>
                    </a:moveTo>
                    <a:lnTo>
                      <a:pt x="402548" y="108988"/>
                    </a:lnTo>
                    <a:cubicBezTo>
                      <a:pt x="405691" y="102320"/>
                      <a:pt x="402739" y="94319"/>
                      <a:pt x="396071" y="91271"/>
                    </a:cubicBezTo>
                    <a:lnTo>
                      <a:pt x="336064" y="63458"/>
                    </a:lnTo>
                    <a:cubicBezTo>
                      <a:pt x="329396" y="60315"/>
                      <a:pt x="321395" y="63268"/>
                      <a:pt x="318347" y="69935"/>
                    </a:cubicBezTo>
                    <a:lnTo>
                      <a:pt x="318347" y="69935"/>
                    </a:lnTo>
                    <a:cubicBezTo>
                      <a:pt x="315204" y="76603"/>
                      <a:pt x="318157" y="84604"/>
                      <a:pt x="324824" y="87652"/>
                    </a:cubicBezTo>
                    <a:lnTo>
                      <a:pt x="384832" y="115465"/>
                    </a:lnTo>
                    <a:cubicBezTo>
                      <a:pt x="391499" y="118608"/>
                      <a:pt x="399405" y="115750"/>
                      <a:pt x="402548" y="108988"/>
                    </a:cubicBezTo>
                    <a:close/>
                    <a:moveTo>
                      <a:pt x="373687" y="171281"/>
                    </a:moveTo>
                    <a:lnTo>
                      <a:pt x="373687" y="171281"/>
                    </a:lnTo>
                    <a:cubicBezTo>
                      <a:pt x="376831" y="164614"/>
                      <a:pt x="373878" y="156613"/>
                      <a:pt x="367210" y="153565"/>
                    </a:cubicBezTo>
                    <a:lnTo>
                      <a:pt x="307203" y="125752"/>
                    </a:lnTo>
                    <a:cubicBezTo>
                      <a:pt x="300535" y="122608"/>
                      <a:pt x="292534" y="125561"/>
                      <a:pt x="289486" y="132229"/>
                    </a:cubicBezTo>
                    <a:lnTo>
                      <a:pt x="289486" y="132229"/>
                    </a:lnTo>
                    <a:cubicBezTo>
                      <a:pt x="286343" y="138896"/>
                      <a:pt x="289296" y="146897"/>
                      <a:pt x="295963" y="149945"/>
                    </a:cubicBezTo>
                    <a:lnTo>
                      <a:pt x="355971" y="177758"/>
                    </a:lnTo>
                    <a:cubicBezTo>
                      <a:pt x="362638" y="180806"/>
                      <a:pt x="370639" y="177949"/>
                      <a:pt x="373687" y="171281"/>
                    </a:cubicBezTo>
                    <a:close/>
                    <a:moveTo>
                      <a:pt x="344922" y="233479"/>
                    </a:moveTo>
                    <a:lnTo>
                      <a:pt x="344922" y="233479"/>
                    </a:lnTo>
                    <a:cubicBezTo>
                      <a:pt x="348065" y="226812"/>
                      <a:pt x="345112" y="218811"/>
                      <a:pt x="338445" y="215763"/>
                    </a:cubicBezTo>
                    <a:lnTo>
                      <a:pt x="278437" y="187950"/>
                    </a:lnTo>
                    <a:cubicBezTo>
                      <a:pt x="271770" y="184807"/>
                      <a:pt x="263769" y="187759"/>
                      <a:pt x="260721" y="194427"/>
                    </a:cubicBezTo>
                    <a:lnTo>
                      <a:pt x="260721" y="194427"/>
                    </a:lnTo>
                    <a:cubicBezTo>
                      <a:pt x="257578" y="201094"/>
                      <a:pt x="260530" y="209095"/>
                      <a:pt x="267198" y="212143"/>
                    </a:cubicBezTo>
                    <a:lnTo>
                      <a:pt x="327205" y="239956"/>
                    </a:lnTo>
                    <a:cubicBezTo>
                      <a:pt x="333873" y="243100"/>
                      <a:pt x="341779" y="240147"/>
                      <a:pt x="344922" y="233479"/>
                    </a:cubicBezTo>
                    <a:close/>
                    <a:moveTo>
                      <a:pt x="316061" y="295678"/>
                    </a:moveTo>
                    <a:lnTo>
                      <a:pt x="316061" y="295678"/>
                    </a:lnTo>
                    <a:cubicBezTo>
                      <a:pt x="319204" y="289010"/>
                      <a:pt x="316252" y="281009"/>
                      <a:pt x="309584" y="277961"/>
                    </a:cubicBezTo>
                    <a:lnTo>
                      <a:pt x="249577" y="250148"/>
                    </a:lnTo>
                    <a:cubicBezTo>
                      <a:pt x="242909" y="247005"/>
                      <a:pt x="234908" y="249958"/>
                      <a:pt x="231860" y="256625"/>
                    </a:cubicBezTo>
                    <a:lnTo>
                      <a:pt x="231860" y="256625"/>
                    </a:lnTo>
                    <a:cubicBezTo>
                      <a:pt x="228717" y="263293"/>
                      <a:pt x="231670" y="271294"/>
                      <a:pt x="238337" y="274342"/>
                    </a:cubicBezTo>
                    <a:lnTo>
                      <a:pt x="298345" y="302155"/>
                    </a:lnTo>
                    <a:cubicBezTo>
                      <a:pt x="305012" y="305298"/>
                      <a:pt x="312918" y="302345"/>
                      <a:pt x="316061" y="295678"/>
                    </a:cubicBezTo>
                    <a:close/>
                    <a:moveTo>
                      <a:pt x="287200" y="357971"/>
                    </a:moveTo>
                    <a:lnTo>
                      <a:pt x="287200" y="357971"/>
                    </a:lnTo>
                    <a:cubicBezTo>
                      <a:pt x="290344" y="351304"/>
                      <a:pt x="287391" y="343303"/>
                      <a:pt x="280723" y="340255"/>
                    </a:cubicBezTo>
                    <a:lnTo>
                      <a:pt x="220716" y="312442"/>
                    </a:lnTo>
                    <a:cubicBezTo>
                      <a:pt x="214048" y="309298"/>
                      <a:pt x="206047" y="312251"/>
                      <a:pt x="202999" y="318919"/>
                    </a:cubicBezTo>
                    <a:lnTo>
                      <a:pt x="202999" y="318919"/>
                    </a:lnTo>
                    <a:cubicBezTo>
                      <a:pt x="199856" y="325586"/>
                      <a:pt x="202809" y="333587"/>
                      <a:pt x="209476" y="336635"/>
                    </a:cubicBezTo>
                    <a:lnTo>
                      <a:pt x="269484" y="364448"/>
                    </a:lnTo>
                    <a:cubicBezTo>
                      <a:pt x="276151" y="367496"/>
                      <a:pt x="284152" y="364639"/>
                      <a:pt x="287200" y="357971"/>
                    </a:cubicBezTo>
                    <a:close/>
                    <a:moveTo>
                      <a:pt x="258435" y="420169"/>
                    </a:moveTo>
                    <a:lnTo>
                      <a:pt x="258435" y="420169"/>
                    </a:lnTo>
                    <a:cubicBezTo>
                      <a:pt x="261578" y="413502"/>
                      <a:pt x="258625" y="405501"/>
                      <a:pt x="251958" y="402453"/>
                    </a:cubicBezTo>
                    <a:lnTo>
                      <a:pt x="191950" y="374640"/>
                    </a:lnTo>
                    <a:cubicBezTo>
                      <a:pt x="185283" y="371497"/>
                      <a:pt x="177282" y="374449"/>
                      <a:pt x="174234" y="381117"/>
                    </a:cubicBezTo>
                    <a:lnTo>
                      <a:pt x="174234" y="381117"/>
                    </a:lnTo>
                    <a:cubicBezTo>
                      <a:pt x="171091" y="387784"/>
                      <a:pt x="174043" y="395785"/>
                      <a:pt x="180711" y="398833"/>
                    </a:cubicBezTo>
                    <a:lnTo>
                      <a:pt x="240718" y="426646"/>
                    </a:lnTo>
                    <a:cubicBezTo>
                      <a:pt x="247386" y="429790"/>
                      <a:pt x="255292" y="426837"/>
                      <a:pt x="258435" y="420169"/>
                    </a:cubicBezTo>
                    <a:close/>
                    <a:moveTo>
                      <a:pt x="229574" y="482368"/>
                    </a:moveTo>
                    <a:lnTo>
                      <a:pt x="229574" y="482368"/>
                    </a:lnTo>
                    <a:cubicBezTo>
                      <a:pt x="232717" y="475700"/>
                      <a:pt x="229765" y="467699"/>
                      <a:pt x="223097" y="464651"/>
                    </a:cubicBezTo>
                    <a:lnTo>
                      <a:pt x="163090" y="436838"/>
                    </a:lnTo>
                    <a:cubicBezTo>
                      <a:pt x="156422" y="433695"/>
                      <a:pt x="148421" y="436648"/>
                      <a:pt x="145373" y="443315"/>
                    </a:cubicBezTo>
                    <a:lnTo>
                      <a:pt x="145373" y="443315"/>
                    </a:lnTo>
                    <a:cubicBezTo>
                      <a:pt x="142230" y="449983"/>
                      <a:pt x="145183" y="457984"/>
                      <a:pt x="151850" y="461032"/>
                    </a:cubicBezTo>
                    <a:lnTo>
                      <a:pt x="211858" y="488845"/>
                    </a:lnTo>
                    <a:cubicBezTo>
                      <a:pt x="218525" y="491988"/>
                      <a:pt x="226431" y="489035"/>
                      <a:pt x="229574" y="482368"/>
                    </a:cubicBezTo>
                    <a:close/>
                    <a:moveTo>
                      <a:pt x="200713" y="544566"/>
                    </a:moveTo>
                    <a:lnTo>
                      <a:pt x="200713" y="544566"/>
                    </a:lnTo>
                    <a:cubicBezTo>
                      <a:pt x="203857" y="537898"/>
                      <a:pt x="200904" y="529897"/>
                      <a:pt x="194236" y="526849"/>
                    </a:cubicBezTo>
                    <a:lnTo>
                      <a:pt x="134229" y="499036"/>
                    </a:lnTo>
                    <a:cubicBezTo>
                      <a:pt x="127561" y="495893"/>
                      <a:pt x="119560" y="498846"/>
                      <a:pt x="116512" y="505513"/>
                    </a:cubicBezTo>
                    <a:lnTo>
                      <a:pt x="116512" y="505513"/>
                    </a:lnTo>
                    <a:cubicBezTo>
                      <a:pt x="113369" y="512181"/>
                      <a:pt x="116322" y="520182"/>
                      <a:pt x="122989" y="523230"/>
                    </a:cubicBezTo>
                    <a:lnTo>
                      <a:pt x="182997" y="551043"/>
                    </a:lnTo>
                    <a:cubicBezTo>
                      <a:pt x="189664" y="554186"/>
                      <a:pt x="197665" y="551329"/>
                      <a:pt x="200713" y="544566"/>
                    </a:cubicBezTo>
                    <a:close/>
                    <a:moveTo>
                      <a:pt x="171948" y="606859"/>
                    </a:moveTo>
                    <a:lnTo>
                      <a:pt x="171948" y="606859"/>
                    </a:lnTo>
                    <a:cubicBezTo>
                      <a:pt x="175091" y="600192"/>
                      <a:pt x="172138" y="592191"/>
                      <a:pt x="165471" y="589143"/>
                    </a:cubicBezTo>
                    <a:lnTo>
                      <a:pt x="105463" y="561330"/>
                    </a:lnTo>
                    <a:cubicBezTo>
                      <a:pt x="98796" y="558187"/>
                      <a:pt x="90795" y="561139"/>
                      <a:pt x="87747" y="567807"/>
                    </a:cubicBezTo>
                    <a:lnTo>
                      <a:pt x="87747" y="567807"/>
                    </a:lnTo>
                    <a:cubicBezTo>
                      <a:pt x="84604" y="574474"/>
                      <a:pt x="87556" y="582475"/>
                      <a:pt x="94224" y="585523"/>
                    </a:cubicBezTo>
                    <a:lnTo>
                      <a:pt x="154231" y="613336"/>
                    </a:lnTo>
                    <a:cubicBezTo>
                      <a:pt x="160899" y="616384"/>
                      <a:pt x="168805" y="613527"/>
                      <a:pt x="171948" y="606859"/>
                    </a:cubicBezTo>
                    <a:close/>
                    <a:moveTo>
                      <a:pt x="143087" y="669058"/>
                    </a:moveTo>
                    <a:lnTo>
                      <a:pt x="143087" y="669058"/>
                    </a:lnTo>
                    <a:cubicBezTo>
                      <a:pt x="146230" y="662390"/>
                      <a:pt x="143278" y="654389"/>
                      <a:pt x="136610" y="651341"/>
                    </a:cubicBezTo>
                    <a:lnTo>
                      <a:pt x="76603" y="623528"/>
                    </a:lnTo>
                    <a:cubicBezTo>
                      <a:pt x="69935" y="620385"/>
                      <a:pt x="61934" y="623338"/>
                      <a:pt x="58886" y="630005"/>
                    </a:cubicBezTo>
                    <a:lnTo>
                      <a:pt x="58886" y="630005"/>
                    </a:lnTo>
                    <a:cubicBezTo>
                      <a:pt x="55743" y="636673"/>
                      <a:pt x="58696" y="644674"/>
                      <a:pt x="65363" y="647722"/>
                    </a:cubicBezTo>
                    <a:lnTo>
                      <a:pt x="125371" y="675535"/>
                    </a:lnTo>
                    <a:cubicBezTo>
                      <a:pt x="132038" y="678678"/>
                      <a:pt x="139944" y="675725"/>
                      <a:pt x="143087" y="669058"/>
                    </a:cubicBezTo>
                    <a:close/>
                    <a:moveTo>
                      <a:pt x="114226" y="731256"/>
                    </a:moveTo>
                    <a:lnTo>
                      <a:pt x="114226" y="731256"/>
                    </a:lnTo>
                    <a:cubicBezTo>
                      <a:pt x="117370" y="724588"/>
                      <a:pt x="114417" y="716587"/>
                      <a:pt x="107749" y="713539"/>
                    </a:cubicBezTo>
                    <a:lnTo>
                      <a:pt x="47742" y="685726"/>
                    </a:lnTo>
                    <a:cubicBezTo>
                      <a:pt x="41074" y="682583"/>
                      <a:pt x="33073" y="685536"/>
                      <a:pt x="30025" y="692203"/>
                    </a:cubicBezTo>
                    <a:lnTo>
                      <a:pt x="30025" y="692203"/>
                    </a:lnTo>
                    <a:cubicBezTo>
                      <a:pt x="26882" y="698871"/>
                      <a:pt x="29835" y="706872"/>
                      <a:pt x="36502" y="709920"/>
                    </a:cubicBezTo>
                    <a:lnTo>
                      <a:pt x="96510" y="737733"/>
                    </a:lnTo>
                    <a:cubicBezTo>
                      <a:pt x="103273" y="740876"/>
                      <a:pt x="111178" y="738019"/>
                      <a:pt x="114226" y="731256"/>
                    </a:cubicBezTo>
                    <a:close/>
                    <a:moveTo>
                      <a:pt x="85461" y="793549"/>
                    </a:moveTo>
                    <a:lnTo>
                      <a:pt x="85461" y="793549"/>
                    </a:lnTo>
                    <a:cubicBezTo>
                      <a:pt x="88604" y="786882"/>
                      <a:pt x="85651" y="778881"/>
                      <a:pt x="78984" y="775833"/>
                    </a:cubicBezTo>
                    <a:lnTo>
                      <a:pt x="18976" y="748020"/>
                    </a:lnTo>
                    <a:cubicBezTo>
                      <a:pt x="12309" y="744877"/>
                      <a:pt x="4308" y="747829"/>
                      <a:pt x="1260" y="754497"/>
                    </a:cubicBezTo>
                    <a:lnTo>
                      <a:pt x="1260" y="754497"/>
                    </a:lnTo>
                    <a:cubicBezTo>
                      <a:pt x="-1883" y="761164"/>
                      <a:pt x="1069" y="769165"/>
                      <a:pt x="7737" y="772213"/>
                    </a:cubicBezTo>
                    <a:lnTo>
                      <a:pt x="67744" y="800026"/>
                    </a:lnTo>
                    <a:cubicBezTo>
                      <a:pt x="74412" y="803074"/>
                      <a:pt x="82318" y="800217"/>
                      <a:pt x="85461" y="793549"/>
                    </a:cubicBezTo>
                    <a:close/>
                    <a:moveTo>
                      <a:pt x="413692" y="53266"/>
                    </a:moveTo>
                    <a:lnTo>
                      <a:pt x="353685" y="25453"/>
                    </a:lnTo>
                    <a:cubicBezTo>
                      <a:pt x="347017" y="22310"/>
                      <a:pt x="344065" y="14404"/>
                      <a:pt x="347208" y="7737"/>
                    </a:cubicBezTo>
                    <a:lnTo>
                      <a:pt x="347208" y="7737"/>
                    </a:lnTo>
                    <a:cubicBezTo>
                      <a:pt x="350351" y="1069"/>
                      <a:pt x="358257" y="-1883"/>
                      <a:pt x="364924" y="1260"/>
                    </a:cubicBezTo>
                    <a:lnTo>
                      <a:pt x="424932" y="29073"/>
                    </a:lnTo>
                    <a:cubicBezTo>
                      <a:pt x="431599" y="32216"/>
                      <a:pt x="434552" y="40122"/>
                      <a:pt x="431409" y="46789"/>
                    </a:cubicBezTo>
                    <a:lnTo>
                      <a:pt x="431409" y="46789"/>
                    </a:lnTo>
                    <a:cubicBezTo>
                      <a:pt x="428266" y="53457"/>
                      <a:pt x="420360" y="56410"/>
                      <a:pt x="413692" y="53266"/>
                    </a:cubicBezTo>
                    <a:close/>
                    <a:moveTo>
                      <a:pt x="402548" y="108988"/>
                    </a:moveTo>
                    <a:lnTo>
                      <a:pt x="402548" y="108988"/>
                    </a:lnTo>
                    <a:cubicBezTo>
                      <a:pt x="405691" y="102320"/>
                      <a:pt x="402739" y="94319"/>
                      <a:pt x="396071" y="91271"/>
                    </a:cubicBezTo>
                    <a:lnTo>
                      <a:pt x="336064" y="63458"/>
                    </a:lnTo>
                    <a:cubicBezTo>
                      <a:pt x="329396" y="60315"/>
                      <a:pt x="321395" y="63268"/>
                      <a:pt x="318347" y="69935"/>
                    </a:cubicBezTo>
                    <a:lnTo>
                      <a:pt x="318347" y="69935"/>
                    </a:lnTo>
                    <a:cubicBezTo>
                      <a:pt x="315204" y="76603"/>
                      <a:pt x="318157" y="84604"/>
                      <a:pt x="324824" y="87652"/>
                    </a:cubicBezTo>
                    <a:lnTo>
                      <a:pt x="384832" y="115465"/>
                    </a:lnTo>
                    <a:cubicBezTo>
                      <a:pt x="391499" y="118608"/>
                      <a:pt x="399405" y="115750"/>
                      <a:pt x="402548" y="108988"/>
                    </a:cubicBezTo>
                    <a:close/>
                    <a:moveTo>
                      <a:pt x="373687" y="171281"/>
                    </a:moveTo>
                    <a:lnTo>
                      <a:pt x="373687" y="171281"/>
                    </a:lnTo>
                    <a:cubicBezTo>
                      <a:pt x="376831" y="164614"/>
                      <a:pt x="373878" y="156613"/>
                      <a:pt x="367210" y="153565"/>
                    </a:cubicBezTo>
                    <a:lnTo>
                      <a:pt x="307203" y="125752"/>
                    </a:lnTo>
                    <a:cubicBezTo>
                      <a:pt x="300535" y="122608"/>
                      <a:pt x="292534" y="125561"/>
                      <a:pt x="289486" y="132229"/>
                    </a:cubicBezTo>
                    <a:lnTo>
                      <a:pt x="289486" y="132229"/>
                    </a:lnTo>
                    <a:cubicBezTo>
                      <a:pt x="286343" y="138896"/>
                      <a:pt x="289296" y="146897"/>
                      <a:pt x="295963" y="149945"/>
                    </a:cubicBezTo>
                    <a:lnTo>
                      <a:pt x="355971" y="177758"/>
                    </a:lnTo>
                    <a:cubicBezTo>
                      <a:pt x="362638" y="180806"/>
                      <a:pt x="370639" y="177949"/>
                      <a:pt x="373687" y="171281"/>
                    </a:cubicBezTo>
                    <a:close/>
                    <a:moveTo>
                      <a:pt x="344922" y="233479"/>
                    </a:moveTo>
                    <a:lnTo>
                      <a:pt x="344922" y="233479"/>
                    </a:lnTo>
                    <a:cubicBezTo>
                      <a:pt x="348065" y="226812"/>
                      <a:pt x="345112" y="218811"/>
                      <a:pt x="338445" y="215763"/>
                    </a:cubicBezTo>
                    <a:lnTo>
                      <a:pt x="278437" y="187950"/>
                    </a:lnTo>
                    <a:cubicBezTo>
                      <a:pt x="271770" y="184807"/>
                      <a:pt x="263769" y="187759"/>
                      <a:pt x="260721" y="194427"/>
                    </a:cubicBezTo>
                    <a:lnTo>
                      <a:pt x="260721" y="194427"/>
                    </a:lnTo>
                    <a:cubicBezTo>
                      <a:pt x="257578" y="201094"/>
                      <a:pt x="260530" y="209095"/>
                      <a:pt x="267198" y="212143"/>
                    </a:cubicBezTo>
                    <a:lnTo>
                      <a:pt x="327205" y="239956"/>
                    </a:lnTo>
                    <a:cubicBezTo>
                      <a:pt x="333873" y="243100"/>
                      <a:pt x="341779" y="240147"/>
                      <a:pt x="344922" y="233479"/>
                    </a:cubicBezTo>
                    <a:close/>
                    <a:moveTo>
                      <a:pt x="316061" y="295678"/>
                    </a:moveTo>
                    <a:lnTo>
                      <a:pt x="316061" y="295678"/>
                    </a:lnTo>
                    <a:cubicBezTo>
                      <a:pt x="319204" y="289010"/>
                      <a:pt x="316252" y="281009"/>
                      <a:pt x="309584" y="277961"/>
                    </a:cubicBezTo>
                    <a:lnTo>
                      <a:pt x="249577" y="250148"/>
                    </a:lnTo>
                    <a:cubicBezTo>
                      <a:pt x="242909" y="247005"/>
                      <a:pt x="234908" y="249958"/>
                      <a:pt x="231860" y="256625"/>
                    </a:cubicBezTo>
                    <a:lnTo>
                      <a:pt x="231860" y="256625"/>
                    </a:lnTo>
                    <a:cubicBezTo>
                      <a:pt x="228717" y="263293"/>
                      <a:pt x="231670" y="271294"/>
                      <a:pt x="238337" y="274342"/>
                    </a:cubicBezTo>
                    <a:lnTo>
                      <a:pt x="298345" y="302155"/>
                    </a:lnTo>
                    <a:cubicBezTo>
                      <a:pt x="305012" y="305298"/>
                      <a:pt x="312918" y="302345"/>
                      <a:pt x="316061" y="295678"/>
                    </a:cubicBezTo>
                    <a:close/>
                    <a:moveTo>
                      <a:pt x="287200" y="357971"/>
                    </a:moveTo>
                    <a:lnTo>
                      <a:pt x="287200" y="357971"/>
                    </a:lnTo>
                    <a:cubicBezTo>
                      <a:pt x="290344" y="351304"/>
                      <a:pt x="287391" y="343303"/>
                      <a:pt x="280723" y="340255"/>
                    </a:cubicBezTo>
                    <a:lnTo>
                      <a:pt x="220716" y="312442"/>
                    </a:lnTo>
                    <a:cubicBezTo>
                      <a:pt x="214048" y="309298"/>
                      <a:pt x="206047" y="312251"/>
                      <a:pt x="202999" y="318919"/>
                    </a:cubicBezTo>
                    <a:lnTo>
                      <a:pt x="202999" y="318919"/>
                    </a:lnTo>
                    <a:cubicBezTo>
                      <a:pt x="199856" y="325586"/>
                      <a:pt x="202809" y="333587"/>
                      <a:pt x="209476" y="336635"/>
                    </a:cubicBezTo>
                    <a:lnTo>
                      <a:pt x="269484" y="364448"/>
                    </a:lnTo>
                    <a:cubicBezTo>
                      <a:pt x="276151" y="367496"/>
                      <a:pt x="284152" y="364639"/>
                      <a:pt x="287200" y="357971"/>
                    </a:cubicBezTo>
                    <a:close/>
                    <a:moveTo>
                      <a:pt x="258435" y="420169"/>
                    </a:moveTo>
                    <a:lnTo>
                      <a:pt x="258435" y="420169"/>
                    </a:lnTo>
                    <a:cubicBezTo>
                      <a:pt x="261578" y="413502"/>
                      <a:pt x="258625" y="405501"/>
                      <a:pt x="251958" y="402453"/>
                    </a:cubicBezTo>
                    <a:lnTo>
                      <a:pt x="191950" y="374640"/>
                    </a:lnTo>
                    <a:cubicBezTo>
                      <a:pt x="185283" y="371497"/>
                      <a:pt x="177282" y="374449"/>
                      <a:pt x="174234" y="381117"/>
                    </a:cubicBezTo>
                    <a:lnTo>
                      <a:pt x="174234" y="381117"/>
                    </a:lnTo>
                    <a:cubicBezTo>
                      <a:pt x="171091" y="387784"/>
                      <a:pt x="174043" y="395785"/>
                      <a:pt x="180711" y="398833"/>
                    </a:cubicBezTo>
                    <a:lnTo>
                      <a:pt x="240718" y="426646"/>
                    </a:lnTo>
                    <a:cubicBezTo>
                      <a:pt x="247386" y="429790"/>
                      <a:pt x="255292" y="426837"/>
                      <a:pt x="258435" y="420169"/>
                    </a:cubicBezTo>
                    <a:close/>
                    <a:moveTo>
                      <a:pt x="229574" y="482368"/>
                    </a:moveTo>
                    <a:lnTo>
                      <a:pt x="229574" y="482368"/>
                    </a:lnTo>
                    <a:cubicBezTo>
                      <a:pt x="232717" y="475700"/>
                      <a:pt x="229765" y="467699"/>
                      <a:pt x="223097" y="464651"/>
                    </a:cubicBezTo>
                    <a:lnTo>
                      <a:pt x="163090" y="436838"/>
                    </a:lnTo>
                    <a:cubicBezTo>
                      <a:pt x="156422" y="433695"/>
                      <a:pt x="148421" y="436648"/>
                      <a:pt x="145373" y="443315"/>
                    </a:cubicBezTo>
                    <a:lnTo>
                      <a:pt x="145373" y="443315"/>
                    </a:lnTo>
                    <a:cubicBezTo>
                      <a:pt x="142230" y="449983"/>
                      <a:pt x="145183" y="457984"/>
                      <a:pt x="151850" y="461032"/>
                    </a:cubicBezTo>
                    <a:lnTo>
                      <a:pt x="211858" y="488845"/>
                    </a:lnTo>
                    <a:cubicBezTo>
                      <a:pt x="218525" y="491988"/>
                      <a:pt x="226431" y="489035"/>
                      <a:pt x="229574" y="482368"/>
                    </a:cubicBezTo>
                    <a:close/>
                    <a:moveTo>
                      <a:pt x="200713" y="544566"/>
                    </a:moveTo>
                    <a:lnTo>
                      <a:pt x="200713" y="544566"/>
                    </a:lnTo>
                    <a:cubicBezTo>
                      <a:pt x="203857" y="537898"/>
                      <a:pt x="200904" y="529897"/>
                      <a:pt x="194236" y="526849"/>
                    </a:cubicBezTo>
                    <a:lnTo>
                      <a:pt x="134229" y="499036"/>
                    </a:lnTo>
                    <a:cubicBezTo>
                      <a:pt x="127561" y="495893"/>
                      <a:pt x="119560" y="498846"/>
                      <a:pt x="116512" y="505513"/>
                    </a:cubicBezTo>
                    <a:lnTo>
                      <a:pt x="116512" y="505513"/>
                    </a:lnTo>
                    <a:cubicBezTo>
                      <a:pt x="113369" y="512181"/>
                      <a:pt x="116322" y="520182"/>
                      <a:pt x="122989" y="523230"/>
                    </a:cubicBezTo>
                    <a:lnTo>
                      <a:pt x="182997" y="551043"/>
                    </a:lnTo>
                    <a:cubicBezTo>
                      <a:pt x="189664" y="554186"/>
                      <a:pt x="197665" y="551329"/>
                      <a:pt x="200713" y="544566"/>
                    </a:cubicBezTo>
                    <a:close/>
                    <a:moveTo>
                      <a:pt x="171948" y="606859"/>
                    </a:moveTo>
                    <a:lnTo>
                      <a:pt x="171948" y="606859"/>
                    </a:lnTo>
                    <a:cubicBezTo>
                      <a:pt x="175091" y="600192"/>
                      <a:pt x="172138" y="592191"/>
                      <a:pt x="165471" y="589143"/>
                    </a:cubicBezTo>
                    <a:lnTo>
                      <a:pt x="105463" y="561330"/>
                    </a:lnTo>
                    <a:cubicBezTo>
                      <a:pt x="98796" y="558187"/>
                      <a:pt x="90795" y="561139"/>
                      <a:pt x="87747" y="567807"/>
                    </a:cubicBezTo>
                    <a:lnTo>
                      <a:pt x="87747" y="567807"/>
                    </a:lnTo>
                    <a:cubicBezTo>
                      <a:pt x="84604" y="574474"/>
                      <a:pt x="87556" y="582475"/>
                      <a:pt x="94224" y="585523"/>
                    </a:cubicBezTo>
                    <a:lnTo>
                      <a:pt x="154231" y="613336"/>
                    </a:lnTo>
                    <a:cubicBezTo>
                      <a:pt x="160899" y="616384"/>
                      <a:pt x="168805" y="613527"/>
                      <a:pt x="171948" y="606859"/>
                    </a:cubicBezTo>
                    <a:close/>
                    <a:moveTo>
                      <a:pt x="143087" y="669058"/>
                    </a:moveTo>
                    <a:lnTo>
                      <a:pt x="143087" y="669058"/>
                    </a:lnTo>
                    <a:cubicBezTo>
                      <a:pt x="146230" y="662390"/>
                      <a:pt x="143278" y="654389"/>
                      <a:pt x="136610" y="651341"/>
                    </a:cubicBezTo>
                    <a:lnTo>
                      <a:pt x="76603" y="623528"/>
                    </a:lnTo>
                    <a:cubicBezTo>
                      <a:pt x="69935" y="620385"/>
                      <a:pt x="61934" y="623338"/>
                      <a:pt x="58886" y="630005"/>
                    </a:cubicBezTo>
                    <a:lnTo>
                      <a:pt x="58886" y="630005"/>
                    </a:lnTo>
                    <a:cubicBezTo>
                      <a:pt x="55743" y="636673"/>
                      <a:pt x="58696" y="644674"/>
                      <a:pt x="65363" y="647722"/>
                    </a:cubicBezTo>
                    <a:lnTo>
                      <a:pt x="125371" y="675535"/>
                    </a:lnTo>
                    <a:cubicBezTo>
                      <a:pt x="132038" y="678678"/>
                      <a:pt x="139944" y="675725"/>
                      <a:pt x="143087" y="669058"/>
                    </a:cubicBezTo>
                    <a:close/>
                    <a:moveTo>
                      <a:pt x="114226" y="731256"/>
                    </a:moveTo>
                    <a:lnTo>
                      <a:pt x="114226" y="731256"/>
                    </a:lnTo>
                    <a:cubicBezTo>
                      <a:pt x="117370" y="724588"/>
                      <a:pt x="114417" y="716587"/>
                      <a:pt x="107749" y="713539"/>
                    </a:cubicBezTo>
                    <a:lnTo>
                      <a:pt x="47742" y="685726"/>
                    </a:lnTo>
                    <a:cubicBezTo>
                      <a:pt x="41074" y="682583"/>
                      <a:pt x="33073" y="685536"/>
                      <a:pt x="30025" y="692203"/>
                    </a:cubicBezTo>
                    <a:lnTo>
                      <a:pt x="30025" y="692203"/>
                    </a:lnTo>
                    <a:cubicBezTo>
                      <a:pt x="26882" y="698871"/>
                      <a:pt x="29835" y="706872"/>
                      <a:pt x="36502" y="709920"/>
                    </a:cubicBezTo>
                    <a:lnTo>
                      <a:pt x="96510" y="737733"/>
                    </a:lnTo>
                    <a:cubicBezTo>
                      <a:pt x="103273" y="740876"/>
                      <a:pt x="111178" y="738019"/>
                      <a:pt x="114226" y="731256"/>
                    </a:cubicBezTo>
                    <a:close/>
                    <a:moveTo>
                      <a:pt x="85461" y="793549"/>
                    </a:moveTo>
                    <a:lnTo>
                      <a:pt x="85461" y="793549"/>
                    </a:lnTo>
                    <a:cubicBezTo>
                      <a:pt x="88604" y="786882"/>
                      <a:pt x="85651" y="778881"/>
                      <a:pt x="78984" y="775833"/>
                    </a:cubicBezTo>
                    <a:lnTo>
                      <a:pt x="18976" y="748020"/>
                    </a:lnTo>
                    <a:cubicBezTo>
                      <a:pt x="12309" y="744877"/>
                      <a:pt x="4308" y="747829"/>
                      <a:pt x="1260" y="754497"/>
                    </a:cubicBezTo>
                    <a:lnTo>
                      <a:pt x="1260" y="754497"/>
                    </a:lnTo>
                    <a:cubicBezTo>
                      <a:pt x="-1883" y="761164"/>
                      <a:pt x="1069" y="769165"/>
                      <a:pt x="7737" y="772213"/>
                    </a:cubicBezTo>
                    <a:lnTo>
                      <a:pt x="67744" y="800026"/>
                    </a:lnTo>
                    <a:cubicBezTo>
                      <a:pt x="74412" y="803074"/>
                      <a:pt x="82318" y="800217"/>
                      <a:pt x="85461" y="793549"/>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68" name="Graphic 812">
                <a:extLst>
                  <a:ext uri="{FF2B5EF4-FFF2-40B4-BE49-F238E27FC236}">
                    <a16:creationId xmlns:a16="http://schemas.microsoft.com/office/drawing/2014/main" id="{538C33B1-C254-491D-8198-94850BC0A5EC}"/>
                  </a:ext>
                </a:extLst>
              </p:cNvPr>
              <p:cNvGrpSpPr/>
              <p:nvPr/>
            </p:nvGrpSpPr>
            <p:grpSpPr>
              <a:xfrm>
                <a:off x="5548385" y="2869669"/>
                <a:ext cx="425503" cy="801239"/>
                <a:chOff x="5548385" y="2869669"/>
                <a:chExt cx="425503" cy="801239"/>
              </a:xfrm>
              <a:solidFill>
                <a:srgbClr val="FF7400"/>
              </a:solidFill>
            </p:grpSpPr>
            <p:sp>
              <p:nvSpPr>
                <p:cNvPr id="369" name="Freeform: Shape 368">
                  <a:extLst>
                    <a:ext uri="{FF2B5EF4-FFF2-40B4-BE49-F238E27FC236}">
                      <a16:creationId xmlns:a16="http://schemas.microsoft.com/office/drawing/2014/main" id="{A1AF53B2-402A-41D9-B20F-C9A93D4E25CB}"/>
                    </a:ext>
                  </a:extLst>
                </p:cNvPr>
                <p:cNvSpPr/>
                <p:nvPr/>
              </p:nvSpPr>
              <p:spPr>
                <a:xfrm>
                  <a:off x="5807751" y="3056359"/>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0" name="Freeform: Shape 369">
                  <a:extLst>
                    <a:ext uri="{FF2B5EF4-FFF2-40B4-BE49-F238E27FC236}">
                      <a16:creationId xmlns:a16="http://schemas.microsoft.com/office/drawing/2014/main" id="{233AA861-777C-4950-9C2D-AAB288356B13}"/>
                    </a:ext>
                  </a:extLst>
                </p:cNvPr>
                <p:cNvSpPr/>
                <p:nvPr/>
              </p:nvSpPr>
              <p:spPr>
                <a:xfrm>
                  <a:off x="5750125" y="3180851"/>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1" name="Freeform: Shape 370">
                  <a:extLst>
                    <a:ext uri="{FF2B5EF4-FFF2-40B4-BE49-F238E27FC236}">
                      <a16:creationId xmlns:a16="http://schemas.microsoft.com/office/drawing/2014/main" id="{E8B97BDA-3096-4FF4-965E-6DBA928CC09D}"/>
                    </a:ext>
                  </a:extLst>
                </p:cNvPr>
                <p:cNvSpPr/>
                <p:nvPr/>
              </p:nvSpPr>
              <p:spPr>
                <a:xfrm>
                  <a:off x="5778931" y="3118558"/>
                  <a:ext cx="79609" cy="54479"/>
                </a:xfrm>
                <a:custGeom>
                  <a:avLst/>
                  <a:gdLst>
                    <a:gd name="connsiteX0" fmla="*/ 7696 w 79609"/>
                    <a:gd name="connsiteY0" fmla="*/ 25453 h 54479"/>
                    <a:gd name="connsiteX1" fmla="*/ 67703 w 79609"/>
                    <a:gd name="connsiteY1" fmla="*/ 53266 h 54479"/>
                    <a:gd name="connsiteX2" fmla="*/ 79609 w 79609"/>
                    <a:gd name="connsiteY2" fmla="*/ 52885 h 54479"/>
                    <a:gd name="connsiteX3" fmla="*/ 20173 w 79609"/>
                    <a:gd name="connsiteY3" fmla="*/ 25358 h 54479"/>
                    <a:gd name="connsiteX4" fmla="*/ 13696 w 79609"/>
                    <a:gd name="connsiteY4" fmla="*/ 7642 h 54479"/>
                    <a:gd name="connsiteX5" fmla="*/ 19507 w 79609"/>
                    <a:gd name="connsiteY5" fmla="*/ 1546 h 54479"/>
                    <a:gd name="connsiteX6" fmla="*/ 18935 w 79609"/>
                    <a:gd name="connsiteY6" fmla="*/ 1260 h 54479"/>
                    <a:gd name="connsiteX7" fmla="*/ 1219 w 79609"/>
                    <a:gd name="connsiteY7" fmla="*/ 7737 h 54479"/>
                    <a:gd name="connsiteX8" fmla="*/ 7696 w 79609"/>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09" h="54479">
                      <a:moveTo>
                        <a:pt x="7696" y="25453"/>
                      </a:moveTo>
                      <a:lnTo>
                        <a:pt x="67703" y="53266"/>
                      </a:lnTo>
                      <a:cubicBezTo>
                        <a:pt x="71704" y="55076"/>
                        <a:pt x="75990" y="54790"/>
                        <a:pt x="79609" y="52885"/>
                      </a:cubicBezTo>
                      <a:lnTo>
                        <a:pt x="20173" y="25358"/>
                      </a:lnTo>
                      <a:cubicBezTo>
                        <a:pt x="13506" y="22215"/>
                        <a:pt x="10553" y="14309"/>
                        <a:pt x="13696" y="7642"/>
                      </a:cubicBezTo>
                      <a:cubicBezTo>
                        <a:pt x="14935" y="4879"/>
                        <a:pt x="17030" y="2879"/>
                        <a:pt x="19507" y="1546"/>
                      </a:cubicBezTo>
                      <a:lnTo>
                        <a:pt x="18935" y="1260"/>
                      </a:lnTo>
                      <a:cubicBezTo>
                        <a:pt x="12268" y="-1883"/>
                        <a:pt x="4267" y="1069"/>
                        <a:pt x="1219" y="7737"/>
                      </a:cubicBezTo>
                      <a:cubicBezTo>
                        <a:pt x="-1829" y="14500"/>
                        <a:pt x="1028" y="22405"/>
                        <a:pt x="7696"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2" name="Freeform: Shape 371">
                  <a:extLst>
                    <a:ext uri="{FF2B5EF4-FFF2-40B4-BE49-F238E27FC236}">
                      <a16:creationId xmlns:a16="http://schemas.microsoft.com/office/drawing/2014/main" id="{571C7288-D801-4B39-B2A7-C09E4B9ACA0C}"/>
                    </a:ext>
                  </a:extLst>
                </p:cNvPr>
                <p:cNvSpPr/>
                <p:nvPr/>
              </p:nvSpPr>
              <p:spPr>
                <a:xfrm>
                  <a:off x="5836612" y="2994161"/>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3" name="Freeform: Shape 372">
                  <a:extLst>
                    <a:ext uri="{FF2B5EF4-FFF2-40B4-BE49-F238E27FC236}">
                      <a16:creationId xmlns:a16="http://schemas.microsoft.com/office/drawing/2014/main" id="{9A7BF0C2-B15B-4711-B2B8-4A513C2B84E3}"/>
                    </a:ext>
                  </a:extLst>
                </p:cNvPr>
                <p:cNvSpPr/>
                <p:nvPr/>
              </p:nvSpPr>
              <p:spPr>
                <a:xfrm>
                  <a:off x="5894238" y="2869669"/>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4" name="Freeform: Shape 373">
                  <a:extLst>
                    <a:ext uri="{FF2B5EF4-FFF2-40B4-BE49-F238E27FC236}">
                      <a16:creationId xmlns:a16="http://schemas.microsoft.com/office/drawing/2014/main" id="{44D495D3-A3CD-4D87-8EE6-C02A3132A49F}"/>
                    </a:ext>
                  </a:extLst>
                </p:cNvPr>
                <p:cNvSpPr/>
                <p:nvPr/>
              </p:nvSpPr>
              <p:spPr>
                <a:xfrm>
                  <a:off x="5865418" y="2931963"/>
                  <a:ext cx="79609" cy="54480"/>
                </a:xfrm>
                <a:custGeom>
                  <a:avLst/>
                  <a:gdLst>
                    <a:gd name="connsiteX0" fmla="*/ 7696 w 79609"/>
                    <a:gd name="connsiteY0" fmla="*/ 25453 h 54480"/>
                    <a:gd name="connsiteX1" fmla="*/ 67703 w 79609"/>
                    <a:gd name="connsiteY1" fmla="*/ 53266 h 54480"/>
                    <a:gd name="connsiteX2" fmla="*/ 79609 w 79609"/>
                    <a:gd name="connsiteY2" fmla="*/ 52885 h 54480"/>
                    <a:gd name="connsiteX3" fmla="*/ 20173 w 79609"/>
                    <a:gd name="connsiteY3" fmla="*/ 25358 h 54480"/>
                    <a:gd name="connsiteX4" fmla="*/ 13696 w 79609"/>
                    <a:gd name="connsiteY4" fmla="*/ 7642 h 54480"/>
                    <a:gd name="connsiteX5" fmla="*/ 19507 w 79609"/>
                    <a:gd name="connsiteY5" fmla="*/ 1546 h 54480"/>
                    <a:gd name="connsiteX6" fmla="*/ 18935 w 79609"/>
                    <a:gd name="connsiteY6" fmla="*/ 1260 h 54480"/>
                    <a:gd name="connsiteX7" fmla="*/ 1219 w 79609"/>
                    <a:gd name="connsiteY7" fmla="*/ 7737 h 54480"/>
                    <a:gd name="connsiteX8" fmla="*/ 7696 w 79609"/>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09" h="54480">
                      <a:moveTo>
                        <a:pt x="7696" y="25453"/>
                      </a:moveTo>
                      <a:lnTo>
                        <a:pt x="67703" y="53266"/>
                      </a:lnTo>
                      <a:cubicBezTo>
                        <a:pt x="71704" y="55076"/>
                        <a:pt x="75990" y="54790"/>
                        <a:pt x="79609" y="52885"/>
                      </a:cubicBezTo>
                      <a:lnTo>
                        <a:pt x="20173" y="25358"/>
                      </a:lnTo>
                      <a:cubicBezTo>
                        <a:pt x="13506" y="22215"/>
                        <a:pt x="10553" y="14309"/>
                        <a:pt x="13696" y="7642"/>
                      </a:cubicBezTo>
                      <a:cubicBezTo>
                        <a:pt x="14935" y="4879"/>
                        <a:pt x="17030" y="2879"/>
                        <a:pt x="19507" y="1546"/>
                      </a:cubicBezTo>
                      <a:lnTo>
                        <a:pt x="18935" y="1260"/>
                      </a:lnTo>
                      <a:cubicBezTo>
                        <a:pt x="12268" y="-1883"/>
                        <a:pt x="4267" y="1069"/>
                        <a:pt x="1219" y="7737"/>
                      </a:cubicBezTo>
                      <a:cubicBezTo>
                        <a:pt x="-1829" y="14404"/>
                        <a:pt x="1028" y="22310"/>
                        <a:pt x="7696"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5" name="Freeform: Shape 374">
                  <a:extLst>
                    <a:ext uri="{FF2B5EF4-FFF2-40B4-BE49-F238E27FC236}">
                      <a16:creationId xmlns:a16="http://schemas.microsoft.com/office/drawing/2014/main" id="{A42DAEDA-7C02-4C76-8399-46B2B325A322}"/>
                    </a:ext>
                  </a:extLst>
                </p:cNvPr>
                <p:cNvSpPr/>
                <p:nvPr/>
              </p:nvSpPr>
              <p:spPr>
                <a:xfrm>
                  <a:off x="5605996" y="3491938"/>
                  <a:ext cx="79666" cy="54479"/>
                </a:xfrm>
                <a:custGeom>
                  <a:avLst/>
                  <a:gdLst>
                    <a:gd name="connsiteX0" fmla="*/ 7752 w 79666"/>
                    <a:gd name="connsiteY0" fmla="*/ 25453 h 54479"/>
                    <a:gd name="connsiteX1" fmla="*/ 67760 w 79666"/>
                    <a:gd name="connsiteY1" fmla="*/ 53266 h 54479"/>
                    <a:gd name="connsiteX2" fmla="*/ 79666 w 79666"/>
                    <a:gd name="connsiteY2" fmla="*/ 52885 h 54479"/>
                    <a:gd name="connsiteX3" fmla="*/ 20230 w 79666"/>
                    <a:gd name="connsiteY3" fmla="*/ 25358 h 54479"/>
                    <a:gd name="connsiteX4" fmla="*/ 13753 w 79666"/>
                    <a:gd name="connsiteY4" fmla="*/ 7642 h 54479"/>
                    <a:gd name="connsiteX5" fmla="*/ 19563 w 79666"/>
                    <a:gd name="connsiteY5" fmla="*/ 1546 h 54479"/>
                    <a:gd name="connsiteX6" fmla="*/ 18992 w 79666"/>
                    <a:gd name="connsiteY6" fmla="*/ 1260 h 54479"/>
                    <a:gd name="connsiteX7" fmla="*/ 1275 w 79666"/>
                    <a:gd name="connsiteY7" fmla="*/ 7737 h 54479"/>
                    <a:gd name="connsiteX8" fmla="*/ 7752 w 79666"/>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66" h="54479">
                      <a:moveTo>
                        <a:pt x="7752" y="25453"/>
                      </a:moveTo>
                      <a:lnTo>
                        <a:pt x="67760" y="53266"/>
                      </a:lnTo>
                      <a:cubicBezTo>
                        <a:pt x="71760" y="55076"/>
                        <a:pt x="76047" y="54790"/>
                        <a:pt x="79666" y="52885"/>
                      </a:cubicBezTo>
                      <a:lnTo>
                        <a:pt x="20230" y="25358"/>
                      </a:lnTo>
                      <a:cubicBezTo>
                        <a:pt x="13563" y="22215"/>
                        <a:pt x="10610" y="14309"/>
                        <a:pt x="13753" y="7642"/>
                      </a:cubicBezTo>
                      <a:cubicBezTo>
                        <a:pt x="14991" y="4879"/>
                        <a:pt x="17087" y="2879"/>
                        <a:pt x="19563" y="1546"/>
                      </a:cubicBezTo>
                      <a:lnTo>
                        <a:pt x="18992" y="1260"/>
                      </a:lnTo>
                      <a:cubicBezTo>
                        <a:pt x="12324" y="-1883"/>
                        <a:pt x="4323" y="1069"/>
                        <a:pt x="1275" y="7737"/>
                      </a:cubicBezTo>
                      <a:cubicBezTo>
                        <a:pt x="-1868" y="14404"/>
                        <a:pt x="990" y="22405"/>
                        <a:pt x="7752"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6" name="Freeform: Shape 375">
                  <a:extLst>
                    <a:ext uri="{FF2B5EF4-FFF2-40B4-BE49-F238E27FC236}">
                      <a16:creationId xmlns:a16="http://schemas.microsoft.com/office/drawing/2014/main" id="{4BFB3637-2022-4698-9A27-41CBE0A5D4E4}"/>
                    </a:ext>
                  </a:extLst>
                </p:cNvPr>
                <p:cNvSpPr/>
                <p:nvPr/>
              </p:nvSpPr>
              <p:spPr>
                <a:xfrm>
                  <a:off x="5577151" y="3554136"/>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500"/>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7" name="Freeform: Shape 376">
                  <a:extLst>
                    <a:ext uri="{FF2B5EF4-FFF2-40B4-BE49-F238E27FC236}">
                      <a16:creationId xmlns:a16="http://schemas.microsoft.com/office/drawing/2014/main" id="{86CA4016-0A62-4D03-A064-68CC47E4297D}"/>
                    </a:ext>
                  </a:extLst>
                </p:cNvPr>
                <p:cNvSpPr/>
                <p:nvPr/>
              </p:nvSpPr>
              <p:spPr>
                <a:xfrm>
                  <a:off x="5634777" y="3429739"/>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8" name="Freeform: Shape 377">
                  <a:extLst>
                    <a:ext uri="{FF2B5EF4-FFF2-40B4-BE49-F238E27FC236}">
                      <a16:creationId xmlns:a16="http://schemas.microsoft.com/office/drawing/2014/main" id="{F1FA2DC2-4A76-4CFD-A966-D2CB795DB8A2}"/>
                    </a:ext>
                  </a:extLst>
                </p:cNvPr>
                <p:cNvSpPr/>
                <p:nvPr/>
              </p:nvSpPr>
              <p:spPr>
                <a:xfrm>
                  <a:off x="5548385" y="3616429"/>
                  <a:ext cx="79650" cy="54479"/>
                </a:xfrm>
                <a:custGeom>
                  <a:avLst/>
                  <a:gdLst>
                    <a:gd name="connsiteX0" fmla="*/ 20215 w 79650"/>
                    <a:gd name="connsiteY0" fmla="*/ 25358 h 54479"/>
                    <a:gd name="connsiteX1" fmla="*/ 13738 w 79650"/>
                    <a:gd name="connsiteY1" fmla="*/ 7642 h 54479"/>
                    <a:gd name="connsiteX2" fmla="*/ 19548 w 79650"/>
                    <a:gd name="connsiteY2" fmla="*/ 1546 h 54479"/>
                    <a:gd name="connsiteX3" fmla="*/ 18976 w 79650"/>
                    <a:gd name="connsiteY3" fmla="*/ 1260 h 54479"/>
                    <a:gd name="connsiteX4" fmla="*/ 1260 w 79650"/>
                    <a:gd name="connsiteY4" fmla="*/ 7737 h 54479"/>
                    <a:gd name="connsiteX5" fmla="*/ 7737 w 79650"/>
                    <a:gd name="connsiteY5" fmla="*/ 25453 h 54479"/>
                    <a:gd name="connsiteX6" fmla="*/ 67744 w 79650"/>
                    <a:gd name="connsiteY6" fmla="*/ 53266 h 54479"/>
                    <a:gd name="connsiteX7" fmla="*/ 79651 w 79650"/>
                    <a:gd name="connsiteY7" fmla="*/ 52885 h 54479"/>
                    <a:gd name="connsiteX8" fmla="*/ 20215 w 79650"/>
                    <a:gd name="connsiteY8" fmla="*/ 25358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20215" y="25358"/>
                      </a:move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lnTo>
                        <a:pt x="67744" y="53266"/>
                      </a:lnTo>
                      <a:cubicBezTo>
                        <a:pt x="71745" y="55076"/>
                        <a:pt x="76031" y="54790"/>
                        <a:pt x="79651" y="52885"/>
                      </a:cubicBezTo>
                      <a:lnTo>
                        <a:pt x="20215" y="25358"/>
                      </a:ln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9" name="Freeform: Shape 378">
                  <a:extLst>
                    <a:ext uri="{FF2B5EF4-FFF2-40B4-BE49-F238E27FC236}">
                      <a16:creationId xmlns:a16="http://schemas.microsoft.com/office/drawing/2014/main" id="{FF0DB6FA-E0C3-4197-8DE1-EF6CF441C871}"/>
                    </a:ext>
                  </a:extLst>
                </p:cNvPr>
                <p:cNvSpPr/>
                <p:nvPr/>
              </p:nvSpPr>
              <p:spPr>
                <a:xfrm>
                  <a:off x="5692483" y="3305248"/>
                  <a:ext cx="79666" cy="54479"/>
                </a:xfrm>
                <a:custGeom>
                  <a:avLst/>
                  <a:gdLst>
                    <a:gd name="connsiteX0" fmla="*/ 7752 w 79666"/>
                    <a:gd name="connsiteY0" fmla="*/ 25453 h 54479"/>
                    <a:gd name="connsiteX1" fmla="*/ 67760 w 79666"/>
                    <a:gd name="connsiteY1" fmla="*/ 53266 h 54479"/>
                    <a:gd name="connsiteX2" fmla="*/ 79666 w 79666"/>
                    <a:gd name="connsiteY2" fmla="*/ 52885 h 54479"/>
                    <a:gd name="connsiteX3" fmla="*/ 20230 w 79666"/>
                    <a:gd name="connsiteY3" fmla="*/ 25358 h 54479"/>
                    <a:gd name="connsiteX4" fmla="*/ 13753 w 79666"/>
                    <a:gd name="connsiteY4" fmla="*/ 7642 h 54479"/>
                    <a:gd name="connsiteX5" fmla="*/ 19563 w 79666"/>
                    <a:gd name="connsiteY5" fmla="*/ 1546 h 54479"/>
                    <a:gd name="connsiteX6" fmla="*/ 18992 w 79666"/>
                    <a:gd name="connsiteY6" fmla="*/ 1260 h 54479"/>
                    <a:gd name="connsiteX7" fmla="*/ 1275 w 79666"/>
                    <a:gd name="connsiteY7" fmla="*/ 7737 h 54479"/>
                    <a:gd name="connsiteX8" fmla="*/ 7752 w 79666"/>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66" h="54479">
                      <a:moveTo>
                        <a:pt x="7752" y="25453"/>
                      </a:moveTo>
                      <a:lnTo>
                        <a:pt x="67760" y="53266"/>
                      </a:lnTo>
                      <a:cubicBezTo>
                        <a:pt x="71760" y="55076"/>
                        <a:pt x="76047" y="54790"/>
                        <a:pt x="79666" y="52885"/>
                      </a:cubicBezTo>
                      <a:lnTo>
                        <a:pt x="20230" y="25358"/>
                      </a:lnTo>
                      <a:cubicBezTo>
                        <a:pt x="13563" y="22215"/>
                        <a:pt x="10610" y="14309"/>
                        <a:pt x="13753" y="7642"/>
                      </a:cubicBezTo>
                      <a:cubicBezTo>
                        <a:pt x="14991" y="4879"/>
                        <a:pt x="17087" y="2879"/>
                        <a:pt x="19563" y="1546"/>
                      </a:cubicBezTo>
                      <a:lnTo>
                        <a:pt x="18992" y="1260"/>
                      </a:lnTo>
                      <a:cubicBezTo>
                        <a:pt x="12324" y="-1883"/>
                        <a:pt x="4323" y="1069"/>
                        <a:pt x="1275" y="7737"/>
                      </a:cubicBezTo>
                      <a:cubicBezTo>
                        <a:pt x="-1868" y="14500"/>
                        <a:pt x="990" y="22405"/>
                        <a:pt x="7752"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0" name="Freeform: Shape 379">
                  <a:extLst>
                    <a:ext uri="{FF2B5EF4-FFF2-40B4-BE49-F238E27FC236}">
                      <a16:creationId xmlns:a16="http://schemas.microsoft.com/office/drawing/2014/main" id="{3408596E-6721-4740-9A2A-565165374571}"/>
                    </a:ext>
                  </a:extLst>
                </p:cNvPr>
                <p:cNvSpPr/>
                <p:nvPr/>
              </p:nvSpPr>
              <p:spPr>
                <a:xfrm>
                  <a:off x="5663638" y="3367541"/>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1" name="Freeform: Shape 380">
                  <a:extLst>
                    <a:ext uri="{FF2B5EF4-FFF2-40B4-BE49-F238E27FC236}">
                      <a16:creationId xmlns:a16="http://schemas.microsoft.com/office/drawing/2014/main" id="{07656ACF-586C-4A86-AA8B-BCAD48707344}"/>
                    </a:ext>
                  </a:extLst>
                </p:cNvPr>
                <p:cNvSpPr/>
                <p:nvPr/>
              </p:nvSpPr>
              <p:spPr>
                <a:xfrm>
                  <a:off x="5721264" y="3243049"/>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90" name="Group 4">
            <a:extLst>
              <a:ext uri="{FF2B5EF4-FFF2-40B4-BE49-F238E27FC236}">
                <a16:creationId xmlns:a16="http://schemas.microsoft.com/office/drawing/2014/main" id="{D09D29A8-E37D-466A-BA32-8ADE25E2F640}"/>
              </a:ext>
            </a:extLst>
          </p:cNvPr>
          <p:cNvGrpSpPr>
            <a:grpSpLocks noChangeAspect="1"/>
          </p:cNvGrpSpPr>
          <p:nvPr/>
        </p:nvGrpSpPr>
        <p:grpSpPr bwMode="auto">
          <a:xfrm rot="9688501">
            <a:off x="7120049" y="5732454"/>
            <a:ext cx="682897" cy="1412660"/>
            <a:chOff x="-24" y="1472"/>
            <a:chExt cx="612" cy="1266"/>
          </a:xfrm>
        </p:grpSpPr>
        <p:sp>
          <p:nvSpPr>
            <p:cNvPr id="391" name="AutoShape 3">
              <a:extLst>
                <a:ext uri="{FF2B5EF4-FFF2-40B4-BE49-F238E27FC236}">
                  <a16:creationId xmlns:a16="http://schemas.microsoft.com/office/drawing/2014/main" id="{91A788FC-A784-4ED8-9E24-158219D6DC90}"/>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2" name="Freeform 5">
              <a:extLst>
                <a:ext uri="{FF2B5EF4-FFF2-40B4-BE49-F238E27FC236}">
                  <a16:creationId xmlns:a16="http://schemas.microsoft.com/office/drawing/2014/main" id="{B2B9FB8B-C8EC-43EF-95A0-3753C3F6CFFB}"/>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3" name="Freeform 6">
              <a:extLst>
                <a:ext uri="{FF2B5EF4-FFF2-40B4-BE49-F238E27FC236}">
                  <a16:creationId xmlns:a16="http://schemas.microsoft.com/office/drawing/2014/main" id="{B8C15FDF-8C6A-40DE-A82B-57129FFBB797}"/>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4" name="Freeform 7">
              <a:extLst>
                <a:ext uri="{FF2B5EF4-FFF2-40B4-BE49-F238E27FC236}">
                  <a16:creationId xmlns:a16="http://schemas.microsoft.com/office/drawing/2014/main" id="{332FC4F8-E003-4605-B248-5B608B8777FF}"/>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95" name="Freeform 8">
              <a:extLst>
                <a:ext uri="{FF2B5EF4-FFF2-40B4-BE49-F238E27FC236}">
                  <a16:creationId xmlns:a16="http://schemas.microsoft.com/office/drawing/2014/main" id="{2AB17C06-4482-4C8D-969B-77DC97A10259}"/>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6" name="Freeform 9">
              <a:extLst>
                <a:ext uri="{FF2B5EF4-FFF2-40B4-BE49-F238E27FC236}">
                  <a16:creationId xmlns:a16="http://schemas.microsoft.com/office/drawing/2014/main" id="{C8D699B7-3839-4647-B3D1-1930AC3F8643}"/>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7" name="Freeform 10">
              <a:extLst>
                <a:ext uri="{FF2B5EF4-FFF2-40B4-BE49-F238E27FC236}">
                  <a16:creationId xmlns:a16="http://schemas.microsoft.com/office/drawing/2014/main" id="{D5AC22D9-67AF-499C-839A-22003E19BBA7}"/>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8" name="Freeform 11">
              <a:extLst>
                <a:ext uri="{FF2B5EF4-FFF2-40B4-BE49-F238E27FC236}">
                  <a16:creationId xmlns:a16="http://schemas.microsoft.com/office/drawing/2014/main" id="{F0089FD2-C5BC-4495-804E-0DE4E032CBC4}"/>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9" name="Freeform 12">
              <a:extLst>
                <a:ext uri="{FF2B5EF4-FFF2-40B4-BE49-F238E27FC236}">
                  <a16:creationId xmlns:a16="http://schemas.microsoft.com/office/drawing/2014/main" id="{1C9FE623-DB65-40DE-B09C-290324F1BEB1}"/>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0" name="Freeform 13">
              <a:extLst>
                <a:ext uri="{FF2B5EF4-FFF2-40B4-BE49-F238E27FC236}">
                  <a16:creationId xmlns:a16="http://schemas.microsoft.com/office/drawing/2014/main" id="{15C22619-1E36-45F7-9B70-EF421BF107AB}"/>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5" name="Graphic 837">
            <a:extLst>
              <a:ext uri="{FF2B5EF4-FFF2-40B4-BE49-F238E27FC236}">
                <a16:creationId xmlns:a16="http://schemas.microsoft.com/office/drawing/2014/main" id="{BB08FC97-DCD2-4AA1-9AA4-1B3E2EC153F6}"/>
              </a:ext>
            </a:extLst>
          </p:cNvPr>
          <p:cNvGrpSpPr/>
          <p:nvPr/>
        </p:nvGrpSpPr>
        <p:grpSpPr>
          <a:xfrm>
            <a:off x="8981501" y="2034361"/>
            <a:ext cx="969490" cy="1048470"/>
            <a:chOff x="5681545" y="3195637"/>
            <a:chExt cx="2191520" cy="2054559"/>
          </a:xfrm>
        </p:grpSpPr>
        <p:grpSp>
          <p:nvGrpSpPr>
            <p:cNvPr id="406" name="Graphic 837">
              <a:extLst>
                <a:ext uri="{FF2B5EF4-FFF2-40B4-BE49-F238E27FC236}">
                  <a16:creationId xmlns:a16="http://schemas.microsoft.com/office/drawing/2014/main" id="{2323A698-4F70-4E1E-B756-199E29D1E0BD}"/>
                </a:ext>
              </a:extLst>
            </p:cNvPr>
            <p:cNvGrpSpPr/>
            <p:nvPr/>
          </p:nvGrpSpPr>
          <p:grpSpPr>
            <a:xfrm>
              <a:off x="6845610" y="3195637"/>
              <a:ext cx="1027455" cy="1424085"/>
              <a:chOff x="6845610" y="3195637"/>
              <a:chExt cx="1027455" cy="1424085"/>
            </a:xfrm>
          </p:grpSpPr>
          <p:sp>
            <p:nvSpPr>
              <p:cNvPr id="410" name="Freeform: Shape 409">
                <a:extLst>
                  <a:ext uri="{FF2B5EF4-FFF2-40B4-BE49-F238E27FC236}">
                    <a16:creationId xmlns:a16="http://schemas.microsoft.com/office/drawing/2014/main" id="{D95AA756-36CB-41F3-BCBA-54E242761DB1}"/>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1" name="Freeform: Shape 410">
                <a:extLst>
                  <a:ext uri="{FF2B5EF4-FFF2-40B4-BE49-F238E27FC236}">
                    <a16:creationId xmlns:a16="http://schemas.microsoft.com/office/drawing/2014/main" id="{5BDE6C84-0CFA-47DF-8B75-40E38A20337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FFC000"/>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7" name="Graphic 837">
              <a:extLst>
                <a:ext uri="{FF2B5EF4-FFF2-40B4-BE49-F238E27FC236}">
                  <a16:creationId xmlns:a16="http://schemas.microsoft.com/office/drawing/2014/main" id="{B3BE75C2-9EE6-47CE-845B-C3DCD4780F97}"/>
                </a:ext>
              </a:extLst>
            </p:cNvPr>
            <p:cNvGrpSpPr/>
            <p:nvPr/>
          </p:nvGrpSpPr>
          <p:grpSpPr>
            <a:xfrm>
              <a:off x="5681545" y="3873218"/>
              <a:ext cx="837945" cy="1376978"/>
              <a:chOff x="5681545" y="3873218"/>
              <a:chExt cx="837945" cy="1376978"/>
            </a:xfrm>
          </p:grpSpPr>
          <p:sp>
            <p:nvSpPr>
              <p:cNvPr id="408" name="Freeform: Shape 407">
                <a:extLst>
                  <a:ext uri="{FF2B5EF4-FFF2-40B4-BE49-F238E27FC236}">
                    <a16:creationId xmlns:a16="http://schemas.microsoft.com/office/drawing/2014/main" id="{3E5B88B4-B8CD-4DBF-BAC5-AC33CC44BB51}"/>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9" name="Freeform: Shape 408">
                <a:extLst>
                  <a:ext uri="{FF2B5EF4-FFF2-40B4-BE49-F238E27FC236}">
                    <a16:creationId xmlns:a16="http://schemas.microsoft.com/office/drawing/2014/main" id="{EFD52EC4-F790-4489-9BB6-FF23BA7839A8}"/>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FFC000"/>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12" name="Graphic 47">
            <a:extLst>
              <a:ext uri="{FF2B5EF4-FFF2-40B4-BE49-F238E27FC236}">
                <a16:creationId xmlns:a16="http://schemas.microsoft.com/office/drawing/2014/main" id="{545EBC52-F285-4CEC-8EDE-BB44FE0AA9DC}"/>
              </a:ext>
            </a:extLst>
          </p:cNvPr>
          <p:cNvGrpSpPr/>
          <p:nvPr/>
        </p:nvGrpSpPr>
        <p:grpSpPr>
          <a:xfrm rot="5400000">
            <a:off x="1020211" y="5939146"/>
            <a:ext cx="656054" cy="590177"/>
            <a:chOff x="6019800" y="3362325"/>
            <a:chExt cx="150832" cy="134189"/>
          </a:xfrm>
        </p:grpSpPr>
        <p:sp>
          <p:nvSpPr>
            <p:cNvPr id="413" name="Freeform: Shape 412">
              <a:extLst>
                <a:ext uri="{FF2B5EF4-FFF2-40B4-BE49-F238E27FC236}">
                  <a16:creationId xmlns:a16="http://schemas.microsoft.com/office/drawing/2014/main" id="{13CDE6E3-117E-4BDA-A2A4-8399E3FA5521}"/>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4" name="Freeform: Shape 413">
              <a:extLst>
                <a:ext uri="{FF2B5EF4-FFF2-40B4-BE49-F238E27FC236}">
                  <a16:creationId xmlns:a16="http://schemas.microsoft.com/office/drawing/2014/main" id="{78B7B649-2C54-4A0B-A6A0-058CC536F751}"/>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5" name="Freeform: Shape 414">
              <a:extLst>
                <a:ext uri="{FF2B5EF4-FFF2-40B4-BE49-F238E27FC236}">
                  <a16:creationId xmlns:a16="http://schemas.microsoft.com/office/drawing/2014/main" id="{20D0EB4B-50BE-4B45-B66B-EBBD3363A970}"/>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6" name="Freeform: Shape 415">
              <a:extLst>
                <a:ext uri="{FF2B5EF4-FFF2-40B4-BE49-F238E27FC236}">
                  <a16:creationId xmlns:a16="http://schemas.microsoft.com/office/drawing/2014/main" id="{8C2C7C10-2B3B-49F2-988D-3A83448E7FC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344" name="Graphic 19325">
            <a:extLst>
              <a:ext uri="{FF2B5EF4-FFF2-40B4-BE49-F238E27FC236}">
                <a16:creationId xmlns:a16="http://schemas.microsoft.com/office/drawing/2014/main" id="{076BFB6E-8AA9-41EA-B47A-E86D43AF214F}"/>
              </a:ext>
            </a:extLst>
          </p:cNvPr>
          <p:cNvSpPr/>
          <p:nvPr/>
        </p:nvSpPr>
        <p:spPr>
          <a:xfrm>
            <a:off x="5012635" y="4694168"/>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1" name="Graphic 19325">
            <a:extLst>
              <a:ext uri="{FF2B5EF4-FFF2-40B4-BE49-F238E27FC236}">
                <a16:creationId xmlns:a16="http://schemas.microsoft.com/office/drawing/2014/main" id="{076BFB6E-8AA9-41EA-B47A-E86D43AF214F}"/>
              </a:ext>
            </a:extLst>
          </p:cNvPr>
          <p:cNvSpPr/>
          <p:nvPr/>
        </p:nvSpPr>
        <p:spPr>
          <a:xfrm>
            <a:off x="1569636" y="438585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Graphic 19325">
            <a:extLst>
              <a:ext uri="{FF2B5EF4-FFF2-40B4-BE49-F238E27FC236}">
                <a16:creationId xmlns:a16="http://schemas.microsoft.com/office/drawing/2014/main" id="{076BFB6E-8AA9-41EA-B47A-E86D43AF214F}"/>
              </a:ext>
            </a:extLst>
          </p:cNvPr>
          <p:cNvSpPr/>
          <p:nvPr/>
        </p:nvSpPr>
        <p:spPr>
          <a:xfrm>
            <a:off x="10033699" y="1444957"/>
            <a:ext cx="384894" cy="34330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2" name="Graphic 19325">
            <a:extLst>
              <a:ext uri="{FF2B5EF4-FFF2-40B4-BE49-F238E27FC236}">
                <a16:creationId xmlns:a16="http://schemas.microsoft.com/office/drawing/2014/main" id="{076BFB6E-8AA9-41EA-B47A-E86D43AF214F}"/>
              </a:ext>
            </a:extLst>
          </p:cNvPr>
          <p:cNvSpPr/>
          <p:nvPr/>
        </p:nvSpPr>
        <p:spPr>
          <a:xfrm>
            <a:off x="9680122" y="6110938"/>
            <a:ext cx="353577" cy="315371"/>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3557942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D2AE"/>
        </a:solidFill>
        <a:effectLst/>
      </p:bgPr>
    </p:bg>
    <p:spTree>
      <p:nvGrpSpPr>
        <p:cNvPr id="1" name=""/>
        <p:cNvGrpSpPr/>
        <p:nvPr/>
      </p:nvGrpSpPr>
      <p:grpSpPr>
        <a:xfrm>
          <a:off x="0" y="0"/>
          <a:ext cx="0" cy="0"/>
          <a:chOff x="0" y="0"/>
          <a:chExt cx="0" cy="0"/>
        </a:xfrm>
      </p:grpSpPr>
      <p:grpSp>
        <p:nvGrpSpPr>
          <p:cNvPr id="234" name="Group 233">
            <a:extLst>
              <a:ext uri="{FF2B5EF4-FFF2-40B4-BE49-F238E27FC236}">
                <a16:creationId xmlns:a16="http://schemas.microsoft.com/office/drawing/2014/main" id="{F4993A69-4248-4128-B9B8-CEC28C2E8FC1}"/>
              </a:ext>
            </a:extLst>
          </p:cNvPr>
          <p:cNvGrpSpPr/>
          <p:nvPr/>
        </p:nvGrpSpPr>
        <p:grpSpPr>
          <a:xfrm flipH="1">
            <a:off x="3691489" y="730826"/>
            <a:ext cx="1828511" cy="1373644"/>
            <a:chOff x="-403127" y="371217"/>
            <a:chExt cx="1204344" cy="852926"/>
          </a:xfrm>
        </p:grpSpPr>
        <p:grpSp>
          <p:nvGrpSpPr>
            <p:cNvPr id="235" name="Graphic 876">
              <a:extLst>
                <a:ext uri="{FF2B5EF4-FFF2-40B4-BE49-F238E27FC236}">
                  <a16:creationId xmlns:a16="http://schemas.microsoft.com/office/drawing/2014/main" id="{FA5B46DE-9816-4371-858E-4E712FB87CAE}"/>
                </a:ext>
              </a:extLst>
            </p:cNvPr>
            <p:cNvGrpSpPr/>
            <p:nvPr/>
          </p:nvGrpSpPr>
          <p:grpSpPr>
            <a:xfrm flipH="1">
              <a:off x="-403127" y="400231"/>
              <a:ext cx="1182052" cy="823912"/>
              <a:chOff x="-380835" y="371217"/>
              <a:chExt cx="1182052" cy="823912"/>
            </a:xfrm>
            <a:solidFill>
              <a:schemeClr val="bg2">
                <a:lumMod val="50000"/>
              </a:schemeClr>
            </a:solidFill>
          </p:grpSpPr>
          <p:grpSp>
            <p:nvGrpSpPr>
              <p:cNvPr id="244" name="Graphic 876">
                <a:extLst>
                  <a:ext uri="{FF2B5EF4-FFF2-40B4-BE49-F238E27FC236}">
                    <a16:creationId xmlns:a16="http://schemas.microsoft.com/office/drawing/2014/main" id="{EC9EF007-0F72-4B47-8B1D-776530899267}"/>
                  </a:ext>
                </a:extLst>
              </p:cNvPr>
              <p:cNvGrpSpPr/>
              <p:nvPr/>
            </p:nvGrpSpPr>
            <p:grpSpPr>
              <a:xfrm>
                <a:off x="-276917" y="371217"/>
                <a:ext cx="1078134" cy="565413"/>
                <a:chOff x="-276917" y="371217"/>
                <a:chExt cx="1078134" cy="565413"/>
              </a:xfrm>
              <a:grpFill/>
            </p:grpSpPr>
            <p:sp>
              <p:nvSpPr>
                <p:cNvPr id="248" name="Freeform: Shape 247">
                  <a:extLst>
                    <a:ext uri="{FF2B5EF4-FFF2-40B4-BE49-F238E27FC236}">
                      <a16:creationId xmlns:a16="http://schemas.microsoft.com/office/drawing/2014/main" id="{9E67C4A9-A21B-422D-B4FA-6280BF186890}"/>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248">
                  <a:extLst>
                    <a:ext uri="{FF2B5EF4-FFF2-40B4-BE49-F238E27FC236}">
                      <a16:creationId xmlns:a16="http://schemas.microsoft.com/office/drawing/2014/main" id="{C447437D-274A-4225-B151-64F2E49E827D}"/>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0" name="Freeform: Shape 249">
                  <a:extLst>
                    <a:ext uri="{FF2B5EF4-FFF2-40B4-BE49-F238E27FC236}">
                      <a16:creationId xmlns:a16="http://schemas.microsoft.com/office/drawing/2014/main" id="{10265B22-956B-42B4-B756-8EC123515627}"/>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5" name="Graphic 876">
                <a:extLst>
                  <a:ext uri="{FF2B5EF4-FFF2-40B4-BE49-F238E27FC236}">
                    <a16:creationId xmlns:a16="http://schemas.microsoft.com/office/drawing/2014/main" id="{69F2CD4A-50B3-4748-871C-E93AD7786DAA}"/>
                  </a:ext>
                </a:extLst>
              </p:cNvPr>
              <p:cNvGrpSpPr/>
              <p:nvPr/>
            </p:nvGrpSpPr>
            <p:grpSpPr>
              <a:xfrm>
                <a:off x="-380835" y="555811"/>
                <a:ext cx="644461" cy="639318"/>
                <a:chOff x="-380835" y="555811"/>
                <a:chExt cx="644461" cy="639318"/>
              </a:xfrm>
              <a:grpFill/>
            </p:grpSpPr>
            <p:sp>
              <p:nvSpPr>
                <p:cNvPr id="246" name="Freeform: Shape 245">
                  <a:extLst>
                    <a:ext uri="{FF2B5EF4-FFF2-40B4-BE49-F238E27FC236}">
                      <a16:creationId xmlns:a16="http://schemas.microsoft.com/office/drawing/2014/main" id="{292645A1-D7EB-495E-8DF1-57E22D1F8BC2}"/>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7" name="Freeform: Shape 246">
                  <a:extLst>
                    <a:ext uri="{FF2B5EF4-FFF2-40B4-BE49-F238E27FC236}">
                      <a16:creationId xmlns:a16="http://schemas.microsoft.com/office/drawing/2014/main" id="{19AA46F5-16F5-4032-A90A-BACBF2623EEF}"/>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36" name="Graphic 876">
              <a:extLst>
                <a:ext uri="{FF2B5EF4-FFF2-40B4-BE49-F238E27FC236}">
                  <a16:creationId xmlns:a16="http://schemas.microsoft.com/office/drawing/2014/main" id="{CAAF460F-27FA-48A4-B4EA-8F6C23A2FA6D}"/>
                </a:ext>
              </a:extLst>
            </p:cNvPr>
            <p:cNvGrpSpPr/>
            <p:nvPr/>
          </p:nvGrpSpPr>
          <p:grpSpPr>
            <a:xfrm flipH="1">
              <a:off x="-380835" y="371217"/>
              <a:ext cx="1182052" cy="823912"/>
              <a:chOff x="-380835" y="371217"/>
              <a:chExt cx="1182052" cy="823912"/>
            </a:xfrm>
          </p:grpSpPr>
          <p:grpSp>
            <p:nvGrpSpPr>
              <p:cNvPr id="237" name="Graphic 876">
                <a:extLst>
                  <a:ext uri="{FF2B5EF4-FFF2-40B4-BE49-F238E27FC236}">
                    <a16:creationId xmlns:a16="http://schemas.microsoft.com/office/drawing/2014/main" id="{279A81DE-6E46-49C3-8C7F-C8C497E1A9AD}"/>
                  </a:ext>
                </a:extLst>
              </p:cNvPr>
              <p:cNvGrpSpPr/>
              <p:nvPr/>
            </p:nvGrpSpPr>
            <p:grpSpPr>
              <a:xfrm>
                <a:off x="-276917" y="371217"/>
                <a:ext cx="1078134" cy="565413"/>
                <a:chOff x="-276917" y="371217"/>
                <a:chExt cx="1078134" cy="565413"/>
              </a:xfrm>
            </p:grpSpPr>
            <p:sp>
              <p:nvSpPr>
                <p:cNvPr id="241" name="Freeform: Shape 240">
                  <a:extLst>
                    <a:ext uri="{FF2B5EF4-FFF2-40B4-BE49-F238E27FC236}">
                      <a16:creationId xmlns:a16="http://schemas.microsoft.com/office/drawing/2014/main" id="{17B09373-CE6F-4B6E-B29C-DF74F8DB8575}"/>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39BA1A7F-A0DD-4B19-92C4-428F81911EEC}"/>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3" name="Freeform: Shape 242">
                  <a:extLst>
                    <a:ext uri="{FF2B5EF4-FFF2-40B4-BE49-F238E27FC236}">
                      <a16:creationId xmlns:a16="http://schemas.microsoft.com/office/drawing/2014/main" id="{C0D13CDE-5DC7-49E8-8F6F-0EC5D46A1A0A}"/>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38" name="Graphic 876">
                <a:extLst>
                  <a:ext uri="{FF2B5EF4-FFF2-40B4-BE49-F238E27FC236}">
                    <a16:creationId xmlns:a16="http://schemas.microsoft.com/office/drawing/2014/main" id="{3477164D-4006-4F80-973E-484E52918B7A}"/>
                  </a:ext>
                </a:extLst>
              </p:cNvPr>
              <p:cNvGrpSpPr/>
              <p:nvPr/>
            </p:nvGrpSpPr>
            <p:grpSpPr>
              <a:xfrm>
                <a:off x="-380835" y="555811"/>
                <a:ext cx="644461" cy="639318"/>
                <a:chOff x="-380835" y="555811"/>
                <a:chExt cx="644461" cy="639318"/>
              </a:xfrm>
              <a:solidFill>
                <a:srgbClr val="FFD524"/>
              </a:solidFill>
            </p:grpSpPr>
            <p:sp>
              <p:nvSpPr>
                <p:cNvPr id="239" name="Freeform: Shape 238">
                  <a:extLst>
                    <a:ext uri="{FF2B5EF4-FFF2-40B4-BE49-F238E27FC236}">
                      <a16:creationId xmlns:a16="http://schemas.microsoft.com/office/drawing/2014/main" id="{ECCA6719-27DC-466A-810B-02D30F5AE69A}"/>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239">
                  <a:extLst>
                    <a:ext uri="{FF2B5EF4-FFF2-40B4-BE49-F238E27FC236}">
                      <a16:creationId xmlns:a16="http://schemas.microsoft.com/office/drawing/2014/main" id="{57D418B6-3F90-490C-98A1-20AB55DA578C}"/>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8731" name="Freeform: Shape 8730">
            <a:extLst>
              <a:ext uri="{FF2B5EF4-FFF2-40B4-BE49-F238E27FC236}">
                <a16:creationId xmlns:a16="http://schemas.microsoft.com/office/drawing/2014/main" id="{494EB01D-C570-4214-95BD-425CF24B5740}"/>
              </a:ext>
            </a:extLst>
          </p:cNvPr>
          <p:cNvSpPr/>
          <p:nvPr/>
        </p:nvSpPr>
        <p:spPr>
          <a:xfrm rot="20009355">
            <a:off x="1381905" y="-1670479"/>
            <a:ext cx="10752226"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0F5B42"/>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8735" name="TextBox 8734">
            <a:extLst>
              <a:ext uri="{FF2B5EF4-FFF2-40B4-BE49-F238E27FC236}">
                <a16:creationId xmlns:a16="http://schemas.microsoft.com/office/drawing/2014/main" id="{E7A24DD2-A496-423F-A969-4E5B807DAD20}"/>
              </a:ext>
            </a:extLst>
          </p:cNvPr>
          <p:cNvSpPr txBox="1"/>
          <p:nvPr/>
        </p:nvSpPr>
        <p:spPr>
          <a:xfrm>
            <a:off x="2973837" y="447661"/>
            <a:ext cx="851427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Thứ</a:t>
            </a:r>
            <a:r>
              <a:rPr kumimoji="0" lang="en-US" sz="32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Ba </a:t>
            </a:r>
            <a:r>
              <a:rPr kumimoji="0" lang="en-US" sz="32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ngày</a:t>
            </a:r>
            <a:r>
              <a:rPr kumimoji="0" lang="en-US" sz="32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29 </a:t>
            </a:r>
            <a:r>
              <a:rPr kumimoji="0" lang="en-US" sz="32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tháng</a:t>
            </a:r>
            <a:r>
              <a:rPr kumimoji="0" lang="en-US" sz="32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10 </a:t>
            </a:r>
            <a:r>
              <a:rPr kumimoji="0" lang="en-US" sz="32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năm</a:t>
            </a:r>
            <a:r>
              <a:rPr kumimoji="0" lang="en-US" sz="32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2024</a:t>
            </a:r>
            <a:endParaRPr kumimoji="0" lang="th-TH" sz="3200" b="0" i="0" u="none" strike="noStrike" kern="1200" cap="none" spc="300" normalizeH="0" baseline="0" noProof="0" dirty="0">
              <a:ln>
                <a:noFill/>
              </a:ln>
              <a:solidFill>
                <a:srgbClr val="0F5B42"/>
              </a:solidFill>
              <a:effectLst>
                <a:outerShdw blurRad="38100" dist="38100" dir="2700000" algn="tl">
                  <a:srgbClr val="000000">
                    <a:alpha val="43137"/>
                  </a:srgbClr>
                </a:outerShdw>
              </a:effectLst>
              <a:uLnTx/>
              <a:uFillTx/>
              <a:latin typeface="Arial" panose="020B0604020202020204" pitchFamily="34" charset="0"/>
              <a:cs typeface="ARMNoklae" panose="02000506000000020004" pitchFamily="2" charset="0"/>
            </a:endParaRPr>
          </a:p>
        </p:txBody>
      </p:sp>
      <p:grpSp>
        <p:nvGrpSpPr>
          <p:cNvPr id="3" name="Graphic 1">
            <a:extLst>
              <a:ext uri="{FF2B5EF4-FFF2-40B4-BE49-F238E27FC236}">
                <a16:creationId xmlns:a16="http://schemas.microsoft.com/office/drawing/2014/main" id="{45875131-7C2D-4BA9-8397-0AC74A2173F7}"/>
              </a:ext>
            </a:extLst>
          </p:cNvPr>
          <p:cNvGrpSpPr/>
          <p:nvPr/>
        </p:nvGrpSpPr>
        <p:grpSpPr>
          <a:xfrm flipH="1">
            <a:off x="1387795" y="3122415"/>
            <a:ext cx="2230373" cy="3880999"/>
            <a:chOff x="5395912" y="2305024"/>
            <a:chExt cx="1395996" cy="2249680"/>
          </a:xfrm>
        </p:grpSpPr>
        <p:grpSp>
          <p:nvGrpSpPr>
            <p:cNvPr id="4" name="Graphic 1">
              <a:extLst>
                <a:ext uri="{FF2B5EF4-FFF2-40B4-BE49-F238E27FC236}">
                  <a16:creationId xmlns:a16="http://schemas.microsoft.com/office/drawing/2014/main" id="{45875131-7C2D-4BA9-8397-0AC74A2173F7}"/>
                </a:ext>
              </a:extLst>
            </p:cNvPr>
            <p:cNvGrpSpPr/>
            <p:nvPr/>
          </p:nvGrpSpPr>
          <p:grpSpPr>
            <a:xfrm>
              <a:off x="5462587" y="2324074"/>
              <a:ext cx="1329321" cy="2230630"/>
              <a:chOff x="5462587" y="2324074"/>
              <a:chExt cx="1329321" cy="2230630"/>
            </a:xfrm>
            <a:solidFill>
              <a:srgbClr val="353131"/>
            </a:solidFill>
          </p:grpSpPr>
          <p:sp>
            <p:nvSpPr>
              <p:cNvPr id="5" name="Freeform: Shape 4">
                <a:extLst>
                  <a:ext uri="{FF2B5EF4-FFF2-40B4-BE49-F238E27FC236}">
                    <a16:creationId xmlns:a16="http://schemas.microsoft.com/office/drawing/2014/main" id="{6F4CFCD2-0C56-44D9-8B11-BE162EA02482}"/>
                  </a:ext>
                </a:extLst>
              </p:cNvPr>
              <p:cNvSpPr/>
              <p:nvPr/>
            </p:nvSpPr>
            <p:spPr>
              <a:xfrm>
                <a:off x="6345554" y="360368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7" name="Freeform: Shape 8736">
                <a:extLst>
                  <a:ext uri="{FF2B5EF4-FFF2-40B4-BE49-F238E27FC236}">
                    <a16:creationId xmlns:a16="http://schemas.microsoft.com/office/drawing/2014/main" id="{EFC613EE-9146-4819-9755-7414EB3DB082}"/>
                  </a:ext>
                </a:extLst>
              </p:cNvPr>
              <p:cNvSpPr/>
              <p:nvPr/>
            </p:nvSpPr>
            <p:spPr>
              <a:xfrm>
                <a:off x="5505640" y="2589466"/>
                <a:ext cx="97387" cy="249283"/>
              </a:xfrm>
              <a:custGeom>
                <a:avLst/>
                <a:gdLst>
                  <a:gd name="connsiteX0" fmla="*/ 30289 w 97387"/>
                  <a:gd name="connsiteY0" fmla="*/ 0 h 249283"/>
                  <a:gd name="connsiteX1" fmla="*/ 31242 w 97387"/>
                  <a:gd name="connsiteY1" fmla="*/ 2953 h 249283"/>
                  <a:gd name="connsiteX2" fmla="*/ 95059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1"/>
                      <a:pt x="110966" y="247174"/>
                      <a:pt x="95059" y="249269"/>
                    </a:cubicBezTo>
                    <a:cubicBezTo>
                      <a:pt x="78105" y="251460"/>
                      <a:pt x="0" y="8001"/>
                      <a:pt x="0" y="8001"/>
                    </a:cubicBezTo>
                    <a:lnTo>
                      <a:pt x="30289"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8" name="Freeform: Shape 8737">
                <a:extLst>
                  <a:ext uri="{FF2B5EF4-FFF2-40B4-BE49-F238E27FC236}">
                    <a16:creationId xmlns:a16="http://schemas.microsoft.com/office/drawing/2014/main" id="{779B68B9-81D9-4EF5-9F4B-FE7E65E1F55D}"/>
                  </a:ext>
                </a:extLst>
              </p:cNvPr>
              <p:cNvSpPr/>
              <p:nvPr/>
            </p:nvSpPr>
            <p:spPr>
              <a:xfrm>
                <a:off x="5504496" y="258622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9" name="Freeform: Shape 8738">
                <a:extLst>
                  <a:ext uri="{FF2B5EF4-FFF2-40B4-BE49-F238E27FC236}">
                    <a16:creationId xmlns:a16="http://schemas.microsoft.com/office/drawing/2014/main" id="{FF27C87E-F1FB-4F1B-A2F0-B65ADB53FE02}"/>
                  </a:ext>
                </a:extLst>
              </p:cNvPr>
              <p:cNvSpPr/>
              <p:nvPr/>
            </p:nvSpPr>
            <p:spPr>
              <a:xfrm>
                <a:off x="5462730" y="2460974"/>
                <a:ext cx="85912" cy="136589"/>
              </a:xfrm>
              <a:custGeom>
                <a:avLst/>
                <a:gdLst>
                  <a:gd name="connsiteX0" fmla="*/ 42909 w 85912"/>
                  <a:gd name="connsiteY0" fmla="*/ 136493 h 136589"/>
                  <a:gd name="connsiteX1" fmla="*/ 84724 w 85912"/>
                  <a:gd name="connsiteY1" fmla="*/ 106585 h 136589"/>
                  <a:gd name="connsiteX2" fmla="*/ 76533 w 85912"/>
                  <a:gd name="connsiteY2" fmla="*/ 67246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6"/>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0" name="Freeform: Shape 8739">
                <a:extLst>
                  <a:ext uri="{FF2B5EF4-FFF2-40B4-BE49-F238E27FC236}">
                    <a16:creationId xmlns:a16="http://schemas.microsoft.com/office/drawing/2014/main" id="{1F888CEE-C555-425E-936C-472C189D7B1E}"/>
                  </a:ext>
                </a:extLst>
              </p:cNvPr>
              <p:cNvSpPr/>
              <p:nvPr/>
            </p:nvSpPr>
            <p:spPr>
              <a:xfrm>
                <a:off x="5462587" y="245964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7 w 57175"/>
                  <a:gd name="connsiteY4" fmla="*/ 54007 h 62324"/>
                  <a:gd name="connsiteX5" fmla="*/ 18097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0" y="61151"/>
                      <a:pt x="42863" y="60674"/>
                      <a:pt x="39910" y="60008"/>
                    </a:cubicBezTo>
                    <a:cubicBezTo>
                      <a:pt x="34862" y="58865"/>
                      <a:pt x="30099" y="56769"/>
                      <a:pt x="25717" y="54007"/>
                    </a:cubicBezTo>
                    <a:cubicBezTo>
                      <a:pt x="23336" y="52483"/>
                      <a:pt x="20765" y="50673"/>
                      <a:pt x="18097" y="51435"/>
                    </a:cubicBezTo>
                    <a:cubicBezTo>
                      <a:pt x="14573" y="52483"/>
                      <a:pt x="13811" y="57150"/>
                      <a:pt x="11335" y="59817"/>
                    </a:cubicBezTo>
                    <a:cubicBezTo>
                      <a:pt x="9430" y="61913"/>
                      <a:pt x="6382" y="62770"/>
                      <a:pt x="3715" y="62103"/>
                    </a:cubicBezTo>
                    <a:cubicBezTo>
                      <a:pt x="952"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1" name="Freeform: Shape 8740">
                <a:extLst>
                  <a:ext uri="{FF2B5EF4-FFF2-40B4-BE49-F238E27FC236}">
                    <a16:creationId xmlns:a16="http://schemas.microsoft.com/office/drawing/2014/main" id="{0F8A0D7E-213E-4B62-BDF9-6EE1A713146C}"/>
                  </a:ext>
                </a:extLst>
              </p:cNvPr>
              <p:cNvSpPr/>
              <p:nvPr/>
            </p:nvSpPr>
            <p:spPr>
              <a:xfrm>
                <a:off x="5477266" y="252393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2" name="Freeform: Shape 8741">
                <a:extLst>
                  <a:ext uri="{FF2B5EF4-FFF2-40B4-BE49-F238E27FC236}">
                    <a16:creationId xmlns:a16="http://schemas.microsoft.com/office/drawing/2014/main" id="{CDD284A2-8539-4AB1-AF9C-977FDF1FEB33}"/>
                  </a:ext>
                </a:extLst>
              </p:cNvPr>
              <p:cNvSpPr/>
              <p:nvPr/>
            </p:nvSpPr>
            <p:spPr>
              <a:xfrm>
                <a:off x="5559360" y="279282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3" name="Freeform: Shape 8742">
                <a:extLst>
                  <a:ext uri="{FF2B5EF4-FFF2-40B4-BE49-F238E27FC236}">
                    <a16:creationId xmlns:a16="http://schemas.microsoft.com/office/drawing/2014/main" id="{E29027EB-EECB-45BD-8C34-D4E6F9641353}"/>
                  </a:ext>
                </a:extLst>
              </p:cNvPr>
              <p:cNvSpPr/>
              <p:nvPr/>
            </p:nvSpPr>
            <p:spPr>
              <a:xfrm>
                <a:off x="5486659" y="268207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4" name="Freeform: Shape 8743">
                <a:extLst>
                  <a:ext uri="{FF2B5EF4-FFF2-40B4-BE49-F238E27FC236}">
                    <a16:creationId xmlns:a16="http://schemas.microsoft.com/office/drawing/2014/main" id="{5F42142C-943B-4B9C-B713-C04982F6CDCC}"/>
                  </a:ext>
                </a:extLst>
              </p:cNvPr>
              <p:cNvSpPr/>
              <p:nvPr/>
            </p:nvSpPr>
            <p:spPr>
              <a:xfrm>
                <a:off x="6144386" y="354530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5" name="Freeform: Shape 8744">
                <a:extLst>
                  <a:ext uri="{FF2B5EF4-FFF2-40B4-BE49-F238E27FC236}">
                    <a16:creationId xmlns:a16="http://schemas.microsoft.com/office/drawing/2014/main" id="{31080B11-FC44-45AC-AFF8-9195F535814F}"/>
                  </a:ext>
                </a:extLst>
              </p:cNvPr>
              <p:cNvSpPr/>
              <p:nvPr/>
            </p:nvSpPr>
            <p:spPr>
              <a:xfrm>
                <a:off x="6419373" y="294082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6" name="Freeform: Shape 8745">
                <a:extLst>
                  <a:ext uri="{FF2B5EF4-FFF2-40B4-BE49-F238E27FC236}">
                    <a16:creationId xmlns:a16="http://schemas.microsoft.com/office/drawing/2014/main" id="{4BDC65AC-DE77-4D07-A79E-86F3261ED066}"/>
                  </a:ext>
                </a:extLst>
              </p:cNvPr>
              <p:cNvSpPr/>
              <p:nvPr/>
            </p:nvSpPr>
            <p:spPr>
              <a:xfrm>
                <a:off x="5935580" y="250250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7" name="Freeform: Shape 8746">
                <a:extLst>
                  <a:ext uri="{FF2B5EF4-FFF2-40B4-BE49-F238E27FC236}">
                    <a16:creationId xmlns:a16="http://schemas.microsoft.com/office/drawing/2014/main" id="{3AF248FA-59FD-4055-AB9E-FC7A302C7754}"/>
                  </a:ext>
                </a:extLst>
              </p:cNvPr>
              <p:cNvSpPr/>
              <p:nvPr/>
            </p:nvSpPr>
            <p:spPr>
              <a:xfrm>
                <a:off x="5956323" y="241264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8" name="Freeform: Shape 8747">
                <a:extLst>
                  <a:ext uri="{FF2B5EF4-FFF2-40B4-BE49-F238E27FC236}">
                    <a16:creationId xmlns:a16="http://schemas.microsoft.com/office/drawing/2014/main" id="{05C4B380-0927-41E2-AC03-FBB12FB98D6D}"/>
                  </a:ext>
                </a:extLst>
              </p:cNvPr>
              <p:cNvSpPr/>
              <p:nvPr/>
            </p:nvSpPr>
            <p:spPr>
              <a:xfrm>
                <a:off x="6404418" y="235297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3"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9" name="Freeform: Shape 8748">
                <a:extLst>
                  <a:ext uri="{FF2B5EF4-FFF2-40B4-BE49-F238E27FC236}">
                    <a16:creationId xmlns:a16="http://schemas.microsoft.com/office/drawing/2014/main" id="{D0A206A9-195A-43F8-8BB3-B9F7A72BBDFA}"/>
                  </a:ext>
                </a:extLst>
              </p:cNvPr>
              <p:cNvSpPr/>
              <p:nvPr/>
            </p:nvSpPr>
            <p:spPr>
              <a:xfrm>
                <a:off x="6404624" y="248583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0" name="Freeform: Shape 8749">
                <a:extLst>
                  <a:ext uri="{FF2B5EF4-FFF2-40B4-BE49-F238E27FC236}">
                    <a16:creationId xmlns:a16="http://schemas.microsoft.com/office/drawing/2014/main" id="{4095977E-6619-488F-AD26-B785D49F63A3}"/>
                  </a:ext>
                </a:extLst>
              </p:cNvPr>
              <p:cNvSpPr/>
              <p:nvPr/>
            </p:nvSpPr>
            <p:spPr>
              <a:xfrm>
                <a:off x="6037051" y="272991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1" name="Freeform: Shape 8750">
                <a:extLst>
                  <a:ext uri="{FF2B5EF4-FFF2-40B4-BE49-F238E27FC236}">
                    <a16:creationId xmlns:a16="http://schemas.microsoft.com/office/drawing/2014/main" id="{F5C42CC9-C289-4B78-93C9-1AA604CA7519}"/>
                  </a:ext>
                </a:extLst>
              </p:cNvPr>
              <p:cNvSpPr/>
              <p:nvPr/>
            </p:nvSpPr>
            <p:spPr>
              <a:xfrm>
                <a:off x="6412227" y="232407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2" name="Freeform: Shape 8751">
                <a:extLst>
                  <a:ext uri="{FF2B5EF4-FFF2-40B4-BE49-F238E27FC236}">
                    <a16:creationId xmlns:a16="http://schemas.microsoft.com/office/drawing/2014/main" id="{70452F72-9F8F-4AF3-A7BC-602D9A864E20}"/>
                  </a:ext>
                </a:extLst>
              </p:cNvPr>
              <p:cNvSpPr/>
              <p:nvPr/>
            </p:nvSpPr>
            <p:spPr>
              <a:xfrm>
                <a:off x="6096840" y="253552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3" name="Freeform: Shape 8752">
                <a:extLst>
                  <a:ext uri="{FF2B5EF4-FFF2-40B4-BE49-F238E27FC236}">
                    <a16:creationId xmlns:a16="http://schemas.microsoft.com/office/drawing/2014/main" id="{2F3A291F-6C4B-44E4-ACCE-5817971FDDD1}"/>
                  </a:ext>
                </a:extLst>
              </p:cNvPr>
              <p:cNvSpPr/>
              <p:nvPr/>
            </p:nvSpPr>
            <p:spPr>
              <a:xfrm>
                <a:off x="6337130" y="255351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4" name="Freeform: Shape 8753">
                <a:extLst>
                  <a:ext uri="{FF2B5EF4-FFF2-40B4-BE49-F238E27FC236}">
                    <a16:creationId xmlns:a16="http://schemas.microsoft.com/office/drawing/2014/main" id="{CA378B3C-A50B-425C-A533-07EF8A8A2B9A}"/>
                  </a:ext>
                </a:extLst>
              </p:cNvPr>
              <p:cNvSpPr/>
              <p:nvPr/>
            </p:nvSpPr>
            <p:spPr>
              <a:xfrm>
                <a:off x="6181431" y="245026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5" name="Freeform: Shape 8754">
                <a:extLst>
                  <a:ext uri="{FF2B5EF4-FFF2-40B4-BE49-F238E27FC236}">
                    <a16:creationId xmlns:a16="http://schemas.microsoft.com/office/drawing/2014/main" id="{F9E0B666-B69A-482B-B236-72794FB5A8D1}"/>
                  </a:ext>
                </a:extLst>
              </p:cNvPr>
              <p:cNvSpPr/>
              <p:nvPr/>
            </p:nvSpPr>
            <p:spPr>
              <a:xfrm>
                <a:off x="5822155" y="297922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6" name="Freeform: Shape 8755">
                <a:extLst>
                  <a:ext uri="{FF2B5EF4-FFF2-40B4-BE49-F238E27FC236}">
                    <a16:creationId xmlns:a16="http://schemas.microsoft.com/office/drawing/2014/main" id="{0146B491-14D1-4746-B0ED-5714F261F55E}"/>
                  </a:ext>
                </a:extLst>
              </p:cNvPr>
              <p:cNvSpPr/>
              <p:nvPr/>
            </p:nvSpPr>
            <p:spPr>
              <a:xfrm>
                <a:off x="6022788" y="334213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39969" y="428339"/>
                      <a:pt x="558033" y="261080"/>
                      <a:pt x="590609" y="191738"/>
                    </a:cubicBezTo>
                    <a:cubicBezTo>
                      <a:pt x="623280" y="122396"/>
                      <a:pt x="362199" y="0"/>
                      <a:pt x="362199" y="0"/>
                    </a:cubicBezTo>
                    <a:lnTo>
                      <a:pt x="60447" y="8982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7" name="Freeform: Shape 8756">
                <a:extLst>
                  <a:ext uri="{FF2B5EF4-FFF2-40B4-BE49-F238E27FC236}">
                    <a16:creationId xmlns:a16="http://schemas.microsoft.com/office/drawing/2014/main" id="{9CC6788B-1C66-4E5E-949D-3CF3A0820406}"/>
                  </a:ext>
                </a:extLst>
              </p:cNvPr>
              <p:cNvSpPr/>
              <p:nvPr/>
            </p:nvSpPr>
            <p:spPr>
              <a:xfrm>
                <a:off x="6156342" y="403155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8" name="Freeform: Shape 8757">
                <a:extLst>
                  <a:ext uri="{FF2B5EF4-FFF2-40B4-BE49-F238E27FC236}">
                    <a16:creationId xmlns:a16="http://schemas.microsoft.com/office/drawing/2014/main" id="{C24C1EA3-4C91-409E-818D-19F8F9B0B02B}"/>
                  </a:ext>
                </a:extLst>
              </p:cNvPr>
              <p:cNvSpPr/>
              <p:nvPr/>
            </p:nvSpPr>
            <p:spPr>
              <a:xfrm>
                <a:off x="6206309" y="407958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9" name="Freeform: Shape 8758">
                <a:extLst>
                  <a:ext uri="{FF2B5EF4-FFF2-40B4-BE49-F238E27FC236}">
                    <a16:creationId xmlns:a16="http://schemas.microsoft.com/office/drawing/2014/main" id="{48BFFA70-8C0A-4400-A2C2-57A5FA8767AC}"/>
                  </a:ext>
                </a:extLst>
              </p:cNvPr>
              <p:cNvSpPr/>
              <p:nvPr/>
            </p:nvSpPr>
            <p:spPr>
              <a:xfrm>
                <a:off x="6208489" y="406669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0" name="Freeform: Shape 8759">
                <a:extLst>
                  <a:ext uri="{FF2B5EF4-FFF2-40B4-BE49-F238E27FC236}">
                    <a16:creationId xmlns:a16="http://schemas.microsoft.com/office/drawing/2014/main" id="{4D4E5132-ACCB-4A01-8568-656E033A0B6A}"/>
                  </a:ext>
                </a:extLst>
              </p:cNvPr>
              <p:cNvSpPr/>
              <p:nvPr/>
            </p:nvSpPr>
            <p:spPr>
              <a:xfrm>
                <a:off x="6193987" y="408816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1" name="Freeform: Shape 8760">
                <a:extLst>
                  <a:ext uri="{FF2B5EF4-FFF2-40B4-BE49-F238E27FC236}">
                    <a16:creationId xmlns:a16="http://schemas.microsoft.com/office/drawing/2014/main" id="{DB1656D9-E415-4F07-8996-180772DB1F60}"/>
                  </a:ext>
                </a:extLst>
              </p:cNvPr>
              <p:cNvSpPr/>
              <p:nvPr/>
            </p:nvSpPr>
            <p:spPr>
              <a:xfrm>
                <a:off x="6177604" y="409646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2" name="Freeform: Shape 8761">
                <a:extLst>
                  <a:ext uri="{FF2B5EF4-FFF2-40B4-BE49-F238E27FC236}">
                    <a16:creationId xmlns:a16="http://schemas.microsoft.com/office/drawing/2014/main" id="{7D0A60A6-FD48-4644-AB68-4106CA36A6FC}"/>
                  </a:ext>
                </a:extLst>
              </p:cNvPr>
              <p:cNvSpPr/>
              <p:nvPr/>
            </p:nvSpPr>
            <p:spPr>
              <a:xfrm>
                <a:off x="6242635" y="408032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3" name="Freeform: Shape 8762">
                <a:extLst>
                  <a:ext uri="{FF2B5EF4-FFF2-40B4-BE49-F238E27FC236}">
                    <a16:creationId xmlns:a16="http://schemas.microsoft.com/office/drawing/2014/main" id="{79DC691F-EFB3-47BF-9CA9-229A5F495EE5}"/>
                  </a:ext>
                </a:extLst>
              </p:cNvPr>
              <p:cNvSpPr/>
              <p:nvPr/>
            </p:nvSpPr>
            <p:spPr>
              <a:xfrm>
                <a:off x="6156713" y="410891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4" name="Freeform: Shape 8763">
                <a:extLst>
                  <a:ext uri="{FF2B5EF4-FFF2-40B4-BE49-F238E27FC236}">
                    <a16:creationId xmlns:a16="http://schemas.microsoft.com/office/drawing/2014/main" id="{BA129660-1293-4ED1-8770-E3BB59237DA3}"/>
                  </a:ext>
                </a:extLst>
              </p:cNvPr>
              <p:cNvSpPr/>
              <p:nvPr/>
            </p:nvSpPr>
            <p:spPr>
              <a:xfrm>
                <a:off x="6662832" y="3682555"/>
                <a:ext cx="128292" cy="113332"/>
              </a:xfrm>
              <a:custGeom>
                <a:avLst/>
                <a:gdLst>
                  <a:gd name="connsiteX0" fmla="*/ 0 w 128292"/>
                  <a:gd name="connsiteY0" fmla="*/ 13525 h 113332"/>
                  <a:gd name="connsiteX1" fmla="*/ 70866 w 128292"/>
                  <a:gd name="connsiteY1" fmla="*/ 0 h 113332"/>
                  <a:gd name="connsiteX2" fmla="*/ 128207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4" y="106299"/>
                      <a:pt x="128207" y="111157"/>
                    </a:cubicBezTo>
                    <a:cubicBezTo>
                      <a:pt x="125444" y="116015"/>
                      <a:pt x="97060" y="114300"/>
                      <a:pt x="69437" y="89630"/>
                    </a:cubicBezTo>
                    <a:lnTo>
                      <a:pt x="59912" y="76581"/>
                    </a:lnTo>
                    <a:lnTo>
                      <a:pt x="11811" y="92393"/>
                    </a:lnTo>
                    <a:lnTo>
                      <a:pt x="0" y="1352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5" name="Freeform: Shape 8764">
                <a:extLst>
                  <a:ext uri="{FF2B5EF4-FFF2-40B4-BE49-F238E27FC236}">
                    <a16:creationId xmlns:a16="http://schemas.microsoft.com/office/drawing/2014/main" id="{337512D6-FC9D-418C-83FF-1A2989B70E72}"/>
                  </a:ext>
                </a:extLst>
              </p:cNvPr>
              <p:cNvSpPr/>
              <p:nvPr/>
            </p:nvSpPr>
            <p:spPr>
              <a:xfrm>
                <a:off x="6720629" y="374346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6" name="Freeform: Shape 8765">
                <a:extLst>
                  <a:ext uri="{FF2B5EF4-FFF2-40B4-BE49-F238E27FC236}">
                    <a16:creationId xmlns:a16="http://schemas.microsoft.com/office/drawing/2014/main" id="{C95733B7-4B01-49AB-8DE6-8B38842BFB13}"/>
                  </a:ext>
                </a:extLst>
              </p:cNvPr>
              <p:cNvSpPr/>
              <p:nvPr/>
            </p:nvSpPr>
            <p:spPr>
              <a:xfrm>
                <a:off x="6706534" y="374222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7" name="Freeform: Shape 8766">
                <a:extLst>
                  <a:ext uri="{FF2B5EF4-FFF2-40B4-BE49-F238E27FC236}">
                    <a16:creationId xmlns:a16="http://schemas.microsoft.com/office/drawing/2014/main" id="{30BB49B9-E8DA-4C4B-B63C-499DC4D550BB}"/>
                  </a:ext>
                </a:extLst>
              </p:cNvPr>
              <p:cNvSpPr/>
              <p:nvPr/>
            </p:nvSpPr>
            <p:spPr>
              <a:xfrm>
                <a:off x="6732482" y="375465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0" name="Freeform: Shape 79">
                <a:extLst>
                  <a:ext uri="{FF2B5EF4-FFF2-40B4-BE49-F238E27FC236}">
                    <a16:creationId xmlns:a16="http://schemas.microsoft.com/office/drawing/2014/main" id="{28978E88-EB1E-4490-B0D2-215A40AA8473}"/>
                  </a:ext>
                </a:extLst>
              </p:cNvPr>
              <p:cNvSpPr/>
              <p:nvPr/>
            </p:nvSpPr>
            <p:spPr>
              <a:xfrm>
                <a:off x="6745074" y="376776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1" name="Freeform: Shape 80">
                <a:extLst>
                  <a:ext uri="{FF2B5EF4-FFF2-40B4-BE49-F238E27FC236}">
                    <a16:creationId xmlns:a16="http://schemas.microsoft.com/office/drawing/2014/main" id="{91384752-C6A2-4E72-B347-5A3BB23407E9}"/>
                  </a:ext>
                </a:extLst>
              </p:cNvPr>
              <p:cNvSpPr/>
              <p:nvPr/>
            </p:nvSpPr>
            <p:spPr>
              <a:xfrm>
                <a:off x="6700549" y="368788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2" name="Freeform: Shape 81">
                <a:extLst>
                  <a:ext uri="{FF2B5EF4-FFF2-40B4-BE49-F238E27FC236}">
                    <a16:creationId xmlns:a16="http://schemas.microsoft.com/office/drawing/2014/main" id="{DA818DA2-6B36-4937-9214-21B7CA0E84BB}"/>
                  </a:ext>
                </a:extLst>
              </p:cNvPr>
              <p:cNvSpPr/>
              <p:nvPr/>
            </p:nvSpPr>
            <p:spPr>
              <a:xfrm>
                <a:off x="6727832" y="368189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3" name="Freeform: Shape 82">
                <a:extLst>
                  <a:ext uri="{FF2B5EF4-FFF2-40B4-BE49-F238E27FC236}">
                    <a16:creationId xmlns:a16="http://schemas.microsoft.com/office/drawing/2014/main" id="{DEE532EA-3DEE-4BD6-A661-641371D39055}"/>
                  </a:ext>
                </a:extLst>
              </p:cNvPr>
              <p:cNvSpPr/>
              <p:nvPr/>
            </p:nvSpPr>
            <p:spPr>
              <a:xfrm>
                <a:off x="6067144" y="331091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4" name="Freeform: Shape 83">
                <a:extLst>
                  <a:ext uri="{FF2B5EF4-FFF2-40B4-BE49-F238E27FC236}">
                    <a16:creationId xmlns:a16="http://schemas.microsoft.com/office/drawing/2014/main" id="{069EFE38-D301-4101-B41F-A09AABC7D6D5}"/>
                  </a:ext>
                </a:extLst>
              </p:cNvPr>
              <p:cNvSpPr/>
              <p:nvPr/>
            </p:nvSpPr>
            <p:spPr>
              <a:xfrm>
                <a:off x="6055188" y="327003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5" name="Freeform: Shape 84">
                <a:extLst>
                  <a:ext uri="{FF2B5EF4-FFF2-40B4-BE49-F238E27FC236}">
                    <a16:creationId xmlns:a16="http://schemas.microsoft.com/office/drawing/2014/main" id="{D7E86904-14FC-417E-A71B-3C7FD76BEB11}"/>
                  </a:ext>
                </a:extLst>
              </p:cNvPr>
              <p:cNvSpPr/>
              <p:nvPr/>
            </p:nvSpPr>
            <p:spPr>
              <a:xfrm>
                <a:off x="6043611" y="322649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6" name="Freeform: Shape 85">
                <a:extLst>
                  <a:ext uri="{FF2B5EF4-FFF2-40B4-BE49-F238E27FC236}">
                    <a16:creationId xmlns:a16="http://schemas.microsoft.com/office/drawing/2014/main" id="{5FDD8762-EE25-4667-8FCC-8E734F9B9ECF}"/>
                  </a:ext>
                </a:extLst>
              </p:cNvPr>
              <p:cNvSpPr/>
              <p:nvPr/>
            </p:nvSpPr>
            <p:spPr>
              <a:xfrm>
                <a:off x="6033623" y="319606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 name="Freeform: Shape 86">
                <a:extLst>
                  <a:ext uri="{FF2B5EF4-FFF2-40B4-BE49-F238E27FC236}">
                    <a16:creationId xmlns:a16="http://schemas.microsoft.com/office/drawing/2014/main" id="{F584F515-2818-49B7-95C2-A61AA52A846C}"/>
                  </a:ext>
                </a:extLst>
              </p:cNvPr>
              <p:cNvSpPr/>
              <p:nvPr/>
            </p:nvSpPr>
            <p:spPr>
              <a:xfrm>
                <a:off x="6412745" y="314640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 name="Freeform: Shape 87">
                <a:extLst>
                  <a:ext uri="{FF2B5EF4-FFF2-40B4-BE49-F238E27FC236}">
                    <a16:creationId xmlns:a16="http://schemas.microsoft.com/office/drawing/2014/main" id="{4D416106-1FDC-4E5E-BEE6-855969EA3C08}"/>
                  </a:ext>
                </a:extLst>
              </p:cNvPr>
              <p:cNvSpPr/>
              <p:nvPr/>
            </p:nvSpPr>
            <p:spPr>
              <a:xfrm>
                <a:off x="6365335" y="312456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9" name="Freeform: Shape 88">
                <a:extLst>
                  <a:ext uri="{FF2B5EF4-FFF2-40B4-BE49-F238E27FC236}">
                    <a16:creationId xmlns:a16="http://schemas.microsoft.com/office/drawing/2014/main" id="{207EC5E6-A206-4823-A8F8-DE2933889ECF}"/>
                  </a:ext>
                </a:extLst>
              </p:cNvPr>
              <p:cNvSpPr/>
              <p:nvPr/>
            </p:nvSpPr>
            <p:spPr>
              <a:xfrm>
                <a:off x="6334864" y="309747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0" name="Freeform: Shape 89">
                <a:extLst>
                  <a:ext uri="{FF2B5EF4-FFF2-40B4-BE49-F238E27FC236}">
                    <a16:creationId xmlns:a16="http://schemas.microsoft.com/office/drawing/2014/main" id="{86494E66-82CF-4B34-983A-D67CA15FFB9E}"/>
                  </a:ext>
                </a:extLst>
              </p:cNvPr>
              <p:cNvSpPr/>
              <p:nvPr/>
            </p:nvSpPr>
            <p:spPr>
              <a:xfrm>
                <a:off x="6303179" y="307485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1" name="Freeform: Shape 90">
                <a:extLst>
                  <a:ext uri="{FF2B5EF4-FFF2-40B4-BE49-F238E27FC236}">
                    <a16:creationId xmlns:a16="http://schemas.microsoft.com/office/drawing/2014/main" id="{1F4B02B4-A437-4563-AEAA-006BB273B864}"/>
                  </a:ext>
                </a:extLst>
              </p:cNvPr>
              <p:cNvSpPr/>
              <p:nvPr/>
            </p:nvSpPr>
            <p:spPr>
              <a:xfrm>
                <a:off x="6280491" y="304776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2" name="Freeform: Shape 91">
                <a:extLst>
                  <a:ext uri="{FF2B5EF4-FFF2-40B4-BE49-F238E27FC236}">
                    <a16:creationId xmlns:a16="http://schemas.microsoft.com/office/drawing/2014/main" id="{0EF1048B-0D79-4763-8805-9CFFCCB9E68E}"/>
                  </a:ext>
                </a:extLst>
              </p:cNvPr>
              <p:cNvSpPr/>
              <p:nvPr/>
            </p:nvSpPr>
            <p:spPr>
              <a:xfrm>
                <a:off x="6011092" y="315095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3" name="Freeform: Shape 92">
                <a:extLst>
                  <a:ext uri="{FF2B5EF4-FFF2-40B4-BE49-F238E27FC236}">
                    <a16:creationId xmlns:a16="http://schemas.microsoft.com/office/drawing/2014/main" id="{1A74C0C8-0B26-44F0-A35F-F0A85EFAE18A}"/>
                  </a:ext>
                </a:extLst>
              </p:cNvPr>
              <p:cNvSpPr/>
              <p:nvPr/>
            </p:nvSpPr>
            <p:spPr>
              <a:xfrm>
                <a:off x="5848313" y="298882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4" name="Freeform: Shape 93">
                <a:extLst>
                  <a:ext uri="{FF2B5EF4-FFF2-40B4-BE49-F238E27FC236}">
                    <a16:creationId xmlns:a16="http://schemas.microsoft.com/office/drawing/2014/main" id="{DFEDCE0E-7EDF-4488-8A51-6768D1C5FBF2}"/>
                  </a:ext>
                </a:extLst>
              </p:cNvPr>
              <p:cNvSpPr/>
              <p:nvPr/>
            </p:nvSpPr>
            <p:spPr>
              <a:xfrm>
                <a:off x="5879945" y="299168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5" name="Freeform: Shape 94">
                <a:extLst>
                  <a:ext uri="{FF2B5EF4-FFF2-40B4-BE49-F238E27FC236}">
                    <a16:creationId xmlns:a16="http://schemas.microsoft.com/office/drawing/2014/main" id="{C090E68A-3B5B-46F6-9AA5-D6E4A91524B2}"/>
                  </a:ext>
                </a:extLst>
              </p:cNvPr>
              <p:cNvSpPr/>
              <p:nvPr/>
            </p:nvSpPr>
            <p:spPr>
              <a:xfrm>
                <a:off x="5935887" y="300340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4" name="Freeform: Shape 8703">
                <a:extLst>
                  <a:ext uri="{FF2B5EF4-FFF2-40B4-BE49-F238E27FC236}">
                    <a16:creationId xmlns:a16="http://schemas.microsoft.com/office/drawing/2014/main" id="{BF06ED5B-2933-42A1-BAA6-D47366A1FCFA}"/>
                  </a:ext>
                </a:extLst>
              </p:cNvPr>
              <p:cNvSpPr/>
              <p:nvPr/>
            </p:nvSpPr>
            <p:spPr>
              <a:xfrm>
                <a:off x="5977180" y="301023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5" name="Freeform: Shape 8704">
                <a:extLst>
                  <a:ext uri="{FF2B5EF4-FFF2-40B4-BE49-F238E27FC236}">
                    <a16:creationId xmlns:a16="http://schemas.microsoft.com/office/drawing/2014/main" id="{024E6E53-6FE3-4D3C-BD72-5BDA5E6443C9}"/>
                  </a:ext>
                </a:extLst>
              </p:cNvPr>
              <p:cNvSpPr/>
              <p:nvPr/>
            </p:nvSpPr>
            <p:spPr>
              <a:xfrm>
                <a:off x="6039406" y="310820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4" y="51333"/>
                      <a:pt x="2681" y="50857"/>
                    </a:cubicBezTo>
                    <a:lnTo>
                      <a:pt x="2681" y="5085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6" name="Freeform: Shape 8705">
                <a:extLst>
                  <a:ext uri="{FF2B5EF4-FFF2-40B4-BE49-F238E27FC236}">
                    <a16:creationId xmlns:a16="http://schemas.microsoft.com/office/drawing/2014/main" id="{0D2DE26D-595E-4990-8413-FF45436FD0CE}"/>
                  </a:ext>
                </a:extLst>
              </p:cNvPr>
              <p:cNvSpPr/>
              <p:nvPr/>
            </p:nvSpPr>
            <p:spPr>
              <a:xfrm>
                <a:off x="6065769" y="304717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7" name="Freeform: Shape 8706">
                <a:extLst>
                  <a:ext uri="{FF2B5EF4-FFF2-40B4-BE49-F238E27FC236}">
                    <a16:creationId xmlns:a16="http://schemas.microsoft.com/office/drawing/2014/main" id="{8729FA63-10D9-4BBF-8B6C-665A0D29A895}"/>
                  </a:ext>
                </a:extLst>
              </p:cNvPr>
              <p:cNvSpPr/>
              <p:nvPr/>
            </p:nvSpPr>
            <p:spPr>
              <a:xfrm>
                <a:off x="6007808" y="301972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8" name="Freeform: Shape 8707">
                <a:extLst>
                  <a:ext uri="{FF2B5EF4-FFF2-40B4-BE49-F238E27FC236}">
                    <a16:creationId xmlns:a16="http://schemas.microsoft.com/office/drawing/2014/main" id="{876F9C2F-8907-4A06-A26D-2B1B2435DDA5}"/>
                  </a:ext>
                </a:extLst>
              </p:cNvPr>
              <p:cNvSpPr/>
              <p:nvPr/>
            </p:nvSpPr>
            <p:spPr>
              <a:xfrm>
                <a:off x="6135456" y="342034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9" name="Freeform: Shape 8708">
                <a:extLst>
                  <a:ext uri="{FF2B5EF4-FFF2-40B4-BE49-F238E27FC236}">
                    <a16:creationId xmlns:a16="http://schemas.microsoft.com/office/drawing/2014/main" id="{F4871A38-83E6-4289-A0F7-451E4C1469EC}"/>
                  </a:ext>
                </a:extLst>
              </p:cNvPr>
              <p:cNvSpPr/>
              <p:nvPr/>
            </p:nvSpPr>
            <p:spPr>
              <a:xfrm>
                <a:off x="6208315" y="339800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0" name="Freeform: Shape 8709">
                <a:extLst>
                  <a:ext uri="{FF2B5EF4-FFF2-40B4-BE49-F238E27FC236}">
                    <a16:creationId xmlns:a16="http://schemas.microsoft.com/office/drawing/2014/main" id="{F1524C0D-698A-47F8-B0F5-3E8FDF66822C}"/>
                  </a:ext>
                </a:extLst>
              </p:cNvPr>
              <p:cNvSpPr/>
              <p:nvPr/>
            </p:nvSpPr>
            <p:spPr>
              <a:xfrm>
                <a:off x="6217684" y="340199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1" name="Freeform: Shape 8710">
                <a:extLst>
                  <a:ext uri="{FF2B5EF4-FFF2-40B4-BE49-F238E27FC236}">
                    <a16:creationId xmlns:a16="http://schemas.microsoft.com/office/drawing/2014/main" id="{30536752-D66E-44EC-8008-3C9361107660}"/>
                  </a:ext>
                </a:extLst>
              </p:cNvPr>
              <p:cNvSpPr/>
              <p:nvPr/>
            </p:nvSpPr>
            <p:spPr>
              <a:xfrm>
                <a:off x="6316300" y="335571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2" name="Freeform: Shape 8711">
                <a:extLst>
                  <a:ext uri="{FF2B5EF4-FFF2-40B4-BE49-F238E27FC236}">
                    <a16:creationId xmlns:a16="http://schemas.microsoft.com/office/drawing/2014/main" id="{BF73A076-FB9E-470C-A71B-A75EF9A8CFF5}"/>
                  </a:ext>
                </a:extLst>
              </p:cNvPr>
              <p:cNvSpPr/>
              <p:nvPr/>
            </p:nvSpPr>
            <p:spPr>
              <a:xfrm>
                <a:off x="6020557" y="349133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6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6"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1"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3" name="Freeform: Shape 8712">
                <a:extLst>
                  <a:ext uri="{FF2B5EF4-FFF2-40B4-BE49-F238E27FC236}">
                    <a16:creationId xmlns:a16="http://schemas.microsoft.com/office/drawing/2014/main" id="{1C1A0B1F-0149-4600-B530-E63BB0AC0CA5}"/>
                  </a:ext>
                </a:extLst>
              </p:cNvPr>
              <p:cNvSpPr/>
              <p:nvPr/>
            </p:nvSpPr>
            <p:spPr>
              <a:xfrm>
                <a:off x="6020241" y="348127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2" y="2397"/>
                      <a:pt x="580392" y="2016"/>
                    </a:cubicBezTo>
                    <a:lnTo>
                      <a:pt x="580392" y="20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4" name="Freeform: Shape 8713">
                <a:extLst>
                  <a:ext uri="{FF2B5EF4-FFF2-40B4-BE49-F238E27FC236}">
                    <a16:creationId xmlns:a16="http://schemas.microsoft.com/office/drawing/2014/main" id="{649573A0-C465-4134-B825-BA431C37CBAB}"/>
                  </a:ext>
                </a:extLst>
              </p:cNvPr>
              <p:cNvSpPr/>
              <p:nvPr/>
            </p:nvSpPr>
            <p:spPr>
              <a:xfrm>
                <a:off x="6702870" y="376943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5" name="Freeform: Shape 8714">
                <a:extLst>
                  <a:ext uri="{FF2B5EF4-FFF2-40B4-BE49-F238E27FC236}">
                    <a16:creationId xmlns:a16="http://schemas.microsoft.com/office/drawing/2014/main" id="{3CF18A4A-D015-4950-BC17-CE6B925E44EC}"/>
                  </a:ext>
                </a:extLst>
              </p:cNvPr>
              <p:cNvSpPr/>
              <p:nvPr/>
            </p:nvSpPr>
            <p:spPr>
              <a:xfrm>
                <a:off x="6157017" y="406240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6" name="Freeform: Shape 8715">
                <a:extLst>
                  <a:ext uri="{FF2B5EF4-FFF2-40B4-BE49-F238E27FC236}">
                    <a16:creationId xmlns:a16="http://schemas.microsoft.com/office/drawing/2014/main" id="{FC443C78-A7FB-4F93-9E99-3696E2F53AA1}"/>
                  </a:ext>
                </a:extLst>
              </p:cNvPr>
              <p:cNvSpPr/>
              <p:nvPr/>
            </p:nvSpPr>
            <p:spPr>
              <a:xfrm>
                <a:off x="6186161" y="404693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7" name="Freeform: Shape 8716">
                <a:extLst>
                  <a:ext uri="{FF2B5EF4-FFF2-40B4-BE49-F238E27FC236}">
                    <a16:creationId xmlns:a16="http://schemas.microsoft.com/office/drawing/2014/main" id="{68F9AB62-F7E7-4DDD-A7BB-CA8AF72A3158}"/>
                  </a:ext>
                </a:extLst>
              </p:cNvPr>
              <p:cNvSpPr/>
              <p:nvPr/>
            </p:nvSpPr>
            <p:spPr>
              <a:xfrm>
                <a:off x="6563581" y="369617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8" name="Freeform: Shape 8717">
                <a:extLst>
                  <a:ext uri="{FF2B5EF4-FFF2-40B4-BE49-F238E27FC236}">
                    <a16:creationId xmlns:a16="http://schemas.microsoft.com/office/drawing/2014/main" id="{283A7C15-4EA4-4DCE-B071-5C9D18F5F4AE}"/>
                  </a:ext>
                </a:extLst>
              </p:cNvPr>
              <p:cNvSpPr/>
              <p:nvPr/>
            </p:nvSpPr>
            <p:spPr>
              <a:xfrm>
                <a:off x="6579101" y="371449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9" name="Freeform: Shape 8718">
                <a:extLst>
                  <a:ext uri="{FF2B5EF4-FFF2-40B4-BE49-F238E27FC236}">
                    <a16:creationId xmlns:a16="http://schemas.microsoft.com/office/drawing/2014/main" id="{CA741834-EA1B-40EE-AA4C-D12ECBC4FBD1}"/>
                  </a:ext>
                </a:extLst>
              </p:cNvPr>
              <p:cNvSpPr/>
              <p:nvPr/>
            </p:nvSpPr>
            <p:spPr>
              <a:xfrm>
                <a:off x="6591527" y="371280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0" name="Freeform: Shape 8719">
                <a:extLst>
                  <a:ext uri="{FF2B5EF4-FFF2-40B4-BE49-F238E27FC236}">
                    <a16:creationId xmlns:a16="http://schemas.microsoft.com/office/drawing/2014/main" id="{4DB4DC06-B94E-46F0-84A6-C1B241E0AE94}"/>
                  </a:ext>
                </a:extLst>
              </p:cNvPr>
              <p:cNvSpPr/>
              <p:nvPr/>
            </p:nvSpPr>
            <p:spPr>
              <a:xfrm>
                <a:off x="6194553" y="392898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1" name="Freeform: Shape 8720">
                <a:extLst>
                  <a:ext uri="{FF2B5EF4-FFF2-40B4-BE49-F238E27FC236}">
                    <a16:creationId xmlns:a16="http://schemas.microsoft.com/office/drawing/2014/main" id="{5D60B4EF-3BBC-485C-A13A-BB84E058B002}"/>
                  </a:ext>
                </a:extLst>
              </p:cNvPr>
              <p:cNvSpPr/>
              <p:nvPr/>
            </p:nvSpPr>
            <p:spPr>
              <a:xfrm>
                <a:off x="6194479" y="394502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2" name="Freeform: Shape 8721">
                <a:extLst>
                  <a:ext uri="{FF2B5EF4-FFF2-40B4-BE49-F238E27FC236}">
                    <a16:creationId xmlns:a16="http://schemas.microsoft.com/office/drawing/2014/main" id="{DC4B9086-7CE5-4A1C-9BC1-EDCAE3913D25}"/>
                  </a:ext>
                </a:extLst>
              </p:cNvPr>
              <p:cNvSpPr/>
              <p:nvPr/>
            </p:nvSpPr>
            <p:spPr>
              <a:xfrm>
                <a:off x="6197917" y="396544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3" name="Freeform: Shape 8722">
                <a:extLst>
                  <a:ext uri="{FF2B5EF4-FFF2-40B4-BE49-F238E27FC236}">
                    <a16:creationId xmlns:a16="http://schemas.microsoft.com/office/drawing/2014/main" id="{20E8EA0D-BE3D-436C-BE99-96AB59DDE0A9}"/>
                  </a:ext>
                </a:extLst>
              </p:cNvPr>
              <p:cNvSpPr/>
              <p:nvPr/>
            </p:nvSpPr>
            <p:spPr>
              <a:xfrm>
                <a:off x="6093332" y="414442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4" name="Freeform: Shape 8723">
                <a:extLst>
                  <a:ext uri="{FF2B5EF4-FFF2-40B4-BE49-F238E27FC236}">
                    <a16:creationId xmlns:a16="http://schemas.microsoft.com/office/drawing/2014/main" id="{4E0A5CF3-D844-4565-B4F4-636BB7B40041}"/>
                  </a:ext>
                </a:extLst>
              </p:cNvPr>
              <p:cNvSpPr/>
              <p:nvPr/>
            </p:nvSpPr>
            <p:spPr>
              <a:xfrm>
                <a:off x="6075972" y="415093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5" name="Freeform: Shape 8724">
                <a:extLst>
                  <a:ext uri="{FF2B5EF4-FFF2-40B4-BE49-F238E27FC236}">
                    <a16:creationId xmlns:a16="http://schemas.microsoft.com/office/drawing/2014/main" id="{90EF4703-EA0C-4C1D-89AB-4900259C6A84}"/>
                  </a:ext>
                </a:extLst>
              </p:cNvPr>
              <p:cNvSpPr/>
              <p:nvPr/>
            </p:nvSpPr>
            <p:spPr>
              <a:xfrm>
                <a:off x="6715549" y="414944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6" name="Freeform: Shape 8725">
                <a:extLst>
                  <a:ext uri="{FF2B5EF4-FFF2-40B4-BE49-F238E27FC236}">
                    <a16:creationId xmlns:a16="http://schemas.microsoft.com/office/drawing/2014/main" id="{5EC091FC-0642-4873-A801-4DEC9AC89696}"/>
                  </a:ext>
                </a:extLst>
              </p:cNvPr>
              <p:cNvSpPr/>
              <p:nvPr/>
            </p:nvSpPr>
            <p:spPr>
              <a:xfrm>
                <a:off x="6097047" y="430614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1"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27" name="Graphic 1">
              <a:extLst>
                <a:ext uri="{FF2B5EF4-FFF2-40B4-BE49-F238E27FC236}">
                  <a16:creationId xmlns:a16="http://schemas.microsoft.com/office/drawing/2014/main" id="{45875131-7C2D-4BA9-8397-0AC74A2173F7}"/>
                </a:ext>
              </a:extLst>
            </p:cNvPr>
            <p:cNvGrpSpPr/>
            <p:nvPr/>
          </p:nvGrpSpPr>
          <p:grpSpPr>
            <a:xfrm>
              <a:off x="5395912" y="2305024"/>
              <a:ext cx="1329321" cy="2230630"/>
              <a:chOff x="5395912" y="2305024"/>
              <a:chExt cx="1329321" cy="2230630"/>
            </a:xfrm>
          </p:grpSpPr>
          <p:sp>
            <p:nvSpPr>
              <p:cNvPr id="8728" name="Freeform: Shape 8727">
                <a:extLst>
                  <a:ext uri="{FF2B5EF4-FFF2-40B4-BE49-F238E27FC236}">
                    <a16:creationId xmlns:a16="http://schemas.microsoft.com/office/drawing/2014/main" id="{7B3BFBAF-5799-45CA-82A1-452856B33611}"/>
                  </a:ext>
                </a:extLst>
              </p:cNvPr>
              <p:cNvSpPr/>
              <p:nvPr/>
            </p:nvSpPr>
            <p:spPr>
              <a:xfrm>
                <a:off x="6278879" y="358463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29" name="Graphic 1">
                <a:extLst>
                  <a:ext uri="{FF2B5EF4-FFF2-40B4-BE49-F238E27FC236}">
                    <a16:creationId xmlns:a16="http://schemas.microsoft.com/office/drawing/2014/main" id="{45875131-7C2D-4BA9-8397-0AC74A2173F7}"/>
                  </a:ext>
                </a:extLst>
              </p:cNvPr>
              <p:cNvGrpSpPr/>
              <p:nvPr/>
            </p:nvGrpSpPr>
            <p:grpSpPr>
              <a:xfrm>
                <a:off x="5395912" y="2440590"/>
                <a:ext cx="140440" cy="379109"/>
                <a:chOff x="5395912" y="2440590"/>
                <a:chExt cx="140440" cy="379109"/>
              </a:xfrm>
            </p:grpSpPr>
            <p:sp>
              <p:nvSpPr>
                <p:cNvPr id="8730" name="Freeform: Shape 8729">
                  <a:extLst>
                    <a:ext uri="{FF2B5EF4-FFF2-40B4-BE49-F238E27FC236}">
                      <a16:creationId xmlns:a16="http://schemas.microsoft.com/office/drawing/2014/main" id="{C90D807C-AAF2-4BA2-809E-DAE81077D3EF}"/>
                    </a:ext>
                  </a:extLst>
                </p:cNvPr>
                <p:cNvSpPr/>
                <p:nvPr/>
              </p:nvSpPr>
              <p:spPr>
                <a:xfrm>
                  <a:off x="5438964" y="2570416"/>
                  <a:ext cx="97387" cy="249283"/>
                </a:xfrm>
                <a:custGeom>
                  <a:avLst/>
                  <a:gdLst>
                    <a:gd name="connsiteX0" fmla="*/ 30289 w 97387"/>
                    <a:gd name="connsiteY0" fmla="*/ 0 h 249283"/>
                    <a:gd name="connsiteX1" fmla="*/ 31242 w 97387"/>
                    <a:gd name="connsiteY1" fmla="*/ 2953 h 249283"/>
                    <a:gd name="connsiteX2" fmla="*/ 95060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2"/>
                        <a:pt x="110966" y="247174"/>
                        <a:pt x="95060" y="249269"/>
                      </a:cubicBezTo>
                      <a:cubicBezTo>
                        <a:pt x="78105" y="251460"/>
                        <a:pt x="0" y="8001"/>
                        <a:pt x="0" y="8001"/>
                      </a:cubicBezTo>
                      <a:lnTo>
                        <a:pt x="30289" y="0"/>
                      </a:lnTo>
                      <a:close/>
                    </a:path>
                  </a:pathLst>
                </a:custGeom>
                <a:solidFill>
                  <a:srgbClr val="6053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2" name="Freeform: Shape 8731">
                  <a:extLst>
                    <a:ext uri="{FF2B5EF4-FFF2-40B4-BE49-F238E27FC236}">
                      <a16:creationId xmlns:a16="http://schemas.microsoft.com/office/drawing/2014/main" id="{184407E5-218D-4429-A666-DEB9EE47B623}"/>
                    </a:ext>
                  </a:extLst>
                </p:cNvPr>
                <p:cNvSpPr/>
                <p:nvPr/>
              </p:nvSpPr>
              <p:spPr>
                <a:xfrm>
                  <a:off x="5437822" y="256717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B5A9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34" name="Graphic 1">
                  <a:extLst>
                    <a:ext uri="{FF2B5EF4-FFF2-40B4-BE49-F238E27FC236}">
                      <a16:creationId xmlns:a16="http://schemas.microsoft.com/office/drawing/2014/main" id="{45875131-7C2D-4BA9-8397-0AC74A2173F7}"/>
                    </a:ext>
                  </a:extLst>
                </p:cNvPr>
                <p:cNvGrpSpPr/>
                <p:nvPr/>
              </p:nvGrpSpPr>
              <p:grpSpPr>
                <a:xfrm>
                  <a:off x="5395912" y="2440590"/>
                  <a:ext cx="86055" cy="137923"/>
                  <a:chOff x="5395912" y="2440590"/>
                  <a:chExt cx="86055" cy="137923"/>
                </a:xfrm>
              </p:grpSpPr>
              <p:sp>
                <p:nvSpPr>
                  <p:cNvPr id="8768" name="Freeform: Shape 8767">
                    <a:extLst>
                      <a:ext uri="{FF2B5EF4-FFF2-40B4-BE49-F238E27FC236}">
                        <a16:creationId xmlns:a16="http://schemas.microsoft.com/office/drawing/2014/main" id="{15FC311D-3149-49BD-8B6B-3C3054BC45AE}"/>
                      </a:ext>
                    </a:extLst>
                  </p:cNvPr>
                  <p:cNvSpPr/>
                  <p:nvPr/>
                </p:nvSpPr>
                <p:spPr>
                  <a:xfrm>
                    <a:off x="5396055" y="2441924"/>
                    <a:ext cx="85912" cy="136589"/>
                  </a:xfrm>
                  <a:custGeom>
                    <a:avLst/>
                    <a:gdLst>
                      <a:gd name="connsiteX0" fmla="*/ 42909 w 85912"/>
                      <a:gd name="connsiteY0" fmla="*/ 136493 h 136589"/>
                      <a:gd name="connsiteX1" fmla="*/ 84724 w 85912"/>
                      <a:gd name="connsiteY1" fmla="*/ 106585 h 136589"/>
                      <a:gd name="connsiteX2" fmla="*/ 76533 w 85912"/>
                      <a:gd name="connsiteY2" fmla="*/ 67247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7"/>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E2C6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9" name="Freeform: Shape 8768">
                    <a:extLst>
                      <a:ext uri="{FF2B5EF4-FFF2-40B4-BE49-F238E27FC236}">
                        <a16:creationId xmlns:a16="http://schemas.microsoft.com/office/drawing/2014/main" id="{B765CF1F-A817-4FFB-BBF8-D7EFA2214567}"/>
                      </a:ext>
                    </a:extLst>
                  </p:cNvPr>
                  <p:cNvSpPr/>
                  <p:nvPr/>
                </p:nvSpPr>
                <p:spPr>
                  <a:xfrm>
                    <a:off x="5395912" y="244059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8 w 57175"/>
                      <a:gd name="connsiteY4" fmla="*/ 54007 h 62324"/>
                      <a:gd name="connsiteX5" fmla="*/ 18098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1" y="61151"/>
                          <a:pt x="42863" y="60674"/>
                          <a:pt x="39910" y="60008"/>
                        </a:cubicBezTo>
                        <a:cubicBezTo>
                          <a:pt x="34862" y="58865"/>
                          <a:pt x="30099" y="56769"/>
                          <a:pt x="25718" y="54007"/>
                        </a:cubicBezTo>
                        <a:cubicBezTo>
                          <a:pt x="23336" y="52483"/>
                          <a:pt x="20765" y="50673"/>
                          <a:pt x="18098" y="51435"/>
                        </a:cubicBezTo>
                        <a:cubicBezTo>
                          <a:pt x="14573" y="52483"/>
                          <a:pt x="13811" y="57150"/>
                          <a:pt x="11335" y="59817"/>
                        </a:cubicBezTo>
                        <a:cubicBezTo>
                          <a:pt x="9430" y="61913"/>
                          <a:pt x="6382" y="62770"/>
                          <a:pt x="3715" y="62103"/>
                        </a:cubicBezTo>
                        <a:cubicBezTo>
                          <a:pt x="953"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0" name="Freeform: Shape 8769">
                    <a:extLst>
                      <a:ext uri="{FF2B5EF4-FFF2-40B4-BE49-F238E27FC236}">
                        <a16:creationId xmlns:a16="http://schemas.microsoft.com/office/drawing/2014/main" id="{0EDCB9CE-5B5D-4B13-9191-38570E8A02A7}"/>
                      </a:ext>
                    </a:extLst>
                  </p:cNvPr>
                  <p:cNvSpPr/>
                  <p:nvPr/>
                </p:nvSpPr>
                <p:spPr>
                  <a:xfrm>
                    <a:off x="5410591" y="250488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8771" name="Graphic 1">
                <a:extLst>
                  <a:ext uri="{FF2B5EF4-FFF2-40B4-BE49-F238E27FC236}">
                    <a16:creationId xmlns:a16="http://schemas.microsoft.com/office/drawing/2014/main" id="{45875131-7C2D-4BA9-8397-0AC74A2173F7}"/>
                  </a:ext>
                </a:extLst>
              </p:cNvPr>
              <p:cNvGrpSpPr/>
              <p:nvPr/>
            </p:nvGrpSpPr>
            <p:grpSpPr>
              <a:xfrm>
                <a:off x="5419984" y="2663027"/>
                <a:ext cx="520281" cy="459457"/>
                <a:chOff x="5419984" y="2663027"/>
                <a:chExt cx="520281" cy="459457"/>
              </a:xfrm>
              <a:solidFill>
                <a:srgbClr val="F4D2B9"/>
              </a:solidFill>
            </p:grpSpPr>
            <p:sp>
              <p:nvSpPr>
                <p:cNvPr id="8772" name="Freeform: Shape 8771">
                  <a:extLst>
                    <a:ext uri="{FF2B5EF4-FFF2-40B4-BE49-F238E27FC236}">
                      <a16:creationId xmlns:a16="http://schemas.microsoft.com/office/drawing/2014/main" id="{2A6DF14D-37A1-4262-9A10-3C0BE27627F5}"/>
                    </a:ext>
                  </a:extLst>
                </p:cNvPr>
                <p:cNvSpPr/>
                <p:nvPr/>
              </p:nvSpPr>
              <p:spPr>
                <a:xfrm>
                  <a:off x="5492685" y="277377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3" name="Freeform: Shape 8772">
                  <a:extLst>
                    <a:ext uri="{FF2B5EF4-FFF2-40B4-BE49-F238E27FC236}">
                      <a16:creationId xmlns:a16="http://schemas.microsoft.com/office/drawing/2014/main" id="{4580FAA1-B620-45EB-A6F1-CDC6C8CC3EA7}"/>
                    </a:ext>
                  </a:extLst>
                </p:cNvPr>
                <p:cNvSpPr/>
                <p:nvPr/>
              </p:nvSpPr>
              <p:spPr>
                <a:xfrm>
                  <a:off x="5419984" y="266302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774" name="Freeform: Shape 8773">
                <a:extLst>
                  <a:ext uri="{FF2B5EF4-FFF2-40B4-BE49-F238E27FC236}">
                    <a16:creationId xmlns:a16="http://schemas.microsoft.com/office/drawing/2014/main" id="{F038483E-86B6-4AFD-8499-FA0967B9AC56}"/>
                  </a:ext>
                </a:extLst>
              </p:cNvPr>
              <p:cNvSpPr/>
              <p:nvPr/>
            </p:nvSpPr>
            <p:spPr>
              <a:xfrm>
                <a:off x="6077711" y="352625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5" name="Freeform: Shape 8774">
                <a:extLst>
                  <a:ext uri="{FF2B5EF4-FFF2-40B4-BE49-F238E27FC236}">
                    <a16:creationId xmlns:a16="http://schemas.microsoft.com/office/drawing/2014/main" id="{364C0CED-EF27-458B-99AE-E8EA16261127}"/>
                  </a:ext>
                </a:extLst>
              </p:cNvPr>
              <p:cNvSpPr/>
              <p:nvPr/>
            </p:nvSpPr>
            <p:spPr>
              <a:xfrm>
                <a:off x="6352698" y="292177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6" name="Freeform: Shape 8775">
                <a:extLst>
                  <a:ext uri="{FF2B5EF4-FFF2-40B4-BE49-F238E27FC236}">
                    <a16:creationId xmlns:a16="http://schemas.microsoft.com/office/drawing/2014/main" id="{C74FB525-3B6C-4765-A231-F0938C651735}"/>
                  </a:ext>
                </a:extLst>
              </p:cNvPr>
              <p:cNvSpPr/>
              <p:nvPr/>
            </p:nvSpPr>
            <p:spPr>
              <a:xfrm>
                <a:off x="5868905" y="248345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7" name="Freeform: Shape 8776">
                <a:extLst>
                  <a:ext uri="{FF2B5EF4-FFF2-40B4-BE49-F238E27FC236}">
                    <a16:creationId xmlns:a16="http://schemas.microsoft.com/office/drawing/2014/main" id="{4148EDFB-8B67-42FA-940B-08C32D196DD3}"/>
                  </a:ext>
                </a:extLst>
              </p:cNvPr>
              <p:cNvSpPr/>
              <p:nvPr/>
            </p:nvSpPr>
            <p:spPr>
              <a:xfrm>
                <a:off x="5889648" y="239359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A94D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8" name="Freeform: Shape 8777">
                <a:extLst>
                  <a:ext uri="{FF2B5EF4-FFF2-40B4-BE49-F238E27FC236}">
                    <a16:creationId xmlns:a16="http://schemas.microsoft.com/office/drawing/2014/main" id="{D20040D0-7F8E-415F-A50E-76166CA39C24}"/>
                  </a:ext>
                </a:extLst>
              </p:cNvPr>
              <p:cNvSpPr/>
              <p:nvPr/>
            </p:nvSpPr>
            <p:spPr>
              <a:xfrm>
                <a:off x="6337743" y="233392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4"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A94D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9" name="Freeform: Shape 8778">
                <a:extLst>
                  <a:ext uri="{FF2B5EF4-FFF2-40B4-BE49-F238E27FC236}">
                    <a16:creationId xmlns:a16="http://schemas.microsoft.com/office/drawing/2014/main" id="{0E56B1B8-D17E-47D7-86A2-BB5175F976EE}"/>
                  </a:ext>
                </a:extLst>
              </p:cNvPr>
              <p:cNvSpPr/>
              <p:nvPr/>
            </p:nvSpPr>
            <p:spPr>
              <a:xfrm>
                <a:off x="6337949" y="246678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0" name="Freeform: Shape 8779">
                <a:extLst>
                  <a:ext uri="{FF2B5EF4-FFF2-40B4-BE49-F238E27FC236}">
                    <a16:creationId xmlns:a16="http://schemas.microsoft.com/office/drawing/2014/main" id="{63D481E0-79C8-4334-A017-43EAEF502FE8}"/>
                  </a:ext>
                </a:extLst>
              </p:cNvPr>
              <p:cNvSpPr/>
              <p:nvPr/>
            </p:nvSpPr>
            <p:spPr>
              <a:xfrm>
                <a:off x="5970376" y="271086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1" name="Freeform: Shape 8780">
                <a:extLst>
                  <a:ext uri="{FF2B5EF4-FFF2-40B4-BE49-F238E27FC236}">
                    <a16:creationId xmlns:a16="http://schemas.microsoft.com/office/drawing/2014/main" id="{19B04A28-3339-4ED1-A7E2-44892212F488}"/>
                  </a:ext>
                </a:extLst>
              </p:cNvPr>
              <p:cNvSpPr/>
              <p:nvPr/>
            </p:nvSpPr>
            <p:spPr>
              <a:xfrm>
                <a:off x="6345552" y="230502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2" name="Freeform: Shape 8781">
                <a:extLst>
                  <a:ext uri="{FF2B5EF4-FFF2-40B4-BE49-F238E27FC236}">
                    <a16:creationId xmlns:a16="http://schemas.microsoft.com/office/drawing/2014/main" id="{C05D1D74-1ECD-48E0-824D-44B5600FB37E}"/>
                  </a:ext>
                </a:extLst>
              </p:cNvPr>
              <p:cNvSpPr/>
              <p:nvPr/>
            </p:nvSpPr>
            <p:spPr>
              <a:xfrm>
                <a:off x="6030165" y="251647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3" name="Freeform: Shape 8782">
                <a:extLst>
                  <a:ext uri="{FF2B5EF4-FFF2-40B4-BE49-F238E27FC236}">
                    <a16:creationId xmlns:a16="http://schemas.microsoft.com/office/drawing/2014/main" id="{EDF15769-61B2-417E-9377-559356F8DE44}"/>
                  </a:ext>
                </a:extLst>
              </p:cNvPr>
              <p:cNvSpPr/>
              <p:nvPr/>
            </p:nvSpPr>
            <p:spPr>
              <a:xfrm>
                <a:off x="6270455" y="253446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4" name="Freeform: Shape 8783">
                <a:extLst>
                  <a:ext uri="{FF2B5EF4-FFF2-40B4-BE49-F238E27FC236}">
                    <a16:creationId xmlns:a16="http://schemas.microsoft.com/office/drawing/2014/main" id="{EB817819-E942-4BC4-93AC-EEBDBCFC1601}"/>
                  </a:ext>
                </a:extLst>
              </p:cNvPr>
              <p:cNvSpPr/>
              <p:nvPr/>
            </p:nvSpPr>
            <p:spPr>
              <a:xfrm>
                <a:off x="6114756" y="243121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5" name="Freeform: Shape 8784">
                <a:extLst>
                  <a:ext uri="{FF2B5EF4-FFF2-40B4-BE49-F238E27FC236}">
                    <a16:creationId xmlns:a16="http://schemas.microsoft.com/office/drawing/2014/main" id="{D4781D1F-9E30-42D3-B5D8-C79E5CD0C4FD}"/>
                  </a:ext>
                </a:extLst>
              </p:cNvPr>
              <p:cNvSpPr/>
              <p:nvPr/>
            </p:nvSpPr>
            <p:spPr>
              <a:xfrm>
                <a:off x="5755480" y="296017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03A4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6" name="Freeform: Shape 8785">
                <a:extLst>
                  <a:ext uri="{FF2B5EF4-FFF2-40B4-BE49-F238E27FC236}">
                    <a16:creationId xmlns:a16="http://schemas.microsoft.com/office/drawing/2014/main" id="{34FBC863-239F-457F-BF3D-AB34858F87BD}"/>
                  </a:ext>
                </a:extLst>
              </p:cNvPr>
              <p:cNvSpPr/>
              <p:nvPr/>
            </p:nvSpPr>
            <p:spPr>
              <a:xfrm>
                <a:off x="5956113" y="332308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40064" y="428339"/>
                      <a:pt x="558033" y="261080"/>
                      <a:pt x="590609" y="191738"/>
                    </a:cubicBezTo>
                    <a:cubicBezTo>
                      <a:pt x="623280" y="122396"/>
                      <a:pt x="362199" y="0"/>
                      <a:pt x="362199" y="0"/>
                    </a:cubicBezTo>
                    <a:lnTo>
                      <a:pt x="60447" y="89821"/>
                    </a:lnTo>
                    <a:close/>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87" name="Graphic 1">
                <a:extLst>
                  <a:ext uri="{FF2B5EF4-FFF2-40B4-BE49-F238E27FC236}">
                    <a16:creationId xmlns:a16="http://schemas.microsoft.com/office/drawing/2014/main" id="{45875131-7C2D-4BA9-8397-0AC74A2173F7}"/>
                  </a:ext>
                </a:extLst>
              </p:cNvPr>
              <p:cNvGrpSpPr/>
              <p:nvPr/>
            </p:nvGrpSpPr>
            <p:grpSpPr>
              <a:xfrm>
                <a:off x="6089667" y="4012501"/>
                <a:ext cx="131109" cy="107557"/>
                <a:chOff x="6089667" y="4012501"/>
                <a:chExt cx="131109" cy="107557"/>
              </a:xfrm>
            </p:grpSpPr>
            <p:sp>
              <p:nvSpPr>
                <p:cNvPr id="8788" name="Freeform: Shape 8787">
                  <a:extLst>
                    <a:ext uri="{FF2B5EF4-FFF2-40B4-BE49-F238E27FC236}">
                      <a16:creationId xmlns:a16="http://schemas.microsoft.com/office/drawing/2014/main" id="{3818A9EA-DF51-4AA8-91D6-7AC055A8173E}"/>
                    </a:ext>
                  </a:extLst>
                </p:cNvPr>
                <p:cNvSpPr/>
                <p:nvPr/>
              </p:nvSpPr>
              <p:spPr>
                <a:xfrm>
                  <a:off x="6089667" y="401250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4D5A9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9" name="Freeform: Shape 8788">
                  <a:extLst>
                    <a:ext uri="{FF2B5EF4-FFF2-40B4-BE49-F238E27FC236}">
                      <a16:creationId xmlns:a16="http://schemas.microsoft.com/office/drawing/2014/main" id="{974CD2BA-899D-4F99-9CBF-9D7C70EEA514}"/>
                    </a:ext>
                  </a:extLst>
                </p:cNvPr>
                <p:cNvSpPr/>
                <p:nvPr/>
              </p:nvSpPr>
              <p:spPr>
                <a:xfrm>
                  <a:off x="6139634" y="406053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0" name="Freeform: Shape 8789">
                  <a:extLst>
                    <a:ext uri="{FF2B5EF4-FFF2-40B4-BE49-F238E27FC236}">
                      <a16:creationId xmlns:a16="http://schemas.microsoft.com/office/drawing/2014/main" id="{E2A0688D-6C0D-4B67-8E23-579D15D2F9D5}"/>
                    </a:ext>
                  </a:extLst>
                </p:cNvPr>
                <p:cNvSpPr/>
                <p:nvPr/>
              </p:nvSpPr>
              <p:spPr>
                <a:xfrm>
                  <a:off x="6141814" y="404764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1" name="Freeform: Shape 8790">
                  <a:extLst>
                    <a:ext uri="{FF2B5EF4-FFF2-40B4-BE49-F238E27FC236}">
                      <a16:creationId xmlns:a16="http://schemas.microsoft.com/office/drawing/2014/main" id="{0D381841-CB5A-41FC-BD4C-7842526D8F81}"/>
                    </a:ext>
                  </a:extLst>
                </p:cNvPr>
                <p:cNvSpPr/>
                <p:nvPr/>
              </p:nvSpPr>
              <p:spPr>
                <a:xfrm>
                  <a:off x="6127312" y="406911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2" name="Freeform: Shape 8791">
                  <a:extLst>
                    <a:ext uri="{FF2B5EF4-FFF2-40B4-BE49-F238E27FC236}">
                      <a16:creationId xmlns:a16="http://schemas.microsoft.com/office/drawing/2014/main" id="{30818E83-7C0F-4BF3-BEC9-CAE65E8000B1}"/>
                    </a:ext>
                  </a:extLst>
                </p:cNvPr>
                <p:cNvSpPr/>
                <p:nvPr/>
              </p:nvSpPr>
              <p:spPr>
                <a:xfrm>
                  <a:off x="6110929" y="407741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3" name="Freeform: Shape 8792">
                  <a:extLst>
                    <a:ext uri="{FF2B5EF4-FFF2-40B4-BE49-F238E27FC236}">
                      <a16:creationId xmlns:a16="http://schemas.microsoft.com/office/drawing/2014/main" id="{F6497DFC-FEEA-4416-B133-D94CD572D0B7}"/>
                    </a:ext>
                  </a:extLst>
                </p:cNvPr>
                <p:cNvSpPr/>
                <p:nvPr/>
              </p:nvSpPr>
              <p:spPr>
                <a:xfrm>
                  <a:off x="6175960" y="406127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4" name="Freeform: Shape 8793">
                  <a:extLst>
                    <a:ext uri="{FF2B5EF4-FFF2-40B4-BE49-F238E27FC236}">
                      <a16:creationId xmlns:a16="http://schemas.microsoft.com/office/drawing/2014/main" id="{72287A61-079C-4593-8F41-E49438766E6D}"/>
                    </a:ext>
                  </a:extLst>
                </p:cNvPr>
                <p:cNvSpPr/>
                <p:nvPr/>
              </p:nvSpPr>
              <p:spPr>
                <a:xfrm>
                  <a:off x="6090038" y="408986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95" name="Graphic 1">
                <a:extLst>
                  <a:ext uri="{FF2B5EF4-FFF2-40B4-BE49-F238E27FC236}">
                    <a16:creationId xmlns:a16="http://schemas.microsoft.com/office/drawing/2014/main" id="{45875131-7C2D-4BA9-8397-0AC74A2173F7}"/>
                  </a:ext>
                </a:extLst>
              </p:cNvPr>
              <p:cNvGrpSpPr/>
              <p:nvPr/>
            </p:nvGrpSpPr>
            <p:grpSpPr>
              <a:xfrm>
                <a:off x="6596157" y="3662849"/>
                <a:ext cx="129075" cy="113988"/>
                <a:chOff x="6596157" y="3662849"/>
                <a:chExt cx="129075" cy="113988"/>
              </a:xfrm>
            </p:grpSpPr>
            <p:sp>
              <p:nvSpPr>
                <p:cNvPr id="8796" name="Freeform: Shape 8795">
                  <a:extLst>
                    <a:ext uri="{FF2B5EF4-FFF2-40B4-BE49-F238E27FC236}">
                      <a16:creationId xmlns:a16="http://schemas.microsoft.com/office/drawing/2014/main" id="{374843F2-345E-4D1A-A20D-4E04FEC209A6}"/>
                    </a:ext>
                  </a:extLst>
                </p:cNvPr>
                <p:cNvSpPr/>
                <p:nvPr/>
              </p:nvSpPr>
              <p:spPr>
                <a:xfrm>
                  <a:off x="6596157" y="3663505"/>
                  <a:ext cx="128292" cy="113332"/>
                </a:xfrm>
                <a:custGeom>
                  <a:avLst/>
                  <a:gdLst>
                    <a:gd name="connsiteX0" fmla="*/ 0 w 128292"/>
                    <a:gd name="connsiteY0" fmla="*/ 13525 h 113332"/>
                    <a:gd name="connsiteX1" fmla="*/ 70866 w 128292"/>
                    <a:gd name="connsiteY1" fmla="*/ 0 h 113332"/>
                    <a:gd name="connsiteX2" fmla="*/ 128206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3" y="106299"/>
                        <a:pt x="128206" y="111157"/>
                      </a:cubicBezTo>
                      <a:cubicBezTo>
                        <a:pt x="125444" y="116015"/>
                        <a:pt x="97060" y="114300"/>
                        <a:pt x="69437" y="89630"/>
                      </a:cubicBezTo>
                      <a:lnTo>
                        <a:pt x="59912" y="76581"/>
                      </a:lnTo>
                      <a:lnTo>
                        <a:pt x="11811" y="92393"/>
                      </a:lnTo>
                      <a:lnTo>
                        <a:pt x="0" y="13525"/>
                      </a:lnTo>
                      <a:close/>
                    </a:path>
                  </a:pathLst>
                </a:custGeom>
                <a:solidFill>
                  <a:srgbClr val="4D5A9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7" name="Freeform: Shape 8796">
                  <a:extLst>
                    <a:ext uri="{FF2B5EF4-FFF2-40B4-BE49-F238E27FC236}">
                      <a16:creationId xmlns:a16="http://schemas.microsoft.com/office/drawing/2014/main" id="{A2BDC964-8DDF-404D-993C-DE54C05A647C}"/>
                    </a:ext>
                  </a:extLst>
                </p:cNvPr>
                <p:cNvSpPr/>
                <p:nvPr/>
              </p:nvSpPr>
              <p:spPr>
                <a:xfrm>
                  <a:off x="6653954" y="372441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8" name="Freeform: Shape 8797">
                  <a:extLst>
                    <a:ext uri="{FF2B5EF4-FFF2-40B4-BE49-F238E27FC236}">
                      <a16:creationId xmlns:a16="http://schemas.microsoft.com/office/drawing/2014/main" id="{98326ED7-B527-4A33-AB12-1CEBA67A4995}"/>
                    </a:ext>
                  </a:extLst>
                </p:cNvPr>
                <p:cNvSpPr/>
                <p:nvPr/>
              </p:nvSpPr>
              <p:spPr>
                <a:xfrm>
                  <a:off x="6639859" y="372317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9" name="Freeform: Shape 8798">
                  <a:extLst>
                    <a:ext uri="{FF2B5EF4-FFF2-40B4-BE49-F238E27FC236}">
                      <a16:creationId xmlns:a16="http://schemas.microsoft.com/office/drawing/2014/main" id="{6794B970-8CFF-4005-A4DC-783DAF2B47F4}"/>
                    </a:ext>
                  </a:extLst>
                </p:cNvPr>
                <p:cNvSpPr/>
                <p:nvPr/>
              </p:nvSpPr>
              <p:spPr>
                <a:xfrm>
                  <a:off x="6665807" y="373560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0" name="Freeform: Shape 8799">
                  <a:extLst>
                    <a:ext uri="{FF2B5EF4-FFF2-40B4-BE49-F238E27FC236}">
                      <a16:creationId xmlns:a16="http://schemas.microsoft.com/office/drawing/2014/main" id="{E4D28B3F-925F-4A99-927E-9AAA10E89AD8}"/>
                    </a:ext>
                  </a:extLst>
                </p:cNvPr>
                <p:cNvSpPr/>
                <p:nvPr/>
              </p:nvSpPr>
              <p:spPr>
                <a:xfrm>
                  <a:off x="6678399" y="374871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1" name="Freeform: Shape 8800">
                  <a:extLst>
                    <a:ext uri="{FF2B5EF4-FFF2-40B4-BE49-F238E27FC236}">
                      <a16:creationId xmlns:a16="http://schemas.microsoft.com/office/drawing/2014/main" id="{6F98B4A9-2EC3-4CC5-82C2-463AE2E5F157}"/>
                    </a:ext>
                  </a:extLst>
                </p:cNvPr>
                <p:cNvSpPr/>
                <p:nvPr/>
              </p:nvSpPr>
              <p:spPr>
                <a:xfrm>
                  <a:off x="6633874" y="366883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2" name="Freeform: Shape 8801">
                  <a:extLst>
                    <a:ext uri="{FF2B5EF4-FFF2-40B4-BE49-F238E27FC236}">
                      <a16:creationId xmlns:a16="http://schemas.microsoft.com/office/drawing/2014/main" id="{A0EAA95C-F08E-408F-867D-737574C881CF}"/>
                    </a:ext>
                  </a:extLst>
                </p:cNvPr>
                <p:cNvSpPr/>
                <p:nvPr/>
              </p:nvSpPr>
              <p:spPr>
                <a:xfrm>
                  <a:off x="6661157" y="366284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803" name="Freeform: Shape 8802">
                <a:extLst>
                  <a:ext uri="{FF2B5EF4-FFF2-40B4-BE49-F238E27FC236}">
                    <a16:creationId xmlns:a16="http://schemas.microsoft.com/office/drawing/2014/main" id="{0ED70FDE-DFFB-4950-ADD8-B381350224A6}"/>
                  </a:ext>
                </a:extLst>
              </p:cNvPr>
              <p:cNvSpPr/>
              <p:nvPr/>
            </p:nvSpPr>
            <p:spPr>
              <a:xfrm>
                <a:off x="6000469" y="329186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4" name="Freeform: Shape 8803">
                <a:extLst>
                  <a:ext uri="{FF2B5EF4-FFF2-40B4-BE49-F238E27FC236}">
                    <a16:creationId xmlns:a16="http://schemas.microsoft.com/office/drawing/2014/main" id="{30053FE4-8AE4-461C-BD4F-0B2DF37E1E64}"/>
                  </a:ext>
                </a:extLst>
              </p:cNvPr>
              <p:cNvSpPr/>
              <p:nvPr/>
            </p:nvSpPr>
            <p:spPr>
              <a:xfrm>
                <a:off x="5988513" y="325098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5" name="Freeform: Shape 8804">
                <a:extLst>
                  <a:ext uri="{FF2B5EF4-FFF2-40B4-BE49-F238E27FC236}">
                    <a16:creationId xmlns:a16="http://schemas.microsoft.com/office/drawing/2014/main" id="{646F8422-23A5-4083-B6B3-47706DDE2F66}"/>
                  </a:ext>
                </a:extLst>
              </p:cNvPr>
              <p:cNvSpPr/>
              <p:nvPr/>
            </p:nvSpPr>
            <p:spPr>
              <a:xfrm>
                <a:off x="5976936" y="320744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6" name="Freeform: Shape 8805">
                <a:extLst>
                  <a:ext uri="{FF2B5EF4-FFF2-40B4-BE49-F238E27FC236}">
                    <a16:creationId xmlns:a16="http://schemas.microsoft.com/office/drawing/2014/main" id="{12AA1219-97DF-4C5B-A9B7-B58D5D0D1BFF}"/>
                  </a:ext>
                </a:extLst>
              </p:cNvPr>
              <p:cNvSpPr/>
              <p:nvPr/>
            </p:nvSpPr>
            <p:spPr>
              <a:xfrm>
                <a:off x="5966948" y="317701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7" name="Freeform: Shape 8806">
                <a:extLst>
                  <a:ext uri="{FF2B5EF4-FFF2-40B4-BE49-F238E27FC236}">
                    <a16:creationId xmlns:a16="http://schemas.microsoft.com/office/drawing/2014/main" id="{9BB511ED-FD36-436D-8D30-7C6CCBC4352A}"/>
                  </a:ext>
                </a:extLst>
              </p:cNvPr>
              <p:cNvSpPr/>
              <p:nvPr/>
            </p:nvSpPr>
            <p:spPr>
              <a:xfrm>
                <a:off x="6346070" y="312735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8" name="Freeform: Shape 8807">
                <a:extLst>
                  <a:ext uri="{FF2B5EF4-FFF2-40B4-BE49-F238E27FC236}">
                    <a16:creationId xmlns:a16="http://schemas.microsoft.com/office/drawing/2014/main" id="{6ACB665A-02F2-46C2-8AD2-DEAA3AE699F0}"/>
                  </a:ext>
                </a:extLst>
              </p:cNvPr>
              <p:cNvSpPr/>
              <p:nvPr/>
            </p:nvSpPr>
            <p:spPr>
              <a:xfrm>
                <a:off x="6298660" y="310551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9" name="Freeform: Shape 8808">
                <a:extLst>
                  <a:ext uri="{FF2B5EF4-FFF2-40B4-BE49-F238E27FC236}">
                    <a16:creationId xmlns:a16="http://schemas.microsoft.com/office/drawing/2014/main" id="{17B2D59F-78C4-4477-B64F-F1A3DA4BF62C}"/>
                  </a:ext>
                </a:extLst>
              </p:cNvPr>
              <p:cNvSpPr/>
              <p:nvPr/>
            </p:nvSpPr>
            <p:spPr>
              <a:xfrm>
                <a:off x="6268189" y="307842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0" name="Freeform: Shape 8809">
                <a:extLst>
                  <a:ext uri="{FF2B5EF4-FFF2-40B4-BE49-F238E27FC236}">
                    <a16:creationId xmlns:a16="http://schemas.microsoft.com/office/drawing/2014/main" id="{B1E8F72F-8377-488A-8E4D-4FE760F7B093}"/>
                  </a:ext>
                </a:extLst>
              </p:cNvPr>
              <p:cNvSpPr/>
              <p:nvPr/>
            </p:nvSpPr>
            <p:spPr>
              <a:xfrm>
                <a:off x="6236504" y="305580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1" name="Freeform: Shape 8810">
                <a:extLst>
                  <a:ext uri="{FF2B5EF4-FFF2-40B4-BE49-F238E27FC236}">
                    <a16:creationId xmlns:a16="http://schemas.microsoft.com/office/drawing/2014/main" id="{3112EE41-B573-42A5-A7D6-D906D8AD3C30}"/>
                  </a:ext>
                </a:extLst>
              </p:cNvPr>
              <p:cNvSpPr/>
              <p:nvPr/>
            </p:nvSpPr>
            <p:spPr>
              <a:xfrm>
                <a:off x="6213816" y="302871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2" name="Freeform: Shape 8811">
                <a:extLst>
                  <a:ext uri="{FF2B5EF4-FFF2-40B4-BE49-F238E27FC236}">
                    <a16:creationId xmlns:a16="http://schemas.microsoft.com/office/drawing/2014/main" id="{5A2E5CB1-C786-4994-92AB-B99119A19F24}"/>
                  </a:ext>
                </a:extLst>
              </p:cNvPr>
              <p:cNvSpPr/>
              <p:nvPr/>
            </p:nvSpPr>
            <p:spPr>
              <a:xfrm>
                <a:off x="5944417" y="313190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3" name="Freeform: Shape 8812">
                <a:extLst>
                  <a:ext uri="{FF2B5EF4-FFF2-40B4-BE49-F238E27FC236}">
                    <a16:creationId xmlns:a16="http://schemas.microsoft.com/office/drawing/2014/main" id="{AC5B3C90-426A-44C1-8526-695653B69935}"/>
                  </a:ext>
                </a:extLst>
              </p:cNvPr>
              <p:cNvSpPr/>
              <p:nvPr/>
            </p:nvSpPr>
            <p:spPr>
              <a:xfrm>
                <a:off x="5781638" y="296977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4" name="Freeform: Shape 8813">
                <a:extLst>
                  <a:ext uri="{FF2B5EF4-FFF2-40B4-BE49-F238E27FC236}">
                    <a16:creationId xmlns:a16="http://schemas.microsoft.com/office/drawing/2014/main" id="{1808D62F-5512-4453-B0A0-109DDA2AE748}"/>
                  </a:ext>
                </a:extLst>
              </p:cNvPr>
              <p:cNvSpPr/>
              <p:nvPr/>
            </p:nvSpPr>
            <p:spPr>
              <a:xfrm>
                <a:off x="5813270" y="297263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5" name="Freeform: Shape 8814">
                <a:extLst>
                  <a:ext uri="{FF2B5EF4-FFF2-40B4-BE49-F238E27FC236}">
                    <a16:creationId xmlns:a16="http://schemas.microsoft.com/office/drawing/2014/main" id="{490B68A3-0882-4DF3-B943-84E0499473F5}"/>
                  </a:ext>
                </a:extLst>
              </p:cNvPr>
              <p:cNvSpPr/>
              <p:nvPr/>
            </p:nvSpPr>
            <p:spPr>
              <a:xfrm>
                <a:off x="5869212" y="298435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6" name="Freeform: Shape 8815">
                <a:extLst>
                  <a:ext uri="{FF2B5EF4-FFF2-40B4-BE49-F238E27FC236}">
                    <a16:creationId xmlns:a16="http://schemas.microsoft.com/office/drawing/2014/main" id="{96C703CC-2C73-4911-81AF-78167999D111}"/>
                  </a:ext>
                </a:extLst>
              </p:cNvPr>
              <p:cNvSpPr/>
              <p:nvPr/>
            </p:nvSpPr>
            <p:spPr>
              <a:xfrm>
                <a:off x="5910505" y="299118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7" name="Freeform: Shape 8816">
                <a:extLst>
                  <a:ext uri="{FF2B5EF4-FFF2-40B4-BE49-F238E27FC236}">
                    <a16:creationId xmlns:a16="http://schemas.microsoft.com/office/drawing/2014/main" id="{A0BDDEA8-AE42-45EE-BFC2-9B88429C17D8}"/>
                  </a:ext>
                </a:extLst>
              </p:cNvPr>
              <p:cNvSpPr/>
              <p:nvPr/>
            </p:nvSpPr>
            <p:spPr>
              <a:xfrm>
                <a:off x="5972731" y="308915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5" y="51333"/>
                      <a:pt x="2681" y="50857"/>
                    </a:cubicBezTo>
                    <a:lnTo>
                      <a:pt x="2681" y="50857"/>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8" name="Freeform: Shape 8817">
                <a:extLst>
                  <a:ext uri="{FF2B5EF4-FFF2-40B4-BE49-F238E27FC236}">
                    <a16:creationId xmlns:a16="http://schemas.microsoft.com/office/drawing/2014/main" id="{752203AC-DE48-4574-90A0-AEB0C0763A1C}"/>
                  </a:ext>
                </a:extLst>
              </p:cNvPr>
              <p:cNvSpPr/>
              <p:nvPr/>
            </p:nvSpPr>
            <p:spPr>
              <a:xfrm>
                <a:off x="5999094" y="302812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9" name="Freeform: Shape 8818">
                <a:extLst>
                  <a:ext uri="{FF2B5EF4-FFF2-40B4-BE49-F238E27FC236}">
                    <a16:creationId xmlns:a16="http://schemas.microsoft.com/office/drawing/2014/main" id="{777F1795-00DE-49DF-AC34-57C64FB264AE}"/>
                  </a:ext>
                </a:extLst>
              </p:cNvPr>
              <p:cNvSpPr/>
              <p:nvPr/>
            </p:nvSpPr>
            <p:spPr>
              <a:xfrm>
                <a:off x="5941133" y="300067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0" name="Freeform: Shape 8819">
                <a:extLst>
                  <a:ext uri="{FF2B5EF4-FFF2-40B4-BE49-F238E27FC236}">
                    <a16:creationId xmlns:a16="http://schemas.microsoft.com/office/drawing/2014/main" id="{23797673-C904-43D9-BA80-D01AC6B91A5B}"/>
                  </a:ext>
                </a:extLst>
              </p:cNvPr>
              <p:cNvSpPr/>
              <p:nvPr/>
            </p:nvSpPr>
            <p:spPr>
              <a:xfrm>
                <a:off x="6068781" y="340129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1" name="Freeform: Shape 8820">
                <a:extLst>
                  <a:ext uri="{FF2B5EF4-FFF2-40B4-BE49-F238E27FC236}">
                    <a16:creationId xmlns:a16="http://schemas.microsoft.com/office/drawing/2014/main" id="{5650AD57-A62C-4468-AED5-0D82067F33A3}"/>
                  </a:ext>
                </a:extLst>
              </p:cNvPr>
              <p:cNvSpPr/>
              <p:nvPr/>
            </p:nvSpPr>
            <p:spPr>
              <a:xfrm>
                <a:off x="6141640" y="337895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2" name="Freeform: Shape 8821">
                <a:extLst>
                  <a:ext uri="{FF2B5EF4-FFF2-40B4-BE49-F238E27FC236}">
                    <a16:creationId xmlns:a16="http://schemas.microsoft.com/office/drawing/2014/main" id="{69D65151-FF21-4FE0-8267-8533EBDE66D6}"/>
                  </a:ext>
                </a:extLst>
              </p:cNvPr>
              <p:cNvSpPr/>
              <p:nvPr/>
            </p:nvSpPr>
            <p:spPr>
              <a:xfrm>
                <a:off x="6151009" y="338294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3" name="Freeform: Shape 8822">
                <a:extLst>
                  <a:ext uri="{FF2B5EF4-FFF2-40B4-BE49-F238E27FC236}">
                    <a16:creationId xmlns:a16="http://schemas.microsoft.com/office/drawing/2014/main" id="{3DB89D7B-1EB1-48E3-81EF-866494C58F5D}"/>
                  </a:ext>
                </a:extLst>
              </p:cNvPr>
              <p:cNvSpPr/>
              <p:nvPr/>
            </p:nvSpPr>
            <p:spPr>
              <a:xfrm>
                <a:off x="6249625" y="333666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4" name="Freeform: Shape 8823">
                <a:extLst>
                  <a:ext uri="{FF2B5EF4-FFF2-40B4-BE49-F238E27FC236}">
                    <a16:creationId xmlns:a16="http://schemas.microsoft.com/office/drawing/2014/main" id="{4B369EAE-0913-4A92-BB93-75ED99B44E8F}"/>
                  </a:ext>
                </a:extLst>
              </p:cNvPr>
              <p:cNvSpPr/>
              <p:nvPr/>
            </p:nvSpPr>
            <p:spPr>
              <a:xfrm>
                <a:off x="5953882" y="347228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5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5"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0"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5" name="Freeform: Shape 8824">
                <a:extLst>
                  <a:ext uri="{FF2B5EF4-FFF2-40B4-BE49-F238E27FC236}">
                    <a16:creationId xmlns:a16="http://schemas.microsoft.com/office/drawing/2014/main" id="{1D14D076-9935-44E3-818C-C1101B4FCB2F}"/>
                  </a:ext>
                </a:extLst>
              </p:cNvPr>
              <p:cNvSpPr/>
              <p:nvPr/>
            </p:nvSpPr>
            <p:spPr>
              <a:xfrm>
                <a:off x="5953566" y="346222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1" y="2397"/>
                      <a:pt x="580392" y="2016"/>
                    </a:cubicBezTo>
                    <a:lnTo>
                      <a:pt x="580392" y="201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6" name="Freeform: Shape 8825">
                <a:extLst>
                  <a:ext uri="{FF2B5EF4-FFF2-40B4-BE49-F238E27FC236}">
                    <a16:creationId xmlns:a16="http://schemas.microsoft.com/office/drawing/2014/main" id="{FD678CA6-51FC-43DA-AAB4-FEE6296D6666}"/>
                  </a:ext>
                </a:extLst>
              </p:cNvPr>
              <p:cNvSpPr/>
              <p:nvPr/>
            </p:nvSpPr>
            <p:spPr>
              <a:xfrm>
                <a:off x="6636195" y="375038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7" name="Freeform: Shape 8826">
                <a:extLst>
                  <a:ext uri="{FF2B5EF4-FFF2-40B4-BE49-F238E27FC236}">
                    <a16:creationId xmlns:a16="http://schemas.microsoft.com/office/drawing/2014/main" id="{16D7AACD-B4A9-4ABF-A4B0-5CFA7DB4B030}"/>
                  </a:ext>
                </a:extLst>
              </p:cNvPr>
              <p:cNvSpPr/>
              <p:nvPr/>
            </p:nvSpPr>
            <p:spPr>
              <a:xfrm>
                <a:off x="6090342" y="404335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8" name="Freeform: Shape 8827">
                <a:extLst>
                  <a:ext uri="{FF2B5EF4-FFF2-40B4-BE49-F238E27FC236}">
                    <a16:creationId xmlns:a16="http://schemas.microsoft.com/office/drawing/2014/main" id="{39D364CE-8D1D-4DCD-9638-E91D1A84E971}"/>
                  </a:ext>
                </a:extLst>
              </p:cNvPr>
              <p:cNvSpPr/>
              <p:nvPr/>
            </p:nvSpPr>
            <p:spPr>
              <a:xfrm>
                <a:off x="6119486" y="402788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829" name="Graphic 1">
                <a:extLst>
                  <a:ext uri="{FF2B5EF4-FFF2-40B4-BE49-F238E27FC236}">
                    <a16:creationId xmlns:a16="http://schemas.microsoft.com/office/drawing/2014/main" id="{45875131-7C2D-4BA9-8397-0AC74A2173F7}"/>
                  </a:ext>
                </a:extLst>
              </p:cNvPr>
              <p:cNvGrpSpPr/>
              <p:nvPr/>
            </p:nvGrpSpPr>
            <p:grpSpPr>
              <a:xfrm>
                <a:off x="6496906" y="3677126"/>
                <a:ext cx="110966" cy="118009"/>
                <a:chOff x="6496906" y="3677126"/>
                <a:chExt cx="110966" cy="118009"/>
              </a:xfrm>
            </p:grpSpPr>
            <p:sp>
              <p:nvSpPr>
                <p:cNvPr id="8830" name="Freeform: Shape 8829">
                  <a:extLst>
                    <a:ext uri="{FF2B5EF4-FFF2-40B4-BE49-F238E27FC236}">
                      <a16:creationId xmlns:a16="http://schemas.microsoft.com/office/drawing/2014/main" id="{B746F3E2-7527-4327-BD65-29902A4D549B}"/>
                    </a:ext>
                  </a:extLst>
                </p:cNvPr>
                <p:cNvSpPr/>
                <p:nvPr/>
              </p:nvSpPr>
              <p:spPr>
                <a:xfrm>
                  <a:off x="6496906" y="367712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F9F9F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1" name="Freeform: Shape 8830">
                  <a:extLst>
                    <a:ext uri="{FF2B5EF4-FFF2-40B4-BE49-F238E27FC236}">
                      <a16:creationId xmlns:a16="http://schemas.microsoft.com/office/drawing/2014/main" id="{DC67E491-CD93-4935-AC28-55868554ED0F}"/>
                    </a:ext>
                  </a:extLst>
                </p:cNvPr>
                <p:cNvSpPr/>
                <p:nvPr/>
              </p:nvSpPr>
              <p:spPr>
                <a:xfrm>
                  <a:off x="6512426" y="369544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2" name="Freeform: Shape 8831">
                  <a:extLst>
                    <a:ext uri="{FF2B5EF4-FFF2-40B4-BE49-F238E27FC236}">
                      <a16:creationId xmlns:a16="http://schemas.microsoft.com/office/drawing/2014/main" id="{D8AF3579-FB2E-44BC-B96B-5070CC2896EA}"/>
                    </a:ext>
                  </a:extLst>
                </p:cNvPr>
                <p:cNvSpPr/>
                <p:nvPr/>
              </p:nvSpPr>
              <p:spPr>
                <a:xfrm>
                  <a:off x="6524852" y="369375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33" name="Graphic 1">
                <a:extLst>
                  <a:ext uri="{FF2B5EF4-FFF2-40B4-BE49-F238E27FC236}">
                    <a16:creationId xmlns:a16="http://schemas.microsoft.com/office/drawing/2014/main" id="{45875131-7C2D-4BA9-8397-0AC74A2173F7}"/>
                  </a:ext>
                </a:extLst>
              </p:cNvPr>
              <p:cNvGrpSpPr/>
              <p:nvPr/>
            </p:nvGrpSpPr>
            <p:grpSpPr>
              <a:xfrm>
                <a:off x="6127804" y="3909938"/>
                <a:ext cx="97925" cy="114088"/>
                <a:chOff x="6127804" y="3909938"/>
                <a:chExt cx="97925" cy="114088"/>
              </a:xfrm>
            </p:grpSpPr>
            <p:sp>
              <p:nvSpPr>
                <p:cNvPr id="8834" name="Freeform: Shape 8833">
                  <a:extLst>
                    <a:ext uri="{FF2B5EF4-FFF2-40B4-BE49-F238E27FC236}">
                      <a16:creationId xmlns:a16="http://schemas.microsoft.com/office/drawing/2014/main" id="{99B5F9BA-5B87-4A17-9AD0-83209CD97B2B}"/>
                    </a:ext>
                  </a:extLst>
                </p:cNvPr>
                <p:cNvSpPr/>
                <p:nvPr/>
              </p:nvSpPr>
              <p:spPr>
                <a:xfrm>
                  <a:off x="6127878" y="390993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F9F9F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5" name="Freeform: Shape 8834">
                  <a:extLst>
                    <a:ext uri="{FF2B5EF4-FFF2-40B4-BE49-F238E27FC236}">
                      <a16:creationId xmlns:a16="http://schemas.microsoft.com/office/drawing/2014/main" id="{599CF80D-CBBB-455D-A562-AEAD33408F5A}"/>
                    </a:ext>
                  </a:extLst>
                </p:cNvPr>
                <p:cNvSpPr/>
                <p:nvPr/>
              </p:nvSpPr>
              <p:spPr>
                <a:xfrm>
                  <a:off x="6127804" y="392597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6" name="Freeform: Shape 8835">
                  <a:extLst>
                    <a:ext uri="{FF2B5EF4-FFF2-40B4-BE49-F238E27FC236}">
                      <a16:creationId xmlns:a16="http://schemas.microsoft.com/office/drawing/2014/main" id="{881E684F-4544-4F2A-8E73-E88D9E55A7B1}"/>
                    </a:ext>
                  </a:extLst>
                </p:cNvPr>
                <p:cNvSpPr/>
                <p:nvPr/>
              </p:nvSpPr>
              <p:spPr>
                <a:xfrm>
                  <a:off x="6131242" y="394639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37" name="Graphic 1">
                <a:extLst>
                  <a:ext uri="{FF2B5EF4-FFF2-40B4-BE49-F238E27FC236}">
                    <a16:creationId xmlns:a16="http://schemas.microsoft.com/office/drawing/2014/main" id="{45875131-7C2D-4BA9-8397-0AC74A2173F7}"/>
                  </a:ext>
                </a:extLst>
              </p:cNvPr>
              <p:cNvGrpSpPr/>
              <p:nvPr/>
            </p:nvGrpSpPr>
            <p:grpSpPr>
              <a:xfrm>
                <a:off x="6009297" y="4125372"/>
                <a:ext cx="686719" cy="410282"/>
                <a:chOff x="6009297" y="4125372"/>
                <a:chExt cx="686719" cy="410282"/>
              </a:xfrm>
              <a:solidFill>
                <a:srgbClr val="F57A34"/>
              </a:solidFill>
            </p:grpSpPr>
            <p:sp>
              <p:nvSpPr>
                <p:cNvPr id="8838" name="Freeform: Shape 8837">
                  <a:extLst>
                    <a:ext uri="{FF2B5EF4-FFF2-40B4-BE49-F238E27FC236}">
                      <a16:creationId xmlns:a16="http://schemas.microsoft.com/office/drawing/2014/main" id="{94BB9327-DFB0-41BE-8CAE-ABE9EB7F20BF}"/>
                    </a:ext>
                  </a:extLst>
                </p:cNvPr>
                <p:cNvSpPr/>
                <p:nvPr/>
              </p:nvSpPr>
              <p:spPr>
                <a:xfrm>
                  <a:off x="6026657" y="412537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9" name="Freeform: Shape 8838">
                  <a:extLst>
                    <a:ext uri="{FF2B5EF4-FFF2-40B4-BE49-F238E27FC236}">
                      <a16:creationId xmlns:a16="http://schemas.microsoft.com/office/drawing/2014/main" id="{DA338724-C319-4FF8-8B23-9A6A80978BFE}"/>
                    </a:ext>
                  </a:extLst>
                </p:cNvPr>
                <p:cNvSpPr/>
                <p:nvPr/>
              </p:nvSpPr>
              <p:spPr>
                <a:xfrm>
                  <a:off x="6009297" y="413188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0" name="Freeform: Shape 8839">
                  <a:extLst>
                    <a:ext uri="{FF2B5EF4-FFF2-40B4-BE49-F238E27FC236}">
                      <a16:creationId xmlns:a16="http://schemas.microsoft.com/office/drawing/2014/main" id="{6458D845-F8E6-4DD4-BD59-060942BF3988}"/>
                    </a:ext>
                  </a:extLst>
                </p:cNvPr>
                <p:cNvSpPr/>
                <p:nvPr/>
              </p:nvSpPr>
              <p:spPr>
                <a:xfrm>
                  <a:off x="6648874" y="413039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1" name="Freeform: Shape 8840">
                  <a:extLst>
                    <a:ext uri="{FF2B5EF4-FFF2-40B4-BE49-F238E27FC236}">
                      <a16:creationId xmlns:a16="http://schemas.microsoft.com/office/drawing/2014/main" id="{384C8A6A-72BB-4029-B5B5-F1FF7B1CF4EA}"/>
                    </a:ext>
                  </a:extLst>
                </p:cNvPr>
                <p:cNvSpPr/>
                <p:nvPr/>
              </p:nvSpPr>
              <p:spPr>
                <a:xfrm>
                  <a:off x="6030372" y="428709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2"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8842" name="Graphic 19322">
            <a:extLst>
              <a:ext uri="{FF2B5EF4-FFF2-40B4-BE49-F238E27FC236}">
                <a16:creationId xmlns:a16="http://schemas.microsoft.com/office/drawing/2014/main" id="{75DD5234-0253-49F2-99D0-139B1B1EC09E}"/>
              </a:ext>
            </a:extLst>
          </p:cNvPr>
          <p:cNvSpPr/>
          <p:nvPr/>
        </p:nvSpPr>
        <p:spPr>
          <a:xfrm rot="19266580">
            <a:off x="-3375052" y="-258375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845" name="Graphic 8842">
            <a:extLst>
              <a:ext uri="{FF2B5EF4-FFF2-40B4-BE49-F238E27FC236}">
                <a16:creationId xmlns:a16="http://schemas.microsoft.com/office/drawing/2014/main" id="{3870C82E-4894-4949-A7AF-2D29B89B8EAF}"/>
              </a:ext>
            </a:extLst>
          </p:cNvPr>
          <p:cNvGrpSpPr/>
          <p:nvPr/>
        </p:nvGrpSpPr>
        <p:grpSpPr>
          <a:xfrm>
            <a:off x="-311906" y="3289904"/>
            <a:ext cx="1009128" cy="1078680"/>
            <a:chOff x="-311906" y="3289904"/>
            <a:chExt cx="1009128" cy="1078680"/>
          </a:xfrm>
        </p:grpSpPr>
        <p:grpSp>
          <p:nvGrpSpPr>
            <p:cNvPr id="8846" name="Graphic 8842">
              <a:extLst>
                <a:ext uri="{FF2B5EF4-FFF2-40B4-BE49-F238E27FC236}">
                  <a16:creationId xmlns:a16="http://schemas.microsoft.com/office/drawing/2014/main" id="{3870C82E-4894-4949-A7AF-2D29B89B8EAF}"/>
                </a:ext>
              </a:extLst>
            </p:cNvPr>
            <p:cNvGrpSpPr/>
            <p:nvPr/>
          </p:nvGrpSpPr>
          <p:grpSpPr>
            <a:xfrm>
              <a:off x="-311906" y="3289904"/>
              <a:ext cx="1009128" cy="1078680"/>
              <a:chOff x="-311906" y="3289904"/>
              <a:chExt cx="1009128" cy="1078680"/>
            </a:xfrm>
          </p:grpSpPr>
          <p:sp>
            <p:nvSpPr>
              <p:cNvPr id="8847" name="Freeform: Shape 8846">
                <a:extLst>
                  <a:ext uri="{FF2B5EF4-FFF2-40B4-BE49-F238E27FC236}">
                    <a16:creationId xmlns:a16="http://schemas.microsoft.com/office/drawing/2014/main" id="{1F71D154-A0FC-4219-8440-29D0E5EEAA93}"/>
                  </a:ext>
                </a:extLst>
              </p:cNvPr>
              <p:cNvSpPr/>
              <p:nvPr/>
            </p:nvSpPr>
            <p:spPr>
              <a:xfrm>
                <a:off x="213953" y="3289904"/>
                <a:ext cx="227456" cy="507468"/>
              </a:xfrm>
              <a:custGeom>
                <a:avLst/>
                <a:gdLst>
                  <a:gd name="connsiteX0" fmla="*/ 0 w 227456"/>
                  <a:gd name="connsiteY0" fmla="*/ 479465 h 507468"/>
                  <a:gd name="connsiteX1" fmla="*/ 227457 w 227456"/>
                  <a:gd name="connsiteY1" fmla="*/ 167 h 507468"/>
                  <a:gd name="connsiteX2" fmla="*/ 111252 w 227456"/>
                  <a:gd name="connsiteY2" fmla="*/ 473178 h 507468"/>
                  <a:gd name="connsiteX3" fmla="*/ 84963 w 227456"/>
                  <a:gd name="connsiteY3" fmla="*/ 507468 h 507468"/>
                  <a:gd name="connsiteX4" fmla="*/ 21431 w 227456"/>
                  <a:gd name="connsiteY4" fmla="*/ 484704 h 507468"/>
                  <a:gd name="connsiteX5" fmla="*/ 0 w 227456"/>
                  <a:gd name="connsiteY5" fmla="*/ 479465 h 50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56" h="507468">
                    <a:moveTo>
                      <a:pt x="0" y="479465"/>
                    </a:moveTo>
                    <a:cubicBezTo>
                      <a:pt x="80581" y="228481"/>
                      <a:pt x="117158" y="-7167"/>
                      <a:pt x="227457" y="167"/>
                    </a:cubicBezTo>
                    <a:lnTo>
                      <a:pt x="111252" y="473178"/>
                    </a:lnTo>
                    <a:lnTo>
                      <a:pt x="84963" y="507468"/>
                    </a:lnTo>
                    <a:cubicBezTo>
                      <a:pt x="65056" y="498420"/>
                      <a:pt x="43815" y="490800"/>
                      <a:pt x="21431" y="484704"/>
                    </a:cubicBezTo>
                    <a:cubicBezTo>
                      <a:pt x="14192" y="482799"/>
                      <a:pt x="7049" y="481084"/>
                      <a:pt x="0" y="479465"/>
                    </a:cubicBezTo>
                    <a:close/>
                  </a:path>
                </a:pathLst>
              </a:custGeom>
              <a:solidFill>
                <a:srgbClr val="8867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8" name="Freeform: Shape 8847">
                <a:extLst>
                  <a:ext uri="{FF2B5EF4-FFF2-40B4-BE49-F238E27FC236}">
                    <a16:creationId xmlns:a16="http://schemas.microsoft.com/office/drawing/2014/main" id="{1BD36EFA-A701-41F6-BB4E-716435EFD089}"/>
                  </a:ext>
                </a:extLst>
              </p:cNvPr>
              <p:cNvSpPr/>
              <p:nvPr/>
            </p:nvSpPr>
            <p:spPr>
              <a:xfrm>
                <a:off x="200904" y="3464473"/>
                <a:ext cx="496317" cy="330136"/>
              </a:xfrm>
              <a:custGeom>
                <a:avLst/>
                <a:gdLst>
                  <a:gd name="connsiteX0" fmla="*/ 91440 w 496317"/>
                  <a:gd name="connsiteY0" fmla="*/ 330137 h 330136"/>
                  <a:gd name="connsiteX1" fmla="*/ 495586 w 496317"/>
                  <a:gd name="connsiteY1" fmla="*/ 0 h 330136"/>
                  <a:gd name="connsiteX2" fmla="*/ 36385 w 496317"/>
                  <a:gd name="connsiteY2" fmla="*/ 260699 h 330136"/>
                  <a:gd name="connsiteX3" fmla="*/ 0 w 496317"/>
                  <a:gd name="connsiteY3" fmla="*/ 302324 h 330136"/>
                  <a:gd name="connsiteX4" fmla="*/ 34480 w 496317"/>
                  <a:gd name="connsiteY4" fmla="*/ 310229 h 330136"/>
                  <a:gd name="connsiteX5" fmla="*/ 91440 w 496317"/>
                  <a:gd name="connsiteY5" fmla="*/ 330137 h 33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317" h="330136">
                    <a:moveTo>
                      <a:pt x="91440" y="330137"/>
                    </a:moveTo>
                    <a:cubicBezTo>
                      <a:pt x="315468" y="190595"/>
                      <a:pt x="509778" y="137351"/>
                      <a:pt x="495586" y="0"/>
                    </a:cubicBezTo>
                    <a:lnTo>
                      <a:pt x="36385" y="260699"/>
                    </a:lnTo>
                    <a:lnTo>
                      <a:pt x="0" y="302324"/>
                    </a:lnTo>
                    <a:cubicBezTo>
                      <a:pt x="11430" y="304419"/>
                      <a:pt x="22955" y="307086"/>
                      <a:pt x="34480" y="310229"/>
                    </a:cubicBezTo>
                    <a:cubicBezTo>
                      <a:pt x="54388" y="315659"/>
                      <a:pt x="73533" y="322326"/>
                      <a:pt x="91440" y="330137"/>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9" name="Freeform: Shape 8848">
                <a:extLst>
                  <a:ext uri="{FF2B5EF4-FFF2-40B4-BE49-F238E27FC236}">
                    <a16:creationId xmlns:a16="http://schemas.microsoft.com/office/drawing/2014/main" id="{EFB8E750-1741-4490-880A-9D37A8C3FD03}"/>
                  </a:ext>
                </a:extLst>
              </p:cNvPr>
              <p:cNvSpPr/>
              <p:nvPr/>
            </p:nvSpPr>
            <p:spPr>
              <a:xfrm>
                <a:off x="18674" y="3779084"/>
                <a:ext cx="362660" cy="589500"/>
              </a:xfrm>
              <a:custGeom>
                <a:avLst/>
                <a:gdLst>
                  <a:gd name="connsiteX0" fmla="*/ 210042 w 362660"/>
                  <a:gd name="connsiteY0" fmla="*/ 0 h 589500"/>
                  <a:gd name="connsiteX1" fmla="*/ 60595 w 362660"/>
                  <a:gd name="connsiteY1" fmla="*/ 371951 h 589500"/>
                  <a:gd name="connsiteX2" fmla="*/ 80788 w 362660"/>
                  <a:gd name="connsiteY2" fmla="*/ 587121 h 589500"/>
                  <a:gd name="connsiteX3" fmla="*/ 331010 w 362660"/>
                  <a:gd name="connsiteY3" fmla="*/ 471869 h 589500"/>
                  <a:gd name="connsiteX4" fmla="*/ 210042 w 362660"/>
                  <a:gd name="connsiteY4" fmla="*/ 0 h 589500"/>
                  <a:gd name="connsiteX5" fmla="*/ 210042 w 362660"/>
                  <a:gd name="connsiteY5" fmla="*/ 0 h 589500"/>
                  <a:gd name="connsiteX6" fmla="*/ 228902 w 362660"/>
                  <a:gd name="connsiteY6" fmla="*/ 212122 h 589500"/>
                  <a:gd name="connsiteX7" fmla="*/ 254905 w 362660"/>
                  <a:gd name="connsiteY7" fmla="*/ 282512 h 589500"/>
                  <a:gd name="connsiteX8" fmla="*/ 263954 w 362660"/>
                  <a:gd name="connsiteY8" fmla="*/ 369380 h 589500"/>
                  <a:gd name="connsiteX9" fmla="*/ 246904 w 362660"/>
                  <a:gd name="connsiteY9" fmla="*/ 421958 h 589500"/>
                  <a:gd name="connsiteX10" fmla="*/ 115364 w 362660"/>
                  <a:gd name="connsiteY10" fmla="*/ 491871 h 589500"/>
                  <a:gd name="connsiteX11" fmla="*/ 114411 w 362660"/>
                  <a:gd name="connsiteY11" fmla="*/ 491871 h 589500"/>
                  <a:gd name="connsiteX12" fmla="*/ 228902 w 362660"/>
                  <a:gd name="connsiteY12" fmla="*/ 212122 h 5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0" h="589500">
                    <a:moveTo>
                      <a:pt x="210042" y="0"/>
                    </a:moveTo>
                    <a:cubicBezTo>
                      <a:pt x="112506" y="238411"/>
                      <a:pt x="92885" y="292989"/>
                      <a:pt x="60595" y="371951"/>
                    </a:cubicBezTo>
                    <a:cubicBezTo>
                      <a:pt x="14589" y="484537"/>
                      <a:pt x="-58182" y="570833"/>
                      <a:pt x="80788" y="587121"/>
                    </a:cubicBezTo>
                    <a:cubicBezTo>
                      <a:pt x="158893" y="596265"/>
                      <a:pt x="264811" y="583311"/>
                      <a:pt x="331010" y="471869"/>
                    </a:cubicBezTo>
                    <a:cubicBezTo>
                      <a:pt x="446167" y="277940"/>
                      <a:pt x="210042" y="0"/>
                      <a:pt x="210042" y="0"/>
                    </a:cubicBezTo>
                    <a:lnTo>
                      <a:pt x="210042" y="0"/>
                    </a:lnTo>
                    <a:close/>
                    <a:moveTo>
                      <a:pt x="228902" y="212122"/>
                    </a:moveTo>
                    <a:cubicBezTo>
                      <a:pt x="239474" y="235172"/>
                      <a:pt x="248523" y="258794"/>
                      <a:pt x="254905" y="282512"/>
                    </a:cubicBezTo>
                    <a:cubicBezTo>
                      <a:pt x="262430" y="310325"/>
                      <a:pt x="267097" y="340519"/>
                      <a:pt x="263954" y="369380"/>
                    </a:cubicBezTo>
                    <a:cubicBezTo>
                      <a:pt x="261858" y="388144"/>
                      <a:pt x="256524" y="405765"/>
                      <a:pt x="246904" y="421958"/>
                    </a:cubicBezTo>
                    <a:cubicBezTo>
                      <a:pt x="216519" y="473107"/>
                      <a:pt x="173752" y="493300"/>
                      <a:pt x="115364" y="491871"/>
                    </a:cubicBezTo>
                    <a:cubicBezTo>
                      <a:pt x="115078" y="491871"/>
                      <a:pt x="114792" y="491871"/>
                      <a:pt x="114411" y="491871"/>
                    </a:cubicBezTo>
                    <a:cubicBezTo>
                      <a:pt x="152606" y="398621"/>
                      <a:pt x="190706" y="305372"/>
                      <a:pt x="228902" y="212122"/>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0" name="Freeform: Shape 8849">
                <a:extLst>
                  <a:ext uri="{FF2B5EF4-FFF2-40B4-BE49-F238E27FC236}">
                    <a16:creationId xmlns:a16="http://schemas.microsoft.com/office/drawing/2014/main" id="{79029CE8-A025-473D-ACBE-8458DF9F568A}"/>
                  </a:ext>
                </a:extLst>
              </p:cNvPr>
              <p:cNvSpPr/>
              <p:nvPr/>
            </p:nvSpPr>
            <p:spPr>
              <a:xfrm>
                <a:off x="-311906" y="3728471"/>
                <a:ext cx="554625" cy="415867"/>
              </a:xfrm>
              <a:custGeom>
                <a:avLst/>
                <a:gdLst>
                  <a:gd name="connsiteX0" fmla="*/ 554625 w 554625"/>
                  <a:gd name="connsiteY0" fmla="*/ 65377 h 415867"/>
                  <a:gd name="connsiteX1" fmla="*/ 212868 w 554625"/>
                  <a:gd name="connsiteY1" fmla="*/ 329696 h 415867"/>
                  <a:gd name="connsiteX2" fmla="*/ 38847 w 554625"/>
                  <a:gd name="connsiteY2" fmla="*/ 380179 h 415867"/>
                  <a:gd name="connsiteX3" fmla="*/ 67517 w 554625"/>
                  <a:gd name="connsiteY3" fmla="*/ 74902 h 415867"/>
                  <a:gd name="connsiteX4" fmla="*/ 554625 w 554625"/>
                  <a:gd name="connsiteY4" fmla="*/ 65377 h 415867"/>
                  <a:gd name="connsiteX5" fmla="*/ 554625 w 554625"/>
                  <a:gd name="connsiteY5" fmla="*/ 65377 h 415867"/>
                  <a:gd name="connsiteX6" fmla="*/ 345075 w 554625"/>
                  <a:gd name="connsiteY6" fmla="*/ 103858 h 415867"/>
                  <a:gd name="connsiteX7" fmla="*/ 270304 w 554625"/>
                  <a:gd name="connsiteY7" fmla="*/ 97572 h 415867"/>
                  <a:gd name="connsiteX8" fmla="*/ 138097 w 554625"/>
                  <a:gd name="connsiteY8" fmla="*/ 142530 h 415867"/>
                  <a:gd name="connsiteX9" fmla="*/ 104760 w 554625"/>
                  <a:gd name="connsiteY9" fmla="*/ 283976 h 415867"/>
                  <a:gd name="connsiteX10" fmla="*/ 106188 w 554625"/>
                  <a:gd name="connsiteY10" fmla="*/ 288739 h 415867"/>
                  <a:gd name="connsiteX11" fmla="*/ 345075 w 554625"/>
                  <a:gd name="connsiteY11" fmla="*/ 103858 h 41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625" h="415867">
                    <a:moveTo>
                      <a:pt x="554625" y="65377"/>
                    </a:moveTo>
                    <a:cubicBezTo>
                      <a:pt x="322977" y="244733"/>
                      <a:pt x="274781" y="281690"/>
                      <a:pt x="212868" y="329696"/>
                    </a:cubicBezTo>
                    <a:cubicBezTo>
                      <a:pt x="139526" y="386465"/>
                      <a:pt x="81328" y="461332"/>
                      <a:pt x="38847" y="380179"/>
                    </a:cubicBezTo>
                    <a:cubicBezTo>
                      <a:pt x="1794" y="309313"/>
                      <a:pt x="-37068" y="183964"/>
                      <a:pt x="67517" y="74902"/>
                    </a:cubicBezTo>
                    <a:cubicBezTo>
                      <a:pt x="223536" y="-87880"/>
                      <a:pt x="554625" y="65377"/>
                      <a:pt x="554625" y="65377"/>
                    </a:cubicBezTo>
                    <a:lnTo>
                      <a:pt x="554625" y="65377"/>
                    </a:lnTo>
                    <a:close/>
                    <a:moveTo>
                      <a:pt x="345075" y="103858"/>
                    </a:moveTo>
                    <a:cubicBezTo>
                      <a:pt x="320025" y="99763"/>
                      <a:pt x="294879" y="97477"/>
                      <a:pt x="270304" y="97572"/>
                    </a:cubicBezTo>
                    <a:cubicBezTo>
                      <a:pt x="223155" y="97762"/>
                      <a:pt x="172101" y="107097"/>
                      <a:pt x="138097" y="142530"/>
                    </a:cubicBezTo>
                    <a:cubicBezTo>
                      <a:pt x="98187" y="184249"/>
                      <a:pt x="89234" y="229303"/>
                      <a:pt x="104760" y="283976"/>
                    </a:cubicBezTo>
                    <a:cubicBezTo>
                      <a:pt x="105236" y="285595"/>
                      <a:pt x="105712" y="287119"/>
                      <a:pt x="106188" y="288739"/>
                    </a:cubicBezTo>
                    <a:cubicBezTo>
                      <a:pt x="185817" y="227207"/>
                      <a:pt x="265446" y="165580"/>
                      <a:pt x="345075" y="103858"/>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1" name="Freeform: Shape 8850">
                <a:extLst>
                  <a:ext uri="{FF2B5EF4-FFF2-40B4-BE49-F238E27FC236}">
                    <a16:creationId xmlns:a16="http://schemas.microsoft.com/office/drawing/2014/main" id="{C12D374B-4B5C-4EE1-BD59-67D7BA3D9772}"/>
                  </a:ext>
                </a:extLst>
              </p:cNvPr>
              <p:cNvSpPr/>
              <p:nvPr/>
            </p:nvSpPr>
            <p:spPr>
              <a:xfrm>
                <a:off x="160780" y="3708862"/>
                <a:ext cx="150541" cy="150541"/>
              </a:xfrm>
              <a:custGeom>
                <a:avLst/>
                <a:gdLst>
                  <a:gd name="connsiteX0" fmla="*/ 120800 w 150541"/>
                  <a:gd name="connsiteY0" fmla="*/ 15359 h 150541"/>
                  <a:gd name="connsiteX1" fmla="*/ 15359 w 150541"/>
                  <a:gd name="connsiteY1" fmla="*/ 29741 h 150541"/>
                  <a:gd name="connsiteX2" fmla="*/ 29741 w 150541"/>
                  <a:gd name="connsiteY2" fmla="*/ 135183 h 150541"/>
                  <a:gd name="connsiteX3" fmla="*/ 135183 w 150541"/>
                  <a:gd name="connsiteY3" fmla="*/ 120800 h 150541"/>
                  <a:gd name="connsiteX4" fmla="*/ 120800 w 150541"/>
                  <a:gd name="connsiteY4" fmla="*/ 15359 h 150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 h="150541">
                    <a:moveTo>
                      <a:pt x="120800" y="15359"/>
                    </a:moveTo>
                    <a:cubicBezTo>
                      <a:pt x="87749" y="-9787"/>
                      <a:pt x="40505" y="-3406"/>
                      <a:pt x="15359" y="29741"/>
                    </a:cubicBezTo>
                    <a:cubicBezTo>
                      <a:pt x="-9787" y="62793"/>
                      <a:pt x="-3406" y="110037"/>
                      <a:pt x="29741" y="135183"/>
                    </a:cubicBezTo>
                    <a:cubicBezTo>
                      <a:pt x="62793" y="160329"/>
                      <a:pt x="110037" y="153947"/>
                      <a:pt x="135183" y="120800"/>
                    </a:cubicBezTo>
                    <a:cubicBezTo>
                      <a:pt x="160329" y="87653"/>
                      <a:pt x="153947" y="40505"/>
                      <a:pt x="120800" y="15359"/>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852" name="Freeform: Shape 8851">
              <a:extLst>
                <a:ext uri="{FF2B5EF4-FFF2-40B4-BE49-F238E27FC236}">
                  <a16:creationId xmlns:a16="http://schemas.microsoft.com/office/drawing/2014/main" id="{3AC50BE5-5B7B-4362-A29A-546CBFC37CC8}"/>
                </a:ext>
              </a:extLst>
            </p:cNvPr>
            <p:cNvSpPr/>
            <p:nvPr/>
          </p:nvSpPr>
          <p:spPr>
            <a:xfrm>
              <a:off x="196892" y="3736418"/>
              <a:ext cx="70125" cy="27436"/>
            </a:xfrm>
            <a:custGeom>
              <a:avLst/>
              <a:gdLst>
                <a:gd name="connsiteX0" fmla="*/ 68019 w 70125"/>
                <a:gd name="connsiteY0" fmla="*/ 9709 h 27436"/>
                <a:gd name="connsiteX1" fmla="*/ 69067 w 70125"/>
                <a:gd name="connsiteY1" fmla="*/ 17234 h 27436"/>
                <a:gd name="connsiteX2" fmla="*/ 61542 w 70125"/>
                <a:gd name="connsiteY2" fmla="*/ 18282 h 27436"/>
                <a:gd name="connsiteX3" fmla="*/ 34110 w 70125"/>
                <a:gd name="connsiteY3" fmla="*/ 11043 h 27436"/>
                <a:gd name="connsiteX4" fmla="*/ 9631 w 70125"/>
                <a:gd name="connsiteY4" fmla="*/ 25330 h 27436"/>
                <a:gd name="connsiteX5" fmla="*/ 2106 w 70125"/>
                <a:gd name="connsiteY5" fmla="*/ 26378 h 27436"/>
                <a:gd name="connsiteX6" fmla="*/ 1059 w 70125"/>
                <a:gd name="connsiteY6" fmla="*/ 18853 h 27436"/>
                <a:gd name="connsiteX7" fmla="*/ 32586 w 70125"/>
                <a:gd name="connsiteY7" fmla="*/ 470 h 27436"/>
                <a:gd name="connsiteX8" fmla="*/ 68019 w 70125"/>
                <a:gd name="connsiteY8" fmla="*/ 9709 h 2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5" h="27436">
                  <a:moveTo>
                    <a:pt x="68019" y="9709"/>
                  </a:moveTo>
                  <a:cubicBezTo>
                    <a:pt x="70401" y="11519"/>
                    <a:pt x="70782" y="14853"/>
                    <a:pt x="69067" y="17234"/>
                  </a:cubicBezTo>
                  <a:cubicBezTo>
                    <a:pt x="67257" y="19615"/>
                    <a:pt x="63924" y="19996"/>
                    <a:pt x="61542" y="18282"/>
                  </a:cubicBezTo>
                  <a:cubicBezTo>
                    <a:pt x="53446" y="12091"/>
                    <a:pt x="43540" y="9805"/>
                    <a:pt x="34110" y="11043"/>
                  </a:cubicBezTo>
                  <a:cubicBezTo>
                    <a:pt x="24776" y="12281"/>
                    <a:pt x="15822" y="17139"/>
                    <a:pt x="9631" y="25330"/>
                  </a:cubicBezTo>
                  <a:cubicBezTo>
                    <a:pt x="7821" y="27712"/>
                    <a:pt x="4488" y="28093"/>
                    <a:pt x="2106" y="26378"/>
                  </a:cubicBezTo>
                  <a:cubicBezTo>
                    <a:pt x="-275" y="24568"/>
                    <a:pt x="-656" y="21235"/>
                    <a:pt x="1059" y="18853"/>
                  </a:cubicBezTo>
                  <a:cubicBezTo>
                    <a:pt x="9060" y="8376"/>
                    <a:pt x="20490" y="2089"/>
                    <a:pt x="32586" y="470"/>
                  </a:cubicBezTo>
                  <a:cubicBezTo>
                    <a:pt x="44874" y="-1244"/>
                    <a:pt x="57637" y="1708"/>
                    <a:pt x="68019" y="970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53" name="Graphic 8843">
            <a:extLst>
              <a:ext uri="{FF2B5EF4-FFF2-40B4-BE49-F238E27FC236}">
                <a16:creationId xmlns:a16="http://schemas.microsoft.com/office/drawing/2014/main" id="{C38B9D12-A2D4-4787-A3C7-3F872E9E8859}"/>
              </a:ext>
            </a:extLst>
          </p:cNvPr>
          <p:cNvGrpSpPr/>
          <p:nvPr/>
        </p:nvGrpSpPr>
        <p:grpSpPr>
          <a:xfrm rot="8731391">
            <a:off x="458988" y="-495487"/>
            <a:ext cx="326743" cy="1171515"/>
            <a:chOff x="5932323" y="2809504"/>
            <a:chExt cx="326743" cy="1171515"/>
          </a:xfrm>
        </p:grpSpPr>
        <p:sp>
          <p:nvSpPr>
            <p:cNvPr id="8854" name="Freeform: Shape 8853">
              <a:extLst>
                <a:ext uri="{FF2B5EF4-FFF2-40B4-BE49-F238E27FC236}">
                  <a16:creationId xmlns:a16="http://schemas.microsoft.com/office/drawing/2014/main" id="{AAEC738B-C125-4720-90F6-8B0D3EA68969}"/>
                </a:ext>
              </a:extLst>
            </p:cNvPr>
            <p:cNvSpPr/>
            <p:nvPr/>
          </p:nvSpPr>
          <p:spPr>
            <a:xfrm>
              <a:off x="6116382" y="2809504"/>
              <a:ext cx="141351" cy="176593"/>
            </a:xfrm>
            <a:custGeom>
              <a:avLst/>
              <a:gdLst>
                <a:gd name="connsiteX0" fmla="*/ 0 w 141351"/>
                <a:gd name="connsiteY0" fmla="*/ 149733 h 176593"/>
                <a:gd name="connsiteX1" fmla="*/ 101727 w 141351"/>
                <a:gd name="connsiteY1" fmla="*/ 0 h 176593"/>
                <a:gd name="connsiteX2" fmla="*/ 141351 w 141351"/>
                <a:gd name="connsiteY2" fmla="*/ 176594 h 176593"/>
              </a:gdLst>
              <a:ahLst/>
              <a:cxnLst>
                <a:cxn ang="0">
                  <a:pos x="connsiteX0" y="connsiteY0"/>
                </a:cxn>
                <a:cxn ang="0">
                  <a:pos x="connsiteX1" y="connsiteY1"/>
                </a:cxn>
                <a:cxn ang="0">
                  <a:pos x="connsiteX2" y="connsiteY2"/>
                </a:cxn>
              </a:cxnLst>
              <a:rect l="l" t="t" r="r" b="b"/>
              <a:pathLst>
                <a:path w="141351" h="176593">
                  <a:moveTo>
                    <a:pt x="0" y="149733"/>
                  </a:moveTo>
                  <a:lnTo>
                    <a:pt x="101727" y="0"/>
                  </a:lnTo>
                  <a:lnTo>
                    <a:pt x="141351" y="176594"/>
                  </a:lnTo>
                  <a:close/>
                </a:path>
              </a:pathLst>
            </a:custGeom>
            <a:solidFill>
              <a:srgbClr val="FD8F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5" name="Freeform: Shape 8854">
              <a:extLst>
                <a:ext uri="{FF2B5EF4-FFF2-40B4-BE49-F238E27FC236}">
                  <a16:creationId xmlns:a16="http://schemas.microsoft.com/office/drawing/2014/main" id="{6EB82408-D9CA-44CB-9382-BECD8690789F}"/>
                </a:ext>
              </a:extLst>
            </p:cNvPr>
            <p:cNvSpPr/>
            <p:nvPr/>
          </p:nvSpPr>
          <p:spPr>
            <a:xfrm>
              <a:off x="6182962" y="2809504"/>
              <a:ext cx="48768" cy="61055"/>
            </a:xfrm>
            <a:custGeom>
              <a:avLst/>
              <a:gdLst>
                <a:gd name="connsiteX0" fmla="*/ 0 w 48768"/>
                <a:gd name="connsiteY0" fmla="*/ 51721 h 61055"/>
                <a:gd name="connsiteX1" fmla="*/ 35147 w 48768"/>
                <a:gd name="connsiteY1" fmla="*/ 0 h 61055"/>
                <a:gd name="connsiteX2" fmla="*/ 48768 w 48768"/>
                <a:gd name="connsiteY2" fmla="*/ 61055 h 61055"/>
              </a:gdLst>
              <a:ahLst/>
              <a:cxnLst>
                <a:cxn ang="0">
                  <a:pos x="connsiteX0" y="connsiteY0"/>
                </a:cxn>
                <a:cxn ang="0">
                  <a:pos x="connsiteX1" y="connsiteY1"/>
                </a:cxn>
                <a:cxn ang="0">
                  <a:pos x="connsiteX2" y="connsiteY2"/>
                </a:cxn>
              </a:cxnLst>
              <a:rect l="l" t="t" r="r" b="b"/>
              <a:pathLst>
                <a:path w="48768" h="61055">
                  <a:moveTo>
                    <a:pt x="0" y="51721"/>
                  </a:moveTo>
                  <a:lnTo>
                    <a:pt x="35147" y="0"/>
                  </a:lnTo>
                  <a:lnTo>
                    <a:pt x="48768" y="61055"/>
                  </a:ln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6" name="Freeform: Shape 8855">
              <a:extLst>
                <a:ext uri="{FF2B5EF4-FFF2-40B4-BE49-F238E27FC236}">
                  <a16:creationId xmlns:a16="http://schemas.microsoft.com/office/drawing/2014/main" id="{345AB568-1E8D-4173-8BC5-EB4F21F16CDD}"/>
                </a:ext>
              </a:extLst>
            </p:cNvPr>
            <p:cNvSpPr/>
            <p:nvPr/>
          </p:nvSpPr>
          <p:spPr>
            <a:xfrm>
              <a:off x="5950838" y="2938248"/>
              <a:ext cx="308229" cy="913481"/>
            </a:xfrm>
            <a:custGeom>
              <a:avLst/>
              <a:gdLst>
                <a:gd name="connsiteX0" fmla="*/ 164592 w 308229"/>
                <a:gd name="connsiteY0" fmla="*/ 20132 h 913481"/>
                <a:gd name="connsiteX1" fmla="*/ 211074 w 308229"/>
                <a:gd name="connsiteY1" fmla="*/ 28990 h 913481"/>
                <a:gd name="connsiteX2" fmla="*/ 263081 w 308229"/>
                <a:gd name="connsiteY2" fmla="*/ 38896 h 913481"/>
                <a:gd name="connsiteX3" fmla="*/ 308229 w 308229"/>
                <a:gd name="connsiteY3" fmla="*/ 47468 h 913481"/>
                <a:gd name="connsiteX4" fmla="*/ 143542 w 308229"/>
                <a:gd name="connsiteY4" fmla="*/ 913481 h 913481"/>
                <a:gd name="connsiteX5" fmla="*/ 0 w 308229"/>
                <a:gd name="connsiteY5" fmla="*/ 886240 h 913481"/>
                <a:gd name="connsiteX6" fmla="*/ 164592 w 308229"/>
                <a:gd name="connsiteY6" fmla="*/ 20132 h 91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29" h="913481">
                  <a:moveTo>
                    <a:pt x="164592" y="20132"/>
                  </a:moveTo>
                  <a:cubicBezTo>
                    <a:pt x="189357" y="-11015"/>
                    <a:pt x="203835" y="-4443"/>
                    <a:pt x="211074" y="28990"/>
                  </a:cubicBezTo>
                  <a:cubicBezTo>
                    <a:pt x="228410" y="32228"/>
                    <a:pt x="245745" y="35562"/>
                    <a:pt x="263081" y="38896"/>
                  </a:cubicBezTo>
                  <a:cubicBezTo>
                    <a:pt x="286417" y="2415"/>
                    <a:pt x="298418" y="19751"/>
                    <a:pt x="308229" y="47468"/>
                  </a:cubicBezTo>
                  <a:lnTo>
                    <a:pt x="143542" y="913481"/>
                  </a:lnTo>
                  <a:lnTo>
                    <a:pt x="0" y="886240"/>
                  </a:lnTo>
                  <a:cubicBezTo>
                    <a:pt x="54864" y="597537"/>
                    <a:pt x="109728" y="308834"/>
                    <a:pt x="164592" y="20132"/>
                  </a:cubicBezTo>
                  <a:close/>
                </a:path>
              </a:pathLst>
            </a:custGeom>
            <a:solidFill>
              <a:srgbClr val="E8990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7" name="Freeform: Shape 8856">
              <a:extLst>
                <a:ext uri="{FF2B5EF4-FFF2-40B4-BE49-F238E27FC236}">
                  <a16:creationId xmlns:a16="http://schemas.microsoft.com/office/drawing/2014/main" id="{B701E389-F551-437B-8371-B84F420F8D56}"/>
                </a:ext>
              </a:extLst>
            </p:cNvPr>
            <p:cNvSpPr/>
            <p:nvPr/>
          </p:nvSpPr>
          <p:spPr>
            <a:xfrm>
              <a:off x="5932323" y="3819725"/>
              <a:ext cx="162913" cy="161294"/>
            </a:xfrm>
            <a:custGeom>
              <a:avLst/>
              <a:gdLst>
                <a:gd name="connsiteX0" fmla="*/ 19372 w 162913"/>
                <a:gd name="connsiteY0" fmla="*/ 0 h 161294"/>
                <a:gd name="connsiteX1" fmla="*/ 162914 w 162913"/>
                <a:gd name="connsiteY1" fmla="*/ 27242 h 161294"/>
                <a:gd name="connsiteX2" fmla="*/ 144435 w 162913"/>
                <a:gd name="connsiteY2" fmla="*/ 124301 h 161294"/>
                <a:gd name="connsiteX3" fmla="*/ 91286 w 162913"/>
                <a:gd name="connsiteY3" fmla="*/ 160496 h 161294"/>
                <a:gd name="connsiteX4" fmla="*/ 36993 w 162913"/>
                <a:gd name="connsiteY4" fmla="*/ 150209 h 161294"/>
                <a:gd name="connsiteX5" fmla="*/ 798 w 162913"/>
                <a:gd name="connsiteY5" fmla="*/ 97060 h 161294"/>
                <a:gd name="connsiteX6" fmla="*/ 19372 w 162913"/>
                <a:gd name="connsiteY6" fmla="*/ 0 h 16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13" h="161294">
                  <a:moveTo>
                    <a:pt x="19372" y="0"/>
                  </a:moveTo>
                  <a:lnTo>
                    <a:pt x="162914" y="27242"/>
                  </a:lnTo>
                  <a:lnTo>
                    <a:pt x="144435" y="124301"/>
                  </a:lnTo>
                  <a:cubicBezTo>
                    <a:pt x="139768" y="148876"/>
                    <a:pt x="115860" y="165164"/>
                    <a:pt x="91286" y="160496"/>
                  </a:cubicBezTo>
                  <a:lnTo>
                    <a:pt x="36993" y="150209"/>
                  </a:lnTo>
                  <a:cubicBezTo>
                    <a:pt x="12419" y="145542"/>
                    <a:pt x="-3869" y="121634"/>
                    <a:pt x="798" y="97060"/>
                  </a:cubicBezTo>
                  <a:lnTo>
                    <a:pt x="19372" y="0"/>
                  </a:lnTo>
                  <a:close/>
                </a:path>
              </a:pathLst>
            </a:custGeom>
            <a:solidFill>
              <a:srgbClr val="FB30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8" name="Freeform: Shape 8857">
              <a:extLst>
                <a:ext uri="{FF2B5EF4-FFF2-40B4-BE49-F238E27FC236}">
                  <a16:creationId xmlns:a16="http://schemas.microsoft.com/office/drawing/2014/main" id="{CE91B169-4427-4BB4-9B04-6A34575F32FB}"/>
                </a:ext>
              </a:extLst>
            </p:cNvPr>
            <p:cNvSpPr/>
            <p:nvPr/>
          </p:nvSpPr>
          <p:spPr>
            <a:xfrm>
              <a:off x="5997701" y="2936641"/>
              <a:ext cx="216229" cy="901657"/>
            </a:xfrm>
            <a:custGeom>
              <a:avLst/>
              <a:gdLst>
                <a:gd name="connsiteX0" fmla="*/ 215170 w 216229"/>
                <a:gd name="connsiteY0" fmla="*/ 40788 h 901657"/>
                <a:gd name="connsiteX1" fmla="*/ 51626 w 216229"/>
                <a:gd name="connsiteY1" fmla="*/ 901658 h 901657"/>
                <a:gd name="connsiteX2" fmla="*/ 0 w 216229"/>
                <a:gd name="connsiteY2" fmla="*/ 891847 h 901657"/>
                <a:gd name="connsiteX3" fmla="*/ 163544 w 216229"/>
                <a:gd name="connsiteY3" fmla="*/ 30978 h 901657"/>
                <a:gd name="connsiteX4" fmla="*/ 215170 w 216229"/>
                <a:gd name="connsiteY4" fmla="*/ 40788 h 9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29" h="901657">
                  <a:moveTo>
                    <a:pt x="215170" y="40788"/>
                  </a:moveTo>
                  <a:lnTo>
                    <a:pt x="51626" y="901658"/>
                  </a:lnTo>
                  <a:lnTo>
                    <a:pt x="0" y="891847"/>
                  </a:lnTo>
                  <a:lnTo>
                    <a:pt x="163544" y="30978"/>
                  </a:lnTo>
                  <a:cubicBezTo>
                    <a:pt x="172593" y="-16362"/>
                    <a:pt x="224219" y="-6551"/>
                    <a:pt x="215170" y="40788"/>
                  </a:cubicBezTo>
                  <a:close/>
                </a:path>
              </a:pathLst>
            </a:custGeom>
            <a:solidFill>
              <a:srgbClr val="EFC3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9" name="Freeform: Shape 8858">
              <a:extLst>
                <a:ext uri="{FF2B5EF4-FFF2-40B4-BE49-F238E27FC236}">
                  <a16:creationId xmlns:a16="http://schemas.microsoft.com/office/drawing/2014/main" id="{CF31BA6A-0A25-4663-B39F-2859C3BD6155}"/>
                </a:ext>
              </a:extLst>
            </p:cNvPr>
            <p:cNvSpPr/>
            <p:nvPr/>
          </p:nvSpPr>
          <p:spPr>
            <a:xfrm>
              <a:off x="5952987" y="3842759"/>
              <a:ext cx="72733" cy="117571"/>
            </a:xfrm>
            <a:custGeom>
              <a:avLst/>
              <a:gdLst>
                <a:gd name="connsiteX0" fmla="*/ 67192 w 72733"/>
                <a:gd name="connsiteY0" fmla="*/ 104030 h 117571"/>
                <a:gd name="connsiteX1" fmla="*/ 72622 w 72733"/>
                <a:gd name="connsiteY1" fmla="*/ 112030 h 117571"/>
                <a:gd name="connsiteX2" fmla="*/ 64621 w 72733"/>
                <a:gd name="connsiteY2" fmla="*/ 117460 h 117571"/>
                <a:gd name="connsiteX3" fmla="*/ 29473 w 72733"/>
                <a:gd name="connsiteY3" fmla="*/ 110792 h 117571"/>
                <a:gd name="connsiteX4" fmla="*/ 6328 w 72733"/>
                <a:gd name="connsiteY4" fmla="*/ 95552 h 117571"/>
                <a:gd name="connsiteX5" fmla="*/ 613 w 72733"/>
                <a:gd name="connsiteY5" fmla="*/ 68406 h 117571"/>
                <a:gd name="connsiteX6" fmla="*/ 12519 w 72733"/>
                <a:gd name="connsiteY6" fmla="*/ 5541 h 117571"/>
                <a:gd name="connsiteX7" fmla="*/ 20520 w 72733"/>
                <a:gd name="connsiteY7" fmla="*/ 112 h 117571"/>
                <a:gd name="connsiteX8" fmla="*/ 25949 w 72733"/>
                <a:gd name="connsiteY8" fmla="*/ 8113 h 117571"/>
                <a:gd name="connsiteX9" fmla="*/ 14043 w 72733"/>
                <a:gd name="connsiteY9" fmla="*/ 70978 h 117571"/>
                <a:gd name="connsiteX10" fmla="*/ 17567 w 72733"/>
                <a:gd name="connsiteY10" fmla="*/ 87837 h 117571"/>
                <a:gd name="connsiteX11" fmla="*/ 32045 w 72733"/>
                <a:gd name="connsiteY11" fmla="*/ 97362 h 117571"/>
                <a:gd name="connsiteX12" fmla="*/ 67192 w 72733"/>
                <a:gd name="connsiteY12" fmla="*/ 104030 h 1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33" h="117571">
                  <a:moveTo>
                    <a:pt x="67192" y="104030"/>
                  </a:moveTo>
                  <a:cubicBezTo>
                    <a:pt x="70907" y="104696"/>
                    <a:pt x="73288" y="108316"/>
                    <a:pt x="72622" y="112030"/>
                  </a:cubicBezTo>
                  <a:cubicBezTo>
                    <a:pt x="71955" y="115745"/>
                    <a:pt x="68335" y="118126"/>
                    <a:pt x="64621" y="117460"/>
                  </a:cubicBezTo>
                  <a:lnTo>
                    <a:pt x="29473" y="110792"/>
                  </a:lnTo>
                  <a:cubicBezTo>
                    <a:pt x="19663" y="108887"/>
                    <a:pt x="11566" y="103268"/>
                    <a:pt x="6328" y="95552"/>
                  </a:cubicBezTo>
                  <a:cubicBezTo>
                    <a:pt x="1089" y="87837"/>
                    <a:pt x="-1197" y="78217"/>
                    <a:pt x="613" y="68406"/>
                  </a:cubicBezTo>
                  <a:lnTo>
                    <a:pt x="12519" y="5541"/>
                  </a:lnTo>
                  <a:cubicBezTo>
                    <a:pt x="13186" y="1826"/>
                    <a:pt x="16805" y="-555"/>
                    <a:pt x="20520" y="112"/>
                  </a:cubicBezTo>
                  <a:cubicBezTo>
                    <a:pt x="24235" y="778"/>
                    <a:pt x="26616" y="4398"/>
                    <a:pt x="25949" y="8113"/>
                  </a:cubicBezTo>
                  <a:lnTo>
                    <a:pt x="14043" y="70978"/>
                  </a:lnTo>
                  <a:cubicBezTo>
                    <a:pt x="12805" y="76978"/>
                    <a:pt x="14329" y="83074"/>
                    <a:pt x="17567" y="87837"/>
                  </a:cubicBezTo>
                  <a:cubicBezTo>
                    <a:pt x="20806" y="92599"/>
                    <a:pt x="25949" y="96219"/>
                    <a:pt x="32045" y="97362"/>
                  </a:cubicBezTo>
                  <a:lnTo>
                    <a:pt x="67192" y="104030"/>
                  </a:lnTo>
                  <a:close/>
                </a:path>
              </a:pathLst>
            </a:custGeom>
            <a:solidFill>
              <a:srgbClr val="FA51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44260">
            <a:extLst>
              <a:ext uri="{FF2B5EF4-FFF2-40B4-BE49-F238E27FC236}">
                <a16:creationId xmlns:a16="http://schemas.microsoft.com/office/drawing/2014/main" id="{4EB15712-FD9F-49D7-BC1E-0353C64B8CF6}"/>
              </a:ext>
            </a:extLst>
          </p:cNvPr>
          <p:cNvGrpSpPr/>
          <p:nvPr/>
        </p:nvGrpSpPr>
        <p:grpSpPr>
          <a:xfrm>
            <a:off x="7769299" y="5046491"/>
            <a:ext cx="928977" cy="1062015"/>
            <a:chOff x="5972175" y="3276600"/>
            <a:chExt cx="245554" cy="304990"/>
          </a:xfrm>
        </p:grpSpPr>
        <p:sp>
          <p:nvSpPr>
            <p:cNvPr id="322" name="Freeform: Shape 321">
              <a:extLst>
                <a:ext uri="{FF2B5EF4-FFF2-40B4-BE49-F238E27FC236}">
                  <a16:creationId xmlns:a16="http://schemas.microsoft.com/office/drawing/2014/main" id="{7CFF6FA6-8A76-4A2D-87F1-D7BD309C37F5}"/>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322">
              <a:extLst>
                <a:ext uri="{FF2B5EF4-FFF2-40B4-BE49-F238E27FC236}">
                  <a16:creationId xmlns:a16="http://schemas.microsoft.com/office/drawing/2014/main" id="{35F232D2-163E-43D6-8DE8-221DA8AB822D}"/>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32" name="Graphic 45029">
            <a:extLst>
              <a:ext uri="{FF2B5EF4-FFF2-40B4-BE49-F238E27FC236}">
                <a16:creationId xmlns:a16="http://schemas.microsoft.com/office/drawing/2014/main" id="{B548F3C4-B46C-485D-A075-564E7375001A}"/>
              </a:ext>
            </a:extLst>
          </p:cNvPr>
          <p:cNvGrpSpPr/>
          <p:nvPr/>
        </p:nvGrpSpPr>
        <p:grpSpPr>
          <a:xfrm rot="20410782">
            <a:off x="8191367" y="2044032"/>
            <a:ext cx="210401" cy="182708"/>
            <a:chOff x="9117820" y="2027686"/>
            <a:chExt cx="210401" cy="182708"/>
          </a:xfrm>
        </p:grpSpPr>
        <p:sp>
          <p:nvSpPr>
            <p:cNvPr id="233" name="Freeform: Shape 476">
              <a:extLst>
                <a:ext uri="{FF2B5EF4-FFF2-40B4-BE49-F238E27FC236}">
                  <a16:creationId xmlns:a16="http://schemas.microsoft.com/office/drawing/2014/main" id="{023D2C43-0196-4E6D-8555-A4B7EEA36576}"/>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1" name="Freeform: Shape 477">
              <a:extLst>
                <a:ext uri="{FF2B5EF4-FFF2-40B4-BE49-F238E27FC236}">
                  <a16:creationId xmlns:a16="http://schemas.microsoft.com/office/drawing/2014/main" id="{566C4FB0-5887-4A2B-8721-FC0A9E5967BA}"/>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478">
              <a:extLst>
                <a:ext uri="{FF2B5EF4-FFF2-40B4-BE49-F238E27FC236}">
                  <a16:creationId xmlns:a16="http://schemas.microsoft.com/office/drawing/2014/main" id="{DF85A6B7-58C4-4CB6-940F-00DEA498DE6F}"/>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479">
              <a:extLst>
                <a:ext uri="{FF2B5EF4-FFF2-40B4-BE49-F238E27FC236}">
                  <a16:creationId xmlns:a16="http://schemas.microsoft.com/office/drawing/2014/main" id="{585DB374-48C4-4A02-824B-CE8CB81A6D03}"/>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480">
              <a:extLst>
                <a:ext uri="{FF2B5EF4-FFF2-40B4-BE49-F238E27FC236}">
                  <a16:creationId xmlns:a16="http://schemas.microsoft.com/office/drawing/2014/main" id="{8EABCE53-FC10-40BF-A8D8-06AE8F97498C}"/>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5" name="Freeform: Shape 481">
              <a:extLst>
                <a:ext uri="{FF2B5EF4-FFF2-40B4-BE49-F238E27FC236}">
                  <a16:creationId xmlns:a16="http://schemas.microsoft.com/office/drawing/2014/main" id="{3DBF59F2-B197-494C-AC47-B73FCA5C5142}"/>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6" name="Freeform: Shape 482">
              <a:extLst>
                <a:ext uri="{FF2B5EF4-FFF2-40B4-BE49-F238E27FC236}">
                  <a16:creationId xmlns:a16="http://schemas.microsoft.com/office/drawing/2014/main" id="{32FBE238-06A3-4F3A-B4E6-CFA76AEB6B5F}"/>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483">
              <a:extLst>
                <a:ext uri="{FF2B5EF4-FFF2-40B4-BE49-F238E27FC236}">
                  <a16:creationId xmlns:a16="http://schemas.microsoft.com/office/drawing/2014/main" id="{EE3A4D84-9FAB-4CE5-A0E3-D6F26850DAA2}"/>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8" name="Freeform: Shape 484">
              <a:extLst>
                <a:ext uri="{FF2B5EF4-FFF2-40B4-BE49-F238E27FC236}">
                  <a16:creationId xmlns:a16="http://schemas.microsoft.com/office/drawing/2014/main" id="{533D07C1-AF3C-4205-8499-D5FA8AE62646}"/>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485">
              <a:extLst>
                <a:ext uri="{FF2B5EF4-FFF2-40B4-BE49-F238E27FC236}">
                  <a16:creationId xmlns:a16="http://schemas.microsoft.com/office/drawing/2014/main" id="{8C0059B5-9F20-48FC-807C-BF43A6614186}"/>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486">
              <a:extLst>
                <a:ext uri="{FF2B5EF4-FFF2-40B4-BE49-F238E27FC236}">
                  <a16:creationId xmlns:a16="http://schemas.microsoft.com/office/drawing/2014/main" id="{54E3FCA5-F5C9-4CD4-904E-813EAC3A8219}"/>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Freeform: Shape 487">
              <a:extLst>
                <a:ext uri="{FF2B5EF4-FFF2-40B4-BE49-F238E27FC236}">
                  <a16:creationId xmlns:a16="http://schemas.microsoft.com/office/drawing/2014/main" id="{8AD4C814-7818-4D29-8821-7E500D39795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Freeform: Shape 488">
              <a:extLst>
                <a:ext uri="{FF2B5EF4-FFF2-40B4-BE49-F238E27FC236}">
                  <a16:creationId xmlns:a16="http://schemas.microsoft.com/office/drawing/2014/main" id="{106EF762-6C91-4E74-90E2-924638B00764}"/>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489">
              <a:extLst>
                <a:ext uri="{FF2B5EF4-FFF2-40B4-BE49-F238E27FC236}">
                  <a16:creationId xmlns:a16="http://schemas.microsoft.com/office/drawing/2014/main" id="{DB637461-A3CD-4CD2-8A65-2D95916AE8CB}"/>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4" name="Freeform: Shape 490">
              <a:extLst>
                <a:ext uri="{FF2B5EF4-FFF2-40B4-BE49-F238E27FC236}">
                  <a16:creationId xmlns:a16="http://schemas.microsoft.com/office/drawing/2014/main" id="{767EC3AD-44F2-4191-B457-1D382DC98879}"/>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5" name="Freeform: Shape 491">
              <a:extLst>
                <a:ext uri="{FF2B5EF4-FFF2-40B4-BE49-F238E27FC236}">
                  <a16:creationId xmlns:a16="http://schemas.microsoft.com/office/drawing/2014/main" id="{6A88ACCC-B197-4321-BA89-7500FCEA7288}"/>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6" name="Freeform: Shape 492">
              <a:extLst>
                <a:ext uri="{FF2B5EF4-FFF2-40B4-BE49-F238E27FC236}">
                  <a16:creationId xmlns:a16="http://schemas.microsoft.com/office/drawing/2014/main" id="{CB46B91A-E422-4905-9457-7CF5E7CAB43F}"/>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4" name="Freeform: Shape 493">
              <a:extLst>
                <a:ext uri="{FF2B5EF4-FFF2-40B4-BE49-F238E27FC236}">
                  <a16:creationId xmlns:a16="http://schemas.microsoft.com/office/drawing/2014/main" id="{21528390-CD80-49F0-A02F-84A7F1F3C801}"/>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494">
              <a:extLst>
                <a:ext uri="{FF2B5EF4-FFF2-40B4-BE49-F238E27FC236}">
                  <a16:creationId xmlns:a16="http://schemas.microsoft.com/office/drawing/2014/main" id="{DCD96F86-34A6-4F04-869B-AA753AC4019B}"/>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495">
              <a:extLst>
                <a:ext uri="{FF2B5EF4-FFF2-40B4-BE49-F238E27FC236}">
                  <a16:creationId xmlns:a16="http://schemas.microsoft.com/office/drawing/2014/main" id="{CB3AE5D4-9033-4E70-863C-405D2F408EBB}"/>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7" name="Freeform: Shape 496">
              <a:extLst>
                <a:ext uri="{FF2B5EF4-FFF2-40B4-BE49-F238E27FC236}">
                  <a16:creationId xmlns:a16="http://schemas.microsoft.com/office/drawing/2014/main" id="{F274F043-F5E1-4A1E-A6B9-3FABE2A5E6A7}"/>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8" name="Freeform: Shape 497">
              <a:extLst>
                <a:ext uri="{FF2B5EF4-FFF2-40B4-BE49-F238E27FC236}">
                  <a16:creationId xmlns:a16="http://schemas.microsoft.com/office/drawing/2014/main" id="{FDF54FEB-8B01-4EDE-85D5-C767FF70787F}"/>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9" name="Freeform: Shape 498">
              <a:extLst>
                <a:ext uri="{FF2B5EF4-FFF2-40B4-BE49-F238E27FC236}">
                  <a16:creationId xmlns:a16="http://schemas.microsoft.com/office/drawing/2014/main" id="{60355785-8EB8-4789-A25C-D533E660FAB0}"/>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0" name="Freeform: Shape 499">
              <a:extLst>
                <a:ext uri="{FF2B5EF4-FFF2-40B4-BE49-F238E27FC236}">
                  <a16:creationId xmlns:a16="http://schemas.microsoft.com/office/drawing/2014/main" id="{15B51C13-6054-4CD0-9689-C877CB33B478}"/>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1" name="Freeform: Shape 500">
              <a:extLst>
                <a:ext uri="{FF2B5EF4-FFF2-40B4-BE49-F238E27FC236}">
                  <a16:creationId xmlns:a16="http://schemas.microsoft.com/office/drawing/2014/main" id="{986321F7-F4A6-4FFC-BC23-5DE437248C18}"/>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2" name="Freeform: Shape 501">
              <a:extLst>
                <a:ext uri="{FF2B5EF4-FFF2-40B4-BE49-F238E27FC236}">
                  <a16:creationId xmlns:a16="http://schemas.microsoft.com/office/drawing/2014/main" id="{B8835E86-5C0F-4031-B0BC-8CEE2BF41AC5}"/>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3" name="Freeform: Shape 502">
              <a:extLst>
                <a:ext uri="{FF2B5EF4-FFF2-40B4-BE49-F238E27FC236}">
                  <a16:creationId xmlns:a16="http://schemas.microsoft.com/office/drawing/2014/main" id="{1D7D7F54-7C38-4070-8DBD-D5DD08DBC96A}"/>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4" name="Freeform: Shape 503">
              <a:extLst>
                <a:ext uri="{FF2B5EF4-FFF2-40B4-BE49-F238E27FC236}">
                  <a16:creationId xmlns:a16="http://schemas.microsoft.com/office/drawing/2014/main" id="{DD39B985-ED21-494C-974D-9347E5193923}"/>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5" name="Freeform: Shape 504">
              <a:extLst>
                <a:ext uri="{FF2B5EF4-FFF2-40B4-BE49-F238E27FC236}">
                  <a16:creationId xmlns:a16="http://schemas.microsoft.com/office/drawing/2014/main" id="{C0DEC117-3633-4335-B434-5D38499B247B}"/>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6" name="Freeform: Shape 505">
              <a:extLst>
                <a:ext uri="{FF2B5EF4-FFF2-40B4-BE49-F238E27FC236}">
                  <a16:creationId xmlns:a16="http://schemas.microsoft.com/office/drawing/2014/main" id="{DCFDA33C-A4B7-4EBD-ABFD-D70EEE2316C0}"/>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506">
              <a:extLst>
                <a:ext uri="{FF2B5EF4-FFF2-40B4-BE49-F238E27FC236}">
                  <a16:creationId xmlns:a16="http://schemas.microsoft.com/office/drawing/2014/main" id="{0823617D-7AEE-4E67-82C4-8527722EF54F}"/>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8" name="Freeform: Shape 507">
              <a:extLst>
                <a:ext uri="{FF2B5EF4-FFF2-40B4-BE49-F238E27FC236}">
                  <a16:creationId xmlns:a16="http://schemas.microsoft.com/office/drawing/2014/main" id="{5BDDD833-48C6-4061-8ED2-64A396352681}"/>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9" name="Freeform: Shape 508">
              <a:extLst>
                <a:ext uri="{FF2B5EF4-FFF2-40B4-BE49-F238E27FC236}">
                  <a16:creationId xmlns:a16="http://schemas.microsoft.com/office/drawing/2014/main" id="{EE3A0506-924A-4CF8-B331-1B277BA52BFE}"/>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0" name="Freeform: Shape 509">
              <a:extLst>
                <a:ext uri="{FF2B5EF4-FFF2-40B4-BE49-F238E27FC236}">
                  <a16:creationId xmlns:a16="http://schemas.microsoft.com/office/drawing/2014/main" id="{AA4D419B-CA47-4EBA-89D8-E96FD0D30271}"/>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4" name="Freeform: Shape 510">
              <a:extLst>
                <a:ext uri="{FF2B5EF4-FFF2-40B4-BE49-F238E27FC236}">
                  <a16:creationId xmlns:a16="http://schemas.microsoft.com/office/drawing/2014/main" id="{88900BEB-17FA-407D-8D8F-E11408CF4280}"/>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511">
              <a:extLst>
                <a:ext uri="{FF2B5EF4-FFF2-40B4-BE49-F238E27FC236}">
                  <a16:creationId xmlns:a16="http://schemas.microsoft.com/office/drawing/2014/main" id="{78C40008-62DE-4B42-9352-DFBB9043F5E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512">
              <a:extLst>
                <a:ext uri="{FF2B5EF4-FFF2-40B4-BE49-F238E27FC236}">
                  <a16:creationId xmlns:a16="http://schemas.microsoft.com/office/drawing/2014/main" id="{A628C35B-76BC-4EA6-A98D-CAAC4B184A28}"/>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7" name="Freeform: Shape 513">
              <a:extLst>
                <a:ext uri="{FF2B5EF4-FFF2-40B4-BE49-F238E27FC236}">
                  <a16:creationId xmlns:a16="http://schemas.microsoft.com/office/drawing/2014/main" id="{FEE45D0C-C07F-45DD-A850-C8267BDFF45A}"/>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514">
              <a:extLst>
                <a:ext uri="{FF2B5EF4-FFF2-40B4-BE49-F238E27FC236}">
                  <a16:creationId xmlns:a16="http://schemas.microsoft.com/office/drawing/2014/main" id="{4ED53395-CBE8-4FA2-98FE-AB143097066E}"/>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9" name="Freeform: Shape 515">
              <a:extLst>
                <a:ext uri="{FF2B5EF4-FFF2-40B4-BE49-F238E27FC236}">
                  <a16:creationId xmlns:a16="http://schemas.microsoft.com/office/drawing/2014/main" id="{D823A45C-7359-40AD-A567-F9416BDD83F9}"/>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516">
              <a:extLst>
                <a:ext uri="{FF2B5EF4-FFF2-40B4-BE49-F238E27FC236}">
                  <a16:creationId xmlns:a16="http://schemas.microsoft.com/office/drawing/2014/main" id="{9F2F4C29-062F-4ABC-8881-C4BC8B9BDD9C}"/>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1" name="Freeform: Shape 517">
              <a:extLst>
                <a:ext uri="{FF2B5EF4-FFF2-40B4-BE49-F238E27FC236}">
                  <a16:creationId xmlns:a16="http://schemas.microsoft.com/office/drawing/2014/main" id="{2D57DE72-CC20-422A-8141-A4184BF5C710}"/>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2" name="Freeform: Shape 518">
              <a:extLst>
                <a:ext uri="{FF2B5EF4-FFF2-40B4-BE49-F238E27FC236}">
                  <a16:creationId xmlns:a16="http://schemas.microsoft.com/office/drawing/2014/main" id="{FE550BCB-1B1F-4C4B-BE70-2E568AA36DE6}"/>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3" name="Freeform: Shape 519">
              <a:extLst>
                <a:ext uri="{FF2B5EF4-FFF2-40B4-BE49-F238E27FC236}">
                  <a16:creationId xmlns:a16="http://schemas.microsoft.com/office/drawing/2014/main" id="{0AB4A357-E861-44B0-A626-B9DF5429838A}"/>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4" name="Freeform: Shape 520">
              <a:extLst>
                <a:ext uri="{FF2B5EF4-FFF2-40B4-BE49-F238E27FC236}">
                  <a16:creationId xmlns:a16="http://schemas.microsoft.com/office/drawing/2014/main" id="{B7AFD9ED-C490-426A-85C2-CF3CFA9C30E6}"/>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5" name="Freeform: Shape 521">
              <a:extLst>
                <a:ext uri="{FF2B5EF4-FFF2-40B4-BE49-F238E27FC236}">
                  <a16:creationId xmlns:a16="http://schemas.microsoft.com/office/drawing/2014/main" id="{65E62BD8-843A-4DBD-A64E-272220E84B88}"/>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522">
              <a:extLst>
                <a:ext uri="{FF2B5EF4-FFF2-40B4-BE49-F238E27FC236}">
                  <a16:creationId xmlns:a16="http://schemas.microsoft.com/office/drawing/2014/main" id="{88F0C1B1-6708-47E8-9AC6-EDFCE49884A5}"/>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7" name="Freeform: Shape 523">
              <a:extLst>
                <a:ext uri="{FF2B5EF4-FFF2-40B4-BE49-F238E27FC236}">
                  <a16:creationId xmlns:a16="http://schemas.microsoft.com/office/drawing/2014/main" id="{E545E554-B80D-45ED-84FF-2C222A8127A1}"/>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524">
              <a:extLst>
                <a:ext uri="{FF2B5EF4-FFF2-40B4-BE49-F238E27FC236}">
                  <a16:creationId xmlns:a16="http://schemas.microsoft.com/office/drawing/2014/main" id="{5FB841E1-95A7-47C6-B327-4BEDAAD39F0A}"/>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525">
              <a:extLst>
                <a:ext uri="{FF2B5EF4-FFF2-40B4-BE49-F238E27FC236}">
                  <a16:creationId xmlns:a16="http://schemas.microsoft.com/office/drawing/2014/main" id="{3D5800EA-FC66-44C3-BF7D-2C6CBCED444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0" name="Freeform: Shape 526">
              <a:extLst>
                <a:ext uri="{FF2B5EF4-FFF2-40B4-BE49-F238E27FC236}">
                  <a16:creationId xmlns:a16="http://schemas.microsoft.com/office/drawing/2014/main" id="{BE7FC410-1331-46BD-89CD-7A7348449FB1}"/>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527">
              <a:extLst>
                <a:ext uri="{FF2B5EF4-FFF2-40B4-BE49-F238E27FC236}">
                  <a16:creationId xmlns:a16="http://schemas.microsoft.com/office/drawing/2014/main" id="{62F69AA5-AECD-4B3A-B704-57EB4A3405AB}"/>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2" name="Freeform: Shape 528">
              <a:extLst>
                <a:ext uri="{FF2B5EF4-FFF2-40B4-BE49-F238E27FC236}">
                  <a16:creationId xmlns:a16="http://schemas.microsoft.com/office/drawing/2014/main" id="{F6D23DE9-A7A8-4EC2-BF53-37C8F2C7F2F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3" name="Freeform: Shape 529">
              <a:extLst>
                <a:ext uri="{FF2B5EF4-FFF2-40B4-BE49-F238E27FC236}">
                  <a16:creationId xmlns:a16="http://schemas.microsoft.com/office/drawing/2014/main" id="{BEADE89A-488D-402C-A0B9-B1B4EAFA5BBF}"/>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4" name="Freeform: Shape 530">
              <a:extLst>
                <a:ext uri="{FF2B5EF4-FFF2-40B4-BE49-F238E27FC236}">
                  <a16:creationId xmlns:a16="http://schemas.microsoft.com/office/drawing/2014/main" id="{D7180AC3-B316-435A-A445-00C75E010658}"/>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5" name="Freeform: Shape 531">
              <a:extLst>
                <a:ext uri="{FF2B5EF4-FFF2-40B4-BE49-F238E27FC236}">
                  <a16:creationId xmlns:a16="http://schemas.microsoft.com/office/drawing/2014/main" id="{B0B4A5F1-6F70-4AC3-8BA2-BD6A8BDCF7EA}"/>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532">
              <a:extLst>
                <a:ext uri="{FF2B5EF4-FFF2-40B4-BE49-F238E27FC236}">
                  <a16:creationId xmlns:a16="http://schemas.microsoft.com/office/drawing/2014/main" id="{D5EF6DEF-8D80-4BCE-9B16-BF870E46A177}"/>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7" name="Freeform: Shape 533">
              <a:extLst>
                <a:ext uri="{FF2B5EF4-FFF2-40B4-BE49-F238E27FC236}">
                  <a16:creationId xmlns:a16="http://schemas.microsoft.com/office/drawing/2014/main" id="{01628AC3-2661-4E71-B119-749348B36FEF}"/>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534">
              <a:extLst>
                <a:ext uri="{FF2B5EF4-FFF2-40B4-BE49-F238E27FC236}">
                  <a16:creationId xmlns:a16="http://schemas.microsoft.com/office/drawing/2014/main" id="{CEE3F58C-D257-4902-A1C2-7673F310BE27}"/>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9" name="Freeform: Shape 535">
              <a:extLst>
                <a:ext uri="{FF2B5EF4-FFF2-40B4-BE49-F238E27FC236}">
                  <a16:creationId xmlns:a16="http://schemas.microsoft.com/office/drawing/2014/main" id="{B108E397-D158-42B6-A2D5-039985EEBD21}"/>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0" name="Freeform: Shape 536">
              <a:extLst>
                <a:ext uri="{FF2B5EF4-FFF2-40B4-BE49-F238E27FC236}">
                  <a16:creationId xmlns:a16="http://schemas.microsoft.com/office/drawing/2014/main" id="{3C7C47DA-C143-41EF-9BF0-52D28420D844}"/>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1" name="Freeform: Shape 537">
              <a:extLst>
                <a:ext uri="{FF2B5EF4-FFF2-40B4-BE49-F238E27FC236}">
                  <a16:creationId xmlns:a16="http://schemas.microsoft.com/office/drawing/2014/main" id="{B612EEB8-4EFF-40F8-928D-1A671D3C7A23}"/>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2" name="Freeform: Shape 538">
              <a:extLst>
                <a:ext uri="{FF2B5EF4-FFF2-40B4-BE49-F238E27FC236}">
                  <a16:creationId xmlns:a16="http://schemas.microsoft.com/office/drawing/2014/main" id="{3AD25089-1CB5-4999-A87A-27F21CAAE079}"/>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3" name="Freeform: Shape 539">
              <a:extLst>
                <a:ext uri="{FF2B5EF4-FFF2-40B4-BE49-F238E27FC236}">
                  <a16:creationId xmlns:a16="http://schemas.microsoft.com/office/drawing/2014/main" id="{FC73C872-C5C5-46E3-858E-6A7E4F646A4E}"/>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4" name="Freeform: Shape 540">
              <a:extLst>
                <a:ext uri="{FF2B5EF4-FFF2-40B4-BE49-F238E27FC236}">
                  <a16:creationId xmlns:a16="http://schemas.microsoft.com/office/drawing/2014/main" id="{32392B64-C798-42A4-88B4-01B9E91464B3}"/>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5" name="Freeform: Shape 541">
              <a:extLst>
                <a:ext uri="{FF2B5EF4-FFF2-40B4-BE49-F238E27FC236}">
                  <a16:creationId xmlns:a16="http://schemas.microsoft.com/office/drawing/2014/main" id="{D039D937-C3A5-4FDB-AC46-04033ADE861C}"/>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6" name="Freeform: Shape 542">
              <a:extLst>
                <a:ext uri="{FF2B5EF4-FFF2-40B4-BE49-F238E27FC236}">
                  <a16:creationId xmlns:a16="http://schemas.microsoft.com/office/drawing/2014/main" id="{5FB5D96B-8721-48BB-AC3C-0F305206243D}"/>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7" name="Freeform: Shape 543">
              <a:extLst>
                <a:ext uri="{FF2B5EF4-FFF2-40B4-BE49-F238E27FC236}">
                  <a16:creationId xmlns:a16="http://schemas.microsoft.com/office/drawing/2014/main" id="{0E139F51-A703-4A54-9985-1D726686C19E}"/>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8" name="Freeform: Shape 544">
              <a:extLst>
                <a:ext uri="{FF2B5EF4-FFF2-40B4-BE49-F238E27FC236}">
                  <a16:creationId xmlns:a16="http://schemas.microsoft.com/office/drawing/2014/main" id="{5412AA7F-F3C7-46DB-9B0C-3EE5FE6D1BE6}"/>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9" name="Freeform: Shape 545">
              <a:extLst>
                <a:ext uri="{FF2B5EF4-FFF2-40B4-BE49-F238E27FC236}">
                  <a16:creationId xmlns:a16="http://schemas.microsoft.com/office/drawing/2014/main" id="{624BB68D-2B42-44EA-95EC-2BBC205EE205}"/>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0" name="Freeform: Shape 546">
              <a:extLst>
                <a:ext uri="{FF2B5EF4-FFF2-40B4-BE49-F238E27FC236}">
                  <a16:creationId xmlns:a16="http://schemas.microsoft.com/office/drawing/2014/main" id="{3AEFBF4C-CACC-4C14-A3BC-C58E1EB8C73B}"/>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1" name="Freeform: Shape 547">
              <a:extLst>
                <a:ext uri="{FF2B5EF4-FFF2-40B4-BE49-F238E27FC236}">
                  <a16:creationId xmlns:a16="http://schemas.microsoft.com/office/drawing/2014/main" id="{36688B85-0B76-4BEE-80EE-ADEC24DD628A}"/>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2" name="Freeform: Shape 548">
              <a:extLst>
                <a:ext uri="{FF2B5EF4-FFF2-40B4-BE49-F238E27FC236}">
                  <a16:creationId xmlns:a16="http://schemas.microsoft.com/office/drawing/2014/main" id="{8949E708-7D88-4DC7-B686-CC450DAC1133}"/>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3" name="Freeform: Shape 549">
              <a:extLst>
                <a:ext uri="{FF2B5EF4-FFF2-40B4-BE49-F238E27FC236}">
                  <a16:creationId xmlns:a16="http://schemas.microsoft.com/office/drawing/2014/main" id="{83CA94E0-39FE-45C4-BE05-4E9A4D28CE10}"/>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4" name="Freeform: Shape 550">
              <a:extLst>
                <a:ext uri="{FF2B5EF4-FFF2-40B4-BE49-F238E27FC236}">
                  <a16:creationId xmlns:a16="http://schemas.microsoft.com/office/drawing/2014/main" id="{C00BE884-8F9D-4687-A7C2-5E5A3F3F9598}"/>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5" name="Freeform: Shape 551">
              <a:extLst>
                <a:ext uri="{FF2B5EF4-FFF2-40B4-BE49-F238E27FC236}">
                  <a16:creationId xmlns:a16="http://schemas.microsoft.com/office/drawing/2014/main" id="{DBF0C55A-3EAD-4339-91DC-B74E6B07D907}"/>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6" name="Freeform: Shape 552">
              <a:extLst>
                <a:ext uri="{FF2B5EF4-FFF2-40B4-BE49-F238E27FC236}">
                  <a16:creationId xmlns:a16="http://schemas.microsoft.com/office/drawing/2014/main" id="{E0474D4E-0DFB-44C0-BBC7-8086742F738F}"/>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7" name="Freeform: Shape 553">
              <a:extLst>
                <a:ext uri="{FF2B5EF4-FFF2-40B4-BE49-F238E27FC236}">
                  <a16:creationId xmlns:a16="http://schemas.microsoft.com/office/drawing/2014/main" id="{BAAD9B68-8648-4028-A336-6D55CC31A711}"/>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8" name="Freeform: Shape 554">
              <a:extLst>
                <a:ext uri="{FF2B5EF4-FFF2-40B4-BE49-F238E27FC236}">
                  <a16:creationId xmlns:a16="http://schemas.microsoft.com/office/drawing/2014/main" id="{266DD2D0-D205-49F7-9D00-F08F565E7D3D}"/>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9" name="Freeform: Shape 555">
              <a:extLst>
                <a:ext uri="{FF2B5EF4-FFF2-40B4-BE49-F238E27FC236}">
                  <a16:creationId xmlns:a16="http://schemas.microsoft.com/office/drawing/2014/main" id="{90A1BA69-F6BE-477B-8C4C-2DAB1F21A503}"/>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0" name="Freeform: Shape 556">
              <a:extLst>
                <a:ext uri="{FF2B5EF4-FFF2-40B4-BE49-F238E27FC236}">
                  <a16:creationId xmlns:a16="http://schemas.microsoft.com/office/drawing/2014/main" id="{361E5200-02DE-4F54-8C94-0F51913477DF}"/>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1" name="Freeform: Shape 557">
              <a:extLst>
                <a:ext uri="{FF2B5EF4-FFF2-40B4-BE49-F238E27FC236}">
                  <a16:creationId xmlns:a16="http://schemas.microsoft.com/office/drawing/2014/main" id="{82901508-E80E-4333-88F6-3A7617A0AD61}"/>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2" name="Freeform: Shape 558">
              <a:extLst>
                <a:ext uri="{FF2B5EF4-FFF2-40B4-BE49-F238E27FC236}">
                  <a16:creationId xmlns:a16="http://schemas.microsoft.com/office/drawing/2014/main" id="{0227099A-A79C-491C-9D56-F466A5D5829D}"/>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3" name="Freeform: Shape 559">
              <a:extLst>
                <a:ext uri="{FF2B5EF4-FFF2-40B4-BE49-F238E27FC236}">
                  <a16:creationId xmlns:a16="http://schemas.microsoft.com/office/drawing/2014/main" id="{9AA82BFE-75B0-43B3-A82F-B15019F81F7F}"/>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4" name="Freeform: Shape 560">
              <a:extLst>
                <a:ext uri="{FF2B5EF4-FFF2-40B4-BE49-F238E27FC236}">
                  <a16:creationId xmlns:a16="http://schemas.microsoft.com/office/drawing/2014/main" id="{EFE92232-B6DA-4E4D-ABE7-5CECB9FF412D}"/>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5" name="Freeform: Shape 561">
              <a:extLst>
                <a:ext uri="{FF2B5EF4-FFF2-40B4-BE49-F238E27FC236}">
                  <a16:creationId xmlns:a16="http://schemas.microsoft.com/office/drawing/2014/main" id="{0DCF134E-5CDA-41C4-B14F-3109AB10C93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6" name="Freeform: Shape 562">
              <a:extLst>
                <a:ext uri="{FF2B5EF4-FFF2-40B4-BE49-F238E27FC236}">
                  <a16:creationId xmlns:a16="http://schemas.microsoft.com/office/drawing/2014/main" id="{C97F8E65-7C90-438F-9090-A64F44ED8E7F}"/>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7" name="Freeform: Shape 563">
              <a:extLst>
                <a:ext uri="{FF2B5EF4-FFF2-40B4-BE49-F238E27FC236}">
                  <a16:creationId xmlns:a16="http://schemas.microsoft.com/office/drawing/2014/main" id="{D0DA77A5-51E7-45B5-8655-CA2C9828EC4D}"/>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8" name="Freeform: Shape 564">
              <a:extLst>
                <a:ext uri="{FF2B5EF4-FFF2-40B4-BE49-F238E27FC236}">
                  <a16:creationId xmlns:a16="http://schemas.microsoft.com/office/drawing/2014/main" id="{D762AA74-E7C3-43EE-B0C3-46DDC765164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9" name="Freeform: Shape 565">
              <a:extLst>
                <a:ext uri="{FF2B5EF4-FFF2-40B4-BE49-F238E27FC236}">
                  <a16:creationId xmlns:a16="http://schemas.microsoft.com/office/drawing/2014/main" id="{E4BB73AD-2C2B-4C68-9AE6-107A92EB2021}"/>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0" name="Freeform: Shape 566">
              <a:extLst>
                <a:ext uri="{FF2B5EF4-FFF2-40B4-BE49-F238E27FC236}">
                  <a16:creationId xmlns:a16="http://schemas.microsoft.com/office/drawing/2014/main" id="{95BCF411-B309-4EA2-8E2F-47C980C32162}"/>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1" name="Freeform: Shape 567">
              <a:extLst>
                <a:ext uri="{FF2B5EF4-FFF2-40B4-BE49-F238E27FC236}">
                  <a16:creationId xmlns:a16="http://schemas.microsoft.com/office/drawing/2014/main" id="{4C446F5C-1AEC-49DD-8CEC-30F9451D9D91}"/>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2" name="Freeform: Shape 568">
              <a:extLst>
                <a:ext uri="{FF2B5EF4-FFF2-40B4-BE49-F238E27FC236}">
                  <a16:creationId xmlns:a16="http://schemas.microsoft.com/office/drawing/2014/main" id="{44B269ED-A823-4260-A3E4-4B1C59AB1A83}"/>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3" name="Freeform: Shape 569">
              <a:extLst>
                <a:ext uri="{FF2B5EF4-FFF2-40B4-BE49-F238E27FC236}">
                  <a16:creationId xmlns:a16="http://schemas.microsoft.com/office/drawing/2014/main" id="{6DC8354A-D137-4A1F-A13C-AC5149CAC320}"/>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4" name="Freeform: Shape 570">
              <a:extLst>
                <a:ext uri="{FF2B5EF4-FFF2-40B4-BE49-F238E27FC236}">
                  <a16:creationId xmlns:a16="http://schemas.microsoft.com/office/drawing/2014/main" id="{CF9FE1D1-5629-4AA5-BA43-0E0E897A1FA0}"/>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5" name="Freeform: Shape 571">
              <a:extLst>
                <a:ext uri="{FF2B5EF4-FFF2-40B4-BE49-F238E27FC236}">
                  <a16:creationId xmlns:a16="http://schemas.microsoft.com/office/drawing/2014/main" id="{F14E8E64-30AD-4CA4-A18C-ADCB534625AD}"/>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6" name="Freeform: Shape 572">
              <a:extLst>
                <a:ext uri="{FF2B5EF4-FFF2-40B4-BE49-F238E27FC236}">
                  <a16:creationId xmlns:a16="http://schemas.microsoft.com/office/drawing/2014/main" id="{97641514-0F7E-4CB7-8DC9-2130CDF1E4F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7" name="Freeform: Shape 573">
              <a:extLst>
                <a:ext uri="{FF2B5EF4-FFF2-40B4-BE49-F238E27FC236}">
                  <a16:creationId xmlns:a16="http://schemas.microsoft.com/office/drawing/2014/main" id="{305ED56A-78F6-48D2-8B60-917692714461}"/>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8" name="Freeform: Shape 574">
              <a:extLst>
                <a:ext uri="{FF2B5EF4-FFF2-40B4-BE49-F238E27FC236}">
                  <a16:creationId xmlns:a16="http://schemas.microsoft.com/office/drawing/2014/main" id="{4A427550-0CD8-49DB-9A1F-9CF021C1BC18}"/>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9" name="Freeform: Shape 575">
              <a:extLst>
                <a:ext uri="{FF2B5EF4-FFF2-40B4-BE49-F238E27FC236}">
                  <a16:creationId xmlns:a16="http://schemas.microsoft.com/office/drawing/2014/main" id="{A54AA018-5632-496C-9CD7-B6D20B3A4F9D}"/>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0" name="Freeform: Shape 576">
              <a:extLst>
                <a:ext uri="{FF2B5EF4-FFF2-40B4-BE49-F238E27FC236}">
                  <a16:creationId xmlns:a16="http://schemas.microsoft.com/office/drawing/2014/main" id="{496A5123-D7CA-4F77-8153-557D52A201E1}"/>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1" name="Freeform: Shape 577">
              <a:extLst>
                <a:ext uri="{FF2B5EF4-FFF2-40B4-BE49-F238E27FC236}">
                  <a16:creationId xmlns:a16="http://schemas.microsoft.com/office/drawing/2014/main" id="{04E52D41-82C7-497F-8996-9AC81105A25F}"/>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2" name="Freeform: Shape 578">
              <a:extLst>
                <a:ext uri="{FF2B5EF4-FFF2-40B4-BE49-F238E27FC236}">
                  <a16:creationId xmlns:a16="http://schemas.microsoft.com/office/drawing/2014/main" id="{B0292A45-4422-483F-A5B0-E987263FBC24}"/>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393" name="Graphic 19325">
            <a:extLst>
              <a:ext uri="{FF2B5EF4-FFF2-40B4-BE49-F238E27FC236}">
                <a16:creationId xmlns:a16="http://schemas.microsoft.com/office/drawing/2014/main" id="{741BD1A1-6A66-4530-B554-CE6ED96CFAF1}"/>
              </a:ext>
            </a:extLst>
          </p:cNvPr>
          <p:cNvSpPr/>
          <p:nvPr/>
        </p:nvSpPr>
        <p:spPr>
          <a:xfrm>
            <a:off x="10224699" y="5761178"/>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4" name="Graphic 19325">
            <a:extLst>
              <a:ext uri="{FF2B5EF4-FFF2-40B4-BE49-F238E27FC236}">
                <a16:creationId xmlns:a16="http://schemas.microsoft.com/office/drawing/2014/main" id="{9216CD92-0672-490C-8FA5-053FEBA15FC1}"/>
              </a:ext>
            </a:extLst>
          </p:cNvPr>
          <p:cNvSpPr/>
          <p:nvPr/>
        </p:nvSpPr>
        <p:spPr>
          <a:xfrm>
            <a:off x="1569055" y="749480"/>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5" name="Graphic 19325">
            <a:extLst>
              <a:ext uri="{FF2B5EF4-FFF2-40B4-BE49-F238E27FC236}">
                <a16:creationId xmlns:a16="http://schemas.microsoft.com/office/drawing/2014/main" id="{076BFB6E-8AA9-41EA-B47A-E86D43AF214F}"/>
              </a:ext>
            </a:extLst>
          </p:cNvPr>
          <p:cNvSpPr/>
          <p:nvPr/>
        </p:nvSpPr>
        <p:spPr>
          <a:xfrm>
            <a:off x="1172030" y="150059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6"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97" name="Graphic 828">
            <a:extLst>
              <a:ext uri="{FF2B5EF4-FFF2-40B4-BE49-F238E27FC236}">
                <a16:creationId xmlns:a16="http://schemas.microsoft.com/office/drawing/2014/main" id="{4D7972AE-D117-48A2-B0ED-804782112763}"/>
              </a:ext>
            </a:extLst>
          </p:cNvPr>
          <p:cNvGrpSpPr/>
          <p:nvPr/>
        </p:nvGrpSpPr>
        <p:grpSpPr>
          <a:xfrm>
            <a:off x="6117351" y="4749121"/>
            <a:ext cx="841681" cy="701090"/>
            <a:chOff x="6029366" y="3371852"/>
            <a:chExt cx="130719" cy="112577"/>
          </a:xfrm>
          <a:solidFill>
            <a:srgbClr val="FFC000"/>
          </a:solidFill>
        </p:grpSpPr>
        <p:sp>
          <p:nvSpPr>
            <p:cNvPr id="398"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9"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0"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01" name="Graphic 19325">
            <a:extLst>
              <a:ext uri="{FF2B5EF4-FFF2-40B4-BE49-F238E27FC236}">
                <a16:creationId xmlns:a16="http://schemas.microsoft.com/office/drawing/2014/main" id="{076BFB6E-8AA9-41EA-B47A-E86D43AF214F}"/>
              </a:ext>
            </a:extLst>
          </p:cNvPr>
          <p:cNvSpPr/>
          <p:nvPr/>
        </p:nvSpPr>
        <p:spPr>
          <a:xfrm>
            <a:off x="3217700" y="2568607"/>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02" name="Graphic 15">
            <a:extLst>
              <a:ext uri="{FF2B5EF4-FFF2-40B4-BE49-F238E27FC236}">
                <a16:creationId xmlns:a16="http://schemas.microsoft.com/office/drawing/2014/main" id="{0736D167-B5CB-4CB6-9BCB-4266376FB24D}"/>
              </a:ext>
            </a:extLst>
          </p:cNvPr>
          <p:cNvGrpSpPr/>
          <p:nvPr/>
        </p:nvGrpSpPr>
        <p:grpSpPr>
          <a:xfrm rot="21269643">
            <a:off x="1689768" y="1588055"/>
            <a:ext cx="1577018" cy="1069810"/>
            <a:chOff x="6146131" y="1837154"/>
            <a:chExt cx="986043" cy="639817"/>
          </a:xfrm>
        </p:grpSpPr>
        <p:sp>
          <p:nvSpPr>
            <p:cNvPr id="403"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4"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5"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6"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7"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8"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9" name="Graphic 44232">
            <a:extLst>
              <a:ext uri="{FF2B5EF4-FFF2-40B4-BE49-F238E27FC236}">
                <a16:creationId xmlns:a16="http://schemas.microsoft.com/office/drawing/2014/main" id="{89820610-7C7D-4C10-BEC0-0D1E5F3BB7FF}"/>
              </a:ext>
            </a:extLst>
          </p:cNvPr>
          <p:cNvGrpSpPr/>
          <p:nvPr/>
        </p:nvGrpSpPr>
        <p:grpSpPr>
          <a:xfrm rot="18507216">
            <a:off x="3677426" y="5297397"/>
            <a:ext cx="3056907" cy="2817566"/>
            <a:chOff x="696549" y="4578468"/>
            <a:chExt cx="854163" cy="810703"/>
          </a:xfrm>
        </p:grpSpPr>
        <p:grpSp>
          <p:nvGrpSpPr>
            <p:cNvPr id="410"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424"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8"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9"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0"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1"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11"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412"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3"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4"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5"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6"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7"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8"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9"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0"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3"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0" name="Rectangle 9">
            <a:extLst>
              <a:ext uri="{FF2B5EF4-FFF2-40B4-BE49-F238E27FC236}">
                <a16:creationId xmlns:a16="http://schemas.microsoft.com/office/drawing/2014/main" id="{5C56A2F0-C28D-6F4F-DD7B-84085CD4C4DA}"/>
              </a:ext>
            </a:extLst>
          </p:cNvPr>
          <p:cNvSpPr/>
          <p:nvPr/>
        </p:nvSpPr>
        <p:spPr>
          <a:xfrm>
            <a:off x="3338535" y="2095814"/>
            <a:ext cx="7789932" cy="16446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err="1">
                <a:solidFill>
                  <a:schemeClr val="bg1"/>
                </a:solidFill>
                <a:latin typeface="Times New Roman" panose="02020603050405020304" pitchFamily="18" charset="0"/>
                <a:cs typeface="Times New Roman" panose="02020603050405020304" pitchFamily="18" charset="0"/>
              </a:rPr>
              <a:t>Toán</a:t>
            </a:r>
            <a:endParaRPr lang="en-US" sz="3200" u="sng" dirty="0">
              <a:solidFill>
                <a:schemeClr val="bg1"/>
              </a:solidFill>
              <a:latin typeface="Times New Roman" panose="02020603050405020304" pitchFamily="18" charset="0"/>
              <a:cs typeface="Times New Roman" panose="02020603050405020304" pitchFamily="18" charset="0"/>
            </a:endParaRPr>
          </a:p>
          <a:p>
            <a:pPr algn="ctr"/>
            <a:r>
              <a:rPr lang="en-US" sz="3200" u="sng" dirty="0" err="1">
                <a:solidFill>
                  <a:schemeClr val="bg1"/>
                </a:solidFill>
                <a:latin typeface="Times New Roman" panose="02020603050405020304" pitchFamily="18" charset="0"/>
                <a:cs typeface="Times New Roman" panose="02020603050405020304" pitchFamily="18" charset="0"/>
              </a:rPr>
              <a:t>Bài</a:t>
            </a:r>
            <a:r>
              <a:rPr lang="en-US" sz="3200" u="sng" dirty="0">
                <a:solidFill>
                  <a:schemeClr val="bg1"/>
                </a:solidFill>
                <a:latin typeface="Times New Roman" panose="02020603050405020304" pitchFamily="18" charset="0"/>
                <a:cs typeface="Times New Roman" panose="02020603050405020304" pitchFamily="18" charset="0"/>
              </a:rPr>
              <a:t> 19: </a:t>
            </a:r>
            <a:r>
              <a:rPr lang="en-US" sz="3200" dirty="0" err="1">
                <a:solidFill>
                  <a:schemeClr val="bg1"/>
                </a:solidFill>
                <a:latin typeface="Times New Roman" panose="02020603050405020304" pitchFamily="18" charset="0"/>
                <a:cs typeface="Times New Roman" panose="02020603050405020304" pitchFamily="18" charset="0"/>
              </a:rPr>
              <a:t>Hình</a:t>
            </a:r>
            <a:r>
              <a:rPr lang="en-US" sz="3200" dirty="0">
                <a:solidFill>
                  <a:schemeClr val="bg1"/>
                </a:solidFill>
                <a:latin typeface="Times New Roman" panose="02020603050405020304" pitchFamily="18" charset="0"/>
                <a:cs typeface="Times New Roman" panose="02020603050405020304" pitchFamily="18" charset="0"/>
              </a:rPr>
              <a:t> tam </a:t>
            </a:r>
            <a:r>
              <a:rPr lang="en-US" sz="3200" dirty="0" err="1">
                <a:solidFill>
                  <a:schemeClr val="bg1"/>
                </a:solidFill>
                <a:latin typeface="Times New Roman" panose="02020603050405020304" pitchFamily="18" charset="0"/>
                <a:cs typeface="Times New Roman" panose="02020603050405020304" pitchFamily="18" charset="0"/>
              </a:rPr>
              <a:t>giác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hình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tứ</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giác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Hình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chữ</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nhật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hình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vuông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Tiết</a:t>
            </a:r>
            <a:r>
              <a:rPr lang="en-US" sz="3200" dirty="0">
                <a:solidFill>
                  <a:schemeClr val="bg1"/>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763294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2240243" y="4046666"/>
            <a:ext cx="5827323"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Tiết</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1</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672777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8DFB276A-A07F-49B7-9EA4-74566C410D59}"/>
              </a:ext>
            </a:extLst>
          </p:cNvPr>
          <p:cNvSpPr/>
          <p:nvPr/>
        </p:nvSpPr>
        <p:spPr>
          <a:xfrm>
            <a:off x="-324447" y="1500657"/>
            <a:ext cx="12897395" cy="7132319"/>
          </a:xfrm>
          <a:custGeom>
            <a:avLst/>
            <a:gdLst>
              <a:gd name="connsiteX0" fmla="*/ 819697 w 4883034"/>
              <a:gd name="connsiteY0" fmla="*/ 1373366 h 3704049"/>
              <a:gd name="connsiteX1" fmla="*/ 1540301 w 4883034"/>
              <a:gd name="connsiteY1" fmla="*/ 1493569 h 3704049"/>
              <a:gd name="connsiteX2" fmla="*/ 2360735 w 4883034"/>
              <a:gd name="connsiteY2" fmla="*/ 1387831 h 3704049"/>
              <a:gd name="connsiteX3" fmla="*/ 2950339 w 4883034"/>
              <a:gd name="connsiteY3" fmla="*/ 1178393 h 3704049"/>
              <a:gd name="connsiteX4" fmla="*/ 3642625 w 4883034"/>
              <a:gd name="connsiteY4" fmla="*/ 1193673 h 3704049"/>
              <a:gd name="connsiteX5" fmla="*/ 4792496 w 4883034"/>
              <a:gd name="connsiteY5" fmla="*/ 0 h 3704049"/>
              <a:gd name="connsiteX6" fmla="*/ 4867062 w 4883034"/>
              <a:gd name="connsiteY6" fmla="*/ 2811927 h 3704049"/>
              <a:gd name="connsiteX7" fmla="*/ 4845263 w 4883034"/>
              <a:gd name="connsiteY7" fmla="*/ 2992027 h 3704049"/>
              <a:gd name="connsiteX8" fmla="*/ 4607099 w 4883034"/>
              <a:gd name="connsiteY8" fmla="*/ 3215727 h 3704049"/>
              <a:gd name="connsiteX9" fmla="*/ 3742454 w 4883034"/>
              <a:gd name="connsiteY9" fmla="*/ 3449409 h 3704049"/>
              <a:gd name="connsiteX10" fmla="*/ 464589 w 4883034"/>
              <a:gd name="connsiteY10" fmla="*/ 3373620 h 3704049"/>
              <a:gd name="connsiteX11" fmla="*/ 325032 w 4883034"/>
              <a:gd name="connsiteY11" fmla="*/ 3259122 h 3704049"/>
              <a:gd name="connsiteX12" fmla="*/ 249651 w 4883034"/>
              <a:gd name="connsiteY12" fmla="*/ 3052740 h 3704049"/>
              <a:gd name="connsiteX13" fmla="*/ 64050 w 4883034"/>
              <a:gd name="connsiteY13" fmla="*/ 2721673 h 3704049"/>
              <a:gd name="connsiteX14" fmla="*/ 4763 w 4883034"/>
              <a:gd name="connsiteY14" fmla="*/ 2632642 h 3704049"/>
              <a:gd name="connsiteX15" fmla="*/ 16784 w 4883034"/>
              <a:gd name="connsiteY15" fmla="*/ 2490232 h 3704049"/>
              <a:gd name="connsiteX16" fmla="*/ 157156 w 4883034"/>
              <a:gd name="connsiteY16" fmla="*/ 1939949 h 3704049"/>
              <a:gd name="connsiteX17" fmla="*/ 218276 w 4883034"/>
              <a:gd name="connsiteY17" fmla="*/ 1644739 h 3704049"/>
              <a:gd name="connsiteX18" fmla="*/ 819697 w 4883034"/>
              <a:gd name="connsiteY18" fmla="*/ 1373366 h 370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83034" h="3704049">
                <a:moveTo>
                  <a:pt x="819697" y="1373366"/>
                </a:moveTo>
                <a:cubicBezTo>
                  <a:pt x="1061324" y="1377848"/>
                  <a:pt x="1299488" y="1462805"/>
                  <a:pt x="1540301" y="1493569"/>
                </a:cubicBezTo>
                <a:cubicBezTo>
                  <a:pt x="1815137" y="1528611"/>
                  <a:pt x="2093641" y="1492754"/>
                  <a:pt x="2360735" y="1387831"/>
                </a:cubicBezTo>
                <a:cubicBezTo>
                  <a:pt x="2556523" y="1310820"/>
                  <a:pt x="2748644" y="1196526"/>
                  <a:pt x="2950339" y="1178393"/>
                </a:cubicBezTo>
                <a:cubicBezTo>
                  <a:pt x="3181373" y="1157613"/>
                  <a:pt x="3415666" y="1264165"/>
                  <a:pt x="3642625" y="1193673"/>
                </a:cubicBezTo>
                <a:cubicBezTo>
                  <a:pt x="4100006" y="1051468"/>
                  <a:pt x="4357933" y="262612"/>
                  <a:pt x="4792496" y="0"/>
                </a:cubicBezTo>
                <a:cubicBezTo>
                  <a:pt x="4878064" y="930246"/>
                  <a:pt x="4903123" y="1873939"/>
                  <a:pt x="4867062" y="2811927"/>
                </a:cubicBezTo>
                <a:cubicBezTo>
                  <a:pt x="4864618" y="2873251"/>
                  <a:pt x="4861765" y="2936204"/>
                  <a:pt x="4845263" y="2992027"/>
                </a:cubicBezTo>
                <a:cubicBezTo>
                  <a:pt x="4805331" y="3127510"/>
                  <a:pt x="4700816" y="3181092"/>
                  <a:pt x="4607099" y="3215727"/>
                </a:cubicBezTo>
                <a:cubicBezTo>
                  <a:pt x="4322483" y="3321260"/>
                  <a:pt x="4032367" y="3385844"/>
                  <a:pt x="3742454" y="3449409"/>
                </a:cubicBezTo>
                <a:cubicBezTo>
                  <a:pt x="2650648" y="3688388"/>
                  <a:pt x="1512186" y="3908216"/>
                  <a:pt x="464589" y="3373620"/>
                </a:cubicBezTo>
                <a:cubicBezTo>
                  <a:pt x="414064" y="3347746"/>
                  <a:pt x="361908" y="3318408"/>
                  <a:pt x="325032" y="3259122"/>
                </a:cubicBezTo>
                <a:cubicBezTo>
                  <a:pt x="289379" y="3201873"/>
                  <a:pt x="272469" y="3124047"/>
                  <a:pt x="249651" y="3052740"/>
                </a:cubicBezTo>
                <a:cubicBezTo>
                  <a:pt x="207478" y="2920313"/>
                  <a:pt x="142895" y="2805000"/>
                  <a:pt x="64050" y="2721673"/>
                </a:cubicBezTo>
                <a:cubicBezTo>
                  <a:pt x="41028" y="2697225"/>
                  <a:pt x="15154" y="2672777"/>
                  <a:pt x="4763" y="2632642"/>
                </a:cubicBezTo>
                <a:cubicBezTo>
                  <a:pt x="-6849" y="2587005"/>
                  <a:pt x="4967" y="2535869"/>
                  <a:pt x="16784" y="2490232"/>
                </a:cubicBezTo>
                <a:cubicBezTo>
                  <a:pt x="64050" y="2308910"/>
                  <a:pt x="120891" y="2127383"/>
                  <a:pt x="157156" y="1939949"/>
                </a:cubicBezTo>
                <a:cubicBezTo>
                  <a:pt x="176511" y="1840119"/>
                  <a:pt x="176307" y="1730307"/>
                  <a:pt x="218276" y="1644739"/>
                </a:cubicBezTo>
                <a:cubicBezTo>
                  <a:pt x="336849" y="1402908"/>
                  <a:pt x="644078" y="1373366"/>
                  <a:pt x="819697" y="1373366"/>
                </a:cubicBezTo>
                <a:close/>
              </a:path>
            </a:pathLst>
          </a:custGeom>
          <a:solidFill>
            <a:schemeClr val="bg1">
              <a:lumMod val="95000"/>
            </a:schemeClr>
          </a:solidFill>
          <a:ln w="203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755" name="TextBox 6754">
            <a:extLst>
              <a:ext uri="{FF2B5EF4-FFF2-40B4-BE49-F238E27FC236}">
                <a16:creationId xmlns:a16="http://schemas.microsoft.com/office/drawing/2014/main" id="{C83D4BE2-D008-4FDA-AD53-5C5178B699CD}"/>
              </a:ext>
            </a:extLst>
          </p:cNvPr>
          <p:cNvSpPr txBox="1"/>
          <p:nvPr/>
        </p:nvSpPr>
        <p:spPr>
          <a:xfrm>
            <a:off x="1842103" y="1629794"/>
            <a:ext cx="944880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KHỞI ĐỘNG</a:t>
            </a:r>
            <a:endParaRPr kumimoji="0" lang="th-TH" sz="24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grpSp>
        <p:nvGrpSpPr>
          <p:cNvPr id="18686" name="Graphic 18676">
            <a:extLst>
              <a:ext uri="{FF2B5EF4-FFF2-40B4-BE49-F238E27FC236}">
                <a16:creationId xmlns:a16="http://schemas.microsoft.com/office/drawing/2014/main" id="{9E377683-8C17-4214-8AF4-C70F15BE6E44}"/>
              </a:ext>
            </a:extLst>
          </p:cNvPr>
          <p:cNvGrpSpPr/>
          <p:nvPr/>
        </p:nvGrpSpPr>
        <p:grpSpPr>
          <a:xfrm>
            <a:off x="807718" y="-1314362"/>
            <a:ext cx="545271" cy="4481594"/>
            <a:chOff x="6731507" y="2028824"/>
            <a:chExt cx="178975" cy="2065305"/>
          </a:xfrm>
        </p:grpSpPr>
        <p:grpSp>
          <p:nvGrpSpPr>
            <p:cNvPr id="18687" name="Graphic 18676">
              <a:extLst>
                <a:ext uri="{FF2B5EF4-FFF2-40B4-BE49-F238E27FC236}">
                  <a16:creationId xmlns:a16="http://schemas.microsoft.com/office/drawing/2014/main" id="{9E377683-8C17-4214-8AF4-C70F15BE6E44}"/>
                </a:ext>
              </a:extLst>
            </p:cNvPr>
            <p:cNvGrpSpPr/>
            <p:nvPr/>
          </p:nvGrpSpPr>
          <p:grpSpPr>
            <a:xfrm>
              <a:off x="6731507" y="3842384"/>
              <a:ext cx="171450" cy="251745"/>
              <a:chOff x="6731507" y="3842384"/>
              <a:chExt cx="171450" cy="251745"/>
            </a:xfrm>
          </p:grpSpPr>
          <p:sp>
            <p:nvSpPr>
              <p:cNvPr id="6752" name="Freeform: Shape 6751">
                <a:extLst>
                  <a:ext uri="{FF2B5EF4-FFF2-40B4-BE49-F238E27FC236}">
                    <a16:creationId xmlns:a16="http://schemas.microsoft.com/office/drawing/2014/main" id="{7843A706-1872-4630-86F2-9656A483F894}"/>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53" name="Freeform: Shape 6752">
                <a:extLst>
                  <a:ext uri="{FF2B5EF4-FFF2-40B4-BE49-F238E27FC236}">
                    <a16:creationId xmlns:a16="http://schemas.microsoft.com/office/drawing/2014/main" id="{7BCB4427-1C59-42DF-8039-17E7C2275705}"/>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54" name="Graphic 18676">
              <a:extLst>
                <a:ext uri="{FF2B5EF4-FFF2-40B4-BE49-F238E27FC236}">
                  <a16:creationId xmlns:a16="http://schemas.microsoft.com/office/drawing/2014/main" id="{9E377683-8C17-4214-8AF4-C70F15BE6E44}"/>
                </a:ext>
              </a:extLst>
            </p:cNvPr>
            <p:cNvGrpSpPr/>
            <p:nvPr/>
          </p:nvGrpSpPr>
          <p:grpSpPr>
            <a:xfrm>
              <a:off x="6731507" y="2028824"/>
              <a:ext cx="178975" cy="1814227"/>
              <a:chOff x="6731507" y="2028824"/>
              <a:chExt cx="178975" cy="1814227"/>
            </a:xfrm>
          </p:grpSpPr>
          <p:sp>
            <p:nvSpPr>
              <p:cNvPr id="6756" name="Freeform: Shape 6755">
                <a:extLst>
                  <a:ext uri="{FF2B5EF4-FFF2-40B4-BE49-F238E27FC236}">
                    <a16:creationId xmlns:a16="http://schemas.microsoft.com/office/drawing/2014/main" id="{A4E12470-3245-4FE4-A9AE-EE4E60956E5B}"/>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757" name="Freeform: Shape 6756">
                <a:extLst>
                  <a:ext uri="{FF2B5EF4-FFF2-40B4-BE49-F238E27FC236}">
                    <a16:creationId xmlns:a16="http://schemas.microsoft.com/office/drawing/2014/main" id="{1E87AC40-725A-4591-8DD9-2B285840FC6E}"/>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089" name="Graphic 19087">
            <a:extLst>
              <a:ext uri="{FF2B5EF4-FFF2-40B4-BE49-F238E27FC236}">
                <a16:creationId xmlns:a16="http://schemas.microsoft.com/office/drawing/2014/main" id="{AC6AD137-2315-43D9-93C1-A2A0CBEB844B}"/>
              </a:ext>
            </a:extLst>
          </p:cNvPr>
          <p:cNvSpPr/>
          <p:nvPr/>
        </p:nvSpPr>
        <p:spPr>
          <a:xfrm>
            <a:off x="5217000" y="6260997"/>
            <a:ext cx="2483129" cy="950082"/>
          </a:xfrm>
          <a:custGeom>
            <a:avLst/>
            <a:gdLst>
              <a:gd name="connsiteX0" fmla="*/ 3452743 w 3916307"/>
              <a:gd name="connsiteY0" fmla="*/ 0 h 1611218"/>
              <a:gd name="connsiteX1" fmla="*/ 3440575 w 3916307"/>
              <a:gd name="connsiteY1" fmla="*/ 338 h 1611218"/>
              <a:gd name="connsiteX2" fmla="*/ 3432125 w 3916307"/>
              <a:gd name="connsiteY2" fmla="*/ 338 h 1611218"/>
              <a:gd name="connsiteX3" fmla="*/ 3424351 w 3916307"/>
              <a:gd name="connsiteY3" fmla="*/ 338 h 1611218"/>
              <a:gd name="connsiteX4" fmla="*/ 3413535 w 3916307"/>
              <a:gd name="connsiteY4" fmla="*/ 338 h 1611218"/>
              <a:gd name="connsiteX5" fmla="*/ 3394270 w 3916307"/>
              <a:gd name="connsiteY5" fmla="*/ 11830 h 1611218"/>
              <a:gd name="connsiteX6" fmla="*/ 3391228 w 3916307"/>
              <a:gd name="connsiteY6" fmla="*/ 11830 h 1611218"/>
              <a:gd name="connsiteX7" fmla="*/ 3387848 w 3916307"/>
              <a:gd name="connsiteY7" fmla="*/ 11830 h 1611218"/>
              <a:gd name="connsiteX8" fmla="*/ 3384806 w 3916307"/>
              <a:gd name="connsiteY8" fmla="*/ 11492 h 1611218"/>
              <a:gd name="connsiteX9" fmla="*/ 3380412 w 3916307"/>
              <a:gd name="connsiteY9" fmla="*/ 11830 h 1611218"/>
              <a:gd name="connsiteX10" fmla="*/ 3372638 w 3916307"/>
              <a:gd name="connsiteY10" fmla="*/ 14196 h 1611218"/>
              <a:gd name="connsiteX11" fmla="*/ 3369596 w 3916307"/>
              <a:gd name="connsiteY11" fmla="*/ 14872 h 1611218"/>
              <a:gd name="connsiteX12" fmla="*/ 3280028 w 3916307"/>
              <a:gd name="connsiteY12" fmla="*/ 23660 h 1611218"/>
              <a:gd name="connsiteX13" fmla="*/ 3218175 w 3916307"/>
              <a:gd name="connsiteY13" fmla="*/ 36165 h 1611218"/>
              <a:gd name="connsiteX14" fmla="*/ 3201275 w 3916307"/>
              <a:gd name="connsiteY14" fmla="*/ 39545 h 1611218"/>
              <a:gd name="connsiteX15" fmla="*/ 3180658 w 3916307"/>
              <a:gd name="connsiteY15" fmla="*/ 44615 h 1611218"/>
              <a:gd name="connsiteX16" fmla="*/ 3163758 w 3916307"/>
              <a:gd name="connsiteY16" fmla="*/ 48333 h 1611218"/>
              <a:gd name="connsiteX17" fmla="*/ 3160040 w 3916307"/>
              <a:gd name="connsiteY17" fmla="*/ 49347 h 1611218"/>
              <a:gd name="connsiteX18" fmla="*/ 3126240 w 3916307"/>
              <a:gd name="connsiteY18" fmla="*/ 56783 h 1611218"/>
              <a:gd name="connsiteX19" fmla="*/ 3046812 w 3916307"/>
              <a:gd name="connsiteY19" fmla="*/ 70979 h 1611218"/>
              <a:gd name="connsiteX20" fmla="*/ 2968059 w 3916307"/>
              <a:gd name="connsiteY20" fmla="*/ 80781 h 1611218"/>
              <a:gd name="connsiteX21" fmla="*/ 2960961 w 3916307"/>
              <a:gd name="connsiteY21" fmla="*/ 81457 h 1611218"/>
              <a:gd name="connsiteX22" fmla="*/ 2917360 w 3916307"/>
              <a:gd name="connsiteY22" fmla="*/ 85851 h 1611218"/>
              <a:gd name="connsiteX23" fmla="*/ 2913642 w 3916307"/>
              <a:gd name="connsiteY23" fmla="*/ 86189 h 1611218"/>
              <a:gd name="connsiteX24" fmla="*/ 2893362 w 3916307"/>
              <a:gd name="connsiteY24" fmla="*/ 88554 h 1611218"/>
              <a:gd name="connsiteX25" fmla="*/ 2874097 w 3916307"/>
              <a:gd name="connsiteY25" fmla="*/ 90582 h 1611218"/>
              <a:gd name="connsiteX26" fmla="*/ 2834552 w 3916307"/>
              <a:gd name="connsiteY26" fmla="*/ 94976 h 1611218"/>
              <a:gd name="connsiteX27" fmla="*/ 2821032 w 3916307"/>
              <a:gd name="connsiteY27" fmla="*/ 96666 h 1611218"/>
              <a:gd name="connsiteX28" fmla="*/ 2783852 w 3916307"/>
              <a:gd name="connsiteY28" fmla="*/ 100722 h 1611218"/>
              <a:gd name="connsiteX29" fmla="*/ 2695298 w 3916307"/>
              <a:gd name="connsiteY29" fmla="*/ 109172 h 1611218"/>
              <a:gd name="connsiteX30" fmla="*/ 2661161 w 3916307"/>
              <a:gd name="connsiteY30" fmla="*/ 111876 h 1611218"/>
              <a:gd name="connsiteX31" fmla="*/ 2607758 w 3916307"/>
              <a:gd name="connsiteY31" fmla="*/ 115932 h 1611218"/>
              <a:gd name="connsiteX32" fmla="*/ 2588154 w 3916307"/>
              <a:gd name="connsiteY32" fmla="*/ 117622 h 1611218"/>
              <a:gd name="connsiteX33" fmla="*/ 2561452 w 3916307"/>
              <a:gd name="connsiteY33" fmla="*/ 119988 h 1611218"/>
              <a:gd name="connsiteX34" fmla="*/ 2521569 w 3916307"/>
              <a:gd name="connsiteY34" fmla="*/ 123706 h 1611218"/>
              <a:gd name="connsiteX35" fmla="*/ 2511091 w 3916307"/>
              <a:gd name="connsiteY35" fmla="*/ 124720 h 1611218"/>
              <a:gd name="connsiteX36" fmla="*/ 2432339 w 3916307"/>
              <a:gd name="connsiteY36" fmla="*/ 130804 h 1611218"/>
              <a:gd name="connsiteX37" fmla="*/ 2366430 w 3916307"/>
              <a:gd name="connsiteY37" fmla="*/ 133846 h 1611218"/>
              <a:gd name="connsiteX38" fmla="*/ 2344460 w 3916307"/>
              <a:gd name="connsiteY38" fmla="*/ 134860 h 1611218"/>
              <a:gd name="connsiteX39" fmla="*/ 2268749 w 3916307"/>
              <a:gd name="connsiteY39" fmla="*/ 138578 h 1611218"/>
              <a:gd name="connsiteX40" fmla="*/ 2217374 w 3916307"/>
              <a:gd name="connsiteY40" fmla="*/ 140944 h 1611218"/>
              <a:gd name="connsiteX41" fmla="*/ 2093330 w 3916307"/>
              <a:gd name="connsiteY41" fmla="*/ 145675 h 1611218"/>
              <a:gd name="connsiteX42" fmla="*/ 2051757 w 3916307"/>
              <a:gd name="connsiteY42" fmla="*/ 146689 h 1611218"/>
              <a:gd name="connsiteX43" fmla="*/ 2006804 w 3916307"/>
              <a:gd name="connsiteY43" fmla="*/ 147703 h 1611218"/>
              <a:gd name="connsiteX44" fmla="*/ 1995312 w 3916307"/>
              <a:gd name="connsiteY44" fmla="*/ 147703 h 1611218"/>
              <a:gd name="connsiteX45" fmla="*/ 1859100 w 3916307"/>
              <a:gd name="connsiteY45" fmla="*/ 149055 h 1611218"/>
              <a:gd name="connsiteX46" fmla="*/ 1826653 w 3916307"/>
              <a:gd name="connsiteY46" fmla="*/ 149393 h 1611218"/>
              <a:gd name="connsiteX47" fmla="*/ 1747900 w 3916307"/>
              <a:gd name="connsiteY47" fmla="*/ 150069 h 1611218"/>
              <a:gd name="connsiteX48" fmla="*/ 1740126 w 3916307"/>
              <a:gd name="connsiteY48" fmla="*/ 150069 h 1611218"/>
              <a:gd name="connsiteX49" fmla="*/ 1731339 w 3916307"/>
              <a:gd name="connsiteY49" fmla="*/ 150069 h 1611218"/>
              <a:gd name="connsiteX50" fmla="*/ 1690441 w 3916307"/>
              <a:gd name="connsiteY50" fmla="*/ 150407 h 1611218"/>
              <a:gd name="connsiteX51" fmla="*/ 1687061 w 3916307"/>
              <a:gd name="connsiteY51" fmla="*/ 150407 h 1611218"/>
              <a:gd name="connsiteX52" fmla="*/ 1682329 w 3916307"/>
              <a:gd name="connsiteY52" fmla="*/ 150745 h 1611218"/>
              <a:gd name="connsiteX53" fmla="*/ 1617773 w 3916307"/>
              <a:gd name="connsiteY53" fmla="*/ 152435 h 1611218"/>
              <a:gd name="connsiteX54" fmla="*/ 1613379 w 3916307"/>
              <a:gd name="connsiteY54" fmla="*/ 153111 h 1611218"/>
              <a:gd name="connsiteX55" fmla="*/ 1594451 w 3916307"/>
              <a:gd name="connsiteY55" fmla="*/ 152773 h 1611218"/>
              <a:gd name="connsiteX56" fmla="*/ 1577551 w 3916307"/>
              <a:gd name="connsiteY56" fmla="*/ 153111 h 1611218"/>
              <a:gd name="connsiteX57" fmla="*/ 1475139 w 3916307"/>
              <a:gd name="connsiteY57" fmla="*/ 154125 h 1611218"/>
              <a:gd name="connsiteX58" fmla="*/ 1397400 w 3916307"/>
              <a:gd name="connsiteY58" fmla="*/ 153449 h 1611218"/>
              <a:gd name="connsiteX59" fmla="*/ 1210828 w 3916307"/>
              <a:gd name="connsiteY59" fmla="*/ 149055 h 1611218"/>
              <a:gd name="connsiteX60" fmla="*/ 1169254 w 3916307"/>
              <a:gd name="connsiteY60" fmla="*/ 147365 h 1611218"/>
              <a:gd name="connsiteX61" fmla="*/ 1123963 w 3916307"/>
              <a:gd name="connsiteY61" fmla="*/ 145000 h 1611218"/>
              <a:gd name="connsiteX62" fmla="*/ 1079348 w 3916307"/>
              <a:gd name="connsiteY62" fmla="*/ 142972 h 1611218"/>
              <a:gd name="connsiteX63" fmla="*/ 1066166 w 3916307"/>
              <a:gd name="connsiteY63" fmla="*/ 142296 h 1611218"/>
              <a:gd name="connsiteX64" fmla="*/ 1038113 w 3916307"/>
              <a:gd name="connsiteY64" fmla="*/ 140944 h 1611218"/>
              <a:gd name="connsiteX65" fmla="*/ 974908 w 3916307"/>
              <a:gd name="connsiteY65" fmla="*/ 137902 h 1611218"/>
              <a:gd name="connsiteX66" fmla="*/ 942798 w 3916307"/>
              <a:gd name="connsiteY66" fmla="*/ 135874 h 1611218"/>
              <a:gd name="connsiteX67" fmla="*/ 855596 w 3916307"/>
              <a:gd name="connsiteY67" fmla="*/ 133508 h 1611218"/>
              <a:gd name="connsiteX68" fmla="*/ 831598 w 3916307"/>
              <a:gd name="connsiteY68" fmla="*/ 133508 h 1611218"/>
              <a:gd name="connsiteX69" fmla="*/ 754536 w 3916307"/>
              <a:gd name="connsiteY69" fmla="*/ 133846 h 1611218"/>
              <a:gd name="connsiteX70" fmla="*/ 713976 w 3916307"/>
              <a:gd name="connsiteY70" fmla="*/ 134184 h 1611218"/>
              <a:gd name="connsiteX71" fmla="*/ 634886 w 3916307"/>
              <a:gd name="connsiteY71" fmla="*/ 137902 h 1611218"/>
              <a:gd name="connsiteX72" fmla="*/ 621704 w 3916307"/>
              <a:gd name="connsiteY72" fmla="*/ 138916 h 1611218"/>
              <a:gd name="connsiteX73" fmla="*/ 590608 w 3916307"/>
              <a:gd name="connsiteY73" fmla="*/ 140606 h 1611218"/>
              <a:gd name="connsiteX74" fmla="*/ 576751 w 3916307"/>
              <a:gd name="connsiteY74" fmla="*/ 134184 h 1611218"/>
              <a:gd name="connsiteX75" fmla="*/ 573709 w 3916307"/>
              <a:gd name="connsiteY75" fmla="*/ 133508 h 1611218"/>
              <a:gd name="connsiteX76" fmla="*/ 568301 w 3916307"/>
              <a:gd name="connsiteY76" fmla="*/ 132494 h 1611218"/>
              <a:gd name="connsiteX77" fmla="*/ 557147 w 3916307"/>
              <a:gd name="connsiteY77" fmla="*/ 132832 h 1611218"/>
              <a:gd name="connsiteX78" fmla="*/ 543627 w 3916307"/>
              <a:gd name="connsiteY78" fmla="*/ 134184 h 1611218"/>
              <a:gd name="connsiteX79" fmla="*/ 539909 w 3916307"/>
              <a:gd name="connsiteY79" fmla="*/ 134184 h 1611218"/>
              <a:gd name="connsiteX80" fmla="*/ 501716 w 3916307"/>
              <a:gd name="connsiteY80" fmla="*/ 135198 h 1611218"/>
              <a:gd name="connsiteX81" fmla="*/ 493604 w 3916307"/>
              <a:gd name="connsiteY81" fmla="*/ 135198 h 1611218"/>
              <a:gd name="connsiteX82" fmla="*/ 489210 w 3916307"/>
              <a:gd name="connsiteY82" fmla="*/ 135198 h 1611218"/>
              <a:gd name="connsiteX83" fmla="*/ 485154 w 3916307"/>
              <a:gd name="connsiteY83" fmla="*/ 135198 h 1611218"/>
              <a:gd name="connsiteX84" fmla="*/ 480760 w 3916307"/>
              <a:gd name="connsiteY84" fmla="*/ 135198 h 1611218"/>
              <a:gd name="connsiteX85" fmla="*/ 458115 w 3916307"/>
              <a:gd name="connsiteY85" fmla="*/ 136212 h 1611218"/>
              <a:gd name="connsiteX86" fmla="*/ 448989 w 3916307"/>
              <a:gd name="connsiteY86" fmla="*/ 136550 h 1611218"/>
              <a:gd name="connsiteX87" fmla="*/ 361110 w 3916307"/>
              <a:gd name="connsiteY87" fmla="*/ 144662 h 1611218"/>
              <a:gd name="connsiteX88" fmla="*/ 269176 w 3916307"/>
              <a:gd name="connsiteY88" fmla="*/ 165955 h 1611218"/>
              <a:gd name="connsiteX89" fmla="*/ 264782 w 3916307"/>
              <a:gd name="connsiteY89" fmla="*/ 167983 h 1611218"/>
              <a:gd name="connsiteX90" fmla="*/ 241798 w 3916307"/>
              <a:gd name="connsiteY90" fmla="*/ 173391 h 1611218"/>
              <a:gd name="connsiteX91" fmla="*/ 231997 w 3916307"/>
              <a:gd name="connsiteY91" fmla="*/ 176095 h 1611218"/>
              <a:gd name="connsiteX92" fmla="*/ 172510 w 3916307"/>
              <a:gd name="connsiteY92" fmla="*/ 192319 h 1611218"/>
              <a:gd name="connsiteX93" fmla="*/ 95447 w 3916307"/>
              <a:gd name="connsiteY93" fmla="*/ 227470 h 1611218"/>
              <a:gd name="connsiteX94" fmla="*/ 53536 w 3916307"/>
              <a:gd name="connsiteY94" fmla="*/ 255524 h 1611218"/>
              <a:gd name="connsiteX95" fmla="*/ 37312 w 3916307"/>
              <a:gd name="connsiteY95" fmla="*/ 271409 h 1611218"/>
              <a:gd name="connsiteX96" fmla="*/ 33594 w 3916307"/>
              <a:gd name="connsiteY96" fmla="*/ 275127 h 1611218"/>
              <a:gd name="connsiteX97" fmla="*/ 21088 w 3916307"/>
              <a:gd name="connsiteY97" fmla="*/ 291013 h 1611218"/>
              <a:gd name="connsiteX98" fmla="*/ 8582 w 3916307"/>
              <a:gd name="connsiteY98" fmla="*/ 315011 h 1611218"/>
              <a:gd name="connsiteX99" fmla="*/ 1485 w 3916307"/>
              <a:gd name="connsiteY99" fmla="*/ 343064 h 1611218"/>
              <a:gd name="connsiteX100" fmla="*/ 133 w 3916307"/>
              <a:gd name="connsiteY100" fmla="*/ 362330 h 1611218"/>
              <a:gd name="connsiteX101" fmla="*/ 809 w 3916307"/>
              <a:gd name="connsiteY101" fmla="*/ 392749 h 1611218"/>
              <a:gd name="connsiteX102" fmla="*/ 12638 w 3916307"/>
              <a:gd name="connsiteY102" fmla="*/ 439392 h 1611218"/>
              <a:gd name="connsiteX103" fmla="*/ 18384 w 3916307"/>
              <a:gd name="connsiteY103" fmla="*/ 452574 h 1611218"/>
              <a:gd name="connsiteX104" fmla="*/ 20750 w 3916307"/>
              <a:gd name="connsiteY104" fmla="*/ 457982 h 1611218"/>
              <a:gd name="connsiteX105" fmla="*/ 30552 w 3916307"/>
              <a:gd name="connsiteY105" fmla="*/ 476910 h 1611218"/>
              <a:gd name="connsiteX106" fmla="*/ 58944 w 3916307"/>
              <a:gd name="connsiteY106" fmla="*/ 517469 h 1611218"/>
              <a:gd name="connsiteX107" fmla="*/ 78547 w 3916307"/>
              <a:gd name="connsiteY107" fmla="*/ 536397 h 1611218"/>
              <a:gd name="connsiteX108" fmla="*/ 96461 w 3916307"/>
              <a:gd name="connsiteY108" fmla="*/ 551607 h 1611218"/>
              <a:gd name="connsiteX109" fmla="*/ 174876 w 3916307"/>
              <a:gd name="connsiteY109" fmla="*/ 594194 h 1611218"/>
              <a:gd name="connsiteX110" fmla="*/ 191775 w 3916307"/>
              <a:gd name="connsiteY110" fmla="*/ 600278 h 1611218"/>
              <a:gd name="connsiteX111" fmla="*/ 197183 w 3916307"/>
              <a:gd name="connsiteY111" fmla="*/ 602306 h 1611218"/>
              <a:gd name="connsiteX112" fmla="*/ 201915 w 3916307"/>
              <a:gd name="connsiteY112" fmla="*/ 603996 h 1611218"/>
              <a:gd name="connsiteX113" fmla="*/ 253290 w 3916307"/>
              <a:gd name="connsiteY113" fmla="*/ 623937 h 1611218"/>
              <a:gd name="connsiteX114" fmla="*/ 277288 w 3916307"/>
              <a:gd name="connsiteY114" fmla="*/ 635429 h 1611218"/>
              <a:gd name="connsiteX115" fmla="*/ 336437 w 3916307"/>
              <a:gd name="connsiteY115" fmla="*/ 679030 h 1611218"/>
              <a:gd name="connsiteX116" fmla="*/ 368884 w 3916307"/>
              <a:gd name="connsiteY116" fmla="*/ 718238 h 1611218"/>
              <a:gd name="connsiteX117" fmla="*/ 376658 w 3916307"/>
              <a:gd name="connsiteY117" fmla="*/ 735137 h 1611218"/>
              <a:gd name="connsiteX118" fmla="*/ 377334 w 3916307"/>
              <a:gd name="connsiteY118" fmla="*/ 741559 h 1611218"/>
              <a:gd name="connsiteX119" fmla="*/ 375644 w 3916307"/>
              <a:gd name="connsiteY119" fmla="*/ 753727 h 1611218"/>
              <a:gd name="connsiteX120" fmla="*/ 365842 w 3916307"/>
              <a:gd name="connsiteY120" fmla="*/ 780767 h 1611218"/>
              <a:gd name="connsiteX121" fmla="*/ 348605 w 3916307"/>
              <a:gd name="connsiteY121" fmla="*/ 802398 h 1611218"/>
              <a:gd name="connsiteX122" fmla="*/ 303313 w 3916307"/>
              <a:gd name="connsiteY122" fmla="*/ 840929 h 1611218"/>
              <a:gd name="connsiteX123" fmla="*/ 293850 w 3916307"/>
              <a:gd name="connsiteY123" fmla="*/ 848365 h 1611218"/>
              <a:gd name="connsiteX124" fmla="*/ 286076 w 3916307"/>
              <a:gd name="connsiteY124" fmla="*/ 855125 h 1611218"/>
              <a:gd name="connsiteX125" fmla="*/ 268162 w 3916307"/>
              <a:gd name="connsiteY125" fmla="*/ 870673 h 1611218"/>
              <a:gd name="connsiteX126" fmla="*/ 260050 w 3916307"/>
              <a:gd name="connsiteY126" fmla="*/ 878109 h 1611218"/>
              <a:gd name="connsiteX127" fmla="*/ 231997 w 3916307"/>
              <a:gd name="connsiteY127" fmla="*/ 907176 h 1611218"/>
              <a:gd name="connsiteX128" fmla="*/ 206985 w 3916307"/>
              <a:gd name="connsiteY128" fmla="*/ 943680 h 1611218"/>
              <a:gd name="connsiteX129" fmla="*/ 194479 w 3916307"/>
              <a:gd name="connsiteY129" fmla="*/ 982211 h 1611218"/>
              <a:gd name="connsiteX130" fmla="*/ 193803 w 3916307"/>
              <a:gd name="connsiteY130" fmla="*/ 997083 h 1611218"/>
              <a:gd name="connsiteX131" fmla="*/ 195493 w 3916307"/>
              <a:gd name="connsiteY131" fmla="*/ 1023108 h 1611218"/>
              <a:gd name="connsiteX132" fmla="*/ 206647 w 3916307"/>
              <a:gd name="connsiteY132" fmla="*/ 1066034 h 1611218"/>
              <a:gd name="connsiteX133" fmla="*/ 252276 w 3916307"/>
              <a:gd name="connsiteY133" fmla="*/ 1144110 h 1611218"/>
              <a:gd name="connsiteX134" fmla="*/ 316495 w 3916307"/>
              <a:gd name="connsiteY134" fmla="*/ 1209343 h 1611218"/>
              <a:gd name="connsiteX135" fmla="*/ 349957 w 3916307"/>
              <a:gd name="connsiteY135" fmla="*/ 1234693 h 1611218"/>
              <a:gd name="connsiteX136" fmla="*/ 391192 w 3916307"/>
              <a:gd name="connsiteY136" fmla="*/ 1260718 h 1611218"/>
              <a:gd name="connsiteX137" fmla="*/ 420597 w 3916307"/>
              <a:gd name="connsiteY137" fmla="*/ 1275252 h 1611218"/>
              <a:gd name="connsiteX138" fmla="*/ 423301 w 3916307"/>
              <a:gd name="connsiteY138" fmla="*/ 1276604 h 1611218"/>
              <a:gd name="connsiteX139" fmla="*/ 426343 w 3916307"/>
              <a:gd name="connsiteY139" fmla="*/ 1277956 h 1611218"/>
              <a:gd name="connsiteX140" fmla="*/ 430399 w 3916307"/>
              <a:gd name="connsiteY140" fmla="*/ 1279646 h 1611218"/>
              <a:gd name="connsiteX141" fmla="*/ 472310 w 3916307"/>
              <a:gd name="connsiteY141" fmla="*/ 1297560 h 1611218"/>
              <a:gd name="connsiteX142" fmla="*/ 544641 w 3916307"/>
              <a:gd name="connsiteY142" fmla="*/ 1323247 h 1611218"/>
              <a:gd name="connsiteX143" fmla="*/ 573371 w 3916307"/>
              <a:gd name="connsiteY143" fmla="*/ 1327303 h 1611218"/>
              <a:gd name="connsiteX144" fmla="*/ 589594 w 3916307"/>
              <a:gd name="connsiteY144" fmla="*/ 1329331 h 1611218"/>
              <a:gd name="connsiteX145" fmla="*/ 621366 w 3916307"/>
              <a:gd name="connsiteY145" fmla="*/ 1333049 h 1611218"/>
              <a:gd name="connsiteX146" fmla="*/ 637252 w 3916307"/>
              <a:gd name="connsiteY146" fmla="*/ 1334739 h 1611218"/>
              <a:gd name="connsiteX147" fmla="*/ 651447 w 3916307"/>
              <a:gd name="connsiteY147" fmla="*/ 1336429 h 1611218"/>
              <a:gd name="connsiteX148" fmla="*/ 672065 w 3916307"/>
              <a:gd name="connsiteY148" fmla="*/ 1338457 h 1611218"/>
              <a:gd name="connsiteX149" fmla="*/ 721750 w 3916307"/>
              <a:gd name="connsiteY149" fmla="*/ 1342851 h 1611218"/>
              <a:gd name="connsiteX150" fmla="*/ 754536 w 3916307"/>
              <a:gd name="connsiteY150" fmla="*/ 1345555 h 1611218"/>
              <a:gd name="connsiteX151" fmla="*/ 786307 w 3916307"/>
              <a:gd name="connsiteY151" fmla="*/ 1345217 h 1611218"/>
              <a:gd name="connsiteX152" fmla="*/ 797123 w 3916307"/>
              <a:gd name="connsiteY152" fmla="*/ 1345217 h 1611218"/>
              <a:gd name="connsiteX153" fmla="*/ 801855 w 3916307"/>
              <a:gd name="connsiteY153" fmla="*/ 1345217 h 1611218"/>
              <a:gd name="connsiteX154" fmla="*/ 823486 w 3916307"/>
              <a:gd name="connsiteY154" fmla="*/ 1344879 h 1611218"/>
              <a:gd name="connsiteX155" fmla="*/ 839372 w 3916307"/>
              <a:gd name="connsiteY155" fmla="*/ 1344541 h 1611218"/>
              <a:gd name="connsiteX156" fmla="*/ 856610 w 3916307"/>
              <a:gd name="connsiteY156" fmla="*/ 1344203 h 1611218"/>
              <a:gd name="connsiteX157" fmla="*/ 863708 w 3916307"/>
              <a:gd name="connsiteY157" fmla="*/ 1344203 h 1611218"/>
              <a:gd name="connsiteX158" fmla="*/ 874523 w 3916307"/>
              <a:gd name="connsiteY158" fmla="*/ 1343865 h 1611218"/>
              <a:gd name="connsiteX159" fmla="*/ 885339 w 3916307"/>
              <a:gd name="connsiteY159" fmla="*/ 1343865 h 1611218"/>
              <a:gd name="connsiteX160" fmla="*/ 895479 w 3916307"/>
              <a:gd name="connsiteY160" fmla="*/ 1343865 h 1611218"/>
              <a:gd name="connsiteX161" fmla="*/ 925899 w 3916307"/>
              <a:gd name="connsiteY161" fmla="*/ 1343527 h 1611218"/>
              <a:gd name="connsiteX162" fmla="*/ 947530 w 3916307"/>
              <a:gd name="connsiteY162" fmla="*/ 1342175 h 1611218"/>
              <a:gd name="connsiteX163" fmla="*/ 968824 w 3916307"/>
              <a:gd name="connsiteY163" fmla="*/ 1339809 h 1611218"/>
              <a:gd name="connsiteX164" fmla="*/ 1012763 w 3916307"/>
              <a:gd name="connsiteY164" fmla="*/ 1333387 h 1611218"/>
              <a:gd name="connsiteX165" fmla="*/ 1023241 w 3916307"/>
              <a:gd name="connsiteY165" fmla="*/ 1331359 h 1611218"/>
              <a:gd name="connsiteX166" fmla="*/ 1034395 w 3916307"/>
              <a:gd name="connsiteY166" fmla="*/ 1329331 h 1611218"/>
              <a:gd name="connsiteX167" fmla="*/ 1043183 w 3916307"/>
              <a:gd name="connsiteY167" fmla="*/ 1327979 h 1611218"/>
              <a:gd name="connsiteX168" fmla="*/ 1065828 w 3916307"/>
              <a:gd name="connsiteY168" fmla="*/ 1325951 h 1611218"/>
              <a:gd name="connsiteX169" fmla="*/ 1109091 w 3916307"/>
              <a:gd name="connsiteY169" fmla="*/ 1317839 h 1611218"/>
              <a:gd name="connsiteX170" fmla="*/ 1125991 w 3916307"/>
              <a:gd name="connsiteY170" fmla="*/ 1315135 h 1611218"/>
              <a:gd name="connsiteX171" fmla="*/ 1131737 w 3916307"/>
              <a:gd name="connsiteY171" fmla="*/ 1314121 h 1611218"/>
              <a:gd name="connsiteX172" fmla="*/ 1149651 w 3916307"/>
              <a:gd name="connsiteY172" fmla="*/ 1310741 h 1611218"/>
              <a:gd name="connsiteX173" fmla="*/ 1154721 w 3916307"/>
              <a:gd name="connsiteY173" fmla="*/ 1309727 h 1611218"/>
              <a:gd name="connsiteX174" fmla="*/ 1177366 w 3916307"/>
              <a:gd name="connsiteY174" fmla="*/ 1305333 h 1611218"/>
              <a:gd name="connsiteX175" fmla="*/ 1181422 w 3916307"/>
              <a:gd name="connsiteY175" fmla="*/ 1304657 h 1611218"/>
              <a:gd name="connsiteX176" fmla="*/ 1206772 w 3916307"/>
              <a:gd name="connsiteY176" fmla="*/ 1300264 h 1611218"/>
              <a:gd name="connsiteX177" fmla="*/ 1213532 w 3916307"/>
              <a:gd name="connsiteY177" fmla="*/ 1299250 h 1611218"/>
              <a:gd name="connsiteX178" fmla="*/ 1220291 w 3916307"/>
              <a:gd name="connsiteY178" fmla="*/ 1298236 h 1611218"/>
              <a:gd name="connsiteX179" fmla="*/ 1234149 w 3916307"/>
              <a:gd name="connsiteY179" fmla="*/ 1295870 h 1611218"/>
              <a:gd name="connsiteX180" fmla="*/ 1247331 w 3916307"/>
              <a:gd name="connsiteY180" fmla="*/ 1293504 h 1611218"/>
              <a:gd name="connsiteX181" fmla="*/ 1254429 w 3916307"/>
              <a:gd name="connsiteY181" fmla="*/ 1292490 h 1611218"/>
              <a:gd name="connsiteX182" fmla="*/ 1323042 w 3916307"/>
              <a:gd name="connsiteY182" fmla="*/ 1277618 h 1611218"/>
              <a:gd name="connsiteX183" fmla="*/ 1337575 w 3916307"/>
              <a:gd name="connsiteY183" fmla="*/ 1275928 h 1611218"/>
              <a:gd name="connsiteX184" fmla="*/ 1357855 w 3916307"/>
              <a:gd name="connsiteY184" fmla="*/ 1273900 h 1611218"/>
              <a:gd name="connsiteX185" fmla="*/ 1374079 w 3916307"/>
              <a:gd name="connsiteY185" fmla="*/ 1272548 h 1611218"/>
              <a:gd name="connsiteX186" fmla="*/ 1391317 w 3916307"/>
              <a:gd name="connsiteY186" fmla="*/ 1271196 h 1611218"/>
              <a:gd name="connsiteX187" fmla="*/ 1398752 w 3916307"/>
              <a:gd name="connsiteY187" fmla="*/ 1270520 h 1611218"/>
              <a:gd name="connsiteX188" fmla="*/ 1403146 w 3916307"/>
              <a:gd name="connsiteY188" fmla="*/ 1270182 h 1611218"/>
              <a:gd name="connsiteX189" fmla="*/ 1423426 w 3916307"/>
              <a:gd name="connsiteY189" fmla="*/ 1268830 h 1611218"/>
              <a:gd name="connsiteX190" fmla="*/ 1496433 w 3916307"/>
              <a:gd name="connsiteY190" fmla="*/ 1274576 h 1611218"/>
              <a:gd name="connsiteX191" fmla="*/ 1568763 w 3916307"/>
              <a:gd name="connsiteY191" fmla="*/ 1289786 h 1611218"/>
              <a:gd name="connsiteX192" fmla="*/ 1602225 w 3916307"/>
              <a:gd name="connsiteY192" fmla="*/ 1298574 h 1611218"/>
              <a:gd name="connsiteX193" fmla="*/ 1643798 w 3916307"/>
              <a:gd name="connsiteY193" fmla="*/ 1311755 h 1611218"/>
              <a:gd name="connsiteX194" fmla="*/ 1715453 w 3916307"/>
              <a:gd name="connsiteY194" fmla="*/ 1341837 h 1611218"/>
              <a:gd name="connsiteX195" fmla="*/ 1763110 w 3916307"/>
              <a:gd name="connsiteY195" fmla="*/ 1374622 h 1611218"/>
              <a:gd name="connsiteX196" fmla="*/ 1809077 w 3916307"/>
              <a:gd name="connsiteY196" fmla="*/ 1412816 h 1611218"/>
              <a:gd name="connsiteX197" fmla="*/ 1817527 w 3916307"/>
              <a:gd name="connsiteY197" fmla="*/ 1421604 h 1611218"/>
              <a:gd name="connsiteX198" fmla="*/ 1829695 w 3916307"/>
              <a:gd name="connsiteY198" fmla="*/ 1433095 h 1611218"/>
              <a:gd name="connsiteX199" fmla="*/ 1832061 w 3916307"/>
              <a:gd name="connsiteY199" fmla="*/ 1435461 h 1611218"/>
              <a:gd name="connsiteX200" fmla="*/ 1839497 w 3916307"/>
              <a:gd name="connsiteY200" fmla="*/ 1442897 h 1611218"/>
              <a:gd name="connsiteX201" fmla="*/ 1846595 w 3916307"/>
              <a:gd name="connsiteY201" fmla="*/ 1450333 h 1611218"/>
              <a:gd name="connsiteX202" fmla="*/ 1859100 w 3916307"/>
              <a:gd name="connsiteY202" fmla="*/ 1460135 h 1611218"/>
              <a:gd name="connsiteX203" fmla="*/ 1866874 w 3916307"/>
              <a:gd name="connsiteY203" fmla="*/ 1467571 h 1611218"/>
              <a:gd name="connsiteX204" fmla="*/ 1893914 w 3916307"/>
              <a:gd name="connsiteY204" fmla="*/ 1495624 h 1611218"/>
              <a:gd name="connsiteX205" fmla="*/ 1923995 w 3916307"/>
              <a:gd name="connsiteY205" fmla="*/ 1531452 h 1611218"/>
              <a:gd name="connsiteX206" fmla="*/ 1940557 w 3916307"/>
              <a:gd name="connsiteY206" fmla="*/ 1564575 h 1611218"/>
              <a:gd name="connsiteX207" fmla="*/ 1949683 w 3916307"/>
              <a:gd name="connsiteY207" fmla="*/ 1586207 h 1611218"/>
              <a:gd name="connsiteX208" fmla="*/ 1953401 w 3916307"/>
              <a:gd name="connsiteY208" fmla="*/ 1596009 h 1611218"/>
              <a:gd name="connsiteX209" fmla="*/ 1956105 w 3916307"/>
              <a:gd name="connsiteY209" fmla="*/ 1600740 h 1611218"/>
              <a:gd name="connsiteX210" fmla="*/ 1965569 w 3916307"/>
              <a:gd name="connsiteY210" fmla="*/ 1609528 h 1611218"/>
              <a:gd name="connsiteX211" fmla="*/ 1971990 w 3916307"/>
              <a:gd name="connsiteY211" fmla="*/ 1611218 h 1611218"/>
              <a:gd name="connsiteX212" fmla="*/ 1979088 w 3916307"/>
              <a:gd name="connsiteY212" fmla="*/ 1609866 h 1611218"/>
              <a:gd name="connsiteX213" fmla="*/ 1979764 w 3916307"/>
              <a:gd name="connsiteY213" fmla="*/ 1600740 h 1611218"/>
              <a:gd name="connsiteX214" fmla="*/ 1980440 w 3916307"/>
              <a:gd name="connsiteY214" fmla="*/ 1548351 h 1611218"/>
              <a:gd name="connsiteX215" fmla="*/ 1977398 w 3916307"/>
              <a:gd name="connsiteY215" fmla="*/ 1537198 h 1611218"/>
              <a:gd name="connsiteX216" fmla="*/ 1980440 w 3916307"/>
              <a:gd name="connsiteY216" fmla="*/ 1536860 h 1611218"/>
              <a:gd name="connsiteX217" fmla="*/ 1980102 w 3916307"/>
              <a:gd name="connsiteY217" fmla="*/ 1519622 h 1611218"/>
              <a:gd name="connsiteX218" fmla="*/ 1988890 w 3916307"/>
              <a:gd name="connsiteY218" fmla="*/ 1506440 h 1611218"/>
              <a:gd name="connsiteX219" fmla="*/ 1987876 w 3916307"/>
              <a:gd name="connsiteY219" fmla="*/ 1498666 h 1611218"/>
              <a:gd name="connsiteX220" fmla="*/ 1989566 w 3916307"/>
              <a:gd name="connsiteY220" fmla="*/ 1493596 h 1611218"/>
              <a:gd name="connsiteX221" fmla="*/ 1993284 w 3916307"/>
              <a:gd name="connsiteY221" fmla="*/ 1486160 h 1611218"/>
              <a:gd name="connsiteX222" fmla="*/ 2004100 w 3916307"/>
              <a:gd name="connsiteY222" fmla="*/ 1463853 h 1611218"/>
              <a:gd name="connsiteX223" fmla="*/ 2005790 w 3916307"/>
              <a:gd name="connsiteY223" fmla="*/ 1460811 h 1611218"/>
              <a:gd name="connsiteX224" fmla="*/ 2016268 w 3916307"/>
              <a:gd name="connsiteY224" fmla="*/ 1441545 h 1611218"/>
              <a:gd name="connsiteX225" fmla="*/ 2031139 w 3916307"/>
              <a:gd name="connsiteY225" fmla="*/ 1418562 h 1611218"/>
              <a:gd name="connsiteX226" fmla="*/ 2045673 w 3916307"/>
              <a:gd name="connsiteY226" fmla="*/ 1398620 h 1611218"/>
              <a:gd name="connsiteX227" fmla="*/ 2062573 w 3916307"/>
              <a:gd name="connsiteY227" fmla="*/ 1379016 h 1611218"/>
              <a:gd name="connsiteX228" fmla="*/ 2089274 w 3916307"/>
              <a:gd name="connsiteY228" fmla="*/ 1352653 h 1611218"/>
              <a:gd name="connsiteX229" fmla="*/ 2121722 w 3916307"/>
              <a:gd name="connsiteY229" fmla="*/ 1325951 h 1611218"/>
              <a:gd name="connsiteX230" fmla="*/ 2176139 w 3916307"/>
              <a:gd name="connsiteY230" fmla="*/ 1302630 h 1611218"/>
              <a:gd name="connsiteX231" fmla="*/ 2205206 w 3916307"/>
              <a:gd name="connsiteY231" fmla="*/ 1293166 h 1611218"/>
              <a:gd name="connsiteX232" fmla="*/ 2350882 w 3916307"/>
              <a:gd name="connsiteY232" fmla="*/ 1312431 h 1611218"/>
              <a:gd name="connsiteX233" fmla="*/ 2355276 w 3916307"/>
              <a:gd name="connsiteY233" fmla="*/ 1313445 h 1611218"/>
              <a:gd name="connsiteX234" fmla="*/ 2358318 w 3916307"/>
              <a:gd name="connsiteY234" fmla="*/ 1314797 h 1611218"/>
              <a:gd name="connsiteX235" fmla="*/ 2370148 w 3916307"/>
              <a:gd name="connsiteY235" fmla="*/ 1318853 h 1611218"/>
              <a:gd name="connsiteX236" fmla="*/ 2387385 w 3916307"/>
              <a:gd name="connsiteY236" fmla="*/ 1325275 h 1611218"/>
              <a:gd name="connsiteX237" fmla="*/ 2405299 w 3916307"/>
              <a:gd name="connsiteY237" fmla="*/ 1331697 h 1611218"/>
              <a:gd name="connsiteX238" fmla="*/ 2415439 w 3916307"/>
              <a:gd name="connsiteY238" fmla="*/ 1335415 h 1611218"/>
              <a:gd name="connsiteX239" fmla="*/ 2431325 w 3916307"/>
              <a:gd name="connsiteY239" fmla="*/ 1341161 h 1611218"/>
              <a:gd name="connsiteX240" fmla="*/ 2446196 w 3916307"/>
              <a:gd name="connsiteY240" fmla="*/ 1346231 h 1611218"/>
              <a:gd name="connsiteX241" fmla="*/ 2466814 w 3916307"/>
              <a:gd name="connsiteY241" fmla="*/ 1353329 h 1611218"/>
              <a:gd name="connsiteX242" fmla="*/ 2476278 w 3916307"/>
              <a:gd name="connsiteY242" fmla="*/ 1356709 h 1611218"/>
              <a:gd name="connsiteX243" fmla="*/ 2489460 w 3916307"/>
              <a:gd name="connsiteY243" fmla="*/ 1361441 h 1611218"/>
              <a:gd name="connsiteX244" fmla="*/ 2516837 w 3916307"/>
              <a:gd name="connsiteY244" fmla="*/ 1371918 h 1611218"/>
              <a:gd name="connsiteX245" fmla="*/ 2526977 w 3916307"/>
              <a:gd name="connsiteY245" fmla="*/ 1375636 h 1611218"/>
              <a:gd name="connsiteX246" fmla="*/ 2542863 w 3916307"/>
              <a:gd name="connsiteY246" fmla="*/ 1381720 h 1611218"/>
              <a:gd name="connsiteX247" fmla="*/ 2563142 w 3916307"/>
              <a:gd name="connsiteY247" fmla="*/ 1389494 h 1611218"/>
              <a:gd name="connsiteX248" fmla="*/ 2573958 w 3916307"/>
              <a:gd name="connsiteY248" fmla="*/ 1393550 h 1611218"/>
              <a:gd name="connsiteX249" fmla="*/ 2580042 w 3916307"/>
              <a:gd name="connsiteY249" fmla="*/ 1395916 h 1611218"/>
              <a:gd name="connsiteX250" fmla="*/ 2588154 w 3916307"/>
              <a:gd name="connsiteY250" fmla="*/ 1398958 h 1611218"/>
              <a:gd name="connsiteX251" fmla="*/ 2596604 w 3916307"/>
              <a:gd name="connsiteY251" fmla="*/ 1402000 h 1611218"/>
              <a:gd name="connsiteX252" fmla="*/ 2619925 w 3916307"/>
              <a:gd name="connsiteY252" fmla="*/ 1410112 h 1611218"/>
              <a:gd name="connsiteX253" fmla="*/ 2652711 w 3916307"/>
              <a:gd name="connsiteY253" fmla="*/ 1420928 h 1611218"/>
              <a:gd name="connsiteX254" fmla="*/ 2666907 w 3916307"/>
              <a:gd name="connsiteY254" fmla="*/ 1425659 h 1611218"/>
              <a:gd name="connsiteX255" fmla="*/ 2685496 w 3916307"/>
              <a:gd name="connsiteY255" fmla="*/ 1431743 h 1611218"/>
              <a:gd name="connsiteX256" fmla="*/ 2752757 w 3916307"/>
              <a:gd name="connsiteY256" fmla="*/ 1449657 h 1611218"/>
              <a:gd name="connsiteX257" fmla="*/ 2787570 w 3916307"/>
              <a:gd name="connsiteY257" fmla="*/ 1457431 h 1611218"/>
              <a:gd name="connsiteX258" fmla="*/ 2799062 w 3916307"/>
              <a:gd name="connsiteY258" fmla="*/ 1459797 h 1611218"/>
              <a:gd name="connsiteX259" fmla="*/ 2819680 w 3916307"/>
              <a:gd name="connsiteY259" fmla="*/ 1463853 h 1611218"/>
              <a:gd name="connsiteX260" fmla="*/ 2830158 w 3916307"/>
              <a:gd name="connsiteY260" fmla="*/ 1465543 h 1611218"/>
              <a:gd name="connsiteX261" fmla="*/ 2843001 w 3916307"/>
              <a:gd name="connsiteY261" fmla="*/ 1467571 h 1611218"/>
              <a:gd name="connsiteX262" fmla="*/ 2850437 w 3916307"/>
              <a:gd name="connsiteY262" fmla="*/ 1467571 h 1611218"/>
              <a:gd name="connsiteX263" fmla="*/ 2857873 w 3916307"/>
              <a:gd name="connsiteY263" fmla="*/ 1467571 h 1611218"/>
              <a:gd name="connsiteX264" fmla="*/ 2868689 w 3916307"/>
              <a:gd name="connsiteY264" fmla="*/ 1467233 h 1611218"/>
              <a:gd name="connsiteX265" fmla="*/ 2873083 w 3916307"/>
              <a:gd name="connsiteY265" fmla="*/ 1467233 h 1611218"/>
              <a:gd name="connsiteX266" fmla="*/ 2883899 w 3916307"/>
              <a:gd name="connsiteY266" fmla="*/ 1466895 h 1611218"/>
              <a:gd name="connsiteX267" fmla="*/ 2895391 w 3916307"/>
              <a:gd name="connsiteY267" fmla="*/ 1466557 h 1611218"/>
              <a:gd name="connsiteX268" fmla="*/ 2904854 w 3916307"/>
              <a:gd name="connsiteY268" fmla="*/ 1465881 h 1611218"/>
              <a:gd name="connsiteX269" fmla="*/ 2912290 w 3916307"/>
              <a:gd name="connsiteY269" fmla="*/ 1465205 h 1611218"/>
              <a:gd name="connsiteX270" fmla="*/ 2918712 w 3916307"/>
              <a:gd name="connsiteY270" fmla="*/ 1464529 h 1611218"/>
              <a:gd name="connsiteX271" fmla="*/ 2928514 w 3916307"/>
              <a:gd name="connsiteY271" fmla="*/ 1463853 h 1611218"/>
              <a:gd name="connsiteX272" fmla="*/ 2946090 w 3916307"/>
              <a:gd name="connsiteY272" fmla="*/ 1462163 h 1611218"/>
              <a:gd name="connsiteX273" fmla="*/ 2999155 w 3916307"/>
              <a:gd name="connsiteY273" fmla="*/ 1457093 h 1611218"/>
              <a:gd name="connsiteX274" fmla="*/ 3022814 w 3916307"/>
              <a:gd name="connsiteY274" fmla="*/ 1454389 h 1611218"/>
              <a:gd name="connsiteX275" fmla="*/ 3025856 w 3916307"/>
              <a:gd name="connsiteY275" fmla="*/ 1454051 h 1611218"/>
              <a:gd name="connsiteX276" fmla="*/ 3067091 w 3916307"/>
              <a:gd name="connsiteY276" fmla="*/ 1442221 h 1611218"/>
              <a:gd name="connsiteX277" fmla="*/ 3081287 w 3916307"/>
              <a:gd name="connsiteY277" fmla="*/ 1437827 h 1611218"/>
              <a:gd name="connsiteX278" fmla="*/ 3144492 w 3916307"/>
              <a:gd name="connsiteY278" fmla="*/ 1417210 h 1611218"/>
              <a:gd name="connsiteX279" fmla="*/ 3185052 w 3916307"/>
              <a:gd name="connsiteY279" fmla="*/ 1401324 h 1611218"/>
              <a:gd name="connsiteX280" fmla="*/ 3224597 w 3916307"/>
              <a:gd name="connsiteY280" fmla="*/ 1382058 h 1611218"/>
              <a:gd name="connsiteX281" fmla="*/ 3303350 w 3916307"/>
              <a:gd name="connsiteY281" fmla="*/ 1332373 h 1611218"/>
              <a:gd name="connsiteX282" fmla="*/ 3337825 w 3916307"/>
              <a:gd name="connsiteY282" fmla="*/ 1303644 h 1611218"/>
              <a:gd name="connsiteX283" fmla="*/ 3370272 w 3916307"/>
              <a:gd name="connsiteY283" fmla="*/ 1266464 h 1611218"/>
              <a:gd name="connsiteX284" fmla="*/ 3394608 w 3916307"/>
              <a:gd name="connsiteY284" fmla="*/ 1221173 h 1611218"/>
              <a:gd name="connsiteX285" fmla="*/ 3405762 w 3916307"/>
              <a:gd name="connsiteY285" fmla="*/ 1175882 h 1611218"/>
              <a:gd name="connsiteX286" fmla="*/ 3400354 w 3916307"/>
              <a:gd name="connsiteY286" fmla="*/ 1092059 h 1611218"/>
              <a:gd name="connsiteX287" fmla="*/ 3372300 w 3916307"/>
              <a:gd name="connsiteY287" fmla="*/ 1027164 h 1611218"/>
              <a:gd name="connsiteX288" fmla="*/ 3367230 w 3916307"/>
              <a:gd name="connsiteY288" fmla="*/ 1017362 h 1611218"/>
              <a:gd name="connsiteX289" fmla="*/ 3340191 w 3916307"/>
              <a:gd name="connsiteY289" fmla="*/ 964973 h 1611218"/>
              <a:gd name="connsiteX290" fmla="*/ 3336811 w 3916307"/>
              <a:gd name="connsiteY290" fmla="*/ 958552 h 1611218"/>
              <a:gd name="connsiteX291" fmla="*/ 3312137 w 3916307"/>
              <a:gd name="connsiteY291" fmla="*/ 906838 h 1611218"/>
              <a:gd name="connsiteX292" fmla="*/ 3301659 w 3916307"/>
              <a:gd name="connsiteY292" fmla="*/ 835184 h 1611218"/>
              <a:gd name="connsiteX293" fmla="*/ 3305377 w 3916307"/>
              <a:gd name="connsiteY293" fmla="*/ 797328 h 1611218"/>
              <a:gd name="connsiteX294" fmla="*/ 3317883 w 3916307"/>
              <a:gd name="connsiteY294" fmla="*/ 766909 h 1611218"/>
              <a:gd name="connsiteX295" fmla="*/ 3346275 w 3916307"/>
              <a:gd name="connsiteY295" fmla="*/ 730405 h 1611218"/>
              <a:gd name="connsiteX296" fmla="*/ 3393256 w 3916307"/>
              <a:gd name="connsiteY296" fmla="*/ 688494 h 1611218"/>
              <a:gd name="connsiteX297" fmla="*/ 3439561 w 3916307"/>
              <a:gd name="connsiteY297" fmla="*/ 657399 h 1611218"/>
              <a:gd name="connsiteX298" fmla="*/ 3452405 w 3916307"/>
              <a:gd name="connsiteY298" fmla="*/ 649287 h 1611218"/>
              <a:gd name="connsiteX299" fmla="*/ 3521356 w 3916307"/>
              <a:gd name="connsiteY299" fmla="*/ 613797 h 1611218"/>
              <a:gd name="connsiteX300" fmla="*/ 3603488 w 3916307"/>
              <a:gd name="connsiteY300" fmla="*/ 583040 h 1611218"/>
              <a:gd name="connsiteX301" fmla="*/ 3614642 w 3916307"/>
              <a:gd name="connsiteY301" fmla="*/ 579322 h 1611218"/>
              <a:gd name="connsiteX302" fmla="*/ 3632218 w 3916307"/>
              <a:gd name="connsiteY302" fmla="*/ 573238 h 1611218"/>
              <a:gd name="connsiteX303" fmla="*/ 3686973 w 3916307"/>
              <a:gd name="connsiteY303" fmla="*/ 553972 h 1611218"/>
              <a:gd name="connsiteX304" fmla="*/ 3766401 w 3916307"/>
              <a:gd name="connsiteY304" fmla="*/ 520173 h 1611218"/>
              <a:gd name="connsiteX305" fmla="*/ 3801891 w 3916307"/>
              <a:gd name="connsiteY305" fmla="*/ 500907 h 1611218"/>
              <a:gd name="connsiteX306" fmla="*/ 3841774 w 3916307"/>
              <a:gd name="connsiteY306" fmla="*/ 475558 h 1611218"/>
              <a:gd name="connsiteX307" fmla="*/ 3874222 w 3916307"/>
              <a:gd name="connsiteY307" fmla="*/ 449532 h 1611218"/>
              <a:gd name="connsiteX308" fmla="*/ 3902951 w 3916307"/>
              <a:gd name="connsiteY308" fmla="*/ 409311 h 1611218"/>
              <a:gd name="connsiteX309" fmla="*/ 3914781 w 3916307"/>
              <a:gd name="connsiteY309" fmla="*/ 316701 h 1611218"/>
              <a:gd name="connsiteX310" fmla="*/ 3909035 w 3916307"/>
              <a:gd name="connsiteY310" fmla="*/ 286957 h 1611218"/>
              <a:gd name="connsiteX311" fmla="*/ 3907345 w 3916307"/>
              <a:gd name="connsiteY311" fmla="*/ 278507 h 1611218"/>
              <a:gd name="connsiteX312" fmla="*/ 3895515 w 3916307"/>
              <a:gd name="connsiteY312" fmla="*/ 235244 h 1611218"/>
              <a:gd name="connsiteX313" fmla="*/ 3846506 w 3916307"/>
              <a:gd name="connsiteY313" fmla="*/ 155815 h 1611218"/>
              <a:gd name="connsiteX314" fmla="*/ 3782287 w 3916307"/>
              <a:gd name="connsiteY314" fmla="*/ 104102 h 1611218"/>
              <a:gd name="connsiteX315" fmla="*/ 3738686 w 3916307"/>
              <a:gd name="connsiteY315" fmla="*/ 76725 h 1611218"/>
              <a:gd name="connsiteX316" fmla="*/ 3698803 w 3916307"/>
              <a:gd name="connsiteY316" fmla="*/ 57121 h 1611218"/>
              <a:gd name="connsiteX317" fmla="*/ 3661285 w 3916307"/>
              <a:gd name="connsiteY317" fmla="*/ 43263 h 1611218"/>
              <a:gd name="connsiteX318" fmla="*/ 3652835 w 3916307"/>
              <a:gd name="connsiteY318" fmla="*/ 40559 h 1611218"/>
              <a:gd name="connsiteX319" fmla="*/ 3649455 w 3916307"/>
              <a:gd name="connsiteY319" fmla="*/ 39545 h 1611218"/>
              <a:gd name="connsiteX320" fmla="*/ 3622416 w 3916307"/>
              <a:gd name="connsiteY320" fmla="*/ 31433 h 1611218"/>
              <a:gd name="connsiteX321" fmla="*/ 3597066 w 3916307"/>
              <a:gd name="connsiteY321" fmla="*/ 25350 h 1611218"/>
              <a:gd name="connsiteX322" fmla="*/ 3519328 w 3916307"/>
              <a:gd name="connsiteY322" fmla="*/ 8788 h 1611218"/>
              <a:gd name="connsiteX323" fmla="*/ 3486880 w 3916307"/>
              <a:gd name="connsiteY323" fmla="*/ 4732 h 1611218"/>
              <a:gd name="connsiteX324" fmla="*/ 3480120 w 3916307"/>
              <a:gd name="connsiteY324" fmla="*/ 4056 h 1611218"/>
              <a:gd name="connsiteX325" fmla="*/ 3465925 w 3916307"/>
              <a:gd name="connsiteY325" fmla="*/ 2366 h 1611218"/>
              <a:gd name="connsiteX326" fmla="*/ 3452743 w 3916307"/>
              <a:gd name="connsiteY326" fmla="*/ 0 h 1611218"/>
              <a:gd name="connsiteX327" fmla="*/ 1979088 w 3916307"/>
              <a:gd name="connsiteY327" fmla="*/ 1337443 h 1611218"/>
              <a:gd name="connsiteX328" fmla="*/ 1974356 w 3916307"/>
              <a:gd name="connsiteY328" fmla="*/ 1329669 h 1611218"/>
              <a:gd name="connsiteX329" fmla="*/ 1970977 w 3916307"/>
              <a:gd name="connsiteY329" fmla="*/ 1324599 h 1611218"/>
              <a:gd name="connsiteX330" fmla="*/ 1964893 w 3916307"/>
              <a:gd name="connsiteY330" fmla="*/ 1315473 h 1611218"/>
              <a:gd name="connsiteX331" fmla="*/ 1967259 w 3916307"/>
              <a:gd name="connsiteY331" fmla="*/ 1313107 h 1611218"/>
              <a:gd name="connsiteX332" fmla="*/ 1969625 w 3916307"/>
              <a:gd name="connsiteY332" fmla="*/ 1318177 h 1611218"/>
              <a:gd name="connsiteX333" fmla="*/ 1984834 w 3916307"/>
              <a:gd name="connsiteY333" fmla="*/ 1331021 h 1611218"/>
              <a:gd name="connsiteX334" fmla="*/ 1979764 w 3916307"/>
              <a:gd name="connsiteY334" fmla="*/ 1336091 h 1611218"/>
              <a:gd name="connsiteX335" fmla="*/ 1979088 w 3916307"/>
              <a:gd name="connsiteY335" fmla="*/ 1337443 h 161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916307" h="1611218">
                <a:moveTo>
                  <a:pt x="3452743" y="0"/>
                </a:moveTo>
                <a:cubicBezTo>
                  <a:pt x="3448687" y="0"/>
                  <a:pt x="3444631" y="0"/>
                  <a:pt x="3440575" y="338"/>
                </a:cubicBezTo>
                <a:lnTo>
                  <a:pt x="3432125" y="338"/>
                </a:lnTo>
                <a:lnTo>
                  <a:pt x="3424351" y="338"/>
                </a:lnTo>
                <a:cubicBezTo>
                  <a:pt x="3420633" y="338"/>
                  <a:pt x="3416915" y="338"/>
                  <a:pt x="3413535" y="338"/>
                </a:cubicBezTo>
                <a:cubicBezTo>
                  <a:pt x="3406100" y="676"/>
                  <a:pt x="3398326" y="6760"/>
                  <a:pt x="3394270" y="11830"/>
                </a:cubicBezTo>
                <a:cubicBezTo>
                  <a:pt x="3393594" y="11830"/>
                  <a:pt x="3392242" y="11830"/>
                  <a:pt x="3391228" y="11830"/>
                </a:cubicBezTo>
                <a:lnTo>
                  <a:pt x="3387848" y="11830"/>
                </a:lnTo>
                <a:lnTo>
                  <a:pt x="3384806" y="11492"/>
                </a:lnTo>
                <a:cubicBezTo>
                  <a:pt x="3383454" y="11492"/>
                  <a:pt x="3381764" y="11492"/>
                  <a:pt x="3380412" y="11830"/>
                </a:cubicBezTo>
                <a:cubicBezTo>
                  <a:pt x="3378046" y="12168"/>
                  <a:pt x="3375680" y="13182"/>
                  <a:pt x="3372638" y="14196"/>
                </a:cubicBezTo>
                <a:lnTo>
                  <a:pt x="3369596" y="14872"/>
                </a:lnTo>
                <a:cubicBezTo>
                  <a:pt x="3342895" y="15210"/>
                  <a:pt x="3313489" y="18252"/>
                  <a:pt x="3280028" y="23660"/>
                </a:cubicBezTo>
                <a:cubicBezTo>
                  <a:pt x="3259410" y="27378"/>
                  <a:pt x="3238793" y="31771"/>
                  <a:pt x="3218175" y="36165"/>
                </a:cubicBezTo>
                <a:lnTo>
                  <a:pt x="3201275" y="39545"/>
                </a:lnTo>
                <a:lnTo>
                  <a:pt x="3180658" y="44615"/>
                </a:lnTo>
                <a:lnTo>
                  <a:pt x="3163758" y="48333"/>
                </a:lnTo>
                <a:lnTo>
                  <a:pt x="3160040" y="49347"/>
                </a:lnTo>
                <a:cubicBezTo>
                  <a:pt x="3148886" y="52051"/>
                  <a:pt x="3137394" y="54417"/>
                  <a:pt x="3126240" y="56783"/>
                </a:cubicBezTo>
                <a:cubicBezTo>
                  <a:pt x="3096497" y="63205"/>
                  <a:pt x="3066754" y="68275"/>
                  <a:pt x="3046812" y="70979"/>
                </a:cubicBezTo>
                <a:cubicBezTo>
                  <a:pt x="3020110" y="75373"/>
                  <a:pt x="2993409" y="78415"/>
                  <a:pt x="2968059" y="80781"/>
                </a:cubicBezTo>
                <a:lnTo>
                  <a:pt x="2960961" y="81457"/>
                </a:lnTo>
                <a:cubicBezTo>
                  <a:pt x="2946428" y="83147"/>
                  <a:pt x="2931894" y="84499"/>
                  <a:pt x="2917360" y="85851"/>
                </a:cubicBezTo>
                <a:lnTo>
                  <a:pt x="2913642" y="86189"/>
                </a:lnTo>
                <a:lnTo>
                  <a:pt x="2893362" y="88554"/>
                </a:lnTo>
                <a:lnTo>
                  <a:pt x="2874097" y="90582"/>
                </a:lnTo>
                <a:lnTo>
                  <a:pt x="2834552" y="94976"/>
                </a:lnTo>
                <a:lnTo>
                  <a:pt x="2821032" y="96666"/>
                </a:lnTo>
                <a:cubicBezTo>
                  <a:pt x="2808526" y="98018"/>
                  <a:pt x="2796020" y="99370"/>
                  <a:pt x="2783852" y="100722"/>
                </a:cubicBezTo>
                <a:cubicBezTo>
                  <a:pt x="2754447" y="103764"/>
                  <a:pt x="2724703" y="106468"/>
                  <a:pt x="2695298" y="109172"/>
                </a:cubicBezTo>
                <a:cubicBezTo>
                  <a:pt x="2683806" y="110186"/>
                  <a:pt x="2672314" y="110862"/>
                  <a:pt x="2661161" y="111876"/>
                </a:cubicBezTo>
                <a:cubicBezTo>
                  <a:pt x="2643247" y="113228"/>
                  <a:pt x="2625671" y="114242"/>
                  <a:pt x="2607758" y="115932"/>
                </a:cubicBezTo>
                <a:cubicBezTo>
                  <a:pt x="2601336" y="116608"/>
                  <a:pt x="2594576" y="116946"/>
                  <a:pt x="2588154" y="117622"/>
                </a:cubicBezTo>
                <a:cubicBezTo>
                  <a:pt x="2578352" y="118298"/>
                  <a:pt x="2569902" y="118974"/>
                  <a:pt x="2561452" y="119988"/>
                </a:cubicBezTo>
                <a:cubicBezTo>
                  <a:pt x="2548271" y="121340"/>
                  <a:pt x="2534751" y="122692"/>
                  <a:pt x="2521569" y="123706"/>
                </a:cubicBezTo>
                <a:lnTo>
                  <a:pt x="2511091" y="124720"/>
                </a:lnTo>
                <a:cubicBezTo>
                  <a:pt x="2483714" y="127086"/>
                  <a:pt x="2458364" y="129452"/>
                  <a:pt x="2432339" y="130804"/>
                </a:cubicBezTo>
                <a:cubicBezTo>
                  <a:pt x="2410369" y="132156"/>
                  <a:pt x="2388399" y="133170"/>
                  <a:pt x="2366430" y="133846"/>
                </a:cubicBezTo>
                <a:lnTo>
                  <a:pt x="2344460" y="134860"/>
                </a:lnTo>
                <a:cubicBezTo>
                  <a:pt x="2319111" y="135874"/>
                  <a:pt x="2294099" y="137226"/>
                  <a:pt x="2268749" y="138578"/>
                </a:cubicBezTo>
                <a:lnTo>
                  <a:pt x="2217374" y="140944"/>
                </a:lnTo>
                <a:cubicBezTo>
                  <a:pt x="2176139" y="142972"/>
                  <a:pt x="2134904" y="144324"/>
                  <a:pt x="2093330" y="145675"/>
                </a:cubicBezTo>
                <a:lnTo>
                  <a:pt x="2051757" y="146689"/>
                </a:lnTo>
                <a:lnTo>
                  <a:pt x="2006804" y="147703"/>
                </a:lnTo>
                <a:lnTo>
                  <a:pt x="1995312" y="147703"/>
                </a:lnTo>
                <a:cubicBezTo>
                  <a:pt x="1950021" y="147703"/>
                  <a:pt x="1904730" y="148379"/>
                  <a:pt x="1859100" y="149055"/>
                </a:cubicBezTo>
                <a:lnTo>
                  <a:pt x="1826653" y="149393"/>
                </a:lnTo>
                <a:cubicBezTo>
                  <a:pt x="1799275" y="149731"/>
                  <a:pt x="1773588" y="150069"/>
                  <a:pt x="1747900" y="150069"/>
                </a:cubicBezTo>
                <a:lnTo>
                  <a:pt x="1740126" y="150069"/>
                </a:lnTo>
                <a:lnTo>
                  <a:pt x="1731339" y="150069"/>
                </a:lnTo>
                <a:cubicBezTo>
                  <a:pt x="1717819" y="150069"/>
                  <a:pt x="1704299" y="150407"/>
                  <a:pt x="1690441" y="150407"/>
                </a:cubicBezTo>
                <a:lnTo>
                  <a:pt x="1687061" y="150407"/>
                </a:lnTo>
                <a:cubicBezTo>
                  <a:pt x="1685371" y="150407"/>
                  <a:pt x="1683682" y="150407"/>
                  <a:pt x="1682329" y="150745"/>
                </a:cubicBezTo>
                <a:lnTo>
                  <a:pt x="1617773" y="152435"/>
                </a:lnTo>
                <a:lnTo>
                  <a:pt x="1613379" y="153111"/>
                </a:lnTo>
                <a:lnTo>
                  <a:pt x="1594451" y="152773"/>
                </a:lnTo>
                <a:lnTo>
                  <a:pt x="1577551" y="153111"/>
                </a:lnTo>
                <a:cubicBezTo>
                  <a:pt x="1544428" y="153787"/>
                  <a:pt x="1509952" y="154125"/>
                  <a:pt x="1475139" y="154125"/>
                </a:cubicBezTo>
                <a:cubicBezTo>
                  <a:pt x="1449113" y="154125"/>
                  <a:pt x="1423088" y="153787"/>
                  <a:pt x="1397400" y="153449"/>
                </a:cubicBezTo>
                <a:cubicBezTo>
                  <a:pt x="1335210" y="152435"/>
                  <a:pt x="1273019" y="151083"/>
                  <a:pt x="1210828" y="149055"/>
                </a:cubicBezTo>
                <a:cubicBezTo>
                  <a:pt x="1196970" y="148717"/>
                  <a:pt x="1183112" y="148041"/>
                  <a:pt x="1169254" y="147365"/>
                </a:cubicBezTo>
                <a:cubicBezTo>
                  <a:pt x="1153031" y="146351"/>
                  <a:pt x="1138497" y="145675"/>
                  <a:pt x="1123963" y="145000"/>
                </a:cubicBezTo>
                <a:cubicBezTo>
                  <a:pt x="1109091" y="144662"/>
                  <a:pt x="1094220" y="143648"/>
                  <a:pt x="1079348" y="142972"/>
                </a:cubicBezTo>
                <a:lnTo>
                  <a:pt x="1066166" y="142296"/>
                </a:lnTo>
                <a:lnTo>
                  <a:pt x="1038113" y="140944"/>
                </a:lnTo>
                <a:cubicBezTo>
                  <a:pt x="1017157" y="140268"/>
                  <a:pt x="995863" y="138916"/>
                  <a:pt x="974908" y="137902"/>
                </a:cubicBezTo>
                <a:lnTo>
                  <a:pt x="942798" y="135874"/>
                </a:lnTo>
                <a:cubicBezTo>
                  <a:pt x="918463" y="134522"/>
                  <a:pt x="892437" y="133846"/>
                  <a:pt x="855596" y="133508"/>
                </a:cubicBezTo>
                <a:lnTo>
                  <a:pt x="831598" y="133508"/>
                </a:lnTo>
                <a:cubicBezTo>
                  <a:pt x="805911" y="133508"/>
                  <a:pt x="780223" y="133846"/>
                  <a:pt x="754536" y="133846"/>
                </a:cubicBezTo>
                <a:lnTo>
                  <a:pt x="713976" y="134184"/>
                </a:lnTo>
                <a:cubicBezTo>
                  <a:pt x="686599" y="134522"/>
                  <a:pt x="658207" y="136550"/>
                  <a:pt x="634886" y="137902"/>
                </a:cubicBezTo>
                <a:lnTo>
                  <a:pt x="621704" y="138916"/>
                </a:lnTo>
                <a:cubicBezTo>
                  <a:pt x="611226" y="139592"/>
                  <a:pt x="601086" y="140268"/>
                  <a:pt x="590608" y="140606"/>
                </a:cubicBezTo>
                <a:cubicBezTo>
                  <a:pt x="587228" y="136888"/>
                  <a:pt x="582159" y="134522"/>
                  <a:pt x="576751" y="134184"/>
                </a:cubicBezTo>
                <a:lnTo>
                  <a:pt x="573709" y="133508"/>
                </a:lnTo>
                <a:cubicBezTo>
                  <a:pt x="571343" y="132832"/>
                  <a:pt x="570329" y="132494"/>
                  <a:pt x="568301" y="132494"/>
                </a:cubicBezTo>
                <a:cubicBezTo>
                  <a:pt x="563907" y="132494"/>
                  <a:pt x="560865" y="132494"/>
                  <a:pt x="557147" y="132832"/>
                </a:cubicBezTo>
                <a:cubicBezTo>
                  <a:pt x="552753" y="133508"/>
                  <a:pt x="548021" y="133846"/>
                  <a:pt x="543627" y="134184"/>
                </a:cubicBezTo>
                <a:lnTo>
                  <a:pt x="539909" y="134184"/>
                </a:lnTo>
                <a:cubicBezTo>
                  <a:pt x="527065" y="134184"/>
                  <a:pt x="514222" y="134860"/>
                  <a:pt x="501716" y="135198"/>
                </a:cubicBezTo>
                <a:lnTo>
                  <a:pt x="493604" y="135198"/>
                </a:lnTo>
                <a:lnTo>
                  <a:pt x="489210" y="135198"/>
                </a:lnTo>
                <a:lnTo>
                  <a:pt x="485154" y="135198"/>
                </a:lnTo>
                <a:lnTo>
                  <a:pt x="480760" y="135198"/>
                </a:lnTo>
                <a:cubicBezTo>
                  <a:pt x="473324" y="135536"/>
                  <a:pt x="465551" y="135874"/>
                  <a:pt x="458115" y="136212"/>
                </a:cubicBezTo>
                <a:lnTo>
                  <a:pt x="448989" y="136550"/>
                </a:lnTo>
                <a:cubicBezTo>
                  <a:pt x="417893" y="137226"/>
                  <a:pt x="387136" y="140944"/>
                  <a:pt x="361110" y="144662"/>
                </a:cubicBezTo>
                <a:cubicBezTo>
                  <a:pt x="328325" y="149393"/>
                  <a:pt x="296215" y="158181"/>
                  <a:pt x="269176" y="165955"/>
                </a:cubicBezTo>
                <a:lnTo>
                  <a:pt x="264782" y="167983"/>
                </a:lnTo>
                <a:cubicBezTo>
                  <a:pt x="258360" y="169335"/>
                  <a:pt x="250248" y="171363"/>
                  <a:pt x="241798" y="173391"/>
                </a:cubicBezTo>
                <a:lnTo>
                  <a:pt x="231997" y="176095"/>
                </a:lnTo>
                <a:cubicBezTo>
                  <a:pt x="210703" y="181165"/>
                  <a:pt x="191775" y="185897"/>
                  <a:pt x="172510" y="192319"/>
                </a:cubicBezTo>
                <a:cubicBezTo>
                  <a:pt x="144456" y="201783"/>
                  <a:pt x="118431" y="213612"/>
                  <a:pt x="95447" y="227470"/>
                </a:cubicBezTo>
                <a:cubicBezTo>
                  <a:pt x="82941" y="234906"/>
                  <a:pt x="67055" y="244370"/>
                  <a:pt x="53536" y="255524"/>
                </a:cubicBezTo>
                <a:cubicBezTo>
                  <a:pt x="47790" y="260256"/>
                  <a:pt x="42382" y="265663"/>
                  <a:pt x="37312" y="271409"/>
                </a:cubicBezTo>
                <a:lnTo>
                  <a:pt x="33594" y="275127"/>
                </a:lnTo>
                <a:cubicBezTo>
                  <a:pt x="27510" y="281549"/>
                  <a:pt x="23792" y="286619"/>
                  <a:pt x="21088" y="291013"/>
                </a:cubicBezTo>
                <a:cubicBezTo>
                  <a:pt x="15680" y="299125"/>
                  <a:pt x="11624" y="306899"/>
                  <a:pt x="8582" y="315011"/>
                </a:cubicBezTo>
                <a:cubicBezTo>
                  <a:pt x="4865" y="324474"/>
                  <a:pt x="2837" y="334952"/>
                  <a:pt x="1485" y="343064"/>
                </a:cubicBezTo>
                <a:cubicBezTo>
                  <a:pt x="471" y="349486"/>
                  <a:pt x="471" y="355908"/>
                  <a:pt x="133" y="362330"/>
                </a:cubicBezTo>
                <a:cubicBezTo>
                  <a:pt x="-205" y="373822"/>
                  <a:pt x="133" y="383285"/>
                  <a:pt x="809" y="392749"/>
                </a:cubicBezTo>
                <a:cubicBezTo>
                  <a:pt x="2161" y="409311"/>
                  <a:pt x="7568" y="425535"/>
                  <a:pt x="12638" y="439392"/>
                </a:cubicBezTo>
                <a:cubicBezTo>
                  <a:pt x="14328" y="443786"/>
                  <a:pt x="16356" y="448180"/>
                  <a:pt x="18384" y="452574"/>
                </a:cubicBezTo>
                <a:lnTo>
                  <a:pt x="20750" y="457982"/>
                </a:lnTo>
                <a:cubicBezTo>
                  <a:pt x="23454" y="464404"/>
                  <a:pt x="26496" y="471164"/>
                  <a:pt x="30552" y="476910"/>
                </a:cubicBezTo>
                <a:cubicBezTo>
                  <a:pt x="37988" y="489416"/>
                  <a:pt x="47452" y="504963"/>
                  <a:pt x="58944" y="517469"/>
                </a:cubicBezTo>
                <a:cubicBezTo>
                  <a:pt x="65027" y="524229"/>
                  <a:pt x="71787" y="530313"/>
                  <a:pt x="78547" y="536397"/>
                </a:cubicBezTo>
                <a:cubicBezTo>
                  <a:pt x="84293" y="541805"/>
                  <a:pt x="90377" y="546875"/>
                  <a:pt x="96461" y="551607"/>
                </a:cubicBezTo>
                <a:cubicBezTo>
                  <a:pt x="119783" y="568844"/>
                  <a:pt x="146146" y="583040"/>
                  <a:pt x="174876" y="594194"/>
                </a:cubicBezTo>
                <a:cubicBezTo>
                  <a:pt x="180621" y="596560"/>
                  <a:pt x="186029" y="598588"/>
                  <a:pt x="191775" y="600278"/>
                </a:cubicBezTo>
                <a:lnTo>
                  <a:pt x="197183" y="602306"/>
                </a:lnTo>
                <a:lnTo>
                  <a:pt x="201915" y="603996"/>
                </a:lnTo>
                <a:cubicBezTo>
                  <a:pt x="220505" y="610417"/>
                  <a:pt x="237067" y="616501"/>
                  <a:pt x="253290" y="623937"/>
                </a:cubicBezTo>
                <a:cubicBezTo>
                  <a:pt x="261402" y="627655"/>
                  <a:pt x="269514" y="631035"/>
                  <a:pt x="277288" y="635429"/>
                </a:cubicBezTo>
                <a:cubicBezTo>
                  <a:pt x="299257" y="648273"/>
                  <a:pt x="319199" y="663145"/>
                  <a:pt x="336437" y="679030"/>
                </a:cubicBezTo>
                <a:cubicBezTo>
                  <a:pt x="349957" y="692888"/>
                  <a:pt x="360772" y="705394"/>
                  <a:pt x="368884" y="718238"/>
                </a:cubicBezTo>
                <a:cubicBezTo>
                  <a:pt x="371926" y="723646"/>
                  <a:pt x="374630" y="729391"/>
                  <a:pt x="376658" y="735137"/>
                </a:cubicBezTo>
                <a:cubicBezTo>
                  <a:pt x="376996" y="737165"/>
                  <a:pt x="377334" y="739531"/>
                  <a:pt x="377334" y="741559"/>
                </a:cubicBezTo>
                <a:cubicBezTo>
                  <a:pt x="376996" y="745953"/>
                  <a:pt x="376658" y="750009"/>
                  <a:pt x="375644" y="753727"/>
                </a:cubicBezTo>
                <a:cubicBezTo>
                  <a:pt x="372940" y="763867"/>
                  <a:pt x="369560" y="772993"/>
                  <a:pt x="365842" y="780767"/>
                </a:cubicBezTo>
                <a:cubicBezTo>
                  <a:pt x="360096" y="789554"/>
                  <a:pt x="353336" y="797328"/>
                  <a:pt x="348605" y="802398"/>
                </a:cubicBezTo>
                <a:cubicBezTo>
                  <a:pt x="334071" y="816594"/>
                  <a:pt x="316833" y="830114"/>
                  <a:pt x="303313" y="840929"/>
                </a:cubicBezTo>
                <a:lnTo>
                  <a:pt x="293850" y="848365"/>
                </a:lnTo>
                <a:lnTo>
                  <a:pt x="286076" y="855125"/>
                </a:lnTo>
                <a:cubicBezTo>
                  <a:pt x="279992" y="860195"/>
                  <a:pt x="274246" y="865265"/>
                  <a:pt x="268162" y="870673"/>
                </a:cubicBezTo>
                <a:lnTo>
                  <a:pt x="260050" y="878109"/>
                </a:lnTo>
                <a:cubicBezTo>
                  <a:pt x="250586" y="886897"/>
                  <a:pt x="241460" y="896361"/>
                  <a:pt x="231997" y="907176"/>
                </a:cubicBezTo>
                <a:cubicBezTo>
                  <a:pt x="221519" y="919682"/>
                  <a:pt x="213069" y="931850"/>
                  <a:pt x="206985" y="943680"/>
                </a:cubicBezTo>
                <a:cubicBezTo>
                  <a:pt x="200563" y="955172"/>
                  <a:pt x="196845" y="967677"/>
                  <a:pt x="194479" y="982211"/>
                </a:cubicBezTo>
                <a:cubicBezTo>
                  <a:pt x="193803" y="986943"/>
                  <a:pt x="193803" y="992013"/>
                  <a:pt x="193803" y="997083"/>
                </a:cubicBezTo>
                <a:cubicBezTo>
                  <a:pt x="194141" y="1006885"/>
                  <a:pt x="194479" y="1014997"/>
                  <a:pt x="195493" y="1023108"/>
                </a:cubicBezTo>
                <a:cubicBezTo>
                  <a:pt x="197859" y="1038656"/>
                  <a:pt x="202591" y="1054204"/>
                  <a:pt x="206647" y="1066034"/>
                </a:cubicBezTo>
                <a:cubicBezTo>
                  <a:pt x="216449" y="1095439"/>
                  <a:pt x="235039" y="1122141"/>
                  <a:pt x="252276" y="1144110"/>
                </a:cubicBezTo>
                <a:cubicBezTo>
                  <a:pt x="269514" y="1165742"/>
                  <a:pt x="290470" y="1187036"/>
                  <a:pt x="316495" y="1209343"/>
                </a:cubicBezTo>
                <a:cubicBezTo>
                  <a:pt x="328325" y="1219483"/>
                  <a:pt x="340493" y="1228271"/>
                  <a:pt x="349957" y="1234693"/>
                </a:cubicBezTo>
                <a:cubicBezTo>
                  <a:pt x="364828" y="1245171"/>
                  <a:pt x="378348" y="1253620"/>
                  <a:pt x="391192" y="1260718"/>
                </a:cubicBezTo>
                <a:cubicBezTo>
                  <a:pt x="400656" y="1266126"/>
                  <a:pt x="410795" y="1270520"/>
                  <a:pt x="420597" y="1275252"/>
                </a:cubicBezTo>
                <a:lnTo>
                  <a:pt x="423301" y="1276604"/>
                </a:lnTo>
                <a:lnTo>
                  <a:pt x="426343" y="1277956"/>
                </a:lnTo>
                <a:lnTo>
                  <a:pt x="430399" y="1279646"/>
                </a:lnTo>
                <a:cubicBezTo>
                  <a:pt x="443919" y="1286068"/>
                  <a:pt x="458115" y="1292152"/>
                  <a:pt x="472310" y="1297560"/>
                </a:cubicBezTo>
                <a:cubicBezTo>
                  <a:pt x="497322" y="1307362"/>
                  <a:pt x="520982" y="1315811"/>
                  <a:pt x="544641" y="1323247"/>
                </a:cubicBezTo>
                <a:cubicBezTo>
                  <a:pt x="554443" y="1324937"/>
                  <a:pt x="563907" y="1326289"/>
                  <a:pt x="573371" y="1327303"/>
                </a:cubicBezTo>
                <a:lnTo>
                  <a:pt x="589594" y="1329331"/>
                </a:lnTo>
                <a:cubicBezTo>
                  <a:pt x="601424" y="1331021"/>
                  <a:pt x="611226" y="1332035"/>
                  <a:pt x="621366" y="1333049"/>
                </a:cubicBezTo>
                <a:lnTo>
                  <a:pt x="637252" y="1334739"/>
                </a:lnTo>
                <a:lnTo>
                  <a:pt x="651447" y="1336429"/>
                </a:lnTo>
                <a:cubicBezTo>
                  <a:pt x="658207" y="1337105"/>
                  <a:pt x="665305" y="1338119"/>
                  <a:pt x="672065" y="1338457"/>
                </a:cubicBezTo>
                <a:lnTo>
                  <a:pt x="721750" y="1342851"/>
                </a:lnTo>
                <a:cubicBezTo>
                  <a:pt x="732566" y="1343865"/>
                  <a:pt x="743382" y="1344879"/>
                  <a:pt x="754536" y="1345555"/>
                </a:cubicBezTo>
                <a:cubicBezTo>
                  <a:pt x="766365" y="1345217"/>
                  <a:pt x="776167" y="1345217"/>
                  <a:pt x="786307" y="1345217"/>
                </a:cubicBezTo>
                <a:lnTo>
                  <a:pt x="797123" y="1345217"/>
                </a:lnTo>
                <a:lnTo>
                  <a:pt x="801855" y="1345217"/>
                </a:lnTo>
                <a:cubicBezTo>
                  <a:pt x="808953" y="1345217"/>
                  <a:pt x="816388" y="1345217"/>
                  <a:pt x="823486" y="1344879"/>
                </a:cubicBezTo>
                <a:lnTo>
                  <a:pt x="839372" y="1344541"/>
                </a:lnTo>
                <a:lnTo>
                  <a:pt x="856610" y="1344203"/>
                </a:lnTo>
                <a:lnTo>
                  <a:pt x="863708" y="1344203"/>
                </a:lnTo>
                <a:lnTo>
                  <a:pt x="874523" y="1343865"/>
                </a:lnTo>
                <a:lnTo>
                  <a:pt x="885339" y="1343865"/>
                </a:lnTo>
                <a:lnTo>
                  <a:pt x="895479" y="1343865"/>
                </a:lnTo>
                <a:cubicBezTo>
                  <a:pt x="905619" y="1343865"/>
                  <a:pt x="915759" y="1343865"/>
                  <a:pt x="925899" y="1343527"/>
                </a:cubicBezTo>
                <a:cubicBezTo>
                  <a:pt x="932996" y="1343189"/>
                  <a:pt x="940094" y="1342851"/>
                  <a:pt x="947530" y="1342175"/>
                </a:cubicBezTo>
                <a:cubicBezTo>
                  <a:pt x="954628" y="1341499"/>
                  <a:pt x="961726" y="1340823"/>
                  <a:pt x="968824" y="1339809"/>
                </a:cubicBezTo>
                <a:cubicBezTo>
                  <a:pt x="983696" y="1337781"/>
                  <a:pt x="998229" y="1335753"/>
                  <a:pt x="1012763" y="1333387"/>
                </a:cubicBezTo>
                <a:lnTo>
                  <a:pt x="1023241" y="1331359"/>
                </a:lnTo>
                <a:lnTo>
                  <a:pt x="1034395" y="1329331"/>
                </a:lnTo>
                <a:lnTo>
                  <a:pt x="1043183" y="1327979"/>
                </a:lnTo>
                <a:cubicBezTo>
                  <a:pt x="1050618" y="1327303"/>
                  <a:pt x="1058054" y="1326627"/>
                  <a:pt x="1065828" y="1325951"/>
                </a:cubicBezTo>
                <a:cubicBezTo>
                  <a:pt x="1080362" y="1323923"/>
                  <a:pt x="1094558" y="1320881"/>
                  <a:pt x="1109091" y="1317839"/>
                </a:cubicBezTo>
                <a:lnTo>
                  <a:pt x="1125991" y="1315135"/>
                </a:lnTo>
                <a:lnTo>
                  <a:pt x="1131737" y="1314121"/>
                </a:lnTo>
                <a:cubicBezTo>
                  <a:pt x="1138159" y="1312769"/>
                  <a:pt x="1143905" y="1311755"/>
                  <a:pt x="1149651" y="1310741"/>
                </a:cubicBezTo>
                <a:lnTo>
                  <a:pt x="1154721" y="1309727"/>
                </a:lnTo>
                <a:cubicBezTo>
                  <a:pt x="1163170" y="1308038"/>
                  <a:pt x="1170268" y="1306348"/>
                  <a:pt x="1177366" y="1305333"/>
                </a:cubicBezTo>
                <a:lnTo>
                  <a:pt x="1181422" y="1304657"/>
                </a:lnTo>
                <a:lnTo>
                  <a:pt x="1206772" y="1300264"/>
                </a:lnTo>
                <a:lnTo>
                  <a:pt x="1213532" y="1299250"/>
                </a:lnTo>
                <a:lnTo>
                  <a:pt x="1220291" y="1298236"/>
                </a:lnTo>
                <a:lnTo>
                  <a:pt x="1234149" y="1295870"/>
                </a:lnTo>
                <a:lnTo>
                  <a:pt x="1247331" y="1293504"/>
                </a:lnTo>
                <a:lnTo>
                  <a:pt x="1254429" y="1292490"/>
                </a:lnTo>
                <a:cubicBezTo>
                  <a:pt x="1277413" y="1288096"/>
                  <a:pt x="1300396" y="1283026"/>
                  <a:pt x="1323042" y="1277618"/>
                </a:cubicBezTo>
                <a:cubicBezTo>
                  <a:pt x="1328112" y="1276942"/>
                  <a:pt x="1332844" y="1276604"/>
                  <a:pt x="1337575" y="1275928"/>
                </a:cubicBezTo>
                <a:cubicBezTo>
                  <a:pt x="1344335" y="1274914"/>
                  <a:pt x="1351095" y="1274238"/>
                  <a:pt x="1357855" y="1273900"/>
                </a:cubicBezTo>
                <a:lnTo>
                  <a:pt x="1374079" y="1272548"/>
                </a:lnTo>
                <a:lnTo>
                  <a:pt x="1391317" y="1271196"/>
                </a:lnTo>
                <a:lnTo>
                  <a:pt x="1398752" y="1270520"/>
                </a:lnTo>
                <a:lnTo>
                  <a:pt x="1403146" y="1270182"/>
                </a:lnTo>
                <a:cubicBezTo>
                  <a:pt x="1409906" y="1269506"/>
                  <a:pt x="1416666" y="1269168"/>
                  <a:pt x="1423426" y="1268830"/>
                </a:cubicBezTo>
                <a:cubicBezTo>
                  <a:pt x="1451479" y="1268830"/>
                  <a:pt x="1474801" y="1270520"/>
                  <a:pt x="1496433" y="1274576"/>
                </a:cubicBezTo>
                <a:cubicBezTo>
                  <a:pt x="1517388" y="1278294"/>
                  <a:pt x="1540372" y="1283026"/>
                  <a:pt x="1568763" y="1289786"/>
                </a:cubicBezTo>
                <a:cubicBezTo>
                  <a:pt x="1579917" y="1292490"/>
                  <a:pt x="1591071" y="1295532"/>
                  <a:pt x="1602225" y="1298574"/>
                </a:cubicBezTo>
                <a:cubicBezTo>
                  <a:pt x="1616421" y="1302292"/>
                  <a:pt x="1630278" y="1306686"/>
                  <a:pt x="1643798" y="1311755"/>
                </a:cubicBezTo>
                <a:cubicBezTo>
                  <a:pt x="1669824" y="1321219"/>
                  <a:pt x="1692807" y="1330007"/>
                  <a:pt x="1715453" y="1341837"/>
                </a:cubicBezTo>
                <a:cubicBezTo>
                  <a:pt x="1734043" y="1352315"/>
                  <a:pt x="1750604" y="1365158"/>
                  <a:pt x="1763110" y="1374622"/>
                </a:cubicBezTo>
                <a:cubicBezTo>
                  <a:pt x="1777306" y="1385438"/>
                  <a:pt x="1793868" y="1398620"/>
                  <a:pt x="1809077" y="1412816"/>
                </a:cubicBezTo>
                <a:lnTo>
                  <a:pt x="1817527" y="1421604"/>
                </a:lnTo>
                <a:cubicBezTo>
                  <a:pt x="1821583" y="1425659"/>
                  <a:pt x="1825639" y="1429377"/>
                  <a:pt x="1829695" y="1433095"/>
                </a:cubicBezTo>
                <a:lnTo>
                  <a:pt x="1832061" y="1435461"/>
                </a:lnTo>
                <a:lnTo>
                  <a:pt x="1839497" y="1442897"/>
                </a:lnTo>
                <a:lnTo>
                  <a:pt x="1846595" y="1450333"/>
                </a:lnTo>
                <a:lnTo>
                  <a:pt x="1859100" y="1460135"/>
                </a:lnTo>
                <a:lnTo>
                  <a:pt x="1866874" y="1467571"/>
                </a:lnTo>
                <a:cubicBezTo>
                  <a:pt x="1876000" y="1476697"/>
                  <a:pt x="1885126" y="1486160"/>
                  <a:pt x="1893914" y="1495624"/>
                </a:cubicBezTo>
                <a:cubicBezTo>
                  <a:pt x="1903716" y="1506102"/>
                  <a:pt x="1914870" y="1517932"/>
                  <a:pt x="1923995" y="1531452"/>
                </a:cubicBezTo>
                <a:cubicBezTo>
                  <a:pt x="1930079" y="1542267"/>
                  <a:pt x="1935149" y="1553759"/>
                  <a:pt x="1940557" y="1564575"/>
                </a:cubicBezTo>
                <a:cubicBezTo>
                  <a:pt x="1944613" y="1573025"/>
                  <a:pt x="1947317" y="1579447"/>
                  <a:pt x="1949683" y="1586207"/>
                </a:cubicBezTo>
                <a:cubicBezTo>
                  <a:pt x="1950697" y="1589587"/>
                  <a:pt x="1952049" y="1592629"/>
                  <a:pt x="1953401" y="1596009"/>
                </a:cubicBezTo>
                <a:cubicBezTo>
                  <a:pt x="1954077" y="1597699"/>
                  <a:pt x="1955091" y="1599388"/>
                  <a:pt x="1956105" y="1600740"/>
                </a:cubicBezTo>
                <a:cubicBezTo>
                  <a:pt x="1959485" y="1606486"/>
                  <a:pt x="1962865" y="1608176"/>
                  <a:pt x="1965569" y="1609528"/>
                </a:cubicBezTo>
                <a:cubicBezTo>
                  <a:pt x="1967597" y="1610542"/>
                  <a:pt x="1969625" y="1611218"/>
                  <a:pt x="1971990" y="1611218"/>
                </a:cubicBezTo>
                <a:cubicBezTo>
                  <a:pt x="1974356" y="1611218"/>
                  <a:pt x="1977060" y="1610880"/>
                  <a:pt x="1979088" y="1609866"/>
                </a:cubicBezTo>
                <a:lnTo>
                  <a:pt x="1979764" y="1600740"/>
                </a:lnTo>
                <a:cubicBezTo>
                  <a:pt x="1980102" y="1583165"/>
                  <a:pt x="1980440" y="1565927"/>
                  <a:pt x="1980440" y="1548351"/>
                </a:cubicBezTo>
                <a:lnTo>
                  <a:pt x="1977398" y="1537198"/>
                </a:lnTo>
                <a:cubicBezTo>
                  <a:pt x="1977398" y="1537198"/>
                  <a:pt x="1980440" y="1536860"/>
                  <a:pt x="1980440" y="1536860"/>
                </a:cubicBezTo>
                <a:cubicBezTo>
                  <a:pt x="1980440" y="1530776"/>
                  <a:pt x="1980102" y="1525030"/>
                  <a:pt x="1980102" y="1519622"/>
                </a:cubicBezTo>
                <a:cubicBezTo>
                  <a:pt x="1979764" y="1514214"/>
                  <a:pt x="1983144" y="1509144"/>
                  <a:pt x="1988890" y="1506440"/>
                </a:cubicBezTo>
                <a:lnTo>
                  <a:pt x="1987876" y="1498666"/>
                </a:lnTo>
                <a:lnTo>
                  <a:pt x="1989566" y="1493596"/>
                </a:lnTo>
                <a:lnTo>
                  <a:pt x="1993284" y="1486160"/>
                </a:lnTo>
                <a:lnTo>
                  <a:pt x="2004100" y="1463853"/>
                </a:lnTo>
                <a:lnTo>
                  <a:pt x="2005790" y="1460811"/>
                </a:lnTo>
                <a:cubicBezTo>
                  <a:pt x="2009170" y="1454389"/>
                  <a:pt x="2012550" y="1447967"/>
                  <a:pt x="2016268" y="1441545"/>
                </a:cubicBezTo>
                <a:cubicBezTo>
                  <a:pt x="2020662" y="1433433"/>
                  <a:pt x="2025732" y="1425997"/>
                  <a:pt x="2031139" y="1418562"/>
                </a:cubicBezTo>
                <a:cubicBezTo>
                  <a:pt x="2035871" y="1411802"/>
                  <a:pt x="2040603" y="1405380"/>
                  <a:pt x="2045673" y="1398620"/>
                </a:cubicBezTo>
                <a:cubicBezTo>
                  <a:pt x="2051081" y="1391860"/>
                  <a:pt x="2056827" y="1385438"/>
                  <a:pt x="2062573" y="1379016"/>
                </a:cubicBezTo>
                <a:cubicBezTo>
                  <a:pt x="2070685" y="1370228"/>
                  <a:pt x="2079811" y="1361103"/>
                  <a:pt x="2089274" y="1352653"/>
                </a:cubicBezTo>
                <a:cubicBezTo>
                  <a:pt x="2098738" y="1344203"/>
                  <a:pt x="2109892" y="1334401"/>
                  <a:pt x="2121722" y="1325951"/>
                </a:cubicBezTo>
                <a:cubicBezTo>
                  <a:pt x="2138284" y="1316149"/>
                  <a:pt x="2155521" y="1310065"/>
                  <a:pt x="2176139" y="1302630"/>
                </a:cubicBezTo>
                <a:cubicBezTo>
                  <a:pt x="2185603" y="1299250"/>
                  <a:pt x="2195405" y="1296208"/>
                  <a:pt x="2205206" y="1293166"/>
                </a:cubicBezTo>
                <a:cubicBezTo>
                  <a:pt x="2248132" y="1293504"/>
                  <a:pt x="2294437" y="1299588"/>
                  <a:pt x="2350882" y="1312431"/>
                </a:cubicBezTo>
                <a:lnTo>
                  <a:pt x="2355276" y="1313445"/>
                </a:lnTo>
                <a:lnTo>
                  <a:pt x="2358318" y="1314797"/>
                </a:lnTo>
                <a:lnTo>
                  <a:pt x="2370148" y="1318853"/>
                </a:lnTo>
                <a:cubicBezTo>
                  <a:pt x="2375894" y="1320881"/>
                  <a:pt x="2381639" y="1322909"/>
                  <a:pt x="2387385" y="1325275"/>
                </a:cubicBezTo>
                <a:lnTo>
                  <a:pt x="2405299" y="1331697"/>
                </a:lnTo>
                <a:lnTo>
                  <a:pt x="2415439" y="1335415"/>
                </a:lnTo>
                <a:lnTo>
                  <a:pt x="2431325" y="1341161"/>
                </a:lnTo>
                <a:lnTo>
                  <a:pt x="2446196" y="1346231"/>
                </a:lnTo>
                <a:lnTo>
                  <a:pt x="2466814" y="1353329"/>
                </a:lnTo>
                <a:lnTo>
                  <a:pt x="2476278" y="1356709"/>
                </a:lnTo>
                <a:lnTo>
                  <a:pt x="2489460" y="1361441"/>
                </a:lnTo>
                <a:cubicBezTo>
                  <a:pt x="2497233" y="1364482"/>
                  <a:pt x="2507035" y="1368200"/>
                  <a:pt x="2516837" y="1371918"/>
                </a:cubicBezTo>
                <a:lnTo>
                  <a:pt x="2526977" y="1375636"/>
                </a:lnTo>
                <a:lnTo>
                  <a:pt x="2542863" y="1381720"/>
                </a:lnTo>
                <a:lnTo>
                  <a:pt x="2563142" y="1389494"/>
                </a:lnTo>
                <a:lnTo>
                  <a:pt x="2573958" y="1393550"/>
                </a:lnTo>
                <a:lnTo>
                  <a:pt x="2580042" y="1395916"/>
                </a:lnTo>
                <a:lnTo>
                  <a:pt x="2588154" y="1398958"/>
                </a:lnTo>
                <a:lnTo>
                  <a:pt x="2596604" y="1402000"/>
                </a:lnTo>
                <a:cubicBezTo>
                  <a:pt x="2604378" y="1404704"/>
                  <a:pt x="2612151" y="1407408"/>
                  <a:pt x="2619925" y="1410112"/>
                </a:cubicBezTo>
                <a:cubicBezTo>
                  <a:pt x="2629727" y="1413492"/>
                  <a:pt x="2641219" y="1417210"/>
                  <a:pt x="2652711" y="1420928"/>
                </a:cubicBezTo>
                <a:lnTo>
                  <a:pt x="2666907" y="1425659"/>
                </a:lnTo>
                <a:lnTo>
                  <a:pt x="2685496" y="1431743"/>
                </a:lnTo>
                <a:cubicBezTo>
                  <a:pt x="2706452" y="1438503"/>
                  <a:pt x="2727408" y="1443573"/>
                  <a:pt x="2752757" y="1449657"/>
                </a:cubicBezTo>
                <a:cubicBezTo>
                  <a:pt x="2765263" y="1452699"/>
                  <a:pt x="2776417" y="1455065"/>
                  <a:pt x="2787570" y="1457431"/>
                </a:cubicBezTo>
                <a:lnTo>
                  <a:pt x="2799062" y="1459797"/>
                </a:lnTo>
                <a:cubicBezTo>
                  <a:pt x="2805822" y="1461149"/>
                  <a:pt x="2812920" y="1462501"/>
                  <a:pt x="2819680" y="1463853"/>
                </a:cubicBezTo>
                <a:lnTo>
                  <a:pt x="2830158" y="1465543"/>
                </a:lnTo>
                <a:lnTo>
                  <a:pt x="2843001" y="1467571"/>
                </a:lnTo>
                <a:lnTo>
                  <a:pt x="2850437" y="1467571"/>
                </a:lnTo>
                <a:lnTo>
                  <a:pt x="2857873" y="1467571"/>
                </a:lnTo>
                <a:cubicBezTo>
                  <a:pt x="2861591" y="1467571"/>
                  <a:pt x="2864971" y="1467233"/>
                  <a:pt x="2868689" y="1467233"/>
                </a:cubicBezTo>
                <a:lnTo>
                  <a:pt x="2873083" y="1467233"/>
                </a:lnTo>
                <a:lnTo>
                  <a:pt x="2883899" y="1466895"/>
                </a:lnTo>
                <a:lnTo>
                  <a:pt x="2895391" y="1466557"/>
                </a:lnTo>
                <a:lnTo>
                  <a:pt x="2904854" y="1465881"/>
                </a:lnTo>
                <a:lnTo>
                  <a:pt x="2912290" y="1465205"/>
                </a:lnTo>
                <a:lnTo>
                  <a:pt x="2918712" y="1464529"/>
                </a:lnTo>
                <a:cubicBezTo>
                  <a:pt x="2922092" y="1464529"/>
                  <a:pt x="2925472" y="1464191"/>
                  <a:pt x="2928514" y="1463853"/>
                </a:cubicBezTo>
                <a:lnTo>
                  <a:pt x="2946090" y="1462163"/>
                </a:lnTo>
                <a:cubicBezTo>
                  <a:pt x="2964341" y="1460473"/>
                  <a:pt x="2981917" y="1458783"/>
                  <a:pt x="2999155" y="1457093"/>
                </a:cubicBezTo>
                <a:lnTo>
                  <a:pt x="3022814" y="1454389"/>
                </a:lnTo>
                <a:lnTo>
                  <a:pt x="3025856" y="1454051"/>
                </a:lnTo>
                <a:cubicBezTo>
                  <a:pt x="3039376" y="1450671"/>
                  <a:pt x="3052896" y="1446615"/>
                  <a:pt x="3067091" y="1442221"/>
                </a:cubicBezTo>
                <a:lnTo>
                  <a:pt x="3081287" y="1437827"/>
                </a:lnTo>
                <a:cubicBezTo>
                  <a:pt x="3102581" y="1431067"/>
                  <a:pt x="3123537" y="1424646"/>
                  <a:pt x="3144492" y="1417210"/>
                </a:cubicBezTo>
                <a:cubicBezTo>
                  <a:pt x="3158350" y="1412478"/>
                  <a:pt x="3171870" y="1407408"/>
                  <a:pt x="3185052" y="1401324"/>
                </a:cubicBezTo>
                <a:cubicBezTo>
                  <a:pt x="3198233" y="1395240"/>
                  <a:pt x="3211415" y="1388818"/>
                  <a:pt x="3224597" y="1382058"/>
                </a:cubicBezTo>
                <a:cubicBezTo>
                  <a:pt x="3255016" y="1366172"/>
                  <a:pt x="3280704" y="1349949"/>
                  <a:pt x="3303350" y="1332373"/>
                </a:cubicBezTo>
                <a:cubicBezTo>
                  <a:pt x="3317207" y="1321557"/>
                  <a:pt x="3328023" y="1313107"/>
                  <a:pt x="3337825" y="1303644"/>
                </a:cubicBezTo>
                <a:cubicBezTo>
                  <a:pt x="3352021" y="1289786"/>
                  <a:pt x="3361822" y="1278294"/>
                  <a:pt x="3370272" y="1266464"/>
                </a:cubicBezTo>
                <a:cubicBezTo>
                  <a:pt x="3381426" y="1251254"/>
                  <a:pt x="3389538" y="1236045"/>
                  <a:pt x="3394608" y="1221173"/>
                </a:cubicBezTo>
                <a:cubicBezTo>
                  <a:pt x="3400016" y="1205287"/>
                  <a:pt x="3403734" y="1190077"/>
                  <a:pt x="3405762" y="1175882"/>
                </a:cubicBezTo>
                <a:cubicBezTo>
                  <a:pt x="3410156" y="1145800"/>
                  <a:pt x="3408465" y="1116733"/>
                  <a:pt x="3400354" y="1092059"/>
                </a:cubicBezTo>
                <a:cubicBezTo>
                  <a:pt x="3392580" y="1068062"/>
                  <a:pt x="3381764" y="1045754"/>
                  <a:pt x="3372300" y="1027164"/>
                </a:cubicBezTo>
                <a:lnTo>
                  <a:pt x="3367230" y="1017362"/>
                </a:lnTo>
                <a:cubicBezTo>
                  <a:pt x="3358442" y="999787"/>
                  <a:pt x="3349655" y="982211"/>
                  <a:pt x="3340191" y="964973"/>
                </a:cubicBezTo>
                <a:lnTo>
                  <a:pt x="3336811" y="958552"/>
                </a:lnTo>
                <a:cubicBezTo>
                  <a:pt x="3327009" y="940638"/>
                  <a:pt x="3317883" y="924414"/>
                  <a:pt x="3312137" y="906838"/>
                </a:cubicBezTo>
                <a:cubicBezTo>
                  <a:pt x="3305715" y="883179"/>
                  <a:pt x="3302335" y="859857"/>
                  <a:pt x="3301659" y="835184"/>
                </a:cubicBezTo>
                <a:cubicBezTo>
                  <a:pt x="3301659" y="821326"/>
                  <a:pt x="3303011" y="809158"/>
                  <a:pt x="3305377" y="797328"/>
                </a:cubicBezTo>
                <a:cubicBezTo>
                  <a:pt x="3308419" y="787188"/>
                  <a:pt x="3312475" y="777049"/>
                  <a:pt x="3317883" y="766909"/>
                </a:cubicBezTo>
                <a:cubicBezTo>
                  <a:pt x="3324981" y="755079"/>
                  <a:pt x="3334107" y="743587"/>
                  <a:pt x="3346275" y="730405"/>
                </a:cubicBezTo>
                <a:cubicBezTo>
                  <a:pt x="3362836" y="713844"/>
                  <a:pt x="3377708" y="700324"/>
                  <a:pt x="3393256" y="688494"/>
                </a:cubicBezTo>
                <a:cubicBezTo>
                  <a:pt x="3407452" y="677340"/>
                  <a:pt x="3423337" y="667539"/>
                  <a:pt x="3439561" y="657399"/>
                </a:cubicBezTo>
                <a:lnTo>
                  <a:pt x="3452405" y="649287"/>
                </a:lnTo>
                <a:cubicBezTo>
                  <a:pt x="3477079" y="634753"/>
                  <a:pt x="3499386" y="622923"/>
                  <a:pt x="3521356" y="613797"/>
                </a:cubicBezTo>
                <a:cubicBezTo>
                  <a:pt x="3548057" y="602644"/>
                  <a:pt x="3576111" y="592504"/>
                  <a:pt x="3603488" y="583040"/>
                </a:cubicBezTo>
                <a:lnTo>
                  <a:pt x="3614642" y="579322"/>
                </a:lnTo>
                <a:lnTo>
                  <a:pt x="3632218" y="573238"/>
                </a:lnTo>
                <a:cubicBezTo>
                  <a:pt x="3650469" y="567154"/>
                  <a:pt x="3668721" y="560732"/>
                  <a:pt x="3686973" y="553972"/>
                </a:cubicBezTo>
                <a:cubicBezTo>
                  <a:pt x="3715702" y="543157"/>
                  <a:pt x="3741728" y="532341"/>
                  <a:pt x="3766401" y="520173"/>
                </a:cubicBezTo>
                <a:cubicBezTo>
                  <a:pt x="3778569" y="514427"/>
                  <a:pt x="3790399" y="507667"/>
                  <a:pt x="3801891" y="500907"/>
                </a:cubicBezTo>
                <a:cubicBezTo>
                  <a:pt x="3818114" y="491444"/>
                  <a:pt x="3830282" y="483670"/>
                  <a:pt x="3841774" y="475558"/>
                </a:cubicBezTo>
                <a:cubicBezTo>
                  <a:pt x="3853604" y="466770"/>
                  <a:pt x="3864420" y="458658"/>
                  <a:pt x="3874222" y="449532"/>
                </a:cubicBezTo>
                <a:cubicBezTo>
                  <a:pt x="3888079" y="436012"/>
                  <a:pt x="3896867" y="423507"/>
                  <a:pt x="3902951" y="409311"/>
                </a:cubicBezTo>
                <a:cubicBezTo>
                  <a:pt x="3914781" y="381257"/>
                  <a:pt x="3918837" y="349148"/>
                  <a:pt x="3914781" y="316701"/>
                </a:cubicBezTo>
                <a:cubicBezTo>
                  <a:pt x="3913429" y="306899"/>
                  <a:pt x="3911401" y="297097"/>
                  <a:pt x="3909035" y="286957"/>
                </a:cubicBezTo>
                <a:lnTo>
                  <a:pt x="3907345" y="278507"/>
                </a:lnTo>
                <a:cubicBezTo>
                  <a:pt x="3903965" y="262283"/>
                  <a:pt x="3900247" y="248426"/>
                  <a:pt x="3895515" y="235244"/>
                </a:cubicBezTo>
                <a:cubicBezTo>
                  <a:pt x="3885037" y="205500"/>
                  <a:pt x="3868138" y="178123"/>
                  <a:pt x="3846506" y="155815"/>
                </a:cubicBezTo>
                <a:cubicBezTo>
                  <a:pt x="3827578" y="136212"/>
                  <a:pt x="3804257" y="119312"/>
                  <a:pt x="3782287" y="104102"/>
                </a:cubicBezTo>
                <a:cubicBezTo>
                  <a:pt x="3766401" y="92948"/>
                  <a:pt x="3751868" y="84161"/>
                  <a:pt x="3738686" y="76725"/>
                </a:cubicBezTo>
                <a:cubicBezTo>
                  <a:pt x="3725504" y="69627"/>
                  <a:pt x="3712322" y="63205"/>
                  <a:pt x="3698803" y="57121"/>
                </a:cubicBezTo>
                <a:cubicBezTo>
                  <a:pt x="3687311" y="51713"/>
                  <a:pt x="3675481" y="47657"/>
                  <a:pt x="3661285" y="43263"/>
                </a:cubicBezTo>
                <a:lnTo>
                  <a:pt x="3652835" y="40559"/>
                </a:lnTo>
                <a:lnTo>
                  <a:pt x="3649455" y="39545"/>
                </a:lnTo>
                <a:cubicBezTo>
                  <a:pt x="3640668" y="36503"/>
                  <a:pt x="3631542" y="33799"/>
                  <a:pt x="3622416" y="31433"/>
                </a:cubicBezTo>
                <a:lnTo>
                  <a:pt x="3597066" y="25350"/>
                </a:lnTo>
                <a:cubicBezTo>
                  <a:pt x="3572731" y="18928"/>
                  <a:pt x="3546367" y="12844"/>
                  <a:pt x="3519328" y="8788"/>
                </a:cubicBezTo>
                <a:cubicBezTo>
                  <a:pt x="3508512" y="7098"/>
                  <a:pt x="3497358" y="5746"/>
                  <a:pt x="3486880" y="4732"/>
                </a:cubicBezTo>
                <a:lnTo>
                  <a:pt x="3480120" y="4056"/>
                </a:lnTo>
                <a:cubicBezTo>
                  <a:pt x="3475388" y="3380"/>
                  <a:pt x="3470657" y="2704"/>
                  <a:pt x="3465925" y="2366"/>
                </a:cubicBezTo>
                <a:cubicBezTo>
                  <a:pt x="3460517" y="0"/>
                  <a:pt x="3456799" y="0"/>
                  <a:pt x="3452743" y="0"/>
                </a:cubicBezTo>
                <a:moveTo>
                  <a:pt x="1979088" y="1337443"/>
                </a:moveTo>
                <a:lnTo>
                  <a:pt x="1974356" y="1329669"/>
                </a:lnTo>
                <a:lnTo>
                  <a:pt x="1970977" y="1324599"/>
                </a:lnTo>
                <a:cubicBezTo>
                  <a:pt x="1968949" y="1321557"/>
                  <a:pt x="1966921" y="1318515"/>
                  <a:pt x="1964893" y="1315473"/>
                </a:cubicBezTo>
                <a:lnTo>
                  <a:pt x="1967259" y="1313107"/>
                </a:lnTo>
                <a:cubicBezTo>
                  <a:pt x="1968611" y="1315473"/>
                  <a:pt x="1969286" y="1316825"/>
                  <a:pt x="1969625" y="1318177"/>
                </a:cubicBezTo>
                <a:cubicBezTo>
                  <a:pt x="1972328" y="1324599"/>
                  <a:pt x="1978074" y="1329331"/>
                  <a:pt x="1984834" y="1331021"/>
                </a:cubicBezTo>
                <a:cubicBezTo>
                  <a:pt x="1983144" y="1331697"/>
                  <a:pt x="1981454" y="1333725"/>
                  <a:pt x="1979764" y="1336091"/>
                </a:cubicBezTo>
                <a:lnTo>
                  <a:pt x="1979088" y="1337443"/>
                </a:lnTo>
                <a:close/>
              </a:path>
            </a:pathLst>
          </a:custGeom>
          <a:solidFill>
            <a:srgbClr val="C6C4B0"/>
          </a:solidFill>
          <a:ln w="337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211" name="Graphic 19209">
            <a:extLst>
              <a:ext uri="{FF2B5EF4-FFF2-40B4-BE49-F238E27FC236}">
                <a16:creationId xmlns:a16="http://schemas.microsoft.com/office/drawing/2014/main" id="{3994023D-35DD-47DD-A374-668B765813EC}"/>
              </a:ext>
            </a:extLst>
          </p:cNvPr>
          <p:cNvGrpSpPr/>
          <p:nvPr/>
        </p:nvGrpSpPr>
        <p:grpSpPr>
          <a:xfrm>
            <a:off x="4594194" y="2920980"/>
            <a:ext cx="2988115" cy="3927889"/>
            <a:chOff x="5438757" y="2547937"/>
            <a:chExt cx="1312574" cy="1765412"/>
          </a:xfrm>
        </p:grpSpPr>
        <p:grpSp>
          <p:nvGrpSpPr>
            <p:cNvPr id="19212" name="Graphic 19209">
              <a:extLst>
                <a:ext uri="{FF2B5EF4-FFF2-40B4-BE49-F238E27FC236}">
                  <a16:creationId xmlns:a16="http://schemas.microsoft.com/office/drawing/2014/main" id="{3994023D-35DD-47DD-A374-668B765813EC}"/>
                </a:ext>
              </a:extLst>
            </p:cNvPr>
            <p:cNvGrpSpPr/>
            <p:nvPr/>
          </p:nvGrpSpPr>
          <p:grpSpPr>
            <a:xfrm>
              <a:off x="5438775" y="2547937"/>
              <a:ext cx="1312557" cy="1765412"/>
              <a:chOff x="5438775" y="2547937"/>
              <a:chExt cx="1312557" cy="1765412"/>
            </a:xfrm>
          </p:grpSpPr>
          <p:sp>
            <p:nvSpPr>
              <p:cNvPr id="19213" name="Freeform: Shape 19212">
                <a:extLst>
                  <a:ext uri="{FF2B5EF4-FFF2-40B4-BE49-F238E27FC236}">
                    <a16:creationId xmlns:a16="http://schemas.microsoft.com/office/drawing/2014/main" id="{57052EA9-3D2D-4BDC-87FE-5F35A1F359AE}"/>
                  </a:ext>
                </a:extLst>
              </p:cNvPr>
              <p:cNvSpPr/>
              <p:nvPr/>
            </p:nvSpPr>
            <p:spPr>
              <a:xfrm>
                <a:off x="5505432" y="3128063"/>
                <a:ext cx="1245899" cy="173777"/>
              </a:xfrm>
              <a:custGeom>
                <a:avLst/>
                <a:gdLst>
                  <a:gd name="connsiteX0" fmla="*/ 2875 w 1245899"/>
                  <a:gd name="connsiteY0" fmla="*/ 123867 h 173777"/>
                  <a:gd name="connsiteX1" fmla="*/ 205186 w 1245899"/>
                  <a:gd name="connsiteY1" fmla="*/ 29855 h 173777"/>
                  <a:gd name="connsiteX2" fmla="*/ 359205 w 1245899"/>
                  <a:gd name="connsiteY2" fmla="*/ 124248 h 173777"/>
                  <a:gd name="connsiteX3" fmla="*/ 634097 w 1245899"/>
                  <a:gd name="connsiteY3" fmla="*/ 131296 h 173777"/>
                  <a:gd name="connsiteX4" fmla="*/ 825930 w 1245899"/>
                  <a:gd name="connsiteY4" fmla="*/ 18806 h 173777"/>
                  <a:gd name="connsiteX5" fmla="*/ 1062055 w 1245899"/>
                  <a:gd name="connsiteY5" fmla="*/ 64621 h 173777"/>
                  <a:gd name="connsiteX6" fmla="*/ 1245697 w 1245899"/>
                  <a:gd name="connsiteY6" fmla="*/ 45762 h 173777"/>
                  <a:gd name="connsiteX7" fmla="*/ 1243125 w 1245899"/>
                  <a:gd name="connsiteY7" fmla="*/ 44238 h 173777"/>
                  <a:gd name="connsiteX8" fmla="*/ 1031003 w 1245899"/>
                  <a:gd name="connsiteY8" fmla="*/ 42904 h 173777"/>
                  <a:gd name="connsiteX9" fmla="*/ 884890 w 1245899"/>
                  <a:gd name="connsiteY9" fmla="*/ 899 h 173777"/>
                  <a:gd name="connsiteX10" fmla="*/ 536275 w 1245899"/>
                  <a:gd name="connsiteY10" fmla="*/ 168539 h 173777"/>
                  <a:gd name="connsiteX11" fmla="*/ 205948 w 1245899"/>
                  <a:gd name="connsiteY11" fmla="*/ 26902 h 173777"/>
                  <a:gd name="connsiteX12" fmla="*/ 208 w 1245899"/>
                  <a:gd name="connsiteY12" fmla="*/ 122343 h 173777"/>
                  <a:gd name="connsiteX13" fmla="*/ 2875 w 1245899"/>
                  <a:gd name="connsiteY13" fmla="*/ 123867 h 173777"/>
                  <a:gd name="connsiteX14" fmla="*/ 2875 w 1245899"/>
                  <a:gd name="connsiteY14" fmla="*/ 123867 h 1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899" h="173777">
                    <a:moveTo>
                      <a:pt x="2875" y="123867"/>
                    </a:moveTo>
                    <a:cubicBezTo>
                      <a:pt x="44023" y="55096"/>
                      <a:pt x="124890" y="14234"/>
                      <a:pt x="205186" y="29855"/>
                    </a:cubicBezTo>
                    <a:cubicBezTo>
                      <a:pt x="266813" y="41761"/>
                      <a:pt x="311104" y="87767"/>
                      <a:pt x="359205" y="124248"/>
                    </a:cubicBezTo>
                    <a:cubicBezTo>
                      <a:pt x="449026" y="192351"/>
                      <a:pt x="537704" y="185874"/>
                      <a:pt x="634097" y="131296"/>
                    </a:cubicBezTo>
                    <a:cubicBezTo>
                      <a:pt x="698581" y="94720"/>
                      <a:pt x="755731" y="44714"/>
                      <a:pt x="825930" y="18806"/>
                    </a:cubicBezTo>
                    <a:cubicBezTo>
                      <a:pt x="918323" y="-15198"/>
                      <a:pt x="983188" y="21663"/>
                      <a:pt x="1062055" y="64621"/>
                    </a:cubicBezTo>
                    <a:cubicBezTo>
                      <a:pt x="1119872" y="96149"/>
                      <a:pt x="1207502" y="115389"/>
                      <a:pt x="1245697" y="45762"/>
                    </a:cubicBezTo>
                    <a:cubicBezTo>
                      <a:pt x="1246649" y="44047"/>
                      <a:pt x="1243982" y="42523"/>
                      <a:pt x="1243125" y="44238"/>
                    </a:cubicBezTo>
                    <a:cubicBezTo>
                      <a:pt x="1195976" y="130153"/>
                      <a:pt x="1091963" y="78242"/>
                      <a:pt x="1031003" y="42904"/>
                    </a:cubicBezTo>
                    <a:cubicBezTo>
                      <a:pt x="984617" y="16044"/>
                      <a:pt x="939849" y="-4626"/>
                      <a:pt x="884890" y="899"/>
                    </a:cubicBezTo>
                    <a:cubicBezTo>
                      <a:pt x="751540" y="14424"/>
                      <a:pt x="664862" y="141869"/>
                      <a:pt x="536275" y="168539"/>
                    </a:cubicBezTo>
                    <a:cubicBezTo>
                      <a:pt x="387018" y="199590"/>
                      <a:pt x="334916" y="51477"/>
                      <a:pt x="205948" y="26902"/>
                    </a:cubicBezTo>
                    <a:cubicBezTo>
                      <a:pt x="124033" y="11281"/>
                      <a:pt x="42308" y="52048"/>
                      <a:pt x="208" y="122343"/>
                    </a:cubicBezTo>
                    <a:cubicBezTo>
                      <a:pt x="-745" y="123962"/>
                      <a:pt x="1827" y="125486"/>
                      <a:pt x="2875" y="123867"/>
                    </a:cubicBezTo>
                    <a:lnTo>
                      <a:pt x="2875" y="12386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4" name="Freeform: Shape 19213">
                <a:extLst>
                  <a:ext uri="{FF2B5EF4-FFF2-40B4-BE49-F238E27FC236}">
                    <a16:creationId xmlns:a16="http://schemas.microsoft.com/office/drawing/2014/main" id="{0209F51B-0CB6-49BC-AE45-8CF8F900EF5E}"/>
                  </a:ext>
                </a:extLst>
              </p:cNvPr>
              <p:cNvSpPr/>
              <p:nvPr/>
            </p:nvSpPr>
            <p:spPr>
              <a:xfrm>
                <a:off x="6436518" y="4175664"/>
                <a:ext cx="158037" cy="105346"/>
              </a:xfrm>
              <a:custGeom>
                <a:avLst/>
                <a:gdLst>
                  <a:gd name="connsiteX0" fmla="*/ 0 w 158037"/>
                  <a:gd name="connsiteY0" fmla="*/ 43243 h 105346"/>
                  <a:gd name="connsiteX1" fmla="*/ 36576 w 158037"/>
                  <a:gd name="connsiteY1" fmla="*/ 105346 h 105346"/>
                  <a:gd name="connsiteX2" fmla="*/ 157925 w 158037"/>
                  <a:gd name="connsiteY2" fmla="*/ 74962 h 105346"/>
                  <a:gd name="connsiteX3" fmla="*/ 102965 w 158037"/>
                  <a:gd name="connsiteY3" fmla="*/ 45053 h 105346"/>
                  <a:gd name="connsiteX4" fmla="*/ 86868 w 158037"/>
                  <a:gd name="connsiteY4" fmla="*/ 46577 h 105346"/>
                  <a:gd name="connsiteX5" fmla="*/ 66961 w 158037"/>
                  <a:gd name="connsiteY5" fmla="*/ 0 h 105346"/>
                  <a:gd name="connsiteX6" fmla="*/ 0 w 158037"/>
                  <a:gd name="connsiteY6" fmla="*/ 43243 h 1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37" h="105346">
                    <a:moveTo>
                      <a:pt x="0" y="43243"/>
                    </a:moveTo>
                    <a:lnTo>
                      <a:pt x="36576" y="105346"/>
                    </a:lnTo>
                    <a:cubicBezTo>
                      <a:pt x="36576" y="105346"/>
                      <a:pt x="156019" y="80200"/>
                      <a:pt x="157925" y="74962"/>
                    </a:cubicBezTo>
                    <a:cubicBezTo>
                      <a:pt x="159734" y="69723"/>
                      <a:pt x="139732" y="49530"/>
                      <a:pt x="102965" y="45053"/>
                    </a:cubicBezTo>
                    <a:lnTo>
                      <a:pt x="86868" y="46577"/>
                    </a:lnTo>
                    <a:lnTo>
                      <a:pt x="66961" y="0"/>
                    </a:lnTo>
                    <a:lnTo>
                      <a:pt x="0" y="432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5" name="Freeform: Shape 19214">
                <a:extLst>
                  <a:ext uri="{FF2B5EF4-FFF2-40B4-BE49-F238E27FC236}">
                    <a16:creationId xmlns:a16="http://schemas.microsoft.com/office/drawing/2014/main" id="{7BAE9FBA-1B96-441E-A086-5D39D55AF7CC}"/>
                  </a:ext>
                </a:extLst>
              </p:cNvPr>
              <p:cNvSpPr/>
              <p:nvPr/>
            </p:nvSpPr>
            <p:spPr>
              <a:xfrm>
                <a:off x="6514213" y="4218771"/>
                <a:ext cx="12027" cy="17622"/>
              </a:xfrm>
              <a:custGeom>
                <a:avLst/>
                <a:gdLst>
                  <a:gd name="connsiteX0" fmla="*/ 2982 w 12027"/>
                  <a:gd name="connsiteY0" fmla="*/ 16615 h 17622"/>
                  <a:gd name="connsiteX1" fmla="*/ 11650 w 12027"/>
                  <a:gd name="connsiteY1" fmla="*/ 2613 h 17622"/>
                  <a:gd name="connsiteX2" fmla="*/ 9554 w 12027"/>
                  <a:gd name="connsiteY2" fmla="*/ 517 h 17622"/>
                  <a:gd name="connsiteX3" fmla="*/ 125 w 12027"/>
                  <a:gd name="connsiteY3" fmla="*/ 15853 h 17622"/>
                  <a:gd name="connsiteX4" fmla="*/ 2982 w 12027"/>
                  <a:gd name="connsiteY4" fmla="*/ 16615 h 17622"/>
                  <a:gd name="connsiteX5" fmla="*/ 2982 w 12027"/>
                  <a:gd name="connsiteY5" fmla="*/ 16615 h 1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7" h="17622">
                    <a:moveTo>
                      <a:pt x="2982" y="16615"/>
                    </a:moveTo>
                    <a:cubicBezTo>
                      <a:pt x="5173" y="11471"/>
                      <a:pt x="8030" y="6899"/>
                      <a:pt x="11650" y="2613"/>
                    </a:cubicBezTo>
                    <a:cubicBezTo>
                      <a:pt x="12888" y="1184"/>
                      <a:pt x="10793" y="-1007"/>
                      <a:pt x="9554" y="517"/>
                    </a:cubicBezTo>
                    <a:cubicBezTo>
                      <a:pt x="5554" y="5185"/>
                      <a:pt x="2506" y="10233"/>
                      <a:pt x="125" y="15853"/>
                    </a:cubicBezTo>
                    <a:cubicBezTo>
                      <a:pt x="-637" y="17567"/>
                      <a:pt x="2315" y="18424"/>
                      <a:pt x="2982" y="16615"/>
                    </a:cubicBezTo>
                    <a:lnTo>
                      <a:pt x="2982" y="1661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6" name="Freeform: Shape 19215">
                <a:extLst>
                  <a:ext uri="{FF2B5EF4-FFF2-40B4-BE49-F238E27FC236}">
                    <a16:creationId xmlns:a16="http://schemas.microsoft.com/office/drawing/2014/main" id="{E4FB18B4-2B6B-471F-82DE-4027873CAAFD}"/>
                  </a:ext>
                </a:extLst>
              </p:cNvPr>
              <p:cNvSpPr/>
              <p:nvPr/>
            </p:nvSpPr>
            <p:spPr>
              <a:xfrm>
                <a:off x="6501101" y="4208222"/>
                <a:ext cx="17893" cy="15259"/>
              </a:xfrm>
              <a:custGeom>
                <a:avLst/>
                <a:gdLst>
                  <a:gd name="connsiteX0" fmla="*/ 2474 w 17893"/>
                  <a:gd name="connsiteY0" fmla="*/ 14781 h 15259"/>
                  <a:gd name="connsiteX1" fmla="*/ 17142 w 17893"/>
                  <a:gd name="connsiteY1" fmla="*/ 2780 h 15259"/>
                  <a:gd name="connsiteX2" fmla="*/ 15618 w 17893"/>
                  <a:gd name="connsiteY2" fmla="*/ 208 h 15259"/>
                  <a:gd name="connsiteX3" fmla="*/ 378 w 17893"/>
                  <a:gd name="connsiteY3" fmla="*/ 12686 h 15259"/>
                  <a:gd name="connsiteX4" fmla="*/ 2474 w 17893"/>
                  <a:gd name="connsiteY4" fmla="*/ 14781 h 15259"/>
                  <a:gd name="connsiteX5" fmla="*/ 2474 w 17893"/>
                  <a:gd name="connsiteY5" fmla="*/ 14781 h 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3" h="15259">
                    <a:moveTo>
                      <a:pt x="2474" y="14781"/>
                    </a:moveTo>
                    <a:cubicBezTo>
                      <a:pt x="6665" y="9828"/>
                      <a:pt x="11522" y="5923"/>
                      <a:pt x="17142" y="2780"/>
                    </a:cubicBezTo>
                    <a:cubicBezTo>
                      <a:pt x="18857" y="1827"/>
                      <a:pt x="17332" y="-744"/>
                      <a:pt x="15618" y="208"/>
                    </a:cubicBezTo>
                    <a:cubicBezTo>
                      <a:pt x="9713" y="3542"/>
                      <a:pt x="4759" y="7638"/>
                      <a:pt x="378" y="12686"/>
                    </a:cubicBezTo>
                    <a:cubicBezTo>
                      <a:pt x="-860" y="14115"/>
                      <a:pt x="1235" y="16210"/>
                      <a:pt x="2474" y="14781"/>
                    </a:cubicBezTo>
                    <a:lnTo>
                      <a:pt x="2474" y="1478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7" name="Freeform: Shape 19216">
                <a:extLst>
                  <a:ext uri="{FF2B5EF4-FFF2-40B4-BE49-F238E27FC236}">
                    <a16:creationId xmlns:a16="http://schemas.microsoft.com/office/drawing/2014/main" id="{1389E754-3112-4EC8-925D-E558C951DF50}"/>
                  </a:ext>
                </a:extLst>
              </p:cNvPr>
              <p:cNvSpPr/>
              <p:nvPr/>
            </p:nvSpPr>
            <p:spPr>
              <a:xfrm>
                <a:off x="6532496" y="4221645"/>
                <a:ext cx="8757" cy="18435"/>
              </a:xfrm>
              <a:custGeom>
                <a:avLst/>
                <a:gdLst>
                  <a:gd name="connsiteX0" fmla="*/ 2891 w 8757"/>
                  <a:gd name="connsiteY0" fmla="*/ 17360 h 18435"/>
                  <a:gd name="connsiteX1" fmla="*/ 8511 w 8757"/>
                  <a:gd name="connsiteY1" fmla="*/ 2215 h 18435"/>
                  <a:gd name="connsiteX2" fmla="*/ 5939 w 8757"/>
                  <a:gd name="connsiteY2" fmla="*/ 691 h 18435"/>
                  <a:gd name="connsiteX3" fmla="*/ 34 w 8757"/>
                  <a:gd name="connsiteY3" fmla="*/ 16598 h 18435"/>
                  <a:gd name="connsiteX4" fmla="*/ 2891 w 8757"/>
                  <a:gd name="connsiteY4" fmla="*/ 17360 h 18435"/>
                  <a:gd name="connsiteX5" fmla="*/ 2891 w 8757"/>
                  <a:gd name="connsiteY5" fmla="*/ 17360 h 1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 h="18435">
                    <a:moveTo>
                      <a:pt x="2891" y="17360"/>
                    </a:moveTo>
                    <a:cubicBezTo>
                      <a:pt x="3653" y="11740"/>
                      <a:pt x="5463" y="6977"/>
                      <a:pt x="8511" y="2215"/>
                    </a:cubicBezTo>
                    <a:cubicBezTo>
                      <a:pt x="9559" y="596"/>
                      <a:pt x="6987" y="-928"/>
                      <a:pt x="5939" y="691"/>
                    </a:cubicBezTo>
                    <a:cubicBezTo>
                      <a:pt x="2796" y="5644"/>
                      <a:pt x="796" y="10788"/>
                      <a:pt x="34" y="16598"/>
                    </a:cubicBezTo>
                    <a:cubicBezTo>
                      <a:pt x="-347" y="18407"/>
                      <a:pt x="2606" y="19265"/>
                      <a:pt x="2891" y="17360"/>
                    </a:cubicBezTo>
                    <a:lnTo>
                      <a:pt x="2891" y="1736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8" name="Freeform: Shape 19217">
                <a:extLst>
                  <a:ext uri="{FF2B5EF4-FFF2-40B4-BE49-F238E27FC236}">
                    <a16:creationId xmlns:a16="http://schemas.microsoft.com/office/drawing/2014/main" id="{BC89A548-7154-4667-A96B-E348BFDB32FD}"/>
                  </a:ext>
                </a:extLst>
              </p:cNvPr>
              <p:cNvSpPr/>
              <p:nvPr/>
            </p:nvSpPr>
            <p:spPr>
              <a:xfrm>
                <a:off x="6548908" y="4222312"/>
                <a:ext cx="10666" cy="16742"/>
              </a:xfrm>
              <a:custGeom>
                <a:avLst/>
                <a:gdLst>
                  <a:gd name="connsiteX0" fmla="*/ 3053 w 10666"/>
                  <a:gd name="connsiteY0" fmla="*/ 15740 h 16742"/>
                  <a:gd name="connsiteX1" fmla="*/ 10387 w 10666"/>
                  <a:gd name="connsiteY1" fmla="*/ 2215 h 16742"/>
                  <a:gd name="connsiteX2" fmla="*/ 7815 w 10666"/>
                  <a:gd name="connsiteY2" fmla="*/ 691 h 16742"/>
                  <a:gd name="connsiteX3" fmla="*/ 100 w 10666"/>
                  <a:gd name="connsiteY3" fmla="*/ 14883 h 16742"/>
                  <a:gd name="connsiteX4" fmla="*/ 3053 w 10666"/>
                  <a:gd name="connsiteY4" fmla="*/ 15740 h 16742"/>
                  <a:gd name="connsiteX5" fmla="*/ 3053 w 10666"/>
                  <a:gd name="connsiteY5" fmla="*/ 15740 h 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6" h="16742">
                    <a:moveTo>
                      <a:pt x="3053" y="15740"/>
                    </a:moveTo>
                    <a:cubicBezTo>
                      <a:pt x="5053" y="10978"/>
                      <a:pt x="7529" y="6501"/>
                      <a:pt x="10387" y="2215"/>
                    </a:cubicBezTo>
                    <a:cubicBezTo>
                      <a:pt x="11530" y="596"/>
                      <a:pt x="8863" y="-928"/>
                      <a:pt x="7815" y="691"/>
                    </a:cubicBezTo>
                    <a:cubicBezTo>
                      <a:pt x="4767" y="5168"/>
                      <a:pt x="2196" y="9930"/>
                      <a:pt x="100" y="14883"/>
                    </a:cubicBezTo>
                    <a:cubicBezTo>
                      <a:pt x="-567" y="16693"/>
                      <a:pt x="2291" y="17550"/>
                      <a:pt x="3053" y="15740"/>
                    </a:cubicBezTo>
                    <a:lnTo>
                      <a:pt x="3053" y="1574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9" name="Freeform: Shape 19218">
                <a:extLst>
                  <a:ext uri="{FF2B5EF4-FFF2-40B4-BE49-F238E27FC236}">
                    <a16:creationId xmlns:a16="http://schemas.microsoft.com/office/drawing/2014/main" id="{CC7A1678-BD5E-443B-8002-E62A1F03A8A2}"/>
                  </a:ext>
                </a:extLst>
              </p:cNvPr>
              <p:cNvSpPr/>
              <p:nvPr/>
            </p:nvSpPr>
            <p:spPr>
              <a:xfrm>
                <a:off x="6456094" y="4244685"/>
                <a:ext cx="51744" cy="24406"/>
              </a:xfrm>
              <a:custGeom>
                <a:avLst/>
                <a:gdLst>
                  <a:gd name="connsiteX0" fmla="*/ 2141 w 51744"/>
                  <a:gd name="connsiteY0" fmla="*/ 9560 h 24406"/>
                  <a:gd name="connsiteX1" fmla="*/ 48718 w 51744"/>
                  <a:gd name="connsiteY1" fmla="*/ 23372 h 24406"/>
                  <a:gd name="connsiteX2" fmla="*/ 51671 w 51744"/>
                  <a:gd name="connsiteY2" fmla="*/ 22610 h 24406"/>
                  <a:gd name="connsiteX3" fmla="*/ 712 w 51744"/>
                  <a:gd name="connsiteY3" fmla="*/ 6989 h 24406"/>
                  <a:gd name="connsiteX4" fmla="*/ 2141 w 51744"/>
                  <a:gd name="connsiteY4" fmla="*/ 9560 h 24406"/>
                  <a:gd name="connsiteX5" fmla="*/ 2141 w 51744"/>
                  <a:gd name="connsiteY5" fmla="*/ 9560 h 2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4" h="24406">
                    <a:moveTo>
                      <a:pt x="2141" y="9560"/>
                    </a:moveTo>
                    <a:cubicBezTo>
                      <a:pt x="18905" y="-2822"/>
                      <a:pt x="42241" y="2702"/>
                      <a:pt x="48718" y="23372"/>
                    </a:cubicBezTo>
                    <a:cubicBezTo>
                      <a:pt x="49290" y="25181"/>
                      <a:pt x="52243" y="24419"/>
                      <a:pt x="51671" y="22610"/>
                    </a:cubicBezTo>
                    <a:cubicBezTo>
                      <a:pt x="44718" y="226"/>
                      <a:pt x="19096" y="-6632"/>
                      <a:pt x="712" y="6989"/>
                    </a:cubicBezTo>
                    <a:cubicBezTo>
                      <a:pt x="-907" y="8036"/>
                      <a:pt x="522" y="10703"/>
                      <a:pt x="2141" y="9560"/>
                    </a:cubicBezTo>
                    <a:lnTo>
                      <a:pt x="2141" y="956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0" name="Freeform: Shape 19219">
                <a:extLst>
                  <a:ext uri="{FF2B5EF4-FFF2-40B4-BE49-F238E27FC236}">
                    <a16:creationId xmlns:a16="http://schemas.microsoft.com/office/drawing/2014/main" id="{11566100-2003-4B04-9BB4-5BA69D144EEF}"/>
                  </a:ext>
                </a:extLst>
              </p:cNvPr>
              <p:cNvSpPr/>
              <p:nvPr/>
            </p:nvSpPr>
            <p:spPr>
              <a:xfrm>
                <a:off x="6469473" y="4249526"/>
                <a:ext cx="125474" cy="29313"/>
              </a:xfrm>
              <a:custGeom>
                <a:avLst/>
                <a:gdLst>
                  <a:gd name="connsiteX0" fmla="*/ 1907 w 125474"/>
                  <a:gd name="connsiteY0" fmla="*/ 29294 h 29313"/>
                  <a:gd name="connsiteX1" fmla="*/ 124398 w 125474"/>
                  <a:gd name="connsiteY1" fmla="*/ 3005 h 29313"/>
                  <a:gd name="connsiteX2" fmla="*/ 123636 w 125474"/>
                  <a:gd name="connsiteY2" fmla="*/ 52 h 29313"/>
                  <a:gd name="connsiteX3" fmla="*/ 1145 w 125474"/>
                  <a:gd name="connsiteY3" fmla="*/ 26341 h 29313"/>
                  <a:gd name="connsiteX4" fmla="*/ 1907 w 125474"/>
                  <a:gd name="connsiteY4" fmla="*/ 29294 h 29313"/>
                  <a:gd name="connsiteX5" fmla="*/ 1907 w 125474"/>
                  <a:gd name="connsiteY5" fmla="*/ 29294 h 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74" h="29313">
                    <a:moveTo>
                      <a:pt x="1907" y="29294"/>
                    </a:moveTo>
                    <a:cubicBezTo>
                      <a:pt x="43150" y="22245"/>
                      <a:pt x="83917" y="13482"/>
                      <a:pt x="124398" y="3005"/>
                    </a:cubicBezTo>
                    <a:cubicBezTo>
                      <a:pt x="126303" y="2528"/>
                      <a:pt x="125446" y="-424"/>
                      <a:pt x="123636" y="52"/>
                    </a:cubicBezTo>
                    <a:cubicBezTo>
                      <a:pt x="83155" y="10529"/>
                      <a:pt x="42388" y="19292"/>
                      <a:pt x="1145" y="26341"/>
                    </a:cubicBezTo>
                    <a:cubicBezTo>
                      <a:pt x="-856" y="26722"/>
                      <a:pt x="2" y="29579"/>
                      <a:pt x="1907" y="29294"/>
                    </a:cubicBezTo>
                    <a:lnTo>
                      <a:pt x="1907" y="2929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1" name="Freeform: Shape 19220">
                <a:extLst>
                  <a:ext uri="{FF2B5EF4-FFF2-40B4-BE49-F238E27FC236}">
                    <a16:creationId xmlns:a16="http://schemas.microsoft.com/office/drawing/2014/main" id="{71F5E3D8-A5E8-4513-BC64-C3A4E9128326}"/>
                  </a:ext>
                </a:extLst>
              </p:cNvPr>
              <p:cNvSpPr/>
              <p:nvPr/>
            </p:nvSpPr>
            <p:spPr>
              <a:xfrm>
                <a:off x="5939218" y="4176140"/>
                <a:ext cx="108706" cy="136262"/>
              </a:xfrm>
              <a:custGeom>
                <a:avLst/>
                <a:gdLst>
                  <a:gd name="connsiteX0" fmla="*/ 19717 w 108706"/>
                  <a:gd name="connsiteY0" fmla="*/ 0 h 136262"/>
                  <a:gd name="connsiteX1" fmla="*/ 0 w 108706"/>
                  <a:gd name="connsiteY1" fmla="*/ 69342 h 136262"/>
                  <a:gd name="connsiteX2" fmla="*/ 105727 w 108706"/>
                  <a:gd name="connsiteY2" fmla="*/ 136208 h 136262"/>
                  <a:gd name="connsiteX3" fmla="*/ 89535 w 108706"/>
                  <a:gd name="connsiteY3" fmla="*/ 75819 h 136262"/>
                  <a:gd name="connsiteX4" fmla="*/ 77343 w 108706"/>
                  <a:gd name="connsiteY4" fmla="*/ 65246 h 136262"/>
                  <a:gd name="connsiteX5" fmla="*/ 97345 w 108706"/>
                  <a:gd name="connsiteY5" fmla="*/ 18669 h 136262"/>
                  <a:gd name="connsiteX6" fmla="*/ 19717 w 108706"/>
                  <a:gd name="connsiteY6" fmla="*/ 0 h 13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6" h="136262">
                    <a:moveTo>
                      <a:pt x="19717" y="0"/>
                    </a:moveTo>
                    <a:lnTo>
                      <a:pt x="0" y="69342"/>
                    </a:lnTo>
                    <a:cubicBezTo>
                      <a:pt x="0" y="69342"/>
                      <a:pt x="100584" y="138493"/>
                      <a:pt x="105727" y="136208"/>
                    </a:cubicBezTo>
                    <a:cubicBezTo>
                      <a:pt x="110871" y="133921"/>
                      <a:pt x="111538" y="105442"/>
                      <a:pt x="89535" y="75819"/>
                    </a:cubicBezTo>
                    <a:lnTo>
                      <a:pt x="77343" y="65246"/>
                    </a:lnTo>
                    <a:lnTo>
                      <a:pt x="97345" y="18669"/>
                    </a:lnTo>
                    <a:lnTo>
                      <a:pt x="19717"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2" name="Freeform: Shape 19221">
                <a:extLst>
                  <a:ext uri="{FF2B5EF4-FFF2-40B4-BE49-F238E27FC236}">
                    <a16:creationId xmlns:a16="http://schemas.microsoft.com/office/drawing/2014/main" id="{7B098DEC-A748-42A9-956B-6BD67E7B4D24}"/>
                  </a:ext>
                </a:extLst>
              </p:cNvPr>
              <p:cNvSpPr/>
              <p:nvPr/>
            </p:nvSpPr>
            <p:spPr>
              <a:xfrm>
                <a:off x="6000483" y="4239479"/>
                <a:ext cx="19697" cy="6671"/>
              </a:xfrm>
              <a:custGeom>
                <a:avLst/>
                <a:gdLst>
                  <a:gd name="connsiteX0" fmla="*/ 1886 w 19697"/>
                  <a:gd name="connsiteY0" fmla="*/ 6574 h 6671"/>
                  <a:gd name="connsiteX1" fmla="*/ 18269 w 19697"/>
                  <a:gd name="connsiteY1" fmla="*/ 3050 h 6671"/>
                  <a:gd name="connsiteX2" fmla="*/ 18269 w 19697"/>
                  <a:gd name="connsiteY2" fmla="*/ 2 h 6671"/>
                  <a:gd name="connsiteX3" fmla="*/ 1029 w 19697"/>
                  <a:gd name="connsiteY3" fmla="*/ 3622 h 6671"/>
                  <a:gd name="connsiteX4" fmla="*/ 1886 w 19697"/>
                  <a:gd name="connsiteY4" fmla="*/ 6574 h 6671"/>
                  <a:gd name="connsiteX5" fmla="*/ 1886 w 19697"/>
                  <a:gd name="connsiteY5" fmla="*/ 6574 h 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7" h="6671">
                    <a:moveTo>
                      <a:pt x="1886" y="6574"/>
                    </a:moveTo>
                    <a:cubicBezTo>
                      <a:pt x="7315" y="4574"/>
                      <a:pt x="12554" y="3431"/>
                      <a:pt x="18269" y="3050"/>
                    </a:cubicBezTo>
                    <a:cubicBezTo>
                      <a:pt x="20174" y="2955"/>
                      <a:pt x="20174" y="-93"/>
                      <a:pt x="18269" y="2"/>
                    </a:cubicBezTo>
                    <a:cubicBezTo>
                      <a:pt x="12268" y="383"/>
                      <a:pt x="6649" y="1526"/>
                      <a:pt x="1029" y="3622"/>
                    </a:cubicBezTo>
                    <a:cubicBezTo>
                      <a:pt x="-781" y="4288"/>
                      <a:pt x="-19" y="7241"/>
                      <a:pt x="1886" y="6574"/>
                    </a:cubicBezTo>
                    <a:lnTo>
                      <a:pt x="1886" y="657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3" name="Freeform: Shape 19222">
                <a:extLst>
                  <a:ext uri="{FF2B5EF4-FFF2-40B4-BE49-F238E27FC236}">
                    <a16:creationId xmlns:a16="http://schemas.microsoft.com/office/drawing/2014/main" id="{64C990FC-6A85-4CFF-9F35-769089A01ED8}"/>
                  </a:ext>
                </a:extLst>
              </p:cNvPr>
              <p:cNvSpPr/>
              <p:nvPr/>
            </p:nvSpPr>
            <p:spPr>
              <a:xfrm>
                <a:off x="6000833" y="4224337"/>
                <a:ext cx="22070" cy="5501"/>
              </a:xfrm>
              <a:custGeom>
                <a:avLst/>
                <a:gdLst>
                  <a:gd name="connsiteX0" fmla="*/ 1441 w 22070"/>
                  <a:gd name="connsiteY0" fmla="*/ 3143 h 5501"/>
                  <a:gd name="connsiteX1" fmla="*/ 20205 w 22070"/>
                  <a:gd name="connsiteY1" fmla="*/ 5429 h 5501"/>
                  <a:gd name="connsiteX2" fmla="*/ 20967 w 22070"/>
                  <a:gd name="connsiteY2" fmla="*/ 2476 h 5501"/>
                  <a:gd name="connsiteX3" fmla="*/ 1346 w 22070"/>
                  <a:gd name="connsiteY3" fmla="*/ 95 h 5501"/>
                  <a:gd name="connsiteX4" fmla="*/ 1441 w 22070"/>
                  <a:gd name="connsiteY4" fmla="*/ 3143 h 5501"/>
                  <a:gd name="connsiteX5" fmla="*/ 1441 w 22070"/>
                  <a:gd name="connsiteY5" fmla="*/ 3143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0" h="5501">
                    <a:moveTo>
                      <a:pt x="1441" y="3143"/>
                    </a:moveTo>
                    <a:cubicBezTo>
                      <a:pt x="7918" y="2762"/>
                      <a:pt x="14014" y="3524"/>
                      <a:pt x="20205" y="5429"/>
                    </a:cubicBezTo>
                    <a:cubicBezTo>
                      <a:pt x="22110" y="6000"/>
                      <a:pt x="22872" y="3048"/>
                      <a:pt x="20967" y="2476"/>
                    </a:cubicBezTo>
                    <a:cubicBezTo>
                      <a:pt x="14490" y="476"/>
                      <a:pt x="8108" y="-286"/>
                      <a:pt x="1346" y="95"/>
                    </a:cubicBezTo>
                    <a:cubicBezTo>
                      <a:pt x="-464" y="190"/>
                      <a:pt x="-464" y="3238"/>
                      <a:pt x="1441" y="3143"/>
                    </a:cubicBezTo>
                    <a:lnTo>
                      <a:pt x="1441" y="31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4" name="Freeform: Shape 19223">
                <a:extLst>
                  <a:ext uri="{FF2B5EF4-FFF2-40B4-BE49-F238E27FC236}">
                    <a16:creationId xmlns:a16="http://schemas.microsoft.com/office/drawing/2014/main" id="{4507768E-B69B-46D7-857A-F0D7A0204CE3}"/>
                  </a:ext>
                </a:extLst>
              </p:cNvPr>
              <p:cNvSpPr/>
              <p:nvPr/>
            </p:nvSpPr>
            <p:spPr>
              <a:xfrm>
                <a:off x="6010405" y="4252129"/>
                <a:ext cx="18117" cy="9640"/>
              </a:xfrm>
              <a:custGeom>
                <a:avLst/>
                <a:gdLst>
                  <a:gd name="connsiteX0" fmla="*/ 2155 w 18117"/>
                  <a:gd name="connsiteY0" fmla="*/ 9355 h 9640"/>
                  <a:gd name="connsiteX1" fmla="*/ 17014 w 18117"/>
                  <a:gd name="connsiteY1" fmla="*/ 2973 h 9640"/>
                  <a:gd name="connsiteX2" fmla="*/ 16252 w 18117"/>
                  <a:gd name="connsiteY2" fmla="*/ 20 h 9640"/>
                  <a:gd name="connsiteX3" fmla="*/ 631 w 18117"/>
                  <a:gd name="connsiteY3" fmla="*/ 6688 h 9640"/>
                  <a:gd name="connsiteX4" fmla="*/ 2155 w 18117"/>
                  <a:gd name="connsiteY4" fmla="*/ 9355 h 9640"/>
                  <a:gd name="connsiteX5" fmla="*/ 2155 w 18117"/>
                  <a:gd name="connsiteY5" fmla="*/ 9355 h 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7" h="9640">
                    <a:moveTo>
                      <a:pt x="2155" y="9355"/>
                    </a:moveTo>
                    <a:cubicBezTo>
                      <a:pt x="6727" y="6116"/>
                      <a:pt x="11490" y="4021"/>
                      <a:pt x="17014" y="2973"/>
                    </a:cubicBezTo>
                    <a:cubicBezTo>
                      <a:pt x="18919" y="2592"/>
                      <a:pt x="18157" y="-266"/>
                      <a:pt x="16252" y="20"/>
                    </a:cubicBezTo>
                    <a:cubicBezTo>
                      <a:pt x="10537" y="1163"/>
                      <a:pt x="5394" y="3259"/>
                      <a:pt x="631" y="6688"/>
                    </a:cubicBezTo>
                    <a:cubicBezTo>
                      <a:pt x="-893" y="7926"/>
                      <a:pt x="631" y="10498"/>
                      <a:pt x="2155" y="9355"/>
                    </a:cubicBezTo>
                    <a:lnTo>
                      <a:pt x="2155" y="93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5" name="Freeform: Shape 19224">
                <a:extLst>
                  <a:ext uri="{FF2B5EF4-FFF2-40B4-BE49-F238E27FC236}">
                    <a16:creationId xmlns:a16="http://schemas.microsoft.com/office/drawing/2014/main" id="{81F2F172-580A-4FA0-873C-644D461E8068}"/>
                  </a:ext>
                </a:extLst>
              </p:cNvPr>
              <p:cNvSpPr/>
              <p:nvPr/>
            </p:nvSpPr>
            <p:spPr>
              <a:xfrm>
                <a:off x="6022506" y="4265941"/>
                <a:ext cx="18208" cy="7167"/>
              </a:xfrm>
              <a:custGeom>
                <a:avLst/>
                <a:gdLst>
                  <a:gd name="connsiteX0" fmla="*/ 1865 w 18208"/>
                  <a:gd name="connsiteY0" fmla="*/ 7068 h 7167"/>
                  <a:gd name="connsiteX1" fmla="*/ 17105 w 18208"/>
                  <a:gd name="connsiteY1" fmla="*/ 2972 h 7167"/>
                  <a:gd name="connsiteX2" fmla="*/ 16343 w 18208"/>
                  <a:gd name="connsiteY2" fmla="*/ 19 h 7167"/>
                  <a:gd name="connsiteX3" fmla="*/ 1103 w 18208"/>
                  <a:gd name="connsiteY3" fmla="*/ 4115 h 7167"/>
                  <a:gd name="connsiteX4" fmla="*/ 1865 w 18208"/>
                  <a:gd name="connsiteY4" fmla="*/ 7068 h 7167"/>
                  <a:gd name="connsiteX5" fmla="*/ 1865 w 18208"/>
                  <a:gd name="connsiteY5" fmla="*/ 7068 h 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8" h="7167">
                    <a:moveTo>
                      <a:pt x="1865" y="7068"/>
                    </a:moveTo>
                    <a:cubicBezTo>
                      <a:pt x="6818" y="5163"/>
                      <a:pt x="11867" y="3830"/>
                      <a:pt x="17105" y="2972"/>
                    </a:cubicBezTo>
                    <a:cubicBezTo>
                      <a:pt x="19010" y="2686"/>
                      <a:pt x="18248" y="-266"/>
                      <a:pt x="16343" y="19"/>
                    </a:cubicBezTo>
                    <a:cubicBezTo>
                      <a:pt x="11105" y="877"/>
                      <a:pt x="6056" y="2210"/>
                      <a:pt x="1103" y="4115"/>
                    </a:cubicBezTo>
                    <a:cubicBezTo>
                      <a:pt x="-802" y="4877"/>
                      <a:pt x="-40" y="7735"/>
                      <a:pt x="1865" y="7068"/>
                    </a:cubicBezTo>
                    <a:lnTo>
                      <a:pt x="1865" y="70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6" name="Freeform: Shape 19225">
                <a:extLst>
                  <a:ext uri="{FF2B5EF4-FFF2-40B4-BE49-F238E27FC236}">
                    <a16:creationId xmlns:a16="http://schemas.microsoft.com/office/drawing/2014/main" id="{87DF268E-2E91-4665-B2AA-09514A0EB208}"/>
                  </a:ext>
                </a:extLst>
              </p:cNvPr>
              <p:cNvSpPr/>
              <p:nvPr/>
            </p:nvSpPr>
            <p:spPr>
              <a:xfrm>
                <a:off x="5947191" y="4213267"/>
                <a:ext cx="29968" cy="48396"/>
              </a:xfrm>
              <a:custGeom>
                <a:avLst/>
                <a:gdLst>
                  <a:gd name="connsiteX0" fmla="*/ 1076 w 29968"/>
                  <a:gd name="connsiteY0" fmla="*/ 2878 h 48396"/>
                  <a:gd name="connsiteX1" fmla="*/ 23174 w 29968"/>
                  <a:gd name="connsiteY1" fmla="*/ 46121 h 48396"/>
                  <a:gd name="connsiteX2" fmla="*/ 25746 w 29968"/>
                  <a:gd name="connsiteY2" fmla="*/ 47645 h 48396"/>
                  <a:gd name="connsiteX3" fmla="*/ 1838 w 29968"/>
                  <a:gd name="connsiteY3" fmla="*/ 20 h 48396"/>
                  <a:gd name="connsiteX4" fmla="*/ 1076 w 29968"/>
                  <a:gd name="connsiteY4" fmla="*/ 2878 h 48396"/>
                  <a:gd name="connsiteX5" fmla="*/ 1076 w 29968"/>
                  <a:gd name="connsiteY5" fmla="*/ 2878 h 4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 h="48396">
                    <a:moveTo>
                      <a:pt x="1076" y="2878"/>
                    </a:moveTo>
                    <a:cubicBezTo>
                      <a:pt x="21555" y="6307"/>
                      <a:pt x="33652" y="27166"/>
                      <a:pt x="23174" y="46121"/>
                    </a:cubicBezTo>
                    <a:cubicBezTo>
                      <a:pt x="22222" y="47836"/>
                      <a:pt x="24793" y="49360"/>
                      <a:pt x="25746" y="47645"/>
                    </a:cubicBezTo>
                    <a:cubicBezTo>
                      <a:pt x="37081" y="27262"/>
                      <a:pt x="24412" y="3735"/>
                      <a:pt x="1838" y="20"/>
                    </a:cubicBezTo>
                    <a:cubicBezTo>
                      <a:pt x="28" y="-266"/>
                      <a:pt x="-829" y="2592"/>
                      <a:pt x="1076" y="2878"/>
                    </a:cubicBezTo>
                    <a:lnTo>
                      <a:pt x="1076" y="287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7" name="Freeform: Shape 19226">
                <a:extLst>
                  <a:ext uri="{FF2B5EF4-FFF2-40B4-BE49-F238E27FC236}">
                    <a16:creationId xmlns:a16="http://schemas.microsoft.com/office/drawing/2014/main" id="{B9CD4400-E651-4E56-B092-EA4C8F89C1B9}"/>
                  </a:ext>
                </a:extLst>
              </p:cNvPr>
              <p:cNvSpPr/>
              <p:nvPr/>
            </p:nvSpPr>
            <p:spPr>
              <a:xfrm>
                <a:off x="5938950" y="4239766"/>
                <a:ext cx="106400" cy="73583"/>
              </a:xfrm>
              <a:custGeom>
                <a:avLst/>
                <a:gdLst>
                  <a:gd name="connsiteX0" fmla="*/ 649 w 106400"/>
                  <a:gd name="connsiteY0" fmla="*/ 2858 h 73583"/>
                  <a:gd name="connsiteX1" fmla="*/ 104186 w 106400"/>
                  <a:gd name="connsiteY1" fmla="*/ 73343 h 73583"/>
                  <a:gd name="connsiteX2" fmla="*/ 105710 w 106400"/>
                  <a:gd name="connsiteY2" fmla="*/ 70771 h 73583"/>
                  <a:gd name="connsiteX3" fmla="*/ 2173 w 106400"/>
                  <a:gd name="connsiteY3" fmla="*/ 286 h 73583"/>
                  <a:gd name="connsiteX4" fmla="*/ 649 w 106400"/>
                  <a:gd name="connsiteY4" fmla="*/ 2858 h 73583"/>
                  <a:gd name="connsiteX5" fmla="*/ 649 w 106400"/>
                  <a:gd name="connsiteY5" fmla="*/ 2858 h 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73583">
                    <a:moveTo>
                      <a:pt x="649" y="2858"/>
                    </a:moveTo>
                    <a:cubicBezTo>
                      <a:pt x="34177" y="27814"/>
                      <a:pt x="68657" y="51340"/>
                      <a:pt x="104186" y="73343"/>
                    </a:cubicBezTo>
                    <a:cubicBezTo>
                      <a:pt x="105805" y="74391"/>
                      <a:pt x="107329" y="71724"/>
                      <a:pt x="105710" y="70771"/>
                    </a:cubicBezTo>
                    <a:cubicBezTo>
                      <a:pt x="70181" y="48769"/>
                      <a:pt x="35701" y="25242"/>
                      <a:pt x="2173" y="286"/>
                    </a:cubicBezTo>
                    <a:cubicBezTo>
                      <a:pt x="554" y="-857"/>
                      <a:pt x="-875" y="1715"/>
                      <a:pt x="649" y="2858"/>
                    </a:cubicBezTo>
                    <a:lnTo>
                      <a:pt x="649" y="2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8" name="Freeform: Shape 19227">
                <a:extLst>
                  <a:ext uri="{FF2B5EF4-FFF2-40B4-BE49-F238E27FC236}">
                    <a16:creationId xmlns:a16="http://schemas.microsoft.com/office/drawing/2014/main" id="{F3CAFD5F-8F54-442C-A655-3E22C25BA5CD}"/>
                  </a:ext>
                </a:extLst>
              </p:cNvPr>
              <p:cNvSpPr/>
              <p:nvPr/>
            </p:nvSpPr>
            <p:spPr>
              <a:xfrm>
                <a:off x="5942742" y="3881722"/>
                <a:ext cx="282606" cy="354711"/>
              </a:xfrm>
              <a:custGeom>
                <a:avLst/>
                <a:gdLst>
                  <a:gd name="connsiteX0" fmla="*/ 92297 w 282606"/>
                  <a:gd name="connsiteY0" fmla="*/ 0 h 354711"/>
                  <a:gd name="connsiteX1" fmla="*/ 0 w 282606"/>
                  <a:gd name="connsiteY1" fmla="*/ 333375 h 354711"/>
                  <a:gd name="connsiteX2" fmla="*/ 92774 w 282606"/>
                  <a:gd name="connsiteY2" fmla="*/ 354711 h 354711"/>
                  <a:gd name="connsiteX3" fmla="*/ 282607 w 282606"/>
                  <a:gd name="connsiteY3" fmla="*/ 0 h 354711"/>
                </a:gdLst>
                <a:ahLst/>
                <a:cxnLst>
                  <a:cxn ang="0">
                    <a:pos x="connsiteX0" y="connsiteY0"/>
                  </a:cxn>
                  <a:cxn ang="0">
                    <a:pos x="connsiteX1" y="connsiteY1"/>
                  </a:cxn>
                  <a:cxn ang="0">
                    <a:pos x="connsiteX2" y="connsiteY2"/>
                  </a:cxn>
                  <a:cxn ang="0">
                    <a:pos x="connsiteX3" y="connsiteY3"/>
                  </a:cxn>
                </a:cxnLst>
                <a:rect l="l" t="t" r="r" b="b"/>
                <a:pathLst>
                  <a:path w="282606" h="354711">
                    <a:moveTo>
                      <a:pt x="92297" y="0"/>
                    </a:moveTo>
                    <a:lnTo>
                      <a:pt x="0" y="333375"/>
                    </a:lnTo>
                    <a:lnTo>
                      <a:pt x="92774" y="354711"/>
                    </a:lnTo>
                    <a:lnTo>
                      <a:pt x="282607"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9" name="Freeform: Shape 19228">
                <a:extLst>
                  <a:ext uri="{FF2B5EF4-FFF2-40B4-BE49-F238E27FC236}">
                    <a16:creationId xmlns:a16="http://schemas.microsoft.com/office/drawing/2014/main" id="{ACA21BFE-9234-4A60-9A4A-6DE0FFB1670A}"/>
                  </a:ext>
                </a:extLst>
              </p:cNvPr>
              <p:cNvSpPr/>
              <p:nvPr/>
            </p:nvSpPr>
            <p:spPr>
              <a:xfrm>
                <a:off x="6192202" y="3881722"/>
                <a:ext cx="326707" cy="354711"/>
              </a:xfrm>
              <a:custGeom>
                <a:avLst/>
                <a:gdLst>
                  <a:gd name="connsiteX0" fmla="*/ 0 w 326707"/>
                  <a:gd name="connsiteY0" fmla="*/ 0 h 354711"/>
                  <a:gd name="connsiteX1" fmla="*/ 240506 w 326707"/>
                  <a:gd name="connsiteY1" fmla="*/ 354711 h 354711"/>
                  <a:gd name="connsiteX2" fmla="*/ 326708 w 326707"/>
                  <a:gd name="connsiteY2" fmla="*/ 310420 h 354711"/>
                  <a:gd name="connsiteX3" fmla="*/ 187547 w 326707"/>
                  <a:gd name="connsiteY3" fmla="*/ 8668 h 354711"/>
                </a:gdLst>
                <a:ahLst/>
                <a:cxnLst>
                  <a:cxn ang="0">
                    <a:pos x="connsiteX0" y="connsiteY0"/>
                  </a:cxn>
                  <a:cxn ang="0">
                    <a:pos x="connsiteX1" y="connsiteY1"/>
                  </a:cxn>
                  <a:cxn ang="0">
                    <a:pos x="connsiteX2" y="connsiteY2"/>
                  </a:cxn>
                  <a:cxn ang="0">
                    <a:pos x="connsiteX3" y="connsiteY3"/>
                  </a:cxn>
                </a:cxnLst>
                <a:rect l="l" t="t" r="r" b="b"/>
                <a:pathLst>
                  <a:path w="326707" h="354711">
                    <a:moveTo>
                      <a:pt x="0" y="0"/>
                    </a:moveTo>
                    <a:lnTo>
                      <a:pt x="240506" y="354711"/>
                    </a:lnTo>
                    <a:lnTo>
                      <a:pt x="326708" y="310420"/>
                    </a:lnTo>
                    <a:lnTo>
                      <a:pt x="187547" y="86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0" name="Freeform: Shape 19229">
                <a:extLst>
                  <a:ext uri="{FF2B5EF4-FFF2-40B4-BE49-F238E27FC236}">
                    <a16:creationId xmlns:a16="http://schemas.microsoft.com/office/drawing/2014/main" id="{BCE8511B-2191-47DF-A098-AFBBB7808C86}"/>
                  </a:ext>
                </a:extLst>
              </p:cNvPr>
              <p:cNvSpPr/>
              <p:nvPr/>
            </p:nvSpPr>
            <p:spPr>
              <a:xfrm>
                <a:off x="6220164" y="3895120"/>
                <a:ext cx="217538" cy="327133"/>
              </a:xfrm>
              <a:custGeom>
                <a:avLst/>
                <a:gdLst>
                  <a:gd name="connsiteX0" fmla="*/ 327 w 217538"/>
                  <a:gd name="connsiteY0" fmla="*/ 3176 h 327133"/>
                  <a:gd name="connsiteX1" fmla="*/ 208830 w 217538"/>
                  <a:gd name="connsiteY1" fmla="*/ 325121 h 327133"/>
                  <a:gd name="connsiteX2" fmla="*/ 216735 w 217538"/>
                  <a:gd name="connsiteY2" fmla="*/ 320549 h 327133"/>
                  <a:gd name="connsiteX3" fmla="*/ 4042 w 217538"/>
                  <a:gd name="connsiteY3" fmla="*/ 985 h 327133"/>
                  <a:gd name="connsiteX4" fmla="*/ 327 w 217538"/>
                  <a:gd name="connsiteY4" fmla="*/ 3176 h 327133"/>
                  <a:gd name="connsiteX5" fmla="*/ 327 w 217538"/>
                  <a:gd name="connsiteY5" fmla="*/ 3176 h 32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38" h="327133">
                    <a:moveTo>
                      <a:pt x="327" y="3176"/>
                    </a:moveTo>
                    <a:cubicBezTo>
                      <a:pt x="66050" y="112809"/>
                      <a:pt x="136059" y="220060"/>
                      <a:pt x="208830" y="325121"/>
                    </a:cubicBezTo>
                    <a:cubicBezTo>
                      <a:pt x="212163" y="329883"/>
                      <a:pt x="220069" y="325311"/>
                      <a:pt x="216735" y="320549"/>
                    </a:cubicBezTo>
                    <a:cubicBezTo>
                      <a:pt x="143298" y="215679"/>
                      <a:pt x="72813" y="108999"/>
                      <a:pt x="4042" y="985"/>
                    </a:cubicBezTo>
                    <a:cubicBezTo>
                      <a:pt x="2518" y="-1301"/>
                      <a:pt x="-1101" y="795"/>
                      <a:pt x="327" y="3176"/>
                    </a:cubicBezTo>
                    <a:lnTo>
                      <a:pt x="327" y="31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1" name="Freeform: Shape 19230">
                <a:extLst>
                  <a:ext uri="{FF2B5EF4-FFF2-40B4-BE49-F238E27FC236}">
                    <a16:creationId xmlns:a16="http://schemas.microsoft.com/office/drawing/2014/main" id="{EBE7B630-EDFD-4719-8877-D8BEB51F3492}"/>
                  </a:ext>
                </a:extLst>
              </p:cNvPr>
              <p:cNvSpPr/>
              <p:nvPr/>
            </p:nvSpPr>
            <p:spPr>
              <a:xfrm>
                <a:off x="6422469" y="4179406"/>
                <a:ext cx="89148" cy="44458"/>
              </a:xfrm>
              <a:custGeom>
                <a:avLst/>
                <a:gdLst>
                  <a:gd name="connsiteX0" fmla="*/ 1096 w 89148"/>
                  <a:gd name="connsiteY0" fmla="*/ 44454 h 44458"/>
                  <a:gd name="connsiteX1" fmla="*/ 40339 w 89148"/>
                  <a:gd name="connsiteY1" fmla="*/ 30738 h 44458"/>
                  <a:gd name="connsiteX2" fmla="*/ 87487 w 89148"/>
                  <a:gd name="connsiteY2" fmla="*/ 6354 h 44458"/>
                  <a:gd name="connsiteX3" fmla="*/ 84058 w 89148"/>
                  <a:gd name="connsiteY3" fmla="*/ 448 h 44458"/>
                  <a:gd name="connsiteX4" fmla="*/ 39672 w 89148"/>
                  <a:gd name="connsiteY4" fmla="*/ 23404 h 44458"/>
                  <a:gd name="connsiteX5" fmla="*/ 334 w 89148"/>
                  <a:gd name="connsiteY5" fmla="*/ 42549 h 44458"/>
                  <a:gd name="connsiteX6" fmla="*/ 1096 w 89148"/>
                  <a:gd name="connsiteY6" fmla="*/ 44454 h 44458"/>
                  <a:gd name="connsiteX7" fmla="*/ 1096 w 89148"/>
                  <a:gd name="connsiteY7" fmla="*/ 44454 h 4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48" h="44458">
                    <a:moveTo>
                      <a:pt x="1096" y="44454"/>
                    </a:moveTo>
                    <a:cubicBezTo>
                      <a:pt x="14621" y="43977"/>
                      <a:pt x="28147" y="36262"/>
                      <a:pt x="40339" y="30738"/>
                    </a:cubicBezTo>
                    <a:cubicBezTo>
                      <a:pt x="56436" y="23404"/>
                      <a:pt x="72152" y="15117"/>
                      <a:pt x="87487" y="6354"/>
                    </a:cubicBezTo>
                    <a:cubicBezTo>
                      <a:pt x="91297" y="4163"/>
                      <a:pt x="87868" y="-1647"/>
                      <a:pt x="84058" y="448"/>
                    </a:cubicBezTo>
                    <a:cubicBezTo>
                      <a:pt x="69580" y="8640"/>
                      <a:pt x="54817" y="16355"/>
                      <a:pt x="39672" y="23404"/>
                    </a:cubicBezTo>
                    <a:cubicBezTo>
                      <a:pt x="26623" y="29500"/>
                      <a:pt x="11383" y="33309"/>
                      <a:pt x="334" y="42549"/>
                    </a:cubicBezTo>
                    <a:cubicBezTo>
                      <a:pt x="-428" y="43216"/>
                      <a:pt x="238" y="44549"/>
                      <a:pt x="1096" y="44454"/>
                    </a:cubicBezTo>
                    <a:lnTo>
                      <a:pt x="1096" y="444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2" name="Freeform: Shape 19231">
                <a:extLst>
                  <a:ext uri="{FF2B5EF4-FFF2-40B4-BE49-F238E27FC236}">
                    <a16:creationId xmlns:a16="http://schemas.microsoft.com/office/drawing/2014/main" id="{B9280122-7485-4382-B14B-9102B204139C}"/>
                  </a:ext>
                </a:extLst>
              </p:cNvPr>
              <p:cNvSpPr/>
              <p:nvPr/>
            </p:nvSpPr>
            <p:spPr>
              <a:xfrm>
                <a:off x="6025114" y="3891969"/>
                <a:ext cx="170225" cy="304368"/>
              </a:xfrm>
              <a:custGeom>
                <a:avLst/>
                <a:gdLst>
                  <a:gd name="connsiteX0" fmla="*/ 3544 w 170225"/>
                  <a:gd name="connsiteY0" fmla="*/ 303317 h 304368"/>
                  <a:gd name="connsiteX1" fmla="*/ 169851 w 170225"/>
                  <a:gd name="connsiteY1" fmla="*/ 4613 h 304368"/>
                  <a:gd name="connsiteX2" fmla="*/ 164612 w 170225"/>
                  <a:gd name="connsiteY2" fmla="*/ 1565 h 304368"/>
                  <a:gd name="connsiteX3" fmla="*/ 210 w 170225"/>
                  <a:gd name="connsiteY3" fmla="*/ 301316 h 304368"/>
                  <a:gd name="connsiteX4" fmla="*/ 3544 w 170225"/>
                  <a:gd name="connsiteY4" fmla="*/ 303317 h 304368"/>
                  <a:gd name="connsiteX5" fmla="*/ 3544 w 170225"/>
                  <a:gd name="connsiteY5" fmla="*/ 303317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25" h="304368">
                    <a:moveTo>
                      <a:pt x="3544" y="303317"/>
                    </a:moveTo>
                    <a:cubicBezTo>
                      <a:pt x="57932" y="203304"/>
                      <a:pt x="116987" y="105482"/>
                      <a:pt x="169851" y="4613"/>
                    </a:cubicBezTo>
                    <a:cubicBezTo>
                      <a:pt x="171660" y="1088"/>
                      <a:pt x="166422" y="-1960"/>
                      <a:pt x="164612" y="1565"/>
                    </a:cubicBezTo>
                    <a:cubicBezTo>
                      <a:pt x="111367" y="101863"/>
                      <a:pt x="45168" y="196922"/>
                      <a:pt x="210" y="301316"/>
                    </a:cubicBezTo>
                    <a:cubicBezTo>
                      <a:pt x="-837" y="303602"/>
                      <a:pt x="2306" y="305698"/>
                      <a:pt x="3544" y="303317"/>
                    </a:cubicBezTo>
                    <a:lnTo>
                      <a:pt x="3544" y="3033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3" name="Freeform: Shape 19232">
                <a:extLst>
                  <a:ext uri="{FF2B5EF4-FFF2-40B4-BE49-F238E27FC236}">
                    <a16:creationId xmlns:a16="http://schemas.microsoft.com/office/drawing/2014/main" id="{1D55B848-8829-48CF-B103-17A209224B76}"/>
                  </a:ext>
                </a:extLst>
              </p:cNvPr>
              <p:cNvSpPr/>
              <p:nvPr/>
            </p:nvSpPr>
            <p:spPr>
              <a:xfrm>
                <a:off x="5955579" y="4175275"/>
                <a:ext cx="99263" cy="30100"/>
              </a:xfrm>
              <a:custGeom>
                <a:avLst/>
                <a:gdLst>
                  <a:gd name="connsiteX0" fmla="*/ 5832 w 99263"/>
                  <a:gd name="connsiteY0" fmla="*/ 2675 h 30100"/>
                  <a:gd name="connsiteX1" fmla="*/ 3832 w 99263"/>
                  <a:gd name="connsiteY1" fmla="*/ 770 h 30100"/>
                  <a:gd name="connsiteX2" fmla="*/ 1641 w 99263"/>
                  <a:gd name="connsiteY2" fmla="*/ 4484 h 30100"/>
                  <a:gd name="connsiteX3" fmla="*/ 95272 w 99263"/>
                  <a:gd name="connsiteY3" fmla="*/ 29916 h 30100"/>
                  <a:gd name="connsiteX4" fmla="*/ 96987 w 99263"/>
                  <a:gd name="connsiteY4" fmla="*/ 23630 h 30100"/>
                  <a:gd name="connsiteX5" fmla="*/ 2213 w 99263"/>
                  <a:gd name="connsiteY5" fmla="*/ 8 h 30100"/>
                  <a:gd name="connsiteX6" fmla="*/ 1070 w 99263"/>
                  <a:gd name="connsiteY6" fmla="*/ 4199 h 30100"/>
                  <a:gd name="connsiteX7" fmla="*/ 3642 w 99263"/>
                  <a:gd name="connsiteY7" fmla="*/ 5342 h 30100"/>
                  <a:gd name="connsiteX8" fmla="*/ 5832 w 99263"/>
                  <a:gd name="connsiteY8" fmla="*/ 2675 h 30100"/>
                  <a:gd name="connsiteX9" fmla="*/ 5832 w 99263"/>
                  <a:gd name="connsiteY9" fmla="*/ 2675 h 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63" h="30100">
                    <a:moveTo>
                      <a:pt x="5832" y="2675"/>
                    </a:moveTo>
                    <a:cubicBezTo>
                      <a:pt x="5166" y="2008"/>
                      <a:pt x="4499" y="1436"/>
                      <a:pt x="3832" y="770"/>
                    </a:cubicBezTo>
                    <a:cubicBezTo>
                      <a:pt x="3070" y="2008"/>
                      <a:pt x="2403" y="3246"/>
                      <a:pt x="1641" y="4484"/>
                    </a:cubicBezTo>
                    <a:cubicBezTo>
                      <a:pt x="32312" y="14486"/>
                      <a:pt x="64506" y="19915"/>
                      <a:pt x="95272" y="29916"/>
                    </a:cubicBezTo>
                    <a:cubicBezTo>
                      <a:pt x="99273" y="31250"/>
                      <a:pt x="100987" y="24963"/>
                      <a:pt x="96987" y="23630"/>
                    </a:cubicBezTo>
                    <a:cubicBezTo>
                      <a:pt x="66792" y="13628"/>
                      <a:pt x="34026" y="2294"/>
                      <a:pt x="2213" y="8"/>
                    </a:cubicBezTo>
                    <a:cubicBezTo>
                      <a:pt x="117" y="-183"/>
                      <a:pt x="-930" y="3246"/>
                      <a:pt x="1070" y="4199"/>
                    </a:cubicBezTo>
                    <a:cubicBezTo>
                      <a:pt x="1927" y="4580"/>
                      <a:pt x="2784" y="4961"/>
                      <a:pt x="3642" y="5342"/>
                    </a:cubicBezTo>
                    <a:cubicBezTo>
                      <a:pt x="5451" y="6104"/>
                      <a:pt x="7356" y="4199"/>
                      <a:pt x="5832" y="2675"/>
                    </a:cubicBezTo>
                    <a:lnTo>
                      <a:pt x="5832" y="26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4" name="Freeform: Shape 19233">
                <a:extLst>
                  <a:ext uri="{FF2B5EF4-FFF2-40B4-BE49-F238E27FC236}">
                    <a16:creationId xmlns:a16="http://schemas.microsoft.com/office/drawing/2014/main" id="{FC4F5E54-2D29-4775-B4B7-DC437269C286}"/>
                  </a:ext>
                </a:extLst>
              </p:cNvPr>
              <p:cNvSpPr/>
              <p:nvPr/>
            </p:nvSpPr>
            <p:spPr>
              <a:xfrm>
                <a:off x="6265735" y="3064518"/>
                <a:ext cx="396360" cy="404866"/>
              </a:xfrm>
              <a:custGeom>
                <a:avLst/>
                <a:gdLst>
                  <a:gd name="connsiteX0" fmla="*/ 0 w 396360"/>
                  <a:gd name="connsiteY0" fmla="*/ 259039 h 404866"/>
                  <a:gd name="connsiteX1" fmla="*/ 206788 w 396360"/>
                  <a:gd name="connsiteY1" fmla="*/ 152264 h 404866"/>
                  <a:gd name="connsiteX2" fmla="*/ 280321 w 396360"/>
                  <a:gd name="connsiteY2" fmla="*/ 78731 h 404866"/>
                  <a:gd name="connsiteX3" fmla="*/ 280321 w 396360"/>
                  <a:gd name="connsiteY3" fmla="*/ 5198 h 404866"/>
                  <a:gd name="connsiteX4" fmla="*/ 395573 w 396360"/>
                  <a:gd name="connsiteY4" fmla="*/ 27105 h 404866"/>
                  <a:gd name="connsiteX5" fmla="*/ 375666 w 396360"/>
                  <a:gd name="connsiteY5" fmla="*/ 120545 h 404866"/>
                  <a:gd name="connsiteX6" fmla="*/ 67151 w 396360"/>
                  <a:gd name="connsiteY6" fmla="*/ 404867 h 404866"/>
                  <a:gd name="connsiteX7" fmla="*/ 0 w 396360"/>
                  <a:gd name="connsiteY7" fmla="*/ 259039 h 40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360" h="404866">
                    <a:moveTo>
                      <a:pt x="0" y="259039"/>
                    </a:moveTo>
                    <a:cubicBezTo>
                      <a:pt x="0" y="259039"/>
                      <a:pt x="94679" y="238370"/>
                      <a:pt x="206788" y="152264"/>
                    </a:cubicBezTo>
                    <a:cubicBezTo>
                      <a:pt x="239554" y="127118"/>
                      <a:pt x="280321" y="78731"/>
                      <a:pt x="280321" y="78731"/>
                    </a:cubicBezTo>
                    <a:cubicBezTo>
                      <a:pt x="280321" y="78731"/>
                      <a:pt x="260414" y="11103"/>
                      <a:pt x="280321" y="5198"/>
                    </a:cubicBezTo>
                    <a:cubicBezTo>
                      <a:pt x="300228" y="-803"/>
                      <a:pt x="395573" y="-8709"/>
                      <a:pt x="395573" y="27105"/>
                    </a:cubicBezTo>
                    <a:cubicBezTo>
                      <a:pt x="395573" y="62919"/>
                      <a:pt x="402431" y="114640"/>
                      <a:pt x="375666" y="120545"/>
                    </a:cubicBezTo>
                    <a:cubicBezTo>
                      <a:pt x="361569" y="123689"/>
                      <a:pt x="323279" y="276660"/>
                      <a:pt x="67151" y="404867"/>
                    </a:cubicBezTo>
                    <a:lnTo>
                      <a:pt x="0" y="259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5" name="Freeform: Shape 19234">
                <a:extLst>
                  <a:ext uri="{FF2B5EF4-FFF2-40B4-BE49-F238E27FC236}">
                    <a16:creationId xmlns:a16="http://schemas.microsoft.com/office/drawing/2014/main" id="{60470710-0073-43E9-943D-71D91CA21BB5}"/>
                  </a:ext>
                </a:extLst>
              </p:cNvPr>
              <p:cNvSpPr/>
              <p:nvPr/>
            </p:nvSpPr>
            <p:spPr>
              <a:xfrm>
                <a:off x="6018752" y="3292220"/>
                <a:ext cx="380523" cy="595979"/>
              </a:xfrm>
              <a:custGeom>
                <a:avLst/>
                <a:gdLst>
                  <a:gd name="connsiteX0" fmla="*/ 149162 w 380523"/>
                  <a:gd name="connsiteY0" fmla="*/ 0 h 595979"/>
                  <a:gd name="connsiteX1" fmla="*/ 41053 w 380523"/>
                  <a:gd name="connsiteY1" fmla="*/ 84487 h 595979"/>
                  <a:gd name="connsiteX2" fmla="*/ 0 w 380523"/>
                  <a:gd name="connsiteY2" fmla="*/ 595979 h 595979"/>
                  <a:gd name="connsiteX3" fmla="*/ 380524 w 380523"/>
                  <a:gd name="connsiteY3" fmla="*/ 595979 h 595979"/>
                  <a:gd name="connsiteX4" fmla="*/ 206978 w 380523"/>
                  <a:gd name="connsiteY4" fmla="*/ 0 h 595979"/>
                  <a:gd name="connsiteX5" fmla="*/ 149162 w 380523"/>
                  <a:gd name="connsiteY5" fmla="*/ 0 h 5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23" h="595979">
                    <a:moveTo>
                      <a:pt x="149162" y="0"/>
                    </a:moveTo>
                    <a:cubicBezTo>
                      <a:pt x="149162" y="0"/>
                      <a:pt x="68485" y="14478"/>
                      <a:pt x="41053" y="84487"/>
                    </a:cubicBezTo>
                    <a:cubicBezTo>
                      <a:pt x="13621" y="154496"/>
                      <a:pt x="0" y="595979"/>
                      <a:pt x="0" y="595979"/>
                    </a:cubicBezTo>
                    <a:lnTo>
                      <a:pt x="380524" y="595979"/>
                    </a:lnTo>
                    <a:cubicBezTo>
                      <a:pt x="380524" y="595979"/>
                      <a:pt x="367094" y="37910"/>
                      <a:pt x="206978" y="0"/>
                    </a:cubicBezTo>
                    <a:lnTo>
                      <a:pt x="149162"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6" name="Freeform: Shape 19235">
                <a:extLst>
                  <a:ext uri="{FF2B5EF4-FFF2-40B4-BE49-F238E27FC236}">
                    <a16:creationId xmlns:a16="http://schemas.microsoft.com/office/drawing/2014/main" id="{F542A4F1-EC4D-4568-B575-5A39B927432F}"/>
                  </a:ext>
                </a:extLst>
              </p:cNvPr>
              <p:cNvSpPr/>
              <p:nvPr/>
            </p:nvSpPr>
            <p:spPr>
              <a:xfrm>
                <a:off x="5873481" y="2949909"/>
                <a:ext cx="102979" cy="134860"/>
              </a:xfrm>
              <a:custGeom>
                <a:avLst/>
                <a:gdLst>
                  <a:gd name="connsiteX0" fmla="*/ 102980 w 102979"/>
                  <a:gd name="connsiteY0" fmla="*/ 22842 h 134860"/>
                  <a:gd name="connsiteX1" fmla="*/ 29542 w 102979"/>
                  <a:gd name="connsiteY1" fmla="*/ 7507 h 134860"/>
                  <a:gd name="connsiteX2" fmla="*/ 2301 w 102979"/>
                  <a:gd name="connsiteY2" fmla="*/ 79706 h 134860"/>
                  <a:gd name="connsiteX3" fmla="*/ 60308 w 102979"/>
                  <a:gd name="connsiteY3" fmla="*/ 133237 h 134860"/>
                  <a:gd name="connsiteX4" fmla="*/ 98884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102980" y="22842"/>
                    </a:moveTo>
                    <a:cubicBezTo>
                      <a:pt x="87835" y="-304"/>
                      <a:pt x="53164" y="-6685"/>
                      <a:pt x="29542" y="7507"/>
                    </a:cubicBezTo>
                    <a:cubicBezTo>
                      <a:pt x="5825" y="21699"/>
                      <a:pt x="-5129" y="53036"/>
                      <a:pt x="2301" y="79706"/>
                    </a:cubicBezTo>
                    <a:cubicBezTo>
                      <a:pt x="9730" y="106376"/>
                      <a:pt x="33447" y="127046"/>
                      <a:pt x="60308" y="133237"/>
                    </a:cubicBezTo>
                    <a:cubicBezTo>
                      <a:pt x="73643" y="136380"/>
                      <a:pt x="89359" y="135523"/>
                      <a:pt x="98884"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7" name="Freeform: Shape 19236">
                <a:extLst>
                  <a:ext uri="{FF2B5EF4-FFF2-40B4-BE49-F238E27FC236}">
                    <a16:creationId xmlns:a16="http://schemas.microsoft.com/office/drawing/2014/main" id="{680C5635-1586-4F44-B705-9A34CE01A3CD}"/>
                  </a:ext>
                </a:extLst>
              </p:cNvPr>
              <p:cNvSpPr/>
              <p:nvPr/>
            </p:nvSpPr>
            <p:spPr>
              <a:xfrm>
                <a:off x="5908998" y="2972886"/>
                <a:ext cx="57100" cy="90070"/>
              </a:xfrm>
              <a:custGeom>
                <a:avLst/>
                <a:gdLst>
                  <a:gd name="connsiteX0" fmla="*/ 3931 w 57100"/>
                  <a:gd name="connsiteY0" fmla="*/ 6533 h 90070"/>
                  <a:gd name="connsiteX1" fmla="*/ 49651 w 57100"/>
                  <a:gd name="connsiteY1" fmla="*/ 36156 h 90070"/>
                  <a:gd name="connsiteX2" fmla="*/ 55270 w 57100"/>
                  <a:gd name="connsiteY2" fmla="*/ 30536 h 90070"/>
                  <a:gd name="connsiteX3" fmla="*/ 2311 w 57100"/>
                  <a:gd name="connsiteY3" fmla="*/ 44347 h 90070"/>
                  <a:gd name="connsiteX4" fmla="*/ 32220 w 57100"/>
                  <a:gd name="connsiteY4" fmla="*/ 90067 h 90070"/>
                  <a:gd name="connsiteX5" fmla="*/ 33268 w 57100"/>
                  <a:gd name="connsiteY5" fmla="*/ 82257 h 90070"/>
                  <a:gd name="connsiteX6" fmla="*/ 10693 w 57100"/>
                  <a:gd name="connsiteY6" fmla="*/ 47205 h 90070"/>
                  <a:gd name="connsiteX7" fmla="*/ 51175 w 57100"/>
                  <a:gd name="connsiteY7" fmla="*/ 37489 h 90070"/>
                  <a:gd name="connsiteX8" fmla="*/ 56794 w 57100"/>
                  <a:gd name="connsiteY8" fmla="*/ 31869 h 90070"/>
                  <a:gd name="connsiteX9" fmla="*/ 4026 w 57100"/>
                  <a:gd name="connsiteY9" fmla="*/ 246 h 90070"/>
                  <a:gd name="connsiteX10" fmla="*/ 3931 w 57100"/>
                  <a:gd name="connsiteY10" fmla="*/ 6533 h 90070"/>
                  <a:gd name="connsiteX11" fmla="*/ 3931 w 57100"/>
                  <a:gd name="connsiteY11" fmla="*/ 6533 h 9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00" h="90070">
                    <a:moveTo>
                      <a:pt x="3931" y="6533"/>
                    </a:moveTo>
                    <a:cubicBezTo>
                      <a:pt x="24409" y="6152"/>
                      <a:pt x="41650" y="17296"/>
                      <a:pt x="49651" y="36156"/>
                    </a:cubicBezTo>
                    <a:cubicBezTo>
                      <a:pt x="51556" y="34251"/>
                      <a:pt x="53365" y="32441"/>
                      <a:pt x="55270" y="30536"/>
                    </a:cubicBezTo>
                    <a:cubicBezTo>
                      <a:pt x="37078" y="17391"/>
                      <a:pt x="10884" y="22440"/>
                      <a:pt x="2311" y="44347"/>
                    </a:cubicBezTo>
                    <a:cubicBezTo>
                      <a:pt x="-6071" y="65874"/>
                      <a:pt x="9360" y="89305"/>
                      <a:pt x="32220" y="90067"/>
                    </a:cubicBezTo>
                    <a:cubicBezTo>
                      <a:pt x="36697" y="90258"/>
                      <a:pt x="37649" y="83304"/>
                      <a:pt x="33268" y="82257"/>
                    </a:cubicBezTo>
                    <a:cubicBezTo>
                      <a:pt x="17551" y="78447"/>
                      <a:pt x="2978" y="65016"/>
                      <a:pt x="10693" y="47205"/>
                    </a:cubicBezTo>
                    <a:cubicBezTo>
                      <a:pt x="18028" y="30345"/>
                      <a:pt x="36792" y="27107"/>
                      <a:pt x="51175" y="37489"/>
                    </a:cubicBezTo>
                    <a:cubicBezTo>
                      <a:pt x="54889" y="40251"/>
                      <a:pt x="58128" y="35108"/>
                      <a:pt x="56794" y="31869"/>
                    </a:cubicBezTo>
                    <a:cubicBezTo>
                      <a:pt x="47841" y="10629"/>
                      <a:pt x="26981" y="-1944"/>
                      <a:pt x="4026" y="246"/>
                    </a:cubicBezTo>
                    <a:cubicBezTo>
                      <a:pt x="121" y="723"/>
                      <a:pt x="-70" y="6628"/>
                      <a:pt x="3931" y="6533"/>
                    </a:cubicBezTo>
                    <a:lnTo>
                      <a:pt x="3931" y="65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8" name="Freeform: Shape 19237">
                <a:extLst>
                  <a:ext uri="{FF2B5EF4-FFF2-40B4-BE49-F238E27FC236}">
                    <a16:creationId xmlns:a16="http://schemas.microsoft.com/office/drawing/2014/main" id="{FCDD4895-EBDD-4760-9E88-FC5DA6183569}"/>
                  </a:ext>
                </a:extLst>
              </p:cNvPr>
              <p:cNvSpPr/>
              <p:nvPr/>
            </p:nvSpPr>
            <p:spPr>
              <a:xfrm>
                <a:off x="5891589" y="2981724"/>
                <a:ext cx="80468" cy="88149"/>
              </a:xfrm>
              <a:custGeom>
                <a:avLst/>
                <a:gdLst>
                  <a:gd name="connsiteX0" fmla="*/ 38009 w 80468"/>
                  <a:gd name="connsiteY0" fmla="*/ 9601 h 88149"/>
                  <a:gd name="connsiteX1" fmla="*/ 14673 w 80468"/>
                  <a:gd name="connsiteY1" fmla="*/ 1505 h 88149"/>
                  <a:gd name="connsiteX2" fmla="*/ 195 w 80468"/>
                  <a:gd name="connsiteY2" fmla="*/ 23413 h 88149"/>
                  <a:gd name="connsiteX3" fmla="*/ 5529 w 80468"/>
                  <a:gd name="connsiteY3" fmla="*/ 50178 h 88149"/>
                  <a:gd name="connsiteX4" fmla="*/ 29627 w 80468"/>
                  <a:gd name="connsiteY4" fmla="*/ 81229 h 88149"/>
                  <a:gd name="connsiteX5" fmla="*/ 67536 w 80468"/>
                  <a:gd name="connsiteY5" fmla="*/ 84563 h 88149"/>
                  <a:gd name="connsiteX6" fmla="*/ 80395 w 80468"/>
                  <a:gd name="connsiteY6" fmla="*/ 66942 h 88149"/>
                  <a:gd name="connsiteX7" fmla="*/ 74966 w 80468"/>
                  <a:gd name="connsiteY7" fmla="*/ 48749 h 88149"/>
                  <a:gd name="connsiteX8" fmla="*/ 37056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38009" y="9601"/>
                    </a:moveTo>
                    <a:cubicBezTo>
                      <a:pt x="34485" y="1124"/>
                      <a:pt x="23055" y="-2210"/>
                      <a:pt x="14673" y="1505"/>
                    </a:cubicBezTo>
                    <a:cubicBezTo>
                      <a:pt x="6291" y="5220"/>
                      <a:pt x="1147" y="14269"/>
                      <a:pt x="195" y="23413"/>
                    </a:cubicBezTo>
                    <a:cubicBezTo>
                      <a:pt x="-758" y="32557"/>
                      <a:pt x="1909" y="41701"/>
                      <a:pt x="5529" y="50178"/>
                    </a:cubicBezTo>
                    <a:cubicBezTo>
                      <a:pt x="10767" y="62370"/>
                      <a:pt x="18483" y="73990"/>
                      <a:pt x="29627" y="81229"/>
                    </a:cubicBezTo>
                    <a:cubicBezTo>
                      <a:pt x="40771" y="88468"/>
                      <a:pt x="55725" y="90754"/>
                      <a:pt x="67536" y="84563"/>
                    </a:cubicBezTo>
                    <a:cubicBezTo>
                      <a:pt x="74299" y="81039"/>
                      <a:pt x="79728" y="74467"/>
                      <a:pt x="80395" y="66942"/>
                    </a:cubicBezTo>
                    <a:cubicBezTo>
                      <a:pt x="80967" y="60560"/>
                      <a:pt x="78109" y="54274"/>
                      <a:pt x="74966" y="48749"/>
                    </a:cubicBezTo>
                    <a:cubicBezTo>
                      <a:pt x="65631" y="32366"/>
                      <a:pt x="52582" y="18174"/>
                      <a:pt x="37056"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9" name="Freeform: Shape 19238">
                <a:extLst>
                  <a:ext uri="{FF2B5EF4-FFF2-40B4-BE49-F238E27FC236}">
                    <a16:creationId xmlns:a16="http://schemas.microsoft.com/office/drawing/2014/main" id="{5DEF6661-34BB-4B1F-BD2F-875F58E8706B}"/>
                  </a:ext>
                </a:extLst>
              </p:cNvPr>
              <p:cNvSpPr/>
              <p:nvPr/>
            </p:nvSpPr>
            <p:spPr>
              <a:xfrm>
                <a:off x="5852691" y="2567028"/>
                <a:ext cx="642535" cy="466111"/>
              </a:xfrm>
              <a:custGeom>
                <a:avLst/>
                <a:gdLst>
                  <a:gd name="connsiteX0" fmla="*/ 582208 w 642535"/>
                  <a:gd name="connsiteY0" fmla="*/ 466112 h 466111"/>
                  <a:gd name="connsiteX1" fmla="*/ 586970 w 642535"/>
                  <a:gd name="connsiteY1" fmla="*/ 262372 h 466111"/>
                  <a:gd name="connsiteX2" fmla="*/ 641263 w 642535"/>
                  <a:gd name="connsiteY2" fmla="*/ 180933 h 466111"/>
                  <a:gd name="connsiteX3" fmla="*/ 558681 w 642535"/>
                  <a:gd name="connsiteY3" fmla="*/ 128355 h 466111"/>
                  <a:gd name="connsiteX4" fmla="*/ 534297 w 642535"/>
                  <a:gd name="connsiteY4" fmla="*/ 22342 h 466111"/>
                  <a:gd name="connsiteX5" fmla="*/ 422759 w 642535"/>
                  <a:gd name="connsiteY5" fmla="*/ 8721 h 466111"/>
                  <a:gd name="connsiteX6" fmla="*/ 341797 w 642535"/>
                  <a:gd name="connsiteY6" fmla="*/ 90541 h 466111"/>
                  <a:gd name="connsiteX7" fmla="*/ 232069 w 642535"/>
                  <a:gd name="connsiteY7" fmla="*/ 27390 h 466111"/>
                  <a:gd name="connsiteX8" fmla="*/ 159202 w 642535"/>
                  <a:gd name="connsiteY8" fmla="*/ 130927 h 466111"/>
                  <a:gd name="connsiteX9" fmla="*/ 73192 w 642535"/>
                  <a:gd name="connsiteY9" fmla="*/ 84540 h 466111"/>
                  <a:gd name="connsiteX10" fmla="*/ 1564 w 642535"/>
                  <a:gd name="connsiteY10" fmla="*/ 151025 h 466111"/>
                  <a:gd name="connsiteX11" fmla="*/ 41378 w 642535"/>
                  <a:gd name="connsiteY11" fmla="*/ 240274 h 466111"/>
                  <a:gd name="connsiteX12" fmla="*/ 3754 w 642535"/>
                  <a:gd name="connsiteY12" fmla="*/ 283994 h 466111"/>
                  <a:gd name="connsiteX13" fmla="*/ 33377 w 642535"/>
                  <a:gd name="connsiteY13" fmla="*/ 333429 h 466111"/>
                  <a:gd name="connsiteX14" fmla="*/ 67286 w 642535"/>
                  <a:gd name="connsiteY14" fmla="*/ 343049 h 466111"/>
                  <a:gd name="connsiteX15" fmla="*/ 98719 w 642535"/>
                  <a:gd name="connsiteY15" fmla="*/ 412581 h 46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535" h="466111">
                    <a:moveTo>
                      <a:pt x="582208" y="466112"/>
                    </a:moveTo>
                    <a:cubicBezTo>
                      <a:pt x="583065" y="415248"/>
                      <a:pt x="586113" y="313236"/>
                      <a:pt x="586970" y="262372"/>
                    </a:cubicBezTo>
                    <a:cubicBezTo>
                      <a:pt x="622689" y="255609"/>
                      <a:pt x="648692" y="216462"/>
                      <a:pt x="641263" y="180933"/>
                    </a:cubicBezTo>
                    <a:cubicBezTo>
                      <a:pt x="633738" y="145405"/>
                      <a:pt x="594114" y="120164"/>
                      <a:pt x="558681" y="128355"/>
                    </a:cubicBezTo>
                    <a:cubicBezTo>
                      <a:pt x="577159" y="93684"/>
                      <a:pt x="564777" y="47107"/>
                      <a:pt x="534297" y="22342"/>
                    </a:cubicBezTo>
                    <a:cubicBezTo>
                      <a:pt x="503817" y="-2423"/>
                      <a:pt x="459145" y="-6042"/>
                      <a:pt x="422759" y="8721"/>
                    </a:cubicBezTo>
                    <a:cubicBezTo>
                      <a:pt x="386374" y="23485"/>
                      <a:pt x="358084" y="54822"/>
                      <a:pt x="341797" y="90541"/>
                    </a:cubicBezTo>
                    <a:cubicBezTo>
                      <a:pt x="327700" y="46440"/>
                      <a:pt x="277312" y="17389"/>
                      <a:pt x="232069" y="27390"/>
                    </a:cubicBezTo>
                    <a:cubicBezTo>
                      <a:pt x="186825" y="37392"/>
                      <a:pt x="153297" y="84921"/>
                      <a:pt x="159202" y="130927"/>
                    </a:cubicBezTo>
                    <a:cubicBezTo>
                      <a:pt x="143962" y="99685"/>
                      <a:pt x="107672" y="80159"/>
                      <a:pt x="73192" y="84540"/>
                    </a:cubicBezTo>
                    <a:cubicBezTo>
                      <a:pt x="38711" y="88922"/>
                      <a:pt x="8517" y="116925"/>
                      <a:pt x="1564" y="151025"/>
                    </a:cubicBezTo>
                    <a:cubicBezTo>
                      <a:pt x="-5390" y="185124"/>
                      <a:pt x="11374" y="222653"/>
                      <a:pt x="41378" y="240274"/>
                    </a:cubicBezTo>
                    <a:cubicBezTo>
                      <a:pt x="21376" y="245037"/>
                      <a:pt x="5564" y="263515"/>
                      <a:pt x="3754" y="283994"/>
                    </a:cubicBezTo>
                    <a:cubicBezTo>
                      <a:pt x="2040" y="304473"/>
                      <a:pt x="14518" y="325332"/>
                      <a:pt x="33377" y="333429"/>
                    </a:cubicBezTo>
                    <a:cubicBezTo>
                      <a:pt x="44140" y="338096"/>
                      <a:pt x="56332" y="338763"/>
                      <a:pt x="67286" y="343049"/>
                    </a:cubicBezTo>
                    <a:cubicBezTo>
                      <a:pt x="93575" y="353241"/>
                      <a:pt x="108339" y="386102"/>
                      <a:pt x="98719" y="41258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0" name="Freeform: Shape 19239">
                <a:extLst>
                  <a:ext uri="{FF2B5EF4-FFF2-40B4-BE49-F238E27FC236}">
                    <a16:creationId xmlns:a16="http://schemas.microsoft.com/office/drawing/2014/main" id="{1990375B-689D-495B-BB95-21F77298B640}"/>
                  </a:ext>
                </a:extLst>
              </p:cNvPr>
              <p:cNvSpPr/>
              <p:nvPr/>
            </p:nvSpPr>
            <p:spPr>
              <a:xfrm>
                <a:off x="5955093" y="2727608"/>
                <a:ext cx="483667" cy="635763"/>
              </a:xfrm>
              <a:custGeom>
                <a:avLst/>
                <a:gdLst>
                  <a:gd name="connsiteX0" fmla="*/ 171958 w 483667"/>
                  <a:gd name="connsiteY0" fmla="*/ 3399 h 635763"/>
                  <a:gd name="connsiteX1" fmla="*/ 480949 w 483667"/>
                  <a:gd name="connsiteY1" fmla="*/ 161514 h 635763"/>
                  <a:gd name="connsiteX2" fmla="*/ 472662 w 483667"/>
                  <a:gd name="connsiteY2" fmla="*/ 338488 h 635763"/>
                  <a:gd name="connsiteX3" fmla="*/ 274447 w 483667"/>
                  <a:gd name="connsiteY3" fmla="*/ 524035 h 635763"/>
                  <a:gd name="connsiteX4" fmla="*/ 276066 w 483667"/>
                  <a:gd name="connsiteY4" fmla="*/ 590710 h 635763"/>
                  <a:gd name="connsiteX5" fmla="*/ 231013 w 483667"/>
                  <a:gd name="connsiteY5" fmla="*/ 635764 h 635763"/>
                  <a:gd name="connsiteX6" fmla="*/ 231013 w 483667"/>
                  <a:gd name="connsiteY6" fmla="*/ 635764 h 635763"/>
                  <a:gd name="connsiteX7" fmla="*/ 186531 w 483667"/>
                  <a:gd name="connsiteY7" fmla="*/ 583852 h 635763"/>
                  <a:gd name="connsiteX8" fmla="*/ 188626 w 483667"/>
                  <a:gd name="connsiteY8" fmla="*/ 526988 h 635763"/>
                  <a:gd name="connsiteX9" fmla="*/ 222 w 483667"/>
                  <a:gd name="connsiteY9" fmla="*/ 237428 h 635763"/>
                  <a:gd name="connsiteX10" fmla="*/ 171958 w 483667"/>
                  <a:gd name="connsiteY10" fmla="*/ 3399 h 6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667" h="635763">
                    <a:moveTo>
                      <a:pt x="171958" y="3399"/>
                    </a:moveTo>
                    <a:cubicBezTo>
                      <a:pt x="304450" y="-10793"/>
                      <a:pt x="469423" y="15305"/>
                      <a:pt x="480949" y="161514"/>
                    </a:cubicBezTo>
                    <a:cubicBezTo>
                      <a:pt x="485330" y="217426"/>
                      <a:pt x="485616" y="279814"/>
                      <a:pt x="472662" y="338488"/>
                    </a:cubicBezTo>
                    <a:cubicBezTo>
                      <a:pt x="435800" y="506128"/>
                      <a:pt x="274447" y="524035"/>
                      <a:pt x="274447" y="524035"/>
                    </a:cubicBezTo>
                    <a:lnTo>
                      <a:pt x="276066" y="590710"/>
                    </a:lnTo>
                    <a:cubicBezTo>
                      <a:pt x="276066" y="615571"/>
                      <a:pt x="255873" y="635764"/>
                      <a:pt x="231013" y="635764"/>
                    </a:cubicBezTo>
                    <a:lnTo>
                      <a:pt x="231013" y="635764"/>
                    </a:lnTo>
                    <a:cubicBezTo>
                      <a:pt x="203390" y="635764"/>
                      <a:pt x="182340" y="611094"/>
                      <a:pt x="186531" y="583852"/>
                    </a:cubicBezTo>
                    <a:lnTo>
                      <a:pt x="188626" y="526988"/>
                    </a:lnTo>
                    <a:cubicBezTo>
                      <a:pt x="188626" y="526988"/>
                      <a:pt x="-7493" y="492031"/>
                      <a:pt x="222" y="237428"/>
                    </a:cubicBezTo>
                    <a:cubicBezTo>
                      <a:pt x="6127" y="45595"/>
                      <a:pt x="38227" y="17782"/>
                      <a:pt x="171958" y="339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1" name="Freeform: Shape 19240">
                <a:extLst>
                  <a:ext uri="{FF2B5EF4-FFF2-40B4-BE49-F238E27FC236}">
                    <a16:creationId xmlns:a16="http://schemas.microsoft.com/office/drawing/2014/main" id="{EF83FB60-24C4-41C7-A65F-381A7323DC90}"/>
                  </a:ext>
                </a:extLst>
              </p:cNvPr>
              <p:cNvSpPr/>
              <p:nvPr/>
            </p:nvSpPr>
            <p:spPr>
              <a:xfrm>
                <a:off x="6057049" y="2902608"/>
                <a:ext cx="101193" cy="35934"/>
              </a:xfrm>
              <a:custGeom>
                <a:avLst/>
                <a:gdLst>
                  <a:gd name="connsiteX0" fmla="*/ 565 w 101193"/>
                  <a:gd name="connsiteY0" fmla="*/ 31758 h 35934"/>
                  <a:gd name="connsiteX1" fmla="*/ 10185 w 101193"/>
                  <a:gd name="connsiteY1" fmla="*/ 15089 h 35934"/>
                  <a:gd name="connsiteX2" fmla="*/ 47619 w 101193"/>
                  <a:gd name="connsiteY2" fmla="*/ 706 h 35934"/>
                  <a:gd name="connsiteX3" fmla="*/ 87528 w 101193"/>
                  <a:gd name="connsiteY3" fmla="*/ 5278 h 35934"/>
                  <a:gd name="connsiteX4" fmla="*/ 101054 w 101193"/>
                  <a:gd name="connsiteY4" fmla="*/ 18994 h 35934"/>
                  <a:gd name="connsiteX5" fmla="*/ 51619 w 101193"/>
                  <a:gd name="connsiteY5" fmla="*/ 31853 h 35934"/>
                  <a:gd name="connsiteX6" fmla="*/ 565 w 101193"/>
                  <a:gd name="connsiteY6" fmla="*/ 31758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3" h="35934">
                    <a:moveTo>
                      <a:pt x="565" y="31758"/>
                    </a:moveTo>
                    <a:cubicBezTo>
                      <a:pt x="-1435" y="28043"/>
                      <a:pt x="1899" y="21566"/>
                      <a:pt x="10185" y="15089"/>
                    </a:cubicBezTo>
                    <a:cubicBezTo>
                      <a:pt x="18472" y="8707"/>
                      <a:pt x="31902" y="2706"/>
                      <a:pt x="47619" y="706"/>
                    </a:cubicBezTo>
                    <a:cubicBezTo>
                      <a:pt x="63335" y="-1294"/>
                      <a:pt x="77908" y="1182"/>
                      <a:pt x="87528" y="5278"/>
                    </a:cubicBezTo>
                    <a:cubicBezTo>
                      <a:pt x="97244" y="9469"/>
                      <a:pt x="102102" y="14898"/>
                      <a:pt x="101054" y="18994"/>
                    </a:cubicBezTo>
                    <a:cubicBezTo>
                      <a:pt x="98577" y="27471"/>
                      <a:pt x="76575" y="28424"/>
                      <a:pt x="51619" y="31853"/>
                    </a:cubicBezTo>
                    <a:cubicBezTo>
                      <a:pt x="26568" y="34806"/>
                      <a:pt x="5042" y="39378"/>
                      <a:pt x="565" y="31758"/>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2" name="Freeform: Shape 19241">
                <a:extLst>
                  <a:ext uri="{FF2B5EF4-FFF2-40B4-BE49-F238E27FC236}">
                    <a16:creationId xmlns:a16="http://schemas.microsoft.com/office/drawing/2014/main" id="{E7E5801D-85CA-4ED8-9851-304A6DAD2372}"/>
                  </a:ext>
                </a:extLst>
              </p:cNvPr>
              <p:cNvSpPr/>
              <p:nvPr/>
            </p:nvSpPr>
            <p:spPr>
              <a:xfrm>
                <a:off x="6303541" y="2903805"/>
                <a:ext cx="101713" cy="33903"/>
              </a:xfrm>
              <a:custGeom>
                <a:avLst/>
                <a:gdLst>
                  <a:gd name="connsiteX0" fmla="*/ 199 w 101713"/>
                  <a:gd name="connsiteY0" fmla="*/ 21131 h 33903"/>
                  <a:gd name="connsiteX1" fmla="*/ 13058 w 101713"/>
                  <a:gd name="connsiteY1" fmla="*/ 6748 h 33903"/>
                  <a:gd name="connsiteX2" fmla="*/ 52682 w 101713"/>
                  <a:gd name="connsiteY2" fmla="*/ 271 h 33903"/>
                  <a:gd name="connsiteX3" fmla="*/ 90782 w 101713"/>
                  <a:gd name="connsiteY3" fmla="*/ 12844 h 33903"/>
                  <a:gd name="connsiteX4" fmla="*/ 101259 w 101713"/>
                  <a:gd name="connsiteY4" fmla="*/ 29037 h 33903"/>
                  <a:gd name="connsiteX5" fmla="*/ 50205 w 101713"/>
                  <a:gd name="connsiteY5" fmla="*/ 31609 h 33903"/>
                  <a:gd name="connsiteX6" fmla="*/ 199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99" y="21131"/>
                    </a:moveTo>
                    <a:cubicBezTo>
                      <a:pt x="-1039" y="17035"/>
                      <a:pt x="3533" y="11416"/>
                      <a:pt x="13058" y="6748"/>
                    </a:cubicBezTo>
                    <a:cubicBezTo>
                      <a:pt x="22487" y="2176"/>
                      <a:pt x="36870" y="-967"/>
                      <a:pt x="52682" y="271"/>
                    </a:cubicBezTo>
                    <a:cubicBezTo>
                      <a:pt x="68493" y="1510"/>
                      <a:pt x="82209" y="6844"/>
                      <a:pt x="90782" y="12844"/>
                    </a:cubicBezTo>
                    <a:cubicBezTo>
                      <a:pt x="99450" y="18845"/>
                      <a:pt x="103069" y="25227"/>
                      <a:pt x="101259" y="29037"/>
                    </a:cubicBezTo>
                    <a:cubicBezTo>
                      <a:pt x="97068" y="36847"/>
                      <a:pt x="75446" y="33323"/>
                      <a:pt x="50205" y="31609"/>
                    </a:cubicBezTo>
                    <a:cubicBezTo>
                      <a:pt x="25059" y="29323"/>
                      <a:pt x="3056" y="29513"/>
                      <a:pt x="199"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3" name="Freeform: Shape 19242">
                <a:extLst>
                  <a:ext uri="{FF2B5EF4-FFF2-40B4-BE49-F238E27FC236}">
                    <a16:creationId xmlns:a16="http://schemas.microsoft.com/office/drawing/2014/main" id="{0081A372-F49F-4CF3-A737-B2A7C808D150}"/>
                  </a:ext>
                </a:extLst>
              </p:cNvPr>
              <p:cNvSpPr/>
              <p:nvPr/>
            </p:nvSpPr>
            <p:spPr>
              <a:xfrm>
                <a:off x="6227407" y="2919221"/>
                <a:ext cx="62918" cy="177492"/>
              </a:xfrm>
              <a:custGeom>
                <a:avLst/>
                <a:gdLst>
                  <a:gd name="connsiteX0" fmla="*/ 20421 w 62918"/>
                  <a:gd name="connsiteY0" fmla="*/ 176403 h 177492"/>
                  <a:gd name="connsiteX1" fmla="*/ 62807 w 62918"/>
                  <a:gd name="connsiteY1" fmla="*/ 112871 h 177492"/>
                  <a:gd name="connsiteX2" fmla="*/ 59664 w 62918"/>
                  <a:gd name="connsiteY2" fmla="*/ 107442 h 177492"/>
                  <a:gd name="connsiteX3" fmla="*/ 3086 w 62918"/>
                  <a:gd name="connsiteY3" fmla="*/ 121920 h 177492"/>
                  <a:gd name="connsiteX4" fmla="*/ 12515 w 62918"/>
                  <a:gd name="connsiteY4" fmla="*/ 129159 h 177492"/>
                  <a:gd name="connsiteX5" fmla="*/ 29946 w 62918"/>
                  <a:gd name="connsiteY5" fmla="*/ 6858 h 177492"/>
                  <a:gd name="connsiteX6" fmla="*/ 15659 w 62918"/>
                  <a:gd name="connsiteY6" fmla="*/ 6858 h 177492"/>
                  <a:gd name="connsiteX7" fmla="*/ 133 w 62918"/>
                  <a:gd name="connsiteY7" fmla="*/ 125825 h 177492"/>
                  <a:gd name="connsiteX8" fmla="*/ 9563 w 62918"/>
                  <a:gd name="connsiteY8" fmla="*/ 133064 h 177492"/>
                  <a:gd name="connsiteX9" fmla="*/ 44519 w 62918"/>
                  <a:gd name="connsiteY9" fmla="*/ 129445 h 177492"/>
                  <a:gd name="connsiteX10" fmla="*/ 14992 w 62918"/>
                  <a:gd name="connsiteY10" fmla="*/ 172403 h 177492"/>
                  <a:gd name="connsiteX11" fmla="*/ 20421 w 62918"/>
                  <a:gd name="connsiteY11" fmla="*/ 176403 h 177492"/>
                  <a:gd name="connsiteX12" fmla="*/ 20421 w 62918"/>
                  <a:gd name="connsiteY12" fmla="*/ 176403 h 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8" h="177492">
                    <a:moveTo>
                      <a:pt x="20421" y="176403"/>
                    </a:moveTo>
                    <a:cubicBezTo>
                      <a:pt x="34232" y="159734"/>
                      <a:pt x="64998" y="136588"/>
                      <a:pt x="62807" y="112871"/>
                    </a:cubicBezTo>
                    <a:cubicBezTo>
                      <a:pt x="62617" y="110871"/>
                      <a:pt x="61760" y="108299"/>
                      <a:pt x="59664" y="107442"/>
                    </a:cubicBezTo>
                    <a:cubicBezTo>
                      <a:pt x="40709" y="99251"/>
                      <a:pt x="20231" y="113157"/>
                      <a:pt x="3086" y="121920"/>
                    </a:cubicBezTo>
                    <a:cubicBezTo>
                      <a:pt x="6229" y="124301"/>
                      <a:pt x="9372" y="126778"/>
                      <a:pt x="12515" y="129159"/>
                    </a:cubicBezTo>
                    <a:cubicBezTo>
                      <a:pt x="20326" y="88678"/>
                      <a:pt x="26136" y="47911"/>
                      <a:pt x="29946" y="6858"/>
                    </a:cubicBezTo>
                    <a:cubicBezTo>
                      <a:pt x="30803" y="-2286"/>
                      <a:pt x="16421" y="-2286"/>
                      <a:pt x="15659" y="6858"/>
                    </a:cubicBezTo>
                    <a:cubicBezTo>
                      <a:pt x="12611" y="46768"/>
                      <a:pt x="7372" y="86392"/>
                      <a:pt x="133" y="125825"/>
                    </a:cubicBezTo>
                    <a:cubicBezTo>
                      <a:pt x="-915" y="131350"/>
                      <a:pt x="4419" y="135827"/>
                      <a:pt x="9563" y="133064"/>
                    </a:cubicBezTo>
                    <a:cubicBezTo>
                      <a:pt x="20897" y="127159"/>
                      <a:pt x="50330" y="107728"/>
                      <a:pt x="44519" y="129445"/>
                    </a:cubicBezTo>
                    <a:cubicBezTo>
                      <a:pt x="40995" y="142494"/>
                      <a:pt x="22802" y="161163"/>
                      <a:pt x="14992" y="172403"/>
                    </a:cubicBezTo>
                    <a:cubicBezTo>
                      <a:pt x="12992" y="175451"/>
                      <a:pt x="17945" y="179451"/>
                      <a:pt x="20421" y="176403"/>
                    </a:cubicBezTo>
                    <a:lnTo>
                      <a:pt x="20421" y="1764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4" name="Freeform: Shape 19243">
                <a:extLst>
                  <a:ext uri="{FF2B5EF4-FFF2-40B4-BE49-F238E27FC236}">
                    <a16:creationId xmlns:a16="http://schemas.microsoft.com/office/drawing/2014/main" id="{944751AB-6793-4E37-BF5D-52A742C0299E}"/>
                  </a:ext>
                </a:extLst>
              </p:cNvPr>
              <p:cNvSpPr/>
              <p:nvPr/>
            </p:nvSpPr>
            <p:spPr>
              <a:xfrm>
                <a:off x="6032448" y="3041548"/>
                <a:ext cx="122039" cy="63003"/>
              </a:xfrm>
              <a:custGeom>
                <a:avLst/>
                <a:gdLst>
                  <a:gd name="connsiteX0" fmla="*/ 20 w 122039"/>
                  <a:gd name="connsiteY0" fmla="*/ 33598 h 63003"/>
                  <a:gd name="connsiteX1" fmla="*/ 59932 w 122039"/>
                  <a:gd name="connsiteY1" fmla="*/ 70 h 63003"/>
                  <a:gd name="connsiteX2" fmla="*/ 122035 w 122039"/>
                  <a:gd name="connsiteY2" fmla="*/ 29407 h 63003"/>
                  <a:gd name="connsiteX3" fmla="*/ 62123 w 122039"/>
                  <a:gd name="connsiteY3" fmla="*/ 62935 h 63003"/>
                  <a:gd name="connsiteX4" fmla="*/ 20 w 122039"/>
                  <a:gd name="connsiteY4" fmla="*/ 33598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20" y="33598"/>
                    </a:moveTo>
                    <a:cubicBezTo>
                      <a:pt x="-837" y="16262"/>
                      <a:pt x="26023" y="1213"/>
                      <a:pt x="59932" y="70"/>
                    </a:cubicBezTo>
                    <a:cubicBezTo>
                      <a:pt x="93936" y="-1073"/>
                      <a:pt x="121749" y="11976"/>
                      <a:pt x="122035" y="29407"/>
                    </a:cubicBezTo>
                    <a:cubicBezTo>
                      <a:pt x="122416" y="46742"/>
                      <a:pt x="95556" y="61792"/>
                      <a:pt x="62123" y="62935"/>
                    </a:cubicBezTo>
                    <a:cubicBezTo>
                      <a:pt x="28690" y="64078"/>
                      <a:pt x="877" y="50933"/>
                      <a:pt x="20" y="33598"/>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5" name="Freeform: Shape 19244">
                <a:extLst>
                  <a:ext uri="{FF2B5EF4-FFF2-40B4-BE49-F238E27FC236}">
                    <a16:creationId xmlns:a16="http://schemas.microsoft.com/office/drawing/2014/main" id="{79436A9D-A25B-44D2-BC3F-A501B0218EB0}"/>
                  </a:ext>
                </a:extLst>
              </p:cNvPr>
              <p:cNvSpPr/>
              <p:nvPr/>
            </p:nvSpPr>
            <p:spPr>
              <a:xfrm>
                <a:off x="6172007" y="3089355"/>
                <a:ext cx="112433" cy="55640"/>
              </a:xfrm>
              <a:custGeom>
                <a:avLst/>
                <a:gdLst>
                  <a:gd name="connsiteX0" fmla="*/ 109254 w 112433"/>
                  <a:gd name="connsiteY0" fmla="*/ 23700 h 55640"/>
                  <a:gd name="connsiteX1" fmla="*/ 47151 w 112433"/>
                  <a:gd name="connsiteY1" fmla="*/ 45703 h 55640"/>
                  <a:gd name="connsiteX2" fmla="*/ 6003 w 112433"/>
                  <a:gd name="connsiteY2" fmla="*/ 1602 h 55640"/>
                  <a:gd name="connsiteX3" fmla="*/ 97 w 112433"/>
                  <a:gd name="connsiteY3" fmla="*/ 4078 h 55640"/>
                  <a:gd name="connsiteX4" fmla="*/ 112206 w 112433"/>
                  <a:gd name="connsiteY4" fmla="*/ 25414 h 55640"/>
                  <a:gd name="connsiteX5" fmla="*/ 109254 w 112433"/>
                  <a:gd name="connsiteY5" fmla="*/ 23700 h 55640"/>
                  <a:gd name="connsiteX6" fmla="*/ 109254 w 112433"/>
                  <a:gd name="connsiteY6" fmla="*/ 23700 h 5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3" h="55640">
                    <a:moveTo>
                      <a:pt x="109254" y="23700"/>
                    </a:moveTo>
                    <a:cubicBezTo>
                      <a:pt x="96681" y="45131"/>
                      <a:pt x="70296" y="53989"/>
                      <a:pt x="47151" y="45703"/>
                    </a:cubicBezTo>
                    <a:cubicBezTo>
                      <a:pt x="25910" y="38178"/>
                      <a:pt x="15528" y="20652"/>
                      <a:pt x="6003" y="1602"/>
                    </a:cubicBezTo>
                    <a:cubicBezTo>
                      <a:pt x="4288" y="-1732"/>
                      <a:pt x="-760" y="649"/>
                      <a:pt x="97" y="4078"/>
                    </a:cubicBezTo>
                    <a:cubicBezTo>
                      <a:pt x="12194" y="54656"/>
                      <a:pt x="86965" y="79040"/>
                      <a:pt x="112206" y="25414"/>
                    </a:cubicBezTo>
                    <a:cubicBezTo>
                      <a:pt x="113254" y="23414"/>
                      <a:pt x="110397" y="21700"/>
                      <a:pt x="109254" y="23700"/>
                    </a:cubicBezTo>
                    <a:lnTo>
                      <a:pt x="109254" y="237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6" name="Freeform: Shape 19245">
                <a:extLst>
                  <a:ext uri="{FF2B5EF4-FFF2-40B4-BE49-F238E27FC236}">
                    <a16:creationId xmlns:a16="http://schemas.microsoft.com/office/drawing/2014/main" id="{AC968CB1-1148-4443-8A70-05204B2D083E}"/>
                  </a:ext>
                </a:extLst>
              </p:cNvPr>
              <p:cNvSpPr/>
              <p:nvPr/>
            </p:nvSpPr>
            <p:spPr>
              <a:xfrm>
                <a:off x="6149877" y="3089806"/>
                <a:ext cx="47192" cy="25312"/>
              </a:xfrm>
              <a:custGeom>
                <a:avLst/>
                <a:gdLst>
                  <a:gd name="connsiteX0" fmla="*/ 45658 w 47192"/>
                  <a:gd name="connsiteY0" fmla="*/ 3246 h 25312"/>
                  <a:gd name="connsiteX1" fmla="*/ 224 w 47192"/>
                  <a:gd name="connsiteY1" fmla="*/ 20296 h 25312"/>
                  <a:gd name="connsiteX2" fmla="*/ 7558 w 47192"/>
                  <a:gd name="connsiteY2" fmla="*/ 23439 h 25312"/>
                  <a:gd name="connsiteX3" fmla="*/ 43087 w 47192"/>
                  <a:gd name="connsiteY3" fmla="*/ 9247 h 25312"/>
                  <a:gd name="connsiteX4" fmla="*/ 45658 w 47192"/>
                  <a:gd name="connsiteY4" fmla="*/ 3246 h 25312"/>
                  <a:gd name="connsiteX5" fmla="*/ 45658 w 47192"/>
                  <a:gd name="connsiteY5" fmla="*/ 3246 h 2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92" h="25312">
                    <a:moveTo>
                      <a:pt x="45658" y="3246"/>
                    </a:moveTo>
                    <a:cubicBezTo>
                      <a:pt x="29275" y="-4660"/>
                      <a:pt x="6606" y="2198"/>
                      <a:pt x="224" y="20296"/>
                    </a:cubicBezTo>
                    <a:cubicBezTo>
                      <a:pt x="-1300" y="24582"/>
                      <a:pt x="5368" y="27344"/>
                      <a:pt x="7558" y="23439"/>
                    </a:cubicBezTo>
                    <a:cubicBezTo>
                      <a:pt x="14702" y="10485"/>
                      <a:pt x="28704" y="3341"/>
                      <a:pt x="43087" y="9247"/>
                    </a:cubicBezTo>
                    <a:cubicBezTo>
                      <a:pt x="46516" y="10485"/>
                      <a:pt x="48897" y="4770"/>
                      <a:pt x="45658" y="3246"/>
                    </a:cubicBezTo>
                    <a:lnTo>
                      <a:pt x="45658" y="32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7" name="Freeform: Shape 19246">
                <a:extLst>
                  <a:ext uri="{FF2B5EF4-FFF2-40B4-BE49-F238E27FC236}">
                    <a16:creationId xmlns:a16="http://schemas.microsoft.com/office/drawing/2014/main" id="{5339161F-0901-47BE-AB7F-40CE11C56750}"/>
                  </a:ext>
                </a:extLst>
              </p:cNvPr>
              <p:cNvSpPr/>
              <p:nvPr/>
            </p:nvSpPr>
            <p:spPr>
              <a:xfrm>
                <a:off x="6173488" y="3195826"/>
                <a:ext cx="58259" cy="24607"/>
              </a:xfrm>
              <a:custGeom>
                <a:avLst/>
                <a:gdLst>
                  <a:gd name="connsiteX0" fmla="*/ 54242 w 58259"/>
                  <a:gd name="connsiteY0" fmla="*/ 954 h 24607"/>
                  <a:gd name="connsiteX1" fmla="*/ 27858 w 58259"/>
                  <a:gd name="connsiteY1" fmla="*/ 16765 h 24607"/>
                  <a:gd name="connsiteX2" fmla="*/ 3950 w 58259"/>
                  <a:gd name="connsiteY2" fmla="*/ 4764 h 24607"/>
                  <a:gd name="connsiteX3" fmla="*/ 45 w 58259"/>
                  <a:gd name="connsiteY3" fmla="*/ 7812 h 24607"/>
                  <a:gd name="connsiteX4" fmla="*/ 30811 w 58259"/>
                  <a:gd name="connsiteY4" fmla="*/ 24480 h 24607"/>
                  <a:gd name="connsiteX5" fmla="*/ 58148 w 58259"/>
                  <a:gd name="connsiteY5" fmla="*/ 2668 h 24607"/>
                  <a:gd name="connsiteX6" fmla="*/ 54242 w 58259"/>
                  <a:gd name="connsiteY6" fmla="*/ 954 h 24607"/>
                  <a:gd name="connsiteX7" fmla="*/ 54242 w 58259"/>
                  <a:gd name="connsiteY7" fmla="*/ 954 h 2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59" h="24607">
                    <a:moveTo>
                      <a:pt x="54242" y="954"/>
                    </a:moveTo>
                    <a:cubicBezTo>
                      <a:pt x="48051" y="9812"/>
                      <a:pt x="39383" y="17051"/>
                      <a:pt x="27858" y="16765"/>
                    </a:cubicBezTo>
                    <a:cubicBezTo>
                      <a:pt x="17190" y="16479"/>
                      <a:pt x="12523" y="9050"/>
                      <a:pt x="3950" y="4764"/>
                    </a:cubicBezTo>
                    <a:cubicBezTo>
                      <a:pt x="1760" y="3716"/>
                      <a:pt x="-336" y="5430"/>
                      <a:pt x="45" y="7812"/>
                    </a:cubicBezTo>
                    <a:cubicBezTo>
                      <a:pt x="2141" y="20099"/>
                      <a:pt x="20048" y="25528"/>
                      <a:pt x="30811" y="24480"/>
                    </a:cubicBezTo>
                    <a:cubicBezTo>
                      <a:pt x="43289" y="23337"/>
                      <a:pt x="54528" y="14670"/>
                      <a:pt x="58148" y="2668"/>
                    </a:cubicBezTo>
                    <a:cubicBezTo>
                      <a:pt x="58910" y="192"/>
                      <a:pt x="55576" y="-951"/>
                      <a:pt x="54242" y="954"/>
                    </a:cubicBezTo>
                    <a:lnTo>
                      <a:pt x="54242" y="9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8" name="Freeform: Shape 19247">
                <a:extLst>
                  <a:ext uri="{FF2B5EF4-FFF2-40B4-BE49-F238E27FC236}">
                    <a16:creationId xmlns:a16="http://schemas.microsoft.com/office/drawing/2014/main" id="{EB98F0E2-EA14-433B-B7E2-CEF079A3B55A}"/>
                  </a:ext>
                </a:extLst>
              </p:cNvPr>
              <p:cNvSpPr/>
              <p:nvPr/>
            </p:nvSpPr>
            <p:spPr>
              <a:xfrm>
                <a:off x="6334530" y="2974466"/>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9" name="Freeform: Shape 19248">
                <a:extLst>
                  <a:ext uri="{FF2B5EF4-FFF2-40B4-BE49-F238E27FC236}">
                    <a16:creationId xmlns:a16="http://schemas.microsoft.com/office/drawing/2014/main" id="{B51470B4-D2C7-486C-847B-D7A3BC476956}"/>
                  </a:ext>
                </a:extLst>
              </p:cNvPr>
              <p:cNvSpPr/>
              <p:nvPr/>
            </p:nvSpPr>
            <p:spPr>
              <a:xfrm>
                <a:off x="6105715" y="2974466"/>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0" name="Freeform: Shape 19249">
                <a:extLst>
                  <a:ext uri="{FF2B5EF4-FFF2-40B4-BE49-F238E27FC236}">
                    <a16:creationId xmlns:a16="http://schemas.microsoft.com/office/drawing/2014/main" id="{66F26BDC-F833-4ED5-97C9-5258230E488E}"/>
                  </a:ext>
                </a:extLst>
              </p:cNvPr>
              <p:cNvSpPr/>
              <p:nvPr/>
            </p:nvSpPr>
            <p:spPr>
              <a:xfrm>
                <a:off x="5949561" y="2676680"/>
                <a:ext cx="484127" cy="351320"/>
              </a:xfrm>
              <a:custGeom>
                <a:avLst/>
                <a:gdLst>
                  <a:gd name="connsiteX0" fmla="*/ 30424 w 484127"/>
                  <a:gd name="connsiteY0" fmla="*/ 351031 h 351320"/>
                  <a:gd name="connsiteX1" fmla="*/ 50998 w 484127"/>
                  <a:gd name="connsiteY1" fmla="*/ 133385 h 351320"/>
                  <a:gd name="connsiteX2" fmla="*/ 158916 w 484127"/>
                  <a:gd name="connsiteY2" fmla="*/ 170151 h 351320"/>
                  <a:gd name="connsiteX3" fmla="*/ 233688 w 484127"/>
                  <a:gd name="connsiteY3" fmla="*/ 115573 h 351320"/>
                  <a:gd name="connsiteX4" fmla="*/ 307220 w 484127"/>
                  <a:gd name="connsiteY4" fmla="*/ 171580 h 351320"/>
                  <a:gd name="connsiteX5" fmla="*/ 391326 w 484127"/>
                  <a:gd name="connsiteY5" fmla="*/ 133194 h 351320"/>
                  <a:gd name="connsiteX6" fmla="*/ 444857 w 484127"/>
                  <a:gd name="connsiteY6" fmla="*/ 170056 h 351320"/>
                  <a:gd name="connsiteX7" fmla="*/ 483814 w 484127"/>
                  <a:gd name="connsiteY7" fmla="*/ 118049 h 351320"/>
                  <a:gd name="connsiteX8" fmla="*/ 464478 w 484127"/>
                  <a:gd name="connsiteY8" fmla="*/ 79949 h 351320"/>
                  <a:gd name="connsiteX9" fmla="*/ 338082 w 484127"/>
                  <a:gd name="connsiteY9" fmla="*/ 7940 h 351320"/>
                  <a:gd name="connsiteX10" fmla="*/ 190730 w 484127"/>
                  <a:gd name="connsiteY10" fmla="*/ 4607 h 351320"/>
                  <a:gd name="connsiteX11" fmla="*/ 87764 w 484127"/>
                  <a:gd name="connsiteY11" fmla="*/ 31277 h 351320"/>
                  <a:gd name="connsiteX12" fmla="*/ 13279 w 484127"/>
                  <a:gd name="connsiteY12" fmla="*/ 104619 h 351320"/>
                  <a:gd name="connsiteX13" fmla="*/ 420 w 484127"/>
                  <a:gd name="connsiteY13" fmla="*/ 187010 h 351320"/>
                  <a:gd name="connsiteX14" fmla="*/ 2420 w 484127"/>
                  <a:gd name="connsiteY14" fmla="*/ 323885 h 351320"/>
                  <a:gd name="connsiteX15" fmla="*/ 5659 w 484127"/>
                  <a:gd name="connsiteY15" fmla="*/ 338839 h 351320"/>
                  <a:gd name="connsiteX16" fmla="*/ 30424 w 484127"/>
                  <a:gd name="connsiteY16" fmla="*/ 351031 h 35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127" h="351320">
                    <a:moveTo>
                      <a:pt x="30424" y="351031"/>
                    </a:moveTo>
                    <a:cubicBezTo>
                      <a:pt x="45092" y="277974"/>
                      <a:pt x="69095" y="214061"/>
                      <a:pt x="50998" y="133385"/>
                    </a:cubicBezTo>
                    <a:cubicBezTo>
                      <a:pt x="74620" y="161293"/>
                      <a:pt x="126722" y="173485"/>
                      <a:pt x="158916" y="170151"/>
                    </a:cubicBezTo>
                    <a:cubicBezTo>
                      <a:pt x="191111" y="166817"/>
                      <a:pt x="220734" y="145196"/>
                      <a:pt x="233688" y="115573"/>
                    </a:cubicBezTo>
                    <a:cubicBezTo>
                      <a:pt x="245689" y="145577"/>
                      <a:pt x="275121" y="167960"/>
                      <a:pt x="307220" y="171580"/>
                    </a:cubicBezTo>
                    <a:cubicBezTo>
                      <a:pt x="339415" y="175199"/>
                      <a:pt x="372943" y="159864"/>
                      <a:pt x="391326" y="133194"/>
                    </a:cubicBezTo>
                    <a:cubicBezTo>
                      <a:pt x="396184" y="156626"/>
                      <a:pt x="421235" y="173866"/>
                      <a:pt x="444857" y="170056"/>
                    </a:cubicBezTo>
                    <a:cubicBezTo>
                      <a:pt x="468479" y="166151"/>
                      <a:pt x="486767" y="141862"/>
                      <a:pt x="483814" y="118049"/>
                    </a:cubicBezTo>
                    <a:cubicBezTo>
                      <a:pt x="482099" y="103667"/>
                      <a:pt x="473813" y="90998"/>
                      <a:pt x="464478" y="79949"/>
                    </a:cubicBezTo>
                    <a:cubicBezTo>
                      <a:pt x="432665" y="42230"/>
                      <a:pt x="386278" y="18608"/>
                      <a:pt x="338082" y="7940"/>
                    </a:cubicBezTo>
                    <a:cubicBezTo>
                      <a:pt x="289885" y="-2728"/>
                      <a:pt x="239688" y="-1394"/>
                      <a:pt x="190730" y="4607"/>
                    </a:cubicBezTo>
                    <a:cubicBezTo>
                      <a:pt x="155392" y="8893"/>
                      <a:pt x="119864" y="15751"/>
                      <a:pt x="87764" y="31277"/>
                    </a:cubicBezTo>
                    <a:cubicBezTo>
                      <a:pt x="55665" y="46802"/>
                      <a:pt x="27185" y="71853"/>
                      <a:pt x="13279" y="104619"/>
                    </a:cubicBezTo>
                    <a:cubicBezTo>
                      <a:pt x="2325" y="130337"/>
                      <a:pt x="992" y="159007"/>
                      <a:pt x="420" y="187010"/>
                    </a:cubicBezTo>
                    <a:cubicBezTo>
                      <a:pt x="-532" y="232635"/>
                      <a:pt x="134" y="278260"/>
                      <a:pt x="2420" y="323885"/>
                    </a:cubicBezTo>
                    <a:cubicBezTo>
                      <a:pt x="2706" y="329028"/>
                      <a:pt x="2992" y="334457"/>
                      <a:pt x="5659" y="338839"/>
                    </a:cubicBezTo>
                    <a:cubicBezTo>
                      <a:pt x="8326" y="343316"/>
                      <a:pt x="25757" y="353126"/>
                      <a:pt x="30424" y="35103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1" name="Freeform: Shape 19250">
                <a:extLst>
                  <a:ext uri="{FF2B5EF4-FFF2-40B4-BE49-F238E27FC236}">
                    <a16:creationId xmlns:a16="http://schemas.microsoft.com/office/drawing/2014/main" id="{F611804C-1779-42DC-BD42-9A73548AE243}"/>
                  </a:ext>
                </a:extLst>
              </p:cNvPr>
              <p:cNvSpPr/>
              <p:nvPr/>
            </p:nvSpPr>
            <p:spPr>
              <a:xfrm>
                <a:off x="5946859" y="2588183"/>
                <a:ext cx="52653" cy="60263"/>
              </a:xfrm>
              <a:custGeom>
                <a:avLst/>
                <a:gdLst>
                  <a:gd name="connsiteX0" fmla="*/ 52652 w 52653"/>
                  <a:gd name="connsiteY0" fmla="*/ 56813 h 60263"/>
                  <a:gd name="connsiteX1" fmla="*/ 36555 w 52653"/>
                  <a:gd name="connsiteY1" fmla="*/ 25000 h 60263"/>
                  <a:gd name="connsiteX2" fmla="*/ 7408 w 52653"/>
                  <a:gd name="connsiteY2" fmla="*/ 140 h 60263"/>
                  <a:gd name="connsiteX3" fmla="*/ 836 w 52653"/>
                  <a:gd name="connsiteY3" fmla="*/ 8617 h 60263"/>
                  <a:gd name="connsiteX4" fmla="*/ 25125 w 52653"/>
                  <a:gd name="connsiteY4" fmla="*/ 31858 h 60263"/>
                  <a:gd name="connsiteX5" fmla="*/ 46556 w 52653"/>
                  <a:gd name="connsiteY5" fmla="*/ 59385 h 60263"/>
                  <a:gd name="connsiteX6" fmla="*/ 52652 w 52653"/>
                  <a:gd name="connsiteY6" fmla="*/ 56813 h 60263"/>
                  <a:gd name="connsiteX7" fmla="*/ 52652 w 52653"/>
                  <a:gd name="connsiteY7" fmla="*/ 56813 h 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53" h="60263">
                    <a:moveTo>
                      <a:pt x="52652" y="56813"/>
                    </a:moveTo>
                    <a:cubicBezTo>
                      <a:pt x="52366" y="45098"/>
                      <a:pt x="43603" y="33763"/>
                      <a:pt x="36555" y="25000"/>
                    </a:cubicBezTo>
                    <a:cubicBezTo>
                      <a:pt x="29506" y="16237"/>
                      <a:pt x="18838" y="2616"/>
                      <a:pt x="7408" y="140"/>
                    </a:cubicBezTo>
                    <a:cubicBezTo>
                      <a:pt x="2646" y="-908"/>
                      <a:pt x="-1926" y="4140"/>
                      <a:pt x="836" y="8617"/>
                    </a:cubicBezTo>
                    <a:cubicBezTo>
                      <a:pt x="6456" y="17761"/>
                      <a:pt x="17791" y="23666"/>
                      <a:pt x="25125" y="31858"/>
                    </a:cubicBezTo>
                    <a:cubicBezTo>
                      <a:pt x="32745" y="40335"/>
                      <a:pt x="37984" y="52146"/>
                      <a:pt x="46556" y="59385"/>
                    </a:cubicBezTo>
                    <a:cubicBezTo>
                      <a:pt x="48842" y="61195"/>
                      <a:pt x="52747" y="60147"/>
                      <a:pt x="52652" y="56813"/>
                    </a:cubicBezTo>
                    <a:lnTo>
                      <a:pt x="52652" y="5681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2" name="Freeform: Shape 19251">
                <a:extLst>
                  <a:ext uri="{FF2B5EF4-FFF2-40B4-BE49-F238E27FC236}">
                    <a16:creationId xmlns:a16="http://schemas.microsoft.com/office/drawing/2014/main" id="{C31C6309-69A0-476F-A180-69D75C09A492}"/>
                  </a:ext>
                </a:extLst>
              </p:cNvPr>
              <p:cNvSpPr/>
              <p:nvPr/>
            </p:nvSpPr>
            <p:spPr>
              <a:xfrm>
                <a:off x="5997729" y="2574746"/>
                <a:ext cx="14834" cy="60046"/>
              </a:xfrm>
              <a:custGeom>
                <a:avLst/>
                <a:gdLst>
                  <a:gd name="connsiteX0" fmla="*/ 8926 w 14834"/>
                  <a:gd name="connsiteY0" fmla="*/ 55868 h 60046"/>
                  <a:gd name="connsiteX1" fmla="*/ 14832 w 14834"/>
                  <a:gd name="connsiteY1" fmla="*/ 5671 h 60046"/>
                  <a:gd name="connsiteX2" fmla="*/ 3402 w 14834"/>
                  <a:gd name="connsiteY2" fmla="*/ 4147 h 60046"/>
                  <a:gd name="connsiteX3" fmla="*/ 354 w 14834"/>
                  <a:gd name="connsiteY3" fmla="*/ 55868 h 60046"/>
                  <a:gd name="connsiteX4" fmla="*/ 8926 w 14834"/>
                  <a:gd name="connsiteY4" fmla="*/ 55868 h 60046"/>
                  <a:gd name="connsiteX5" fmla="*/ 8926 w 14834"/>
                  <a:gd name="connsiteY5" fmla="*/ 55868 h 6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4" h="60046">
                    <a:moveTo>
                      <a:pt x="8926" y="55868"/>
                    </a:moveTo>
                    <a:cubicBezTo>
                      <a:pt x="9783" y="39008"/>
                      <a:pt x="14355" y="22435"/>
                      <a:pt x="14832" y="5671"/>
                    </a:cubicBezTo>
                    <a:cubicBezTo>
                      <a:pt x="15022" y="-997"/>
                      <a:pt x="5211" y="-2140"/>
                      <a:pt x="3402" y="4147"/>
                    </a:cubicBezTo>
                    <a:cubicBezTo>
                      <a:pt x="-1266" y="20149"/>
                      <a:pt x="163" y="39389"/>
                      <a:pt x="354" y="55868"/>
                    </a:cubicBezTo>
                    <a:cubicBezTo>
                      <a:pt x="354" y="61487"/>
                      <a:pt x="8640" y="61392"/>
                      <a:pt x="8926" y="55868"/>
                    </a:cubicBezTo>
                    <a:lnTo>
                      <a:pt x="8926" y="558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3" name="Freeform: Shape 19252">
                <a:extLst>
                  <a:ext uri="{FF2B5EF4-FFF2-40B4-BE49-F238E27FC236}">
                    <a16:creationId xmlns:a16="http://schemas.microsoft.com/office/drawing/2014/main" id="{3ABFD534-A5B5-4C4C-A288-DD37B989B814}"/>
                  </a:ext>
                </a:extLst>
              </p:cNvPr>
              <p:cNvSpPr/>
              <p:nvPr/>
            </p:nvSpPr>
            <p:spPr>
              <a:xfrm>
                <a:off x="6132820" y="3286378"/>
                <a:ext cx="111414" cy="80033"/>
              </a:xfrm>
              <a:custGeom>
                <a:avLst/>
                <a:gdLst>
                  <a:gd name="connsiteX0" fmla="*/ 3851 w 111414"/>
                  <a:gd name="connsiteY0" fmla="*/ 10890 h 80033"/>
                  <a:gd name="connsiteX1" fmla="*/ 56239 w 111414"/>
                  <a:gd name="connsiteY1" fmla="*/ 79947 h 80033"/>
                  <a:gd name="connsiteX2" fmla="*/ 107674 w 111414"/>
                  <a:gd name="connsiteY2" fmla="*/ 4223 h 80033"/>
                  <a:gd name="connsiteX3" fmla="*/ 96053 w 111414"/>
                  <a:gd name="connsiteY3" fmla="*/ 7461 h 80033"/>
                  <a:gd name="connsiteX4" fmla="*/ 59287 w 111414"/>
                  <a:gd name="connsiteY4" fmla="*/ 68231 h 80033"/>
                  <a:gd name="connsiteX5" fmla="*/ 9471 w 111414"/>
                  <a:gd name="connsiteY5" fmla="*/ 13272 h 80033"/>
                  <a:gd name="connsiteX6" fmla="*/ 3851 w 111414"/>
                  <a:gd name="connsiteY6" fmla="*/ 10890 h 80033"/>
                  <a:gd name="connsiteX7" fmla="*/ 3851 w 111414"/>
                  <a:gd name="connsiteY7" fmla="*/ 10890 h 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4" h="80033">
                    <a:moveTo>
                      <a:pt x="3851" y="10890"/>
                    </a:moveTo>
                    <a:cubicBezTo>
                      <a:pt x="-11389" y="46228"/>
                      <a:pt x="21187" y="78232"/>
                      <a:pt x="56239" y="79947"/>
                    </a:cubicBezTo>
                    <a:cubicBezTo>
                      <a:pt x="99863" y="82138"/>
                      <a:pt x="120437" y="42228"/>
                      <a:pt x="107674" y="4223"/>
                    </a:cubicBezTo>
                    <a:cubicBezTo>
                      <a:pt x="105197" y="-3111"/>
                      <a:pt x="93958" y="-158"/>
                      <a:pt x="96053" y="7461"/>
                    </a:cubicBezTo>
                    <a:cubicBezTo>
                      <a:pt x="103768" y="36036"/>
                      <a:pt x="94815" y="68517"/>
                      <a:pt x="59287" y="68231"/>
                    </a:cubicBezTo>
                    <a:cubicBezTo>
                      <a:pt x="30902" y="68040"/>
                      <a:pt x="1470" y="43847"/>
                      <a:pt x="9471" y="13272"/>
                    </a:cubicBezTo>
                    <a:cubicBezTo>
                      <a:pt x="10328" y="10033"/>
                      <a:pt x="5280" y="7652"/>
                      <a:pt x="3851" y="10890"/>
                    </a:cubicBezTo>
                    <a:lnTo>
                      <a:pt x="3851" y="108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4" name="Freeform: Shape 19253">
                <a:extLst>
                  <a:ext uri="{FF2B5EF4-FFF2-40B4-BE49-F238E27FC236}">
                    <a16:creationId xmlns:a16="http://schemas.microsoft.com/office/drawing/2014/main" id="{F03095D9-92ED-4B67-93CE-C22B78E8A26E}"/>
                  </a:ext>
                </a:extLst>
              </p:cNvPr>
              <p:cNvSpPr/>
              <p:nvPr/>
            </p:nvSpPr>
            <p:spPr>
              <a:xfrm>
                <a:off x="6256743" y="3197446"/>
                <a:ext cx="374847" cy="285153"/>
              </a:xfrm>
              <a:custGeom>
                <a:avLst/>
                <a:gdLst>
                  <a:gd name="connsiteX0" fmla="*/ 8992 w 374847"/>
                  <a:gd name="connsiteY0" fmla="*/ 126111 h 285153"/>
                  <a:gd name="connsiteX1" fmla="*/ 229591 w 374847"/>
                  <a:gd name="connsiteY1" fmla="*/ 0 h 285153"/>
                  <a:gd name="connsiteX2" fmla="*/ 374847 w 374847"/>
                  <a:gd name="connsiteY2" fmla="*/ 476 h 285153"/>
                  <a:gd name="connsiteX3" fmla="*/ 87192 w 374847"/>
                  <a:gd name="connsiteY3" fmla="*/ 273653 h 285153"/>
                  <a:gd name="connsiteX4" fmla="*/ 8992 w 374847"/>
                  <a:gd name="connsiteY4" fmla="*/ 126111 h 28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47" h="285153">
                    <a:moveTo>
                      <a:pt x="8992" y="126111"/>
                    </a:moveTo>
                    <a:cubicBezTo>
                      <a:pt x="95098" y="95631"/>
                      <a:pt x="169774" y="54578"/>
                      <a:pt x="229591" y="0"/>
                    </a:cubicBezTo>
                    <a:lnTo>
                      <a:pt x="374847" y="476"/>
                    </a:lnTo>
                    <a:cubicBezTo>
                      <a:pt x="374847" y="476"/>
                      <a:pt x="318078" y="160020"/>
                      <a:pt x="87192" y="273653"/>
                    </a:cubicBezTo>
                    <a:cubicBezTo>
                      <a:pt x="-39109" y="335756"/>
                      <a:pt x="8992" y="126111"/>
                      <a:pt x="8992" y="12611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5" name="Freeform: Shape 19254">
                <a:extLst>
                  <a:ext uri="{FF2B5EF4-FFF2-40B4-BE49-F238E27FC236}">
                    <a16:creationId xmlns:a16="http://schemas.microsoft.com/office/drawing/2014/main" id="{8E0333D4-43D5-4894-A85D-014D4F2FC854}"/>
                  </a:ext>
                </a:extLst>
              </p:cNvPr>
              <p:cNvSpPr/>
              <p:nvPr/>
            </p:nvSpPr>
            <p:spPr>
              <a:xfrm>
                <a:off x="6233641" y="3287264"/>
                <a:ext cx="168016" cy="603185"/>
              </a:xfrm>
              <a:custGeom>
                <a:avLst/>
                <a:gdLst>
                  <a:gd name="connsiteX0" fmla="*/ 756 w 168016"/>
                  <a:gd name="connsiteY0" fmla="*/ 3527 h 603185"/>
                  <a:gd name="connsiteX1" fmla="*/ 103436 w 168016"/>
                  <a:gd name="connsiteY1" fmla="*/ 179359 h 603185"/>
                  <a:gd name="connsiteX2" fmla="*/ 163348 w 168016"/>
                  <a:gd name="connsiteY2" fmla="*/ 600935 h 603185"/>
                  <a:gd name="connsiteX3" fmla="*/ 168015 w 168016"/>
                  <a:gd name="connsiteY3" fmla="*/ 600935 h 603185"/>
                  <a:gd name="connsiteX4" fmla="*/ 105531 w 168016"/>
                  <a:gd name="connsiteY4" fmla="*/ 166881 h 603185"/>
                  <a:gd name="connsiteX5" fmla="*/ 3804 w 168016"/>
                  <a:gd name="connsiteY5" fmla="*/ 479 h 603185"/>
                  <a:gd name="connsiteX6" fmla="*/ 756 w 168016"/>
                  <a:gd name="connsiteY6" fmla="*/ 3527 h 603185"/>
                  <a:gd name="connsiteX7" fmla="*/ 756 w 168016"/>
                  <a:gd name="connsiteY7" fmla="*/ 3527 h 60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016" h="603185">
                    <a:moveTo>
                      <a:pt x="756" y="3527"/>
                    </a:moveTo>
                    <a:cubicBezTo>
                      <a:pt x="53239" y="49438"/>
                      <a:pt x="82671" y="113922"/>
                      <a:pt x="103436" y="179359"/>
                    </a:cubicBezTo>
                    <a:cubicBezTo>
                      <a:pt x="146489" y="315471"/>
                      <a:pt x="154681" y="459489"/>
                      <a:pt x="163348" y="600935"/>
                    </a:cubicBezTo>
                    <a:cubicBezTo>
                      <a:pt x="163539" y="603888"/>
                      <a:pt x="168111" y="603983"/>
                      <a:pt x="168015" y="600935"/>
                    </a:cubicBezTo>
                    <a:cubicBezTo>
                      <a:pt x="164015" y="456822"/>
                      <a:pt x="151347" y="304612"/>
                      <a:pt x="105531" y="166881"/>
                    </a:cubicBezTo>
                    <a:cubicBezTo>
                      <a:pt x="85053" y="105349"/>
                      <a:pt x="55906" y="41437"/>
                      <a:pt x="3804" y="479"/>
                    </a:cubicBezTo>
                    <a:cubicBezTo>
                      <a:pt x="1614" y="-1140"/>
                      <a:pt x="-1434" y="1717"/>
                      <a:pt x="756" y="3527"/>
                    </a:cubicBezTo>
                    <a:lnTo>
                      <a:pt x="756" y="352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6" name="Freeform: Shape 19255">
                <a:extLst>
                  <a:ext uri="{FF2B5EF4-FFF2-40B4-BE49-F238E27FC236}">
                    <a16:creationId xmlns:a16="http://schemas.microsoft.com/office/drawing/2014/main" id="{BDCAA841-97E7-41ED-9FD5-3DA762111A90}"/>
                  </a:ext>
                </a:extLst>
              </p:cNvPr>
              <p:cNvSpPr/>
              <p:nvPr/>
            </p:nvSpPr>
            <p:spPr>
              <a:xfrm>
                <a:off x="6264398" y="3195358"/>
                <a:ext cx="224813" cy="124440"/>
              </a:xfrm>
              <a:custGeom>
                <a:avLst/>
                <a:gdLst>
                  <a:gd name="connsiteX0" fmla="*/ 2004 w 224813"/>
                  <a:gd name="connsiteY0" fmla="*/ 124389 h 124440"/>
                  <a:gd name="connsiteX1" fmla="*/ 135163 w 224813"/>
                  <a:gd name="connsiteY1" fmla="*/ 69716 h 124440"/>
                  <a:gd name="connsiteX2" fmla="*/ 224412 w 224813"/>
                  <a:gd name="connsiteY2" fmla="*/ 4755 h 124440"/>
                  <a:gd name="connsiteX3" fmla="*/ 219555 w 224813"/>
                  <a:gd name="connsiteY3" fmla="*/ 945 h 124440"/>
                  <a:gd name="connsiteX4" fmla="*/ 1241 w 224813"/>
                  <a:gd name="connsiteY4" fmla="*/ 121151 h 124440"/>
                  <a:gd name="connsiteX5" fmla="*/ 2004 w 224813"/>
                  <a:gd name="connsiteY5" fmla="*/ 124389 h 124440"/>
                  <a:gd name="connsiteX6" fmla="*/ 2004 w 224813"/>
                  <a:gd name="connsiteY6" fmla="*/ 124389 h 1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13" h="124440">
                    <a:moveTo>
                      <a:pt x="2004" y="124389"/>
                    </a:moveTo>
                    <a:cubicBezTo>
                      <a:pt x="49057" y="113816"/>
                      <a:pt x="92777" y="92385"/>
                      <a:pt x="135163" y="69716"/>
                    </a:cubicBezTo>
                    <a:cubicBezTo>
                      <a:pt x="167072" y="52666"/>
                      <a:pt x="205362" y="37235"/>
                      <a:pt x="224412" y="4755"/>
                    </a:cubicBezTo>
                    <a:cubicBezTo>
                      <a:pt x="226127" y="1802"/>
                      <a:pt x="221936" y="-1722"/>
                      <a:pt x="219555" y="945"/>
                    </a:cubicBezTo>
                    <a:cubicBezTo>
                      <a:pt x="168120" y="60381"/>
                      <a:pt x="72679" y="94100"/>
                      <a:pt x="1241" y="121151"/>
                    </a:cubicBezTo>
                    <a:cubicBezTo>
                      <a:pt x="-854" y="121913"/>
                      <a:pt x="-92" y="124865"/>
                      <a:pt x="2004" y="124389"/>
                    </a:cubicBezTo>
                    <a:lnTo>
                      <a:pt x="2004" y="1243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7" name="Freeform: Shape 19256">
                <a:extLst>
                  <a:ext uri="{FF2B5EF4-FFF2-40B4-BE49-F238E27FC236}">
                    <a16:creationId xmlns:a16="http://schemas.microsoft.com/office/drawing/2014/main" id="{DD50B683-7722-4EB5-87D2-1FC848DA5732}"/>
                  </a:ext>
                </a:extLst>
              </p:cNvPr>
              <p:cNvSpPr/>
              <p:nvPr/>
            </p:nvSpPr>
            <p:spPr>
              <a:xfrm>
                <a:off x="5438775" y="2547937"/>
                <a:ext cx="9525" cy="9525"/>
              </a:xfrm>
              <a:custGeom>
                <a:avLst/>
                <a:gdLst/>
                <a:ahLst/>
                <a:cxnLst/>
                <a:rect l="l" t="t" r="r" b="b"/>
                <a:pathLst>
                  <a:path w="9525" h="9525"/>
                </a:pathLst>
              </a:custGeom>
              <a:noFill/>
              <a:ln w="476" cap="flat">
                <a:solidFill>
                  <a:srgbClr val="3531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8" name="Freeform: Shape 19257">
                <a:extLst>
                  <a:ext uri="{FF2B5EF4-FFF2-40B4-BE49-F238E27FC236}">
                    <a16:creationId xmlns:a16="http://schemas.microsoft.com/office/drawing/2014/main" id="{C4791F8B-1EC3-4D9B-952F-FE1A64E12451}"/>
                  </a:ext>
                </a:extLst>
              </p:cNvPr>
              <p:cNvSpPr/>
              <p:nvPr/>
            </p:nvSpPr>
            <p:spPr>
              <a:xfrm>
                <a:off x="6495260" y="3090182"/>
                <a:ext cx="58606" cy="52604"/>
              </a:xfrm>
              <a:custGeom>
                <a:avLst/>
                <a:gdLst>
                  <a:gd name="connsiteX0" fmla="*/ 49367 w 58606"/>
                  <a:gd name="connsiteY0" fmla="*/ 11348 h 52604"/>
                  <a:gd name="connsiteX1" fmla="*/ 24412 w 58606"/>
                  <a:gd name="connsiteY1" fmla="*/ 11157 h 52604"/>
                  <a:gd name="connsiteX2" fmla="*/ 17649 w 58606"/>
                  <a:gd name="connsiteY2" fmla="*/ 4014 h 52604"/>
                  <a:gd name="connsiteX3" fmla="*/ 8981 w 58606"/>
                  <a:gd name="connsiteY3" fmla="*/ 13 h 52604"/>
                  <a:gd name="connsiteX4" fmla="*/ 218 w 58606"/>
                  <a:gd name="connsiteY4" fmla="*/ 8776 h 52604"/>
                  <a:gd name="connsiteX5" fmla="*/ 2694 w 58606"/>
                  <a:gd name="connsiteY5" fmla="*/ 21730 h 52604"/>
                  <a:gd name="connsiteX6" fmla="*/ 27745 w 58606"/>
                  <a:gd name="connsiteY6" fmla="*/ 48210 h 52604"/>
                  <a:gd name="connsiteX7" fmla="*/ 44033 w 58606"/>
                  <a:gd name="connsiteY7" fmla="*/ 52591 h 52604"/>
                  <a:gd name="connsiteX8" fmla="*/ 58606 w 58606"/>
                  <a:gd name="connsiteY8" fmla="*/ 45066 h 5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06" h="52604">
                    <a:moveTo>
                      <a:pt x="49367" y="11348"/>
                    </a:moveTo>
                    <a:cubicBezTo>
                      <a:pt x="42414" y="17063"/>
                      <a:pt x="31269" y="16968"/>
                      <a:pt x="24412" y="11157"/>
                    </a:cubicBezTo>
                    <a:cubicBezTo>
                      <a:pt x="21935" y="9062"/>
                      <a:pt x="20030" y="6300"/>
                      <a:pt x="17649" y="4014"/>
                    </a:cubicBezTo>
                    <a:cubicBezTo>
                      <a:pt x="15267" y="1728"/>
                      <a:pt x="12219" y="-177"/>
                      <a:pt x="8981" y="13"/>
                    </a:cubicBezTo>
                    <a:cubicBezTo>
                      <a:pt x="4504" y="204"/>
                      <a:pt x="980" y="4395"/>
                      <a:pt x="218" y="8776"/>
                    </a:cubicBezTo>
                    <a:cubicBezTo>
                      <a:pt x="-544" y="13158"/>
                      <a:pt x="790" y="17634"/>
                      <a:pt x="2694" y="21730"/>
                    </a:cubicBezTo>
                    <a:cubicBezTo>
                      <a:pt x="7838" y="32970"/>
                      <a:pt x="16792" y="42495"/>
                      <a:pt x="27745" y="48210"/>
                    </a:cubicBezTo>
                    <a:cubicBezTo>
                      <a:pt x="32794" y="50877"/>
                      <a:pt x="38318" y="52782"/>
                      <a:pt x="44033" y="52591"/>
                    </a:cubicBezTo>
                    <a:cubicBezTo>
                      <a:pt x="49653" y="52401"/>
                      <a:pt x="55463" y="49829"/>
                      <a:pt x="58606" y="4506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9" name="Freeform: Shape 19258">
                <a:extLst>
                  <a:ext uri="{FF2B5EF4-FFF2-40B4-BE49-F238E27FC236}">
                    <a16:creationId xmlns:a16="http://schemas.microsoft.com/office/drawing/2014/main" id="{645F6DA3-7BFE-428E-8FBE-96FB13CF9207}"/>
                  </a:ext>
                </a:extLst>
              </p:cNvPr>
              <p:cNvSpPr/>
              <p:nvPr/>
            </p:nvSpPr>
            <p:spPr>
              <a:xfrm>
                <a:off x="6479906" y="3121151"/>
                <a:ext cx="269889" cy="76771"/>
              </a:xfrm>
              <a:custGeom>
                <a:avLst/>
                <a:gdLst>
                  <a:gd name="connsiteX0" fmla="*/ 9761 w 269889"/>
                  <a:gd name="connsiteY0" fmla="*/ 0 h 76771"/>
                  <a:gd name="connsiteX1" fmla="*/ 207119 w 269889"/>
                  <a:gd name="connsiteY1" fmla="*/ 10858 h 76771"/>
                  <a:gd name="connsiteX2" fmla="*/ 269889 w 269889"/>
                  <a:gd name="connsiteY2" fmla="*/ 49625 h 76771"/>
                  <a:gd name="connsiteX3" fmla="*/ 203023 w 269889"/>
                  <a:gd name="connsiteY3" fmla="*/ 76771 h 76771"/>
                  <a:gd name="connsiteX4" fmla="*/ 6428 w 269889"/>
                  <a:gd name="connsiteY4" fmla="*/ 76295 h 76771"/>
                  <a:gd name="connsiteX5" fmla="*/ 9761 w 269889"/>
                  <a:gd name="connsiteY5" fmla="*/ 0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89" h="76771">
                    <a:moveTo>
                      <a:pt x="9761" y="0"/>
                    </a:moveTo>
                    <a:lnTo>
                      <a:pt x="207119" y="10858"/>
                    </a:lnTo>
                    <a:lnTo>
                      <a:pt x="269889" y="49625"/>
                    </a:lnTo>
                    <a:lnTo>
                      <a:pt x="203023" y="76771"/>
                    </a:lnTo>
                    <a:lnTo>
                      <a:pt x="6428" y="76295"/>
                    </a:lnTo>
                    <a:cubicBezTo>
                      <a:pt x="6428" y="76200"/>
                      <a:pt x="-10051" y="33052"/>
                      <a:pt x="9761" y="0"/>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0" name="Freeform: Shape 19259">
                <a:extLst>
                  <a:ext uri="{FF2B5EF4-FFF2-40B4-BE49-F238E27FC236}">
                    <a16:creationId xmlns:a16="http://schemas.microsoft.com/office/drawing/2014/main" id="{6A4E3109-BEE0-4328-BABC-4F2A2AAB9E9F}"/>
                  </a:ext>
                </a:extLst>
              </p:cNvPr>
              <p:cNvSpPr/>
              <p:nvPr/>
            </p:nvSpPr>
            <p:spPr>
              <a:xfrm>
                <a:off x="6682930" y="3132009"/>
                <a:ext cx="38100" cy="65912"/>
              </a:xfrm>
              <a:custGeom>
                <a:avLst/>
                <a:gdLst>
                  <a:gd name="connsiteX0" fmla="*/ 38100 w 38100"/>
                  <a:gd name="connsiteY0" fmla="*/ 20955 h 65912"/>
                  <a:gd name="connsiteX1" fmla="*/ 38100 w 38100"/>
                  <a:gd name="connsiteY1" fmla="*/ 49911 h 65912"/>
                  <a:gd name="connsiteX2" fmla="*/ 0 w 38100"/>
                  <a:gd name="connsiteY2" fmla="*/ 65913 h 65912"/>
                  <a:gd name="connsiteX3" fmla="*/ 4191 w 38100"/>
                  <a:gd name="connsiteY3" fmla="*/ 0 h 65912"/>
                </a:gdLst>
                <a:ahLst/>
                <a:cxnLst>
                  <a:cxn ang="0">
                    <a:pos x="connsiteX0" y="connsiteY0"/>
                  </a:cxn>
                  <a:cxn ang="0">
                    <a:pos x="connsiteX1" y="connsiteY1"/>
                  </a:cxn>
                  <a:cxn ang="0">
                    <a:pos x="connsiteX2" y="connsiteY2"/>
                  </a:cxn>
                  <a:cxn ang="0">
                    <a:pos x="connsiteX3" y="connsiteY3"/>
                  </a:cxn>
                </a:cxnLst>
                <a:rect l="l" t="t" r="r" b="b"/>
                <a:pathLst>
                  <a:path w="38100" h="65912">
                    <a:moveTo>
                      <a:pt x="38100" y="20955"/>
                    </a:moveTo>
                    <a:lnTo>
                      <a:pt x="38100" y="49911"/>
                    </a:lnTo>
                    <a:lnTo>
                      <a:pt x="0" y="65913"/>
                    </a:lnTo>
                    <a:lnTo>
                      <a:pt x="419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1" name="Freeform: Shape 19260">
                <a:extLst>
                  <a:ext uri="{FF2B5EF4-FFF2-40B4-BE49-F238E27FC236}">
                    <a16:creationId xmlns:a16="http://schemas.microsoft.com/office/drawing/2014/main" id="{D09A6568-EDCF-4C79-81B6-A5B766636F5F}"/>
                  </a:ext>
                </a:extLst>
              </p:cNvPr>
              <p:cNvSpPr/>
              <p:nvPr/>
            </p:nvSpPr>
            <p:spPr>
              <a:xfrm>
                <a:off x="6478826" y="3121056"/>
                <a:ext cx="30751" cy="75723"/>
              </a:xfrm>
              <a:custGeom>
                <a:avLst/>
                <a:gdLst>
                  <a:gd name="connsiteX0" fmla="*/ 7127 w 30751"/>
                  <a:gd name="connsiteY0" fmla="*/ 75724 h 75723"/>
                  <a:gd name="connsiteX1" fmla="*/ 30654 w 30751"/>
                  <a:gd name="connsiteY1" fmla="*/ 39719 h 75723"/>
                  <a:gd name="connsiteX2" fmla="*/ 10937 w 30751"/>
                  <a:gd name="connsiteY2" fmla="*/ 0 h 75723"/>
                  <a:gd name="connsiteX3" fmla="*/ 79 w 30751"/>
                  <a:gd name="connsiteY3" fmla="*/ 39052 h 75723"/>
                  <a:gd name="connsiteX4" fmla="*/ 7127 w 30751"/>
                  <a:gd name="connsiteY4" fmla="*/ 75724 h 7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1" h="75723">
                    <a:moveTo>
                      <a:pt x="7127" y="75724"/>
                    </a:moveTo>
                    <a:cubicBezTo>
                      <a:pt x="20272" y="68675"/>
                      <a:pt x="29416" y="54674"/>
                      <a:pt x="30654" y="39719"/>
                    </a:cubicBezTo>
                    <a:cubicBezTo>
                      <a:pt x="31797" y="24860"/>
                      <a:pt x="22748" y="9049"/>
                      <a:pt x="10937" y="0"/>
                    </a:cubicBezTo>
                    <a:cubicBezTo>
                      <a:pt x="10937" y="0"/>
                      <a:pt x="1031" y="10001"/>
                      <a:pt x="79" y="39052"/>
                    </a:cubicBezTo>
                    <a:cubicBezTo>
                      <a:pt x="-874" y="64675"/>
                      <a:pt x="7127" y="75724"/>
                      <a:pt x="7127" y="75724"/>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2" name="Freeform: Shape 19261">
                <a:extLst>
                  <a:ext uri="{FF2B5EF4-FFF2-40B4-BE49-F238E27FC236}">
                    <a16:creationId xmlns:a16="http://schemas.microsoft.com/office/drawing/2014/main" id="{A576343D-F69C-441D-982E-F85AAD27FA06}"/>
                  </a:ext>
                </a:extLst>
              </p:cNvPr>
              <p:cNvSpPr/>
              <p:nvPr/>
            </p:nvSpPr>
            <p:spPr>
              <a:xfrm>
                <a:off x="6502336" y="3180544"/>
                <a:ext cx="182665" cy="7894"/>
              </a:xfrm>
              <a:custGeom>
                <a:avLst/>
                <a:gdLst>
                  <a:gd name="connsiteX0" fmla="*/ 857 w 182665"/>
                  <a:gd name="connsiteY0" fmla="*/ 2329 h 7894"/>
                  <a:gd name="connsiteX1" fmla="*/ 180594 w 182665"/>
                  <a:gd name="connsiteY1" fmla="*/ 7473 h 7894"/>
                  <a:gd name="connsiteX2" fmla="*/ 180594 w 182665"/>
                  <a:gd name="connsiteY2" fmla="*/ 3282 h 7894"/>
                  <a:gd name="connsiteX3" fmla="*/ 857 w 182665"/>
                  <a:gd name="connsiteY3" fmla="*/ 519 h 7894"/>
                  <a:gd name="connsiteX4" fmla="*/ 857 w 182665"/>
                  <a:gd name="connsiteY4" fmla="*/ 2329 h 7894"/>
                  <a:gd name="connsiteX5" fmla="*/ 857 w 182665"/>
                  <a:gd name="connsiteY5" fmla="*/ 2329 h 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5" h="7894">
                    <a:moveTo>
                      <a:pt x="857" y="2329"/>
                    </a:moveTo>
                    <a:cubicBezTo>
                      <a:pt x="60389" y="4329"/>
                      <a:pt x="121063" y="9378"/>
                      <a:pt x="180594" y="7473"/>
                    </a:cubicBezTo>
                    <a:cubicBezTo>
                      <a:pt x="183356" y="7377"/>
                      <a:pt x="183356" y="3377"/>
                      <a:pt x="180594" y="3282"/>
                    </a:cubicBezTo>
                    <a:cubicBezTo>
                      <a:pt x="121063" y="805"/>
                      <a:pt x="60389" y="-909"/>
                      <a:pt x="857" y="519"/>
                    </a:cubicBezTo>
                    <a:cubicBezTo>
                      <a:pt x="-286" y="519"/>
                      <a:pt x="-286" y="2234"/>
                      <a:pt x="857" y="2329"/>
                    </a:cubicBezTo>
                    <a:lnTo>
                      <a:pt x="857" y="23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3" name="Freeform: Shape 19262">
                <a:extLst>
                  <a:ext uri="{FF2B5EF4-FFF2-40B4-BE49-F238E27FC236}">
                    <a16:creationId xmlns:a16="http://schemas.microsoft.com/office/drawing/2014/main" id="{C11CE885-814C-42EF-81A1-333EF5EDA6D9}"/>
                  </a:ext>
                </a:extLst>
              </p:cNvPr>
              <p:cNvSpPr/>
              <p:nvPr/>
            </p:nvSpPr>
            <p:spPr>
              <a:xfrm>
                <a:off x="6506848" y="3148676"/>
                <a:ext cx="181606" cy="9528"/>
              </a:xfrm>
              <a:custGeom>
                <a:avLst/>
                <a:gdLst>
                  <a:gd name="connsiteX0" fmla="*/ 1108 w 181606"/>
                  <a:gd name="connsiteY0" fmla="*/ 2288 h 9528"/>
                  <a:gd name="connsiteX1" fmla="*/ 179606 w 181606"/>
                  <a:gd name="connsiteY1" fmla="*/ 9527 h 9528"/>
                  <a:gd name="connsiteX2" fmla="*/ 179606 w 181606"/>
                  <a:gd name="connsiteY2" fmla="*/ 5431 h 9528"/>
                  <a:gd name="connsiteX3" fmla="*/ 1108 w 181606"/>
                  <a:gd name="connsiteY3" fmla="*/ 2 h 9528"/>
                  <a:gd name="connsiteX4" fmla="*/ 1108 w 181606"/>
                  <a:gd name="connsiteY4" fmla="*/ 2288 h 9528"/>
                  <a:gd name="connsiteX5" fmla="*/ 1108 w 181606"/>
                  <a:gd name="connsiteY5" fmla="*/ 2288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06" h="9528">
                    <a:moveTo>
                      <a:pt x="1108" y="2288"/>
                    </a:moveTo>
                    <a:cubicBezTo>
                      <a:pt x="60448" y="6574"/>
                      <a:pt x="120170" y="7622"/>
                      <a:pt x="179606" y="9527"/>
                    </a:cubicBezTo>
                    <a:cubicBezTo>
                      <a:pt x="182273" y="9622"/>
                      <a:pt x="182273" y="5527"/>
                      <a:pt x="179606" y="5431"/>
                    </a:cubicBezTo>
                    <a:cubicBezTo>
                      <a:pt x="120170" y="3050"/>
                      <a:pt x="60544" y="-93"/>
                      <a:pt x="1108" y="2"/>
                    </a:cubicBezTo>
                    <a:cubicBezTo>
                      <a:pt x="-416" y="2"/>
                      <a:pt x="-321" y="2193"/>
                      <a:pt x="1108" y="2288"/>
                    </a:cubicBezTo>
                    <a:lnTo>
                      <a:pt x="1108" y="22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4" name="Freeform: Shape 19263">
                <a:extLst>
                  <a:ext uri="{FF2B5EF4-FFF2-40B4-BE49-F238E27FC236}">
                    <a16:creationId xmlns:a16="http://schemas.microsoft.com/office/drawing/2014/main" id="{5638BCFE-BE47-4471-B4E3-8811CECA052F}"/>
                  </a:ext>
                </a:extLst>
              </p:cNvPr>
              <p:cNvSpPr/>
              <p:nvPr/>
            </p:nvSpPr>
            <p:spPr>
              <a:xfrm>
                <a:off x="6553295" y="3117341"/>
                <a:ext cx="87837" cy="64664"/>
              </a:xfrm>
              <a:custGeom>
                <a:avLst/>
                <a:gdLst>
                  <a:gd name="connsiteX0" fmla="*/ 0 w 87837"/>
                  <a:gd name="connsiteY0" fmla="*/ 0 h 64664"/>
                  <a:gd name="connsiteX1" fmla="*/ 22860 w 87837"/>
                  <a:gd name="connsiteY1" fmla="*/ 53721 h 64664"/>
                  <a:gd name="connsiteX2" fmla="*/ 32004 w 87837"/>
                  <a:gd name="connsiteY2" fmla="*/ 62865 h 64664"/>
                  <a:gd name="connsiteX3" fmla="*/ 46387 w 87837"/>
                  <a:gd name="connsiteY3" fmla="*/ 54673 h 64664"/>
                  <a:gd name="connsiteX4" fmla="*/ 49530 w 87837"/>
                  <a:gd name="connsiteY4" fmla="*/ 10954 h 64664"/>
                  <a:gd name="connsiteX5" fmla="*/ 59341 w 87837"/>
                  <a:gd name="connsiteY5" fmla="*/ 54007 h 64664"/>
                  <a:gd name="connsiteX6" fmla="*/ 69056 w 87837"/>
                  <a:gd name="connsiteY6" fmla="*/ 64579 h 64664"/>
                  <a:gd name="connsiteX7" fmla="*/ 81820 w 87837"/>
                  <a:gd name="connsiteY7" fmla="*/ 54197 h 64664"/>
                  <a:gd name="connsiteX8" fmla="*/ 86296 w 87837"/>
                  <a:gd name="connsiteY8" fmla="*/ 95 h 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37" h="64664">
                    <a:moveTo>
                      <a:pt x="0" y="0"/>
                    </a:moveTo>
                    <a:cubicBezTo>
                      <a:pt x="3524" y="15907"/>
                      <a:pt x="14859" y="39433"/>
                      <a:pt x="22860" y="53721"/>
                    </a:cubicBezTo>
                    <a:cubicBezTo>
                      <a:pt x="25051" y="57626"/>
                      <a:pt x="27718" y="61722"/>
                      <a:pt x="32004" y="62865"/>
                    </a:cubicBezTo>
                    <a:cubicBezTo>
                      <a:pt x="37719" y="64389"/>
                      <a:pt x="43434" y="59817"/>
                      <a:pt x="46387" y="54673"/>
                    </a:cubicBezTo>
                    <a:cubicBezTo>
                      <a:pt x="54007" y="41815"/>
                      <a:pt x="51911" y="25718"/>
                      <a:pt x="49530" y="10954"/>
                    </a:cubicBezTo>
                    <a:cubicBezTo>
                      <a:pt x="50482" y="25718"/>
                      <a:pt x="53816" y="40291"/>
                      <a:pt x="59341" y="54007"/>
                    </a:cubicBezTo>
                    <a:cubicBezTo>
                      <a:pt x="61150" y="58674"/>
                      <a:pt x="64103" y="63818"/>
                      <a:pt x="69056" y="64579"/>
                    </a:cubicBezTo>
                    <a:cubicBezTo>
                      <a:pt x="74867" y="65437"/>
                      <a:pt x="79534" y="59627"/>
                      <a:pt x="81820" y="54197"/>
                    </a:cubicBezTo>
                    <a:cubicBezTo>
                      <a:pt x="86868" y="42386"/>
                      <a:pt x="89821" y="12478"/>
                      <a:pt x="86296" y="9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5" name="Freeform: Shape 19264">
                <a:extLst>
                  <a:ext uri="{FF2B5EF4-FFF2-40B4-BE49-F238E27FC236}">
                    <a16:creationId xmlns:a16="http://schemas.microsoft.com/office/drawing/2014/main" id="{D095159D-4735-4EF8-BA0E-4D5E55B8727B}"/>
                  </a:ext>
                </a:extLst>
              </p:cNvPr>
              <p:cNvSpPr/>
              <p:nvPr/>
            </p:nvSpPr>
            <p:spPr>
              <a:xfrm>
                <a:off x="6550459" y="3113844"/>
                <a:ext cx="95725" cy="72900"/>
              </a:xfrm>
              <a:custGeom>
                <a:avLst/>
                <a:gdLst>
                  <a:gd name="connsiteX0" fmla="*/ 73 w 95725"/>
                  <a:gd name="connsiteY0" fmla="*/ 4259 h 72900"/>
                  <a:gd name="connsiteX1" fmla="*/ 34363 w 95725"/>
                  <a:gd name="connsiteY1" fmla="*/ 70553 h 72900"/>
                  <a:gd name="connsiteX2" fmla="*/ 56652 w 95725"/>
                  <a:gd name="connsiteY2" fmla="*/ 13213 h 72900"/>
                  <a:gd name="connsiteX3" fmla="*/ 48174 w 95725"/>
                  <a:gd name="connsiteY3" fmla="*/ 14356 h 72900"/>
                  <a:gd name="connsiteX4" fmla="*/ 81988 w 95725"/>
                  <a:gd name="connsiteY4" fmla="*/ 69125 h 72900"/>
                  <a:gd name="connsiteX5" fmla="*/ 92751 w 95725"/>
                  <a:gd name="connsiteY5" fmla="*/ 2545 h 72900"/>
                  <a:gd name="connsiteX6" fmla="*/ 85512 w 95725"/>
                  <a:gd name="connsiteY6" fmla="*/ 3497 h 72900"/>
                  <a:gd name="connsiteX7" fmla="*/ 83798 w 95725"/>
                  <a:gd name="connsiteY7" fmla="*/ 44741 h 72900"/>
                  <a:gd name="connsiteX8" fmla="*/ 81893 w 95725"/>
                  <a:gd name="connsiteY8" fmla="*/ 51980 h 72900"/>
                  <a:gd name="connsiteX9" fmla="*/ 64367 w 95725"/>
                  <a:gd name="connsiteY9" fmla="*/ 50265 h 72900"/>
                  <a:gd name="connsiteX10" fmla="*/ 56747 w 95725"/>
                  <a:gd name="connsiteY10" fmla="*/ 14356 h 72900"/>
                  <a:gd name="connsiteX11" fmla="*/ 48270 w 95725"/>
                  <a:gd name="connsiteY11" fmla="*/ 15499 h 72900"/>
                  <a:gd name="connsiteX12" fmla="*/ 49317 w 95725"/>
                  <a:gd name="connsiteY12" fmla="*/ 46836 h 72900"/>
                  <a:gd name="connsiteX13" fmla="*/ 30553 w 95725"/>
                  <a:gd name="connsiteY13" fmla="*/ 58457 h 72900"/>
                  <a:gd name="connsiteX14" fmla="*/ 22076 w 95725"/>
                  <a:gd name="connsiteY14" fmla="*/ 46455 h 72900"/>
                  <a:gd name="connsiteX15" fmla="*/ 5693 w 95725"/>
                  <a:gd name="connsiteY15" fmla="*/ 2831 h 72900"/>
                  <a:gd name="connsiteX16" fmla="*/ 73 w 95725"/>
                  <a:gd name="connsiteY16" fmla="*/ 4259 h 72900"/>
                  <a:gd name="connsiteX17" fmla="*/ 73 w 95725"/>
                  <a:gd name="connsiteY17" fmla="*/ 4259 h 7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25" h="72900">
                    <a:moveTo>
                      <a:pt x="73" y="4259"/>
                    </a:moveTo>
                    <a:cubicBezTo>
                      <a:pt x="3693" y="23309"/>
                      <a:pt x="10741" y="65219"/>
                      <a:pt x="34363" y="70553"/>
                    </a:cubicBezTo>
                    <a:cubicBezTo>
                      <a:pt x="62367" y="76840"/>
                      <a:pt x="58842" y="27500"/>
                      <a:pt x="56652" y="13213"/>
                    </a:cubicBezTo>
                    <a:cubicBezTo>
                      <a:pt x="55890" y="8450"/>
                      <a:pt x="47793" y="9498"/>
                      <a:pt x="48174" y="14356"/>
                    </a:cubicBezTo>
                    <a:cubicBezTo>
                      <a:pt x="49317" y="27310"/>
                      <a:pt x="56366" y="88556"/>
                      <a:pt x="81988" y="69125"/>
                    </a:cubicBezTo>
                    <a:cubicBezTo>
                      <a:pt x="97228" y="57504"/>
                      <a:pt x="98085" y="18737"/>
                      <a:pt x="92751" y="2545"/>
                    </a:cubicBezTo>
                    <a:cubicBezTo>
                      <a:pt x="91513" y="-1170"/>
                      <a:pt x="84941" y="-789"/>
                      <a:pt x="85512" y="3497"/>
                    </a:cubicBezTo>
                    <a:cubicBezTo>
                      <a:pt x="87227" y="17309"/>
                      <a:pt x="86846" y="31120"/>
                      <a:pt x="83798" y="44741"/>
                    </a:cubicBezTo>
                    <a:cubicBezTo>
                      <a:pt x="83322" y="46931"/>
                      <a:pt x="83036" y="49979"/>
                      <a:pt x="81893" y="51980"/>
                    </a:cubicBezTo>
                    <a:cubicBezTo>
                      <a:pt x="73701" y="66362"/>
                      <a:pt x="67415" y="58742"/>
                      <a:pt x="64367" y="50265"/>
                    </a:cubicBezTo>
                    <a:cubicBezTo>
                      <a:pt x="60176" y="38645"/>
                      <a:pt x="57985" y="26643"/>
                      <a:pt x="56747" y="14356"/>
                    </a:cubicBezTo>
                    <a:cubicBezTo>
                      <a:pt x="53889" y="14737"/>
                      <a:pt x="51127" y="15118"/>
                      <a:pt x="48270" y="15499"/>
                    </a:cubicBezTo>
                    <a:cubicBezTo>
                      <a:pt x="49889" y="25500"/>
                      <a:pt x="51889" y="36740"/>
                      <a:pt x="49317" y="46836"/>
                    </a:cubicBezTo>
                    <a:cubicBezTo>
                      <a:pt x="47317" y="54742"/>
                      <a:pt x="39697" y="61790"/>
                      <a:pt x="30553" y="58457"/>
                    </a:cubicBezTo>
                    <a:cubicBezTo>
                      <a:pt x="27029" y="57123"/>
                      <a:pt x="23695" y="49503"/>
                      <a:pt x="22076" y="46455"/>
                    </a:cubicBezTo>
                    <a:cubicBezTo>
                      <a:pt x="14646" y="32739"/>
                      <a:pt x="9598" y="17785"/>
                      <a:pt x="5693" y="2831"/>
                    </a:cubicBezTo>
                    <a:cubicBezTo>
                      <a:pt x="4740" y="-979"/>
                      <a:pt x="-689" y="545"/>
                      <a:pt x="73" y="4259"/>
                    </a:cubicBezTo>
                    <a:lnTo>
                      <a:pt x="73" y="42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6" name="Freeform: Shape 19265">
                <a:extLst>
                  <a:ext uri="{FF2B5EF4-FFF2-40B4-BE49-F238E27FC236}">
                    <a16:creationId xmlns:a16="http://schemas.microsoft.com/office/drawing/2014/main" id="{B20E21E5-FF95-47A7-82A7-99A0195D1F63}"/>
                  </a:ext>
                </a:extLst>
              </p:cNvPr>
              <p:cNvSpPr/>
              <p:nvPr/>
            </p:nvSpPr>
            <p:spPr>
              <a:xfrm>
                <a:off x="6202870" y="3447954"/>
                <a:ext cx="95059" cy="268042"/>
              </a:xfrm>
              <a:custGeom>
                <a:avLst/>
                <a:gdLst>
                  <a:gd name="connsiteX0" fmla="*/ 0 w 95059"/>
                  <a:gd name="connsiteY0" fmla="*/ 254127 h 268042"/>
                  <a:gd name="connsiteX1" fmla="*/ 29908 w 95059"/>
                  <a:gd name="connsiteY1" fmla="*/ 58769 h 268042"/>
                  <a:gd name="connsiteX2" fmla="*/ 74486 w 95059"/>
                  <a:gd name="connsiteY2" fmla="*/ 0 h 268042"/>
                  <a:gd name="connsiteX3" fmla="*/ 95059 w 95059"/>
                  <a:gd name="connsiteY3" fmla="*/ 69152 h 268042"/>
                  <a:gd name="connsiteX4" fmla="*/ 75629 w 95059"/>
                  <a:gd name="connsiteY4" fmla="*/ 264795 h 268042"/>
                  <a:gd name="connsiteX5" fmla="*/ 0 w 95059"/>
                  <a:gd name="connsiteY5" fmla="*/ 254127 h 26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9" h="268042">
                    <a:moveTo>
                      <a:pt x="0" y="254127"/>
                    </a:moveTo>
                    <a:lnTo>
                      <a:pt x="29908" y="58769"/>
                    </a:lnTo>
                    <a:lnTo>
                      <a:pt x="74486" y="0"/>
                    </a:lnTo>
                    <a:lnTo>
                      <a:pt x="95059" y="69152"/>
                    </a:lnTo>
                    <a:lnTo>
                      <a:pt x="75629" y="264795"/>
                    </a:lnTo>
                    <a:cubicBezTo>
                      <a:pt x="75533" y="264795"/>
                      <a:pt x="30956" y="276987"/>
                      <a:pt x="0" y="25412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7" name="Freeform: Shape 19266">
                <a:extLst>
                  <a:ext uri="{FF2B5EF4-FFF2-40B4-BE49-F238E27FC236}">
                    <a16:creationId xmlns:a16="http://schemas.microsoft.com/office/drawing/2014/main" id="{E3F04543-A41B-4B06-8B02-BF11C02DF30B}"/>
                  </a:ext>
                </a:extLst>
              </p:cNvPr>
              <p:cNvSpPr/>
              <p:nvPr/>
            </p:nvSpPr>
            <p:spPr>
              <a:xfrm>
                <a:off x="6232683" y="3474909"/>
                <a:ext cx="65151" cy="42195"/>
              </a:xfrm>
              <a:custGeom>
                <a:avLst/>
                <a:gdLst>
                  <a:gd name="connsiteX0" fmla="*/ 24098 w 65151"/>
                  <a:gd name="connsiteY0" fmla="*/ 0 h 42195"/>
                  <a:gd name="connsiteX1" fmla="*/ 52959 w 65151"/>
                  <a:gd name="connsiteY1" fmla="*/ 2762 h 42195"/>
                  <a:gd name="connsiteX2" fmla="*/ 65151 w 65151"/>
                  <a:gd name="connsiteY2" fmla="*/ 42196 h 42195"/>
                  <a:gd name="connsiteX3" fmla="*/ 0 w 65151"/>
                  <a:gd name="connsiteY3" fmla="*/ 31718 h 42195"/>
                </a:gdLst>
                <a:ahLst/>
                <a:cxnLst>
                  <a:cxn ang="0">
                    <a:pos x="connsiteX0" y="connsiteY0"/>
                  </a:cxn>
                  <a:cxn ang="0">
                    <a:pos x="connsiteX1" y="connsiteY1"/>
                  </a:cxn>
                  <a:cxn ang="0">
                    <a:pos x="connsiteX2" y="connsiteY2"/>
                  </a:cxn>
                  <a:cxn ang="0">
                    <a:pos x="connsiteX3" y="connsiteY3"/>
                  </a:cxn>
                </a:cxnLst>
                <a:rect l="l" t="t" r="r" b="b"/>
                <a:pathLst>
                  <a:path w="65151" h="42195">
                    <a:moveTo>
                      <a:pt x="24098" y="0"/>
                    </a:moveTo>
                    <a:lnTo>
                      <a:pt x="52959" y="2762"/>
                    </a:lnTo>
                    <a:lnTo>
                      <a:pt x="65151" y="42196"/>
                    </a:lnTo>
                    <a:lnTo>
                      <a:pt x="0" y="3171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8" name="Freeform: Shape 19267">
                <a:extLst>
                  <a:ext uri="{FF2B5EF4-FFF2-40B4-BE49-F238E27FC236}">
                    <a16:creationId xmlns:a16="http://schemas.microsoft.com/office/drawing/2014/main" id="{7FB121AD-92CE-4B42-8BB0-11839362FC37}"/>
                  </a:ext>
                </a:extLst>
              </p:cNvPr>
              <p:cNvSpPr/>
              <p:nvPr/>
            </p:nvSpPr>
            <p:spPr>
              <a:xfrm>
                <a:off x="6202870" y="3685663"/>
                <a:ext cx="74961" cy="31845"/>
              </a:xfrm>
              <a:custGeom>
                <a:avLst/>
                <a:gdLst>
                  <a:gd name="connsiteX0" fmla="*/ 74962 w 74961"/>
                  <a:gd name="connsiteY0" fmla="*/ 27371 h 31845"/>
                  <a:gd name="connsiteX1" fmla="*/ 41434 w 74961"/>
                  <a:gd name="connsiteY1" fmla="*/ 511 h 31845"/>
                  <a:gd name="connsiteX2" fmla="*/ 0 w 74961"/>
                  <a:gd name="connsiteY2" fmla="*/ 16322 h 31845"/>
                  <a:gd name="connsiteX3" fmla="*/ 37814 w 74961"/>
                  <a:gd name="connsiteY3" fmla="*/ 30895 h 31845"/>
                  <a:gd name="connsiteX4" fmla="*/ 74962 w 74961"/>
                  <a:gd name="connsiteY4" fmla="*/ 27371 h 3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1" h="31845">
                    <a:moveTo>
                      <a:pt x="74962" y="27371"/>
                    </a:moveTo>
                    <a:cubicBezTo>
                      <a:pt x="69247" y="13560"/>
                      <a:pt x="56102" y="3082"/>
                      <a:pt x="41434" y="511"/>
                    </a:cubicBezTo>
                    <a:cubicBezTo>
                      <a:pt x="26765" y="-2061"/>
                      <a:pt x="10192" y="5368"/>
                      <a:pt x="0" y="16322"/>
                    </a:cubicBezTo>
                    <a:cubicBezTo>
                      <a:pt x="0" y="16322"/>
                      <a:pt x="8954" y="27181"/>
                      <a:pt x="37814" y="30895"/>
                    </a:cubicBezTo>
                    <a:cubicBezTo>
                      <a:pt x="63151" y="34324"/>
                      <a:pt x="74962" y="27371"/>
                      <a:pt x="74962" y="2737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9" name="Freeform: Shape 19268">
                <a:extLst>
                  <a:ext uri="{FF2B5EF4-FFF2-40B4-BE49-F238E27FC236}">
                    <a16:creationId xmlns:a16="http://schemas.microsoft.com/office/drawing/2014/main" id="{63D46090-AA4C-43AD-B006-3CDBD7837C9E}"/>
                  </a:ext>
                </a:extLst>
              </p:cNvPr>
              <p:cNvSpPr/>
              <p:nvPr/>
            </p:nvSpPr>
            <p:spPr>
              <a:xfrm>
                <a:off x="6220774" y="3507771"/>
                <a:ext cx="29070" cy="182765"/>
              </a:xfrm>
              <a:custGeom>
                <a:avLst/>
                <a:gdLst>
                  <a:gd name="connsiteX0" fmla="*/ 2384 w 29070"/>
                  <a:gd name="connsiteY0" fmla="*/ 181928 h 182765"/>
                  <a:gd name="connsiteX1" fmla="*/ 29054 w 29070"/>
                  <a:gd name="connsiteY1" fmla="*/ 1714 h 182765"/>
                  <a:gd name="connsiteX2" fmla="*/ 25435 w 29070"/>
                  <a:gd name="connsiteY2" fmla="*/ 1714 h 182765"/>
                  <a:gd name="connsiteX3" fmla="*/ 3 w 29070"/>
                  <a:gd name="connsiteY3" fmla="*/ 181642 h 182765"/>
                  <a:gd name="connsiteX4" fmla="*/ 2384 w 29070"/>
                  <a:gd name="connsiteY4" fmla="*/ 181928 h 182765"/>
                  <a:gd name="connsiteX5" fmla="*/ 2384 w 29070"/>
                  <a:gd name="connsiteY5" fmla="*/ 181928 h 18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0" h="182765">
                    <a:moveTo>
                      <a:pt x="2384" y="181928"/>
                    </a:moveTo>
                    <a:cubicBezTo>
                      <a:pt x="12576" y="122110"/>
                      <a:pt x="21148" y="61817"/>
                      <a:pt x="29054" y="1714"/>
                    </a:cubicBezTo>
                    <a:cubicBezTo>
                      <a:pt x="29340" y="-571"/>
                      <a:pt x="25816" y="-571"/>
                      <a:pt x="25435" y="1714"/>
                    </a:cubicBezTo>
                    <a:cubicBezTo>
                      <a:pt x="17434" y="61722"/>
                      <a:pt x="7432" y="121539"/>
                      <a:pt x="3" y="181642"/>
                    </a:cubicBezTo>
                    <a:cubicBezTo>
                      <a:pt x="-92" y="182880"/>
                      <a:pt x="2194" y="183261"/>
                      <a:pt x="2384" y="181928"/>
                    </a:cubicBezTo>
                    <a:lnTo>
                      <a:pt x="2384" y="18192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0" name="Freeform: Shape 19269">
                <a:extLst>
                  <a:ext uri="{FF2B5EF4-FFF2-40B4-BE49-F238E27FC236}">
                    <a16:creationId xmlns:a16="http://schemas.microsoft.com/office/drawing/2014/main" id="{D3B5512F-F44D-498C-9410-0F81EF7CB6F8}"/>
                  </a:ext>
                </a:extLst>
              </p:cNvPr>
              <p:cNvSpPr/>
              <p:nvPr/>
            </p:nvSpPr>
            <p:spPr>
              <a:xfrm>
                <a:off x="6245444" y="3513490"/>
                <a:ext cx="29072" cy="177768"/>
              </a:xfrm>
              <a:custGeom>
                <a:avLst/>
                <a:gdLst>
                  <a:gd name="connsiteX0" fmla="*/ 2384 w 29072"/>
                  <a:gd name="connsiteY0" fmla="*/ 176970 h 177768"/>
                  <a:gd name="connsiteX1" fmla="*/ 29054 w 29072"/>
                  <a:gd name="connsiteY1" fmla="*/ 1996 h 177768"/>
                  <a:gd name="connsiteX2" fmla="*/ 25911 w 29072"/>
                  <a:gd name="connsiteY2" fmla="*/ 1138 h 177768"/>
                  <a:gd name="connsiteX3" fmla="*/ 3 w 29072"/>
                  <a:gd name="connsiteY3" fmla="*/ 176684 h 177768"/>
                  <a:gd name="connsiteX4" fmla="*/ 2384 w 29072"/>
                  <a:gd name="connsiteY4" fmla="*/ 176970 h 177768"/>
                  <a:gd name="connsiteX5" fmla="*/ 2384 w 29072"/>
                  <a:gd name="connsiteY5" fmla="*/ 176970 h 1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 h="177768">
                    <a:moveTo>
                      <a:pt x="2384" y="176970"/>
                    </a:moveTo>
                    <a:cubicBezTo>
                      <a:pt x="12385" y="118867"/>
                      <a:pt x="19720" y="60193"/>
                      <a:pt x="29054" y="1996"/>
                    </a:cubicBezTo>
                    <a:cubicBezTo>
                      <a:pt x="29340" y="-4"/>
                      <a:pt x="26197" y="-862"/>
                      <a:pt x="25911" y="1138"/>
                    </a:cubicBezTo>
                    <a:cubicBezTo>
                      <a:pt x="17720" y="59717"/>
                      <a:pt x="7528" y="118010"/>
                      <a:pt x="3" y="176684"/>
                    </a:cubicBezTo>
                    <a:cubicBezTo>
                      <a:pt x="-92" y="177923"/>
                      <a:pt x="2099" y="178208"/>
                      <a:pt x="2384" y="176970"/>
                    </a:cubicBezTo>
                    <a:lnTo>
                      <a:pt x="2384" y="1769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1" name="Freeform: Shape 19270">
                <a:extLst>
                  <a:ext uri="{FF2B5EF4-FFF2-40B4-BE49-F238E27FC236}">
                    <a16:creationId xmlns:a16="http://schemas.microsoft.com/office/drawing/2014/main" id="{1C4C6EA7-6F12-497A-B833-D48AC692537A}"/>
                  </a:ext>
                </a:extLst>
              </p:cNvPr>
              <p:cNvSpPr/>
              <p:nvPr/>
            </p:nvSpPr>
            <p:spPr>
              <a:xfrm>
                <a:off x="6269637" y="3515581"/>
                <a:ext cx="24213" cy="190846"/>
              </a:xfrm>
              <a:custGeom>
                <a:avLst/>
                <a:gdLst>
                  <a:gd name="connsiteX0" fmla="*/ 1909 w 24213"/>
                  <a:gd name="connsiteY0" fmla="*/ 190119 h 190846"/>
                  <a:gd name="connsiteX1" fmla="*/ 24197 w 24213"/>
                  <a:gd name="connsiteY1" fmla="*/ 1714 h 190846"/>
                  <a:gd name="connsiteX2" fmla="*/ 20673 w 24213"/>
                  <a:gd name="connsiteY2" fmla="*/ 1714 h 190846"/>
                  <a:gd name="connsiteX3" fmla="*/ 4 w 24213"/>
                  <a:gd name="connsiteY3" fmla="*/ 189833 h 190846"/>
                  <a:gd name="connsiteX4" fmla="*/ 1909 w 24213"/>
                  <a:gd name="connsiteY4" fmla="*/ 190119 h 190846"/>
                  <a:gd name="connsiteX5" fmla="*/ 1909 w 24213"/>
                  <a:gd name="connsiteY5" fmla="*/ 190119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3" h="190846">
                    <a:moveTo>
                      <a:pt x="1909" y="190119"/>
                    </a:moveTo>
                    <a:cubicBezTo>
                      <a:pt x="11148" y="127635"/>
                      <a:pt x="16863" y="64484"/>
                      <a:pt x="24197" y="1714"/>
                    </a:cubicBezTo>
                    <a:cubicBezTo>
                      <a:pt x="24483" y="-571"/>
                      <a:pt x="20863" y="-571"/>
                      <a:pt x="20673" y="1714"/>
                    </a:cubicBezTo>
                    <a:cubicBezTo>
                      <a:pt x="14005" y="64389"/>
                      <a:pt x="5147" y="126968"/>
                      <a:pt x="4" y="189833"/>
                    </a:cubicBezTo>
                    <a:cubicBezTo>
                      <a:pt x="-92" y="190976"/>
                      <a:pt x="1718" y="191262"/>
                      <a:pt x="1909" y="190119"/>
                    </a:cubicBezTo>
                    <a:lnTo>
                      <a:pt x="1909" y="1901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2" name="Freeform: Shape 19271">
                <a:extLst>
                  <a:ext uri="{FF2B5EF4-FFF2-40B4-BE49-F238E27FC236}">
                    <a16:creationId xmlns:a16="http://schemas.microsoft.com/office/drawing/2014/main" id="{27B987DF-0036-4BA9-B4C8-B0A0384D5954}"/>
                  </a:ext>
                </a:extLst>
              </p:cNvPr>
              <p:cNvSpPr/>
              <p:nvPr/>
            </p:nvSpPr>
            <p:spPr>
              <a:xfrm>
                <a:off x="6176676" y="3552907"/>
                <a:ext cx="110595" cy="113645"/>
              </a:xfrm>
              <a:custGeom>
                <a:avLst/>
                <a:gdLst>
                  <a:gd name="connsiteX0" fmla="*/ 0 w 110595"/>
                  <a:gd name="connsiteY0" fmla="*/ 51733 h 113645"/>
                  <a:gd name="connsiteX1" fmla="*/ 36767 w 110595"/>
                  <a:gd name="connsiteY1" fmla="*/ 37255 h 113645"/>
                  <a:gd name="connsiteX2" fmla="*/ 43529 w 110595"/>
                  <a:gd name="connsiteY2" fmla="*/ 394 h 113645"/>
                  <a:gd name="connsiteX3" fmla="*/ 52292 w 110595"/>
                  <a:gd name="connsiteY3" fmla="*/ 37255 h 113645"/>
                  <a:gd name="connsiteX4" fmla="*/ 100775 w 110595"/>
                  <a:gd name="connsiteY4" fmla="*/ 4299 h 113645"/>
                  <a:gd name="connsiteX5" fmla="*/ 70771 w 110595"/>
                  <a:gd name="connsiteY5" fmla="*/ 49066 h 113645"/>
                  <a:gd name="connsiteX6" fmla="*/ 109538 w 110595"/>
                  <a:gd name="connsiteY6" fmla="*/ 25825 h 113645"/>
                  <a:gd name="connsiteX7" fmla="*/ 72771 w 110595"/>
                  <a:gd name="connsiteY7" fmla="*/ 70117 h 113645"/>
                  <a:gd name="connsiteX8" fmla="*/ 103727 w 110595"/>
                  <a:gd name="connsiteY8" fmla="*/ 55543 h 113645"/>
                  <a:gd name="connsiteX9" fmla="*/ 15526 w 110595"/>
                  <a:gd name="connsiteY9" fmla="*/ 113646 h 113645"/>
                  <a:gd name="connsiteX10" fmla="*/ 0 w 110595"/>
                  <a:gd name="connsiteY10" fmla="*/ 51733 h 1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5" h="113645">
                    <a:moveTo>
                      <a:pt x="0" y="51733"/>
                    </a:moveTo>
                    <a:lnTo>
                      <a:pt x="36767" y="37255"/>
                    </a:lnTo>
                    <a:lnTo>
                      <a:pt x="43529" y="394"/>
                    </a:lnTo>
                    <a:cubicBezTo>
                      <a:pt x="58102" y="-4464"/>
                      <a:pt x="52292" y="37255"/>
                      <a:pt x="52292" y="37255"/>
                    </a:cubicBezTo>
                    <a:cubicBezTo>
                      <a:pt x="52292" y="37255"/>
                      <a:pt x="98774" y="-4464"/>
                      <a:pt x="100775" y="4299"/>
                    </a:cubicBezTo>
                    <a:cubicBezTo>
                      <a:pt x="102679" y="13062"/>
                      <a:pt x="70771" y="49066"/>
                      <a:pt x="70771" y="49066"/>
                    </a:cubicBezTo>
                    <a:cubicBezTo>
                      <a:pt x="70771" y="49066"/>
                      <a:pt x="118205" y="5823"/>
                      <a:pt x="109538" y="25825"/>
                    </a:cubicBezTo>
                    <a:cubicBezTo>
                      <a:pt x="100775" y="45923"/>
                      <a:pt x="72771" y="70117"/>
                      <a:pt x="72771" y="70117"/>
                    </a:cubicBezTo>
                    <a:cubicBezTo>
                      <a:pt x="72771" y="70117"/>
                      <a:pt x="109538" y="42018"/>
                      <a:pt x="103727" y="55543"/>
                    </a:cubicBezTo>
                    <a:cubicBezTo>
                      <a:pt x="97917" y="69069"/>
                      <a:pt x="15526" y="113646"/>
                      <a:pt x="15526" y="113646"/>
                    </a:cubicBezTo>
                    <a:lnTo>
                      <a:pt x="0" y="517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3" name="Freeform: Shape 19272">
                <a:extLst>
                  <a:ext uri="{FF2B5EF4-FFF2-40B4-BE49-F238E27FC236}">
                    <a16:creationId xmlns:a16="http://schemas.microsoft.com/office/drawing/2014/main" id="{03B0AB1D-444A-45BF-84F7-3D4170565AE1}"/>
                  </a:ext>
                </a:extLst>
              </p:cNvPr>
              <p:cNvSpPr/>
              <p:nvPr/>
            </p:nvSpPr>
            <p:spPr>
              <a:xfrm>
                <a:off x="5955717" y="3341035"/>
                <a:ext cx="242391" cy="407830"/>
              </a:xfrm>
              <a:custGeom>
                <a:avLst/>
                <a:gdLst>
                  <a:gd name="connsiteX0" fmla="*/ 123614 w 242391"/>
                  <a:gd name="connsiteY0" fmla="*/ 6811 h 407830"/>
                  <a:gd name="connsiteX1" fmla="*/ 361 w 242391"/>
                  <a:gd name="connsiteY1" fmla="*/ 294466 h 407830"/>
                  <a:gd name="connsiteX2" fmla="*/ 85609 w 242391"/>
                  <a:gd name="connsiteY2" fmla="*/ 404098 h 407830"/>
                  <a:gd name="connsiteX3" fmla="*/ 242391 w 242391"/>
                  <a:gd name="connsiteY3" fmla="*/ 341710 h 407830"/>
                  <a:gd name="connsiteX4" fmla="*/ 214959 w 242391"/>
                  <a:gd name="connsiteY4" fmla="*/ 256461 h 407830"/>
                  <a:gd name="connsiteX5" fmla="*/ 138854 w 242391"/>
                  <a:gd name="connsiteY5" fmla="*/ 257985 h 407830"/>
                  <a:gd name="connsiteX6" fmla="*/ 224103 w 242391"/>
                  <a:gd name="connsiteY6" fmla="*/ 113395 h 407830"/>
                  <a:gd name="connsiteX7" fmla="*/ 123614 w 242391"/>
                  <a:gd name="connsiteY7" fmla="*/ 6811 h 4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91" h="407830">
                    <a:moveTo>
                      <a:pt x="123614" y="6811"/>
                    </a:moveTo>
                    <a:cubicBezTo>
                      <a:pt x="123614" y="6811"/>
                      <a:pt x="3409" y="216837"/>
                      <a:pt x="361" y="294466"/>
                    </a:cubicBezTo>
                    <a:cubicBezTo>
                      <a:pt x="-2687" y="372094"/>
                      <a:pt x="12553" y="422291"/>
                      <a:pt x="85609" y="404098"/>
                    </a:cubicBezTo>
                    <a:cubicBezTo>
                      <a:pt x="158666" y="385810"/>
                      <a:pt x="242391" y="341710"/>
                      <a:pt x="242391" y="341710"/>
                    </a:cubicBezTo>
                    <a:lnTo>
                      <a:pt x="214959" y="256461"/>
                    </a:lnTo>
                    <a:lnTo>
                      <a:pt x="138854" y="257985"/>
                    </a:lnTo>
                    <a:lnTo>
                      <a:pt x="224103" y="113395"/>
                    </a:lnTo>
                    <a:cubicBezTo>
                      <a:pt x="224103" y="113395"/>
                      <a:pt x="245439" y="-32813"/>
                      <a:pt x="123614" y="681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4" name="Freeform: Shape 19273">
                <a:extLst>
                  <a:ext uri="{FF2B5EF4-FFF2-40B4-BE49-F238E27FC236}">
                    <a16:creationId xmlns:a16="http://schemas.microsoft.com/office/drawing/2014/main" id="{8EB63579-D531-463D-9AFD-4F7D5B68C92D}"/>
                  </a:ext>
                </a:extLst>
              </p:cNvPr>
              <p:cNvSpPr/>
              <p:nvPr/>
            </p:nvSpPr>
            <p:spPr>
              <a:xfrm>
                <a:off x="5950819" y="3292497"/>
                <a:ext cx="250859" cy="461861"/>
              </a:xfrm>
              <a:custGeom>
                <a:avLst/>
                <a:gdLst>
                  <a:gd name="connsiteX0" fmla="*/ 225857 w 250859"/>
                  <a:gd name="connsiteY0" fmla="*/ 160029 h 461861"/>
                  <a:gd name="connsiteX1" fmla="*/ 140608 w 250859"/>
                  <a:gd name="connsiteY1" fmla="*/ 304618 h 461861"/>
                  <a:gd name="connsiteX2" fmla="*/ 143751 w 250859"/>
                  <a:gd name="connsiteY2" fmla="*/ 310048 h 461861"/>
                  <a:gd name="connsiteX3" fmla="*/ 217761 w 250859"/>
                  <a:gd name="connsiteY3" fmla="*/ 308524 h 461861"/>
                  <a:gd name="connsiteX4" fmla="*/ 238144 w 250859"/>
                  <a:gd name="connsiteY4" fmla="*/ 373389 h 461861"/>
                  <a:gd name="connsiteX5" fmla="*/ 239001 w 250859"/>
                  <a:gd name="connsiteY5" fmla="*/ 390343 h 461861"/>
                  <a:gd name="connsiteX6" fmla="*/ 178613 w 250859"/>
                  <a:gd name="connsiteY6" fmla="*/ 418061 h 461861"/>
                  <a:gd name="connsiteX7" fmla="*/ 10211 w 250859"/>
                  <a:gd name="connsiteY7" fmla="*/ 387676 h 461861"/>
                  <a:gd name="connsiteX8" fmla="*/ 80029 w 250859"/>
                  <a:gd name="connsiteY8" fmla="*/ 154123 h 461861"/>
                  <a:gd name="connsiteX9" fmla="*/ 190138 w 250859"/>
                  <a:gd name="connsiteY9" fmla="*/ 7248 h 461861"/>
                  <a:gd name="connsiteX10" fmla="*/ 188233 w 250859"/>
                  <a:gd name="connsiteY10" fmla="*/ 295 h 461861"/>
                  <a:gd name="connsiteX11" fmla="*/ 100889 w 250859"/>
                  <a:gd name="connsiteY11" fmla="*/ 98212 h 461861"/>
                  <a:gd name="connsiteX12" fmla="*/ 7068 w 250859"/>
                  <a:gd name="connsiteY12" fmla="*/ 311095 h 461861"/>
                  <a:gd name="connsiteX13" fmla="*/ 39738 w 250859"/>
                  <a:gd name="connsiteY13" fmla="*/ 455780 h 461861"/>
                  <a:gd name="connsiteX14" fmla="*/ 249098 w 250859"/>
                  <a:gd name="connsiteY14" fmla="*/ 393391 h 461861"/>
                  <a:gd name="connsiteX15" fmla="*/ 250717 w 250859"/>
                  <a:gd name="connsiteY15" fmla="*/ 389296 h 461861"/>
                  <a:gd name="connsiteX16" fmla="*/ 223285 w 250859"/>
                  <a:gd name="connsiteY16" fmla="*/ 304047 h 461861"/>
                  <a:gd name="connsiteX17" fmla="*/ 219761 w 250859"/>
                  <a:gd name="connsiteY17" fmla="*/ 301380 h 461861"/>
                  <a:gd name="connsiteX18" fmla="*/ 151562 w 250859"/>
                  <a:gd name="connsiteY18" fmla="*/ 302713 h 461861"/>
                  <a:gd name="connsiteX19" fmla="*/ 148990 w 250859"/>
                  <a:gd name="connsiteY19" fmla="*/ 304618 h 461861"/>
                  <a:gd name="connsiteX20" fmla="*/ 163754 w 250859"/>
                  <a:gd name="connsiteY20" fmla="*/ 279663 h 461861"/>
                  <a:gd name="connsiteX21" fmla="*/ 232143 w 250859"/>
                  <a:gd name="connsiteY21" fmla="*/ 163744 h 461861"/>
                  <a:gd name="connsiteX22" fmla="*/ 225857 w 250859"/>
                  <a:gd name="connsiteY22" fmla="*/ 160029 h 461861"/>
                  <a:gd name="connsiteX23" fmla="*/ 225857 w 250859"/>
                  <a:gd name="connsiteY23" fmla="*/ 160029 h 4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859" h="461861">
                    <a:moveTo>
                      <a:pt x="225857" y="160029"/>
                    </a:moveTo>
                    <a:cubicBezTo>
                      <a:pt x="197472" y="208225"/>
                      <a:pt x="168993" y="256422"/>
                      <a:pt x="140608" y="304618"/>
                    </a:cubicBezTo>
                    <a:cubicBezTo>
                      <a:pt x="139275" y="307000"/>
                      <a:pt x="140989" y="310143"/>
                      <a:pt x="143751" y="310048"/>
                    </a:cubicBezTo>
                    <a:cubicBezTo>
                      <a:pt x="160039" y="309762"/>
                      <a:pt x="204045" y="300808"/>
                      <a:pt x="217761" y="308524"/>
                    </a:cubicBezTo>
                    <a:cubicBezTo>
                      <a:pt x="222618" y="311286"/>
                      <a:pt x="236525" y="361864"/>
                      <a:pt x="238144" y="373389"/>
                    </a:cubicBezTo>
                    <a:cubicBezTo>
                      <a:pt x="240525" y="390724"/>
                      <a:pt x="243669" y="382723"/>
                      <a:pt x="239001" y="390343"/>
                    </a:cubicBezTo>
                    <a:cubicBezTo>
                      <a:pt x="231572" y="402535"/>
                      <a:pt x="191186" y="412822"/>
                      <a:pt x="178613" y="418061"/>
                    </a:cubicBezTo>
                    <a:cubicBezTo>
                      <a:pt x="118701" y="443207"/>
                      <a:pt x="21165" y="483879"/>
                      <a:pt x="10211" y="387676"/>
                    </a:cubicBezTo>
                    <a:cubicBezTo>
                      <a:pt x="781" y="304809"/>
                      <a:pt x="43929" y="225942"/>
                      <a:pt x="80029" y="154123"/>
                    </a:cubicBezTo>
                    <a:cubicBezTo>
                      <a:pt x="106128" y="102117"/>
                      <a:pt x="132131" y="31346"/>
                      <a:pt x="190138" y="7248"/>
                    </a:cubicBezTo>
                    <a:cubicBezTo>
                      <a:pt x="194424" y="5533"/>
                      <a:pt x="192519" y="-1515"/>
                      <a:pt x="188233" y="295"/>
                    </a:cubicBezTo>
                    <a:cubicBezTo>
                      <a:pt x="142323" y="19345"/>
                      <a:pt x="122987" y="56968"/>
                      <a:pt x="100889" y="98212"/>
                    </a:cubicBezTo>
                    <a:cubicBezTo>
                      <a:pt x="64980" y="165268"/>
                      <a:pt x="25260" y="236705"/>
                      <a:pt x="7068" y="311095"/>
                    </a:cubicBezTo>
                    <a:cubicBezTo>
                      <a:pt x="-3219" y="353291"/>
                      <a:pt x="-9125" y="434254"/>
                      <a:pt x="39738" y="455780"/>
                    </a:cubicBezTo>
                    <a:cubicBezTo>
                      <a:pt x="97746" y="481307"/>
                      <a:pt x="198139" y="419871"/>
                      <a:pt x="249098" y="393391"/>
                    </a:cubicBezTo>
                    <a:cubicBezTo>
                      <a:pt x="250431" y="392725"/>
                      <a:pt x="251193" y="390724"/>
                      <a:pt x="250717" y="389296"/>
                    </a:cubicBezTo>
                    <a:cubicBezTo>
                      <a:pt x="241573" y="360911"/>
                      <a:pt x="232429" y="332431"/>
                      <a:pt x="223285" y="304047"/>
                    </a:cubicBezTo>
                    <a:cubicBezTo>
                      <a:pt x="222809" y="302523"/>
                      <a:pt x="221380" y="301380"/>
                      <a:pt x="219761" y="301380"/>
                    </a:cubicBezTo>
                    <a:cubicBezTo>
                      <a:pt x="202425" y="301761"/>
                      <a:pt x="166707" y="309857"/>
                      <a:pt x="151562" y="302713"/>
                    </a:cubicBezTo>
                    <a:cubicBezTo>
                      <a:pt x="138894" y="296808"/>
                      <a:pt x="149657" y="312143"/>
                      <a:pt x="148990" y="304618"/>
                    </a:cubicBezTo>
                    <a:cubicBezTo>
                      <a:pt x="148514" y="299380"/>
                      <a:pt x="161182" y="284044"/>
                      <a:pt x="163754" y="279663"/>
                    </a:cubicBezTo>
                    <a:cubicBezTo>
                      <a:pt x="186519" y="240991"/>
                      <a:pt x="209283" y="202415"/>
                      <a:pt x="232143" y="163744"/>
                    </a:cubicBezTo>
                    <a:cubicBezTo>
                      <a:pt x="234525" y="159648"/>
                      <a:pt x="228238" y="156028"/>
                      <a:pt x="225857" y="160029"/>
                    </a:cubicBezTo>
                    <a:lnTo>
                      <a:pt x="225857" y="1600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5" name="Freeform: Shape 19274">
                <a:extLst>
                  <a:ext uri="{FF2B5EF4-FFF2-40B4-BE49-F238E27FC236}">
                    <a16:creationId xmlns:a16="http://schemas.microsoft.com/office/drawing/2014/main" id="{76D6ACF7-EEBF-4F04-9A9C-8EB79BDFFCE1}"/>
                  </a:ext>
                </a:extLst>
              </p:cNvPr>
              <p:cNvSpPr/>
              <p:nvPr/>
            </p:nvSpPr>
            <p:spPr>
              <a:xfrm>
                <a:off x="6039706" y="3595876"/>
                <a:ext cx="65075" cy="11436"/>
              </a:xfrm>
              <a:custGeom>
                <a:avLst/>
                <a:gdLst>
                  <a:gd name="connsiteX0" fmla="*/ 2572 w 65075"/>
                  <a:gd name="connsiteY0" fmla="*/ 11431 h 11436"/>
                  <a:gd name="connsiteX1" fmla="*/ 62580 w 65075"/>
                  <a:gd name="connsiteY1" fmla="*/ 6859 h 11436"/>
                  <a:gd name="connsiteX2" fmla="*/ 61627 w 65075"/>
                  <a:gd name="connsiteY2" fmla="*/ 1 h 11436"/>
                  <a:gd name="connsiteX3" fmla="*/ 2572 w 65075"/>
                  <a:gd name="connsiteY3" fmla="*/ 6097 h 11436"/>
                  <a:gd name="connsiteX4" fmla="*/ 2572 w 65075"/>
                  <a:gd name="connsiteY4" fmla="*/ 11431 h 11436"/>
                  <a:gd name="connsiteX5" fmla="*/ 2572 w 65075"/>
                  <a:gd name="connsiteY5" fmla="*/ 11431 h 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5" h="11436">
                    <a:moveTo>
                      <a:pt x="2572" y="11431"/>
                    </a:moveTo>
                    <a:cubicBezTo>
                      <a:pt x="22479" y="10479"/>
                      <a:pt x="42768" y="9621"/>
                      <a:pt x="62580" y="6859"/>
                    </a:cubicBezTo>
                    <a:cubicBezTo>
                      <a:pt x="66485" y="6288"/>
                      <a:pt x="65533" y="-94"/>
                      <a:pt x="61627" y="1"/>
                    </a:cubicBezTo>
                    <a:cubicBezTo>
                      <a:pt x="41910" y="858"/>
                      <a:pt x="22099" y="3525"/>
                      <a:pt x="2572" y="6097"/>
                    </a:cubicBezTo>
                    <a:cubicBezTo>
                      <a:pt x="-762" y="6573"/>
                      <a:pt x="-952" y="11622"/>
                      <a:pt x="2572" y="11431"/>
                    </a:cubicBezTo>
                    <a:lnTo>
                      <a:pt x="2572" y="114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6" name="Freeform: Shape 19275">
                <a:extLst>
                  <a:ext uri="{FF2B5EF4-FFF2-40B4-BE49-F238E27FC236}">
                    <a16:creationId xmlns:a16="http://schemas.microsoft.com/office/drawing/2014/main" id="{9AEB9458-7AB8-4DB0-99D0-63DA1A9CBCD4}"/>
                  </a:ext>
                </a:extLst>
              </p:cNvPr>
              <p:cNvSpPr/>
              <p:nvPr/>
            </p:nvSpPr>
            <p:spPr>
              <a:xfrm>
                <a:off x="6148750" y="3594190"/>
                <a:ext cx="31594" cy="102069"/>
              </a:xfrm>
              <a:custGeom>
                <a:avLst/>
                <a:gdLst>
                  <a:gd name="connsiteX0" fmla="*/ 18 w 31594"/>
                  <a:gd name="connsiteY0" fmla="*/ 2449 h 102069"/>
                  <a:gd name="connsiteX1" fmla="*/ 24212 w 31594"/>
                  <a:gd name="connsiteY1" fmla="*/ 99413 h 102069"/>
                  <a:gd name="connsiteX2" fmla="*/ 31451 w 31594"/>
                  <a:gd name="connsiteY2" fmla="*/ 97413 h 102069"/>
                  <a:gd name="connsiteX3" fmla="*/ 3733 w 31594"/>
                  <a:gd name="connsiteY3" fmla="*/ 1401 h 102069"/>
                  <a:gd name="connsiteX4" fmla="*/ 18 w 31594"/>
                  <a:gd name="connsiteY4" fmla="*/ 2449 h 102069"/>
                  <a:gd name="connsiteX5" fmla="*/ 18 w 31594"/>
                  <a:gd name="connsiteY5" fmla="*/ 2449 h 10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02069">
                    <a:moveTo>
                      <a:pt x="18" y="2449"/>
                    </a:moveTo>
                    <a:cubicBezTo>
                      <a:pt x="4686" y="35024"/>
                      <a:pt x="15163" y="67790"/>
                      <a:pt x="24212" y="99413"/>
                    </a:cubicBezTo>
                    <a:cubicBezTo>
                      <a:pt x="25545" y="104080"/>
                      <a:pt x="32689" y="102080"/>
                      <a:pt x="31451" y="97413"/>
                    </a:cubicBezTo>
                    <a:cubicBezTo>
                      <a:pt x="23355" y="65504"/>
                      <a:pt x="16020" y="31976"/>
                      <a:pt x="3733" y="1401"/>
                    </a:cubicBezTo>
                    <a:cubicBezTo>
                      <a:pt x="2876" y="-980"/>
                      <a:pt x="-267" y="-123"/>
                      <a:pt x="18" y="2449"/>
                    </a:cubicBezTo>
                    <a:lnTo>
                      <a:pt x="18" y="244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7" name="Freeform: Shape 19276">
                <a:extLst>
                  <a:ext uri="{FF2B5EF4-FFF2-40B4-BE49-F238E27FC236}">
                    <a16:creationId xmlns:a16="http://schemas.microsoft.com/office/drawing/2014/main" id="{B2DF5E2E-D6EA-44BB-914C-5A8B0BCCF4D7}"/>
                  </a:ext>
                </a:extLst>
              </p:cNvPr>
              <p:cNvSpPr/>
              <p:nvPr/>
            </p:nvSpPr>
            <p:spPr>
              <a:xfrm>
                <a:off x="6015079" y="3883340"/>
                <a:ext cx="388412" cy="14330"/>
              </a:xfrm>
              <a:custGeom>
                <a:avLst/>
                <a:gdLst>
                  <a:gd name="connsiteX0" fmla="*/ 1768 w 388412"/>
                  <a:gd name="connsiteY0" fmla="*/ 4859 h 14330"/>
                  <a:gd name="connsiteX1" fmla="*/ 384197 w 388412"/>
                  <a:gd name="connsiteY1" fmla="*/ 13337 h 14330"/>
                  <a:gd name="connsiteX2" fmla="*/ 384197 w 388412"/>
                  <a:gd name="connsiteY2" fmla="*/ 4573 h 14330"/>
                  <a:gd name="connsiteX3" fmla="*/ 2435 w 388412"/>
                  <a:gd name="connsiteY3" fmla="*/ 1 h 14330"/>
                  <a:gd name="connsiteX4" fmla="*/ 1768 w 388412"/>
                  <a:gd name="connsiteY4" fmla="*/ 4859 h 14330"/>
                  <a:gd name="connsiteX5" fmla="*/ 1768 w 388412"/>
                  <a:gd name="connsiteY5" fmla="*/ 4859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12" h="14330">
                    <a:moveTo>
                      <a:pt x="1768" y="4859"/>
                    </a:moveTo>
                    <a:cubicBezTo>
                      <a:pt x="127403" y="24767"/>
                      <a:pt x="257419" y="5907"/>
                      <a:pt x="384197" y="13337"/>
                    </a:cubicBezTo>
                    <a:cubicBezTo>
                      <a:pt x="389912" y="13622"/>
                      <a:pt x="389721" y="5050"/>
                      <a:pt x="384197" y="4573"/>
                    </a:cubicBezTo>
                    <a:cubicBezTo>
                      <a:pt x="257324" y="-6380"/>
                      <a:pt x="129689" y="8384"/>
                      <a:pt x="2435" y="1"/>
                    </a:cubicBezTo>
                    <a:cubicBezTo>
                      <a:pt x="-327" y="-94"/>
                      <a:pt x="-994" y="4478"/>
                      <a:pt x="1768" y="4859"/>
                    </a:cubicBezTo>
                    <a:lnTo>
                      <a:pt x="1768" y="48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8" name="Freeform: Shape 19277">
                <a:extLst>
                  <a:ext uri="{FF2B5EF4-FFF2-40B4-BE49-F238E27FC236}">
                    <a16:creationId xmlns:a16="http://schemas.microsoft.com/office/drawing/2014/main" id="{08F43792-87A5-424D-83A0-258E224B8C28}"/>
                  </a:ext>
                </a:extLst>
              </p:cNvPr>
              <p:cNvSpPr/>
              <p:nvPr/>
            </p:nvSpPr>
            <p:spPr>
              <a:xfrm>
                <a:off x="6013980" y="3750087"/>
                <a:ext cx="9916" cy="138112"/>
              </a:xfrm>
              <a:custGeom>
                <a:avLst/>
                <a:gdLst>
                  <a:gd name="connsiteX0" fmla="*/ 7058 w 9916"/>
                  <a:gd name="connsiteY0" fmla="*/ 135255 h 138112"/>
                  <a:gd name="connsiteX1" fmla="*/ 9916 w 9916"/>
                  <a:gd name="connsiteY1" fmla="*/ 4286 h 138112"/>
                  <a:gd name="connsiteX2" fmla="*/ 1057 w 9916"/>
                  <a:gd name="connsiteY2" fmla="*/ 4286 h 138112"/>
                  <a:gd name="connsiteX3" fmla="*/ 1153 w 9916"/>
                  <a:gd name="connsiteY3" fmla="*/ 135255 h 138112"/>
                  <a:gd name="connsiteX4" fmla="*/ 7058 w 9916"/>
                  <a:gd name="connsiteY4" fmla="*/ 135255 h 138112"/>
                  <a:gd name="connsiteX5" fmla="*/ 7058 w 9916"/>
                  <a:gd name="connsiteY5" fmla="*/ 135255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6" h="138112">
                    <a:moveTo>
                      <a:pt x="7058" y="135255"/>
                    </a:moveTo>
                    <a:cubicBezTo>
                      <a:pt x="10297" y="91821"/>
                      <a:pt x="9249" y="47815"/>
                      <a:pt x="9916" y="4286"/>
                    </a:cubicBezTo>
                    <a:cubicBezTo>
                      <a:pt x="10011" y="-1429"/>
                      <a:pt x="1057" y="-1429"/>
                      <a:pt x="1057" y="4286"/>
                    </a:cubicBezTo>
                    <a:cubicBezTo>
                      <a:pt x="772" y="47815"/>
                      <a:pt x="-1229" y="91821"/>
                      <a:pt x="1153" y="135255"/>
                    </a:cubicBezTo>
                    <a:cubicBezTo>
                      <a:pt x="1248" y="139065"/>
                      <a:pt x="6772" y="139065"/>
                      <a:pt x="7058" y="135255"/>
                    </a:cubicBezTo>
                    <a:lnTo>
                      <a:pt x="7058" y="1352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79" name="Graphic 19209">
              <a:extLst>
                <a:ext uri="{FF2B5EF4-FFF2-40B4-BE49-F238E27FC236}">
                  <a16:creationId xmlns:a16="http://schemas.microsoft.com/office/drawing/2014/main" id="{3994023D-35DD-47DD-A374-668B765813EC}"/>
                </a:ext>
              </a:extLst>
            </p:cNvPr>
            <p:cNvGrpSpPr/>
            <p:nvPr/>
          </p:nvGrpSpPr>
          <p:grpSpPr>
            <a:xfrm>
              <a:off x="5438757" y="2547937"/>
              <a:ext cx="1245899" cy="1746362"/>
              <a:chOff x="5438757" y="2547937"/>
              <a:chExt cx="1245899" cy="1746362"/>
            </a:xfrm>
          </p:grpSpPr>
          <p:sp>
            <p:nvSpPr>
              <p:cNvPr id="19280" name="Freeform: Shape 19279">
                <a:extLst>
                  <a:ext uri="{FF2B5EF4-FFF2-40B4-BE49-F238E27FC236}">
                    <a16:creationId xmlns:a16="http://schemas.microsoft.com/office/drawing/2014/main" id="{C2AEEA69-6D03-426E-9715-696EA0E03676}"/>
                  </a:ext>
                </a:extLst>
              </p:cNvPr>
              <p:cNvSpPr/>
              <p:nvPr/>
            </p:nvSpPr>
            <p:spPr>
              <a:xfrm>
                <a:off x="5438757" y="3109013"/>
                <a:ext cx="1245899" cy="173777"/>
              </a:xfrm>
              <a:custGeom>
                <a:avLst/>
                <a:gdLst>
                  <a:gd name="connsiteX0" fmla="*/ 2875 w 1245899"/>
                  <a:gd name="connsiteY0" fmla="*/ 123867 h 173777"/>
                  <a:gd name="connsiteX1" fmla="*/ 205186 w 1245899"/>
                  <a:gd name="connsiteY1" fmla="*/ 29855 h 173777"/>
                  <a:gd name="connsiteX2" fmla="*/ 359205 w 1245899"/>
                  <a:gd name="connsiteY2" fmla="*/ 124248 h 173777"/>
                  <a:gd name="connsiteX3" fmla="*/ 634097 w 1245899"/>
                  <a:gd name="connsiteY3" fmla="*/ 131296 h 173777"/>
                  <a:gd name="connsiteX4" fmla="*/ 825930 w 1245899"/>
                  <a:gd name="connsiteY4" fmla="*/ 18806 h 173777"/>
                  <a:gd name="connsiteX5" fmla="*/ 1062055 w 1245899"/>
                  <a:gd name="connsiteY5" fmla="*/ 64621 h 173777"/>
                  <a:gd name="connsiteX6" fmla="*/ 1245697 w 1245899"/>
                  <a:gd name="connsiteY6" fmla="*/ 45762 h 173777"/>
                  <a:gd name="connsiteX7" fmla="*/ 1243125 w 1245899"/>
                  <a:gd name="connsiteY7" fmla="*/ 44238 h 173777"/>
                  <a:gd name="connsiteX8" fmla="*/ 1031003 w 1245899"/>
                  <a:gd name="connsiteY8" fmla="*/ 42904 h 173777"/>
                  <a:gd name="connsiteX9" fmla="*/ 884890 w 1245899"/>
                  <a:gd name="connsiteY9" fmla="*/ 899 h 173777"/>
                  <a:gd name="connsiteX10" fmla="*/ 536275 w 1245899"/>
                  <a:gd name="connsiteY10" fmla="*/ 168539 h 173777"/>
                  <a:gd name="connsiteX11" fmla="*/ 205948 w 1245899"/>
                  <a:gd name="connsiteY11" fmla="*/ 26902 h 173777"/>
                  <a:gd name="connsiteX12" fmla="*/ 208 w 1245899"/>
                  <a:gd name="connsiteY12" fmla="*/ 122343 h 173777"/>
                  <a:gd name="connsiteX13" fmla="*/ 2875 w 1245899"/>
                  <a:gd name="connsiteY13" fmla="*/ 123867 h 173777"/>
                  <a:gd name="connsiteX14" fmla="*/ 2875 w 1245899"/>
                  <a:gd name="connsiteY14" fmla="*/ 123867 h 1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899" h="173777">
                    <a:moveTo>
                      <a:pt x="2875" y="123867"/>
                    </a:moveTo>
                    <a:cubicBezTo>
                      <a:pt x="44023" y="55096"/>
                      <a:pt x="124890" y="14234"/>
                      <a:pt x="205186" y="29855"/>
                    </a:cubicBezTo>
                    <a:cubicBezTo>
                      <a:pt x="266813" y="41761"/>
                      <a:pt x="311104" y="87767"/>
                      <a:pt x="359205" y="124248"/>
                    </a:cubicBezTo>
                    <a:cubicBezTo>
                      <a:pt x="449026" y="192351"/>
                      <a:pt x="537704" y="185874"/>
                      <a:pt x="634097" y="131296"/>
                    </a:cubicBezTo>
                    <a:cubicBezTo>
                      <a:pt x="698581" y="94720"/>
                      <a:pt x="755731" y="44714"/>
                      <a:pt x="825930" y="18806"/>
                    </a:cubicBezTo>
                    <a:cubicBezTo>
                      <a:pt x="918323" y="-15198"/>
                      <a:pt x="983188" y="21663"/>
                      <a:pt x="1062055" y="64621"/>
                    </a:cubicBezTo>
                    <a:cubicBezTo>
                      <a:pt x="1119872" y="96149"/>
                      <a:pt x="1207502" y="115389"/>
                      <a:pt x="1245697" y="45762"/>
                    </a:cubicBezTo>
                    <a:cubicBezTo>
                      <a:pt x="1246649" y="44047"/>
                      <a:pt x="1243982" y="42523"/>
                      <a:pt x="1243125" y="44238"/>
                    </a:cubicBezTo>
                    <a:cubicBezTo>
                      <a:pt x="1195976" y="130153"/>
                      <a:pt x="1091963" y="78242"/>
                      <a:pt x="1031003" y="42904"/>
                    </a:cubicBezTo>
                    <a:cubicBezTo>
                      <a:pt x="984617" y="16044"/>
                      <a:pt x="939849" y="-4626"/>
                      <a:pt x="884890" y="899"/>
                    </a:cubicBezTo>
                    <a:cubicBezTo>
                      <a:pt x="751540" y="14424"/>
                      <a:pt x="664862" y="141869"/>
                      <a:pt x="536275" y="168539"/>
                    </a:cubicBezTo>
                    <a:cubicBezTo>
                      <a:pt x="387018" y="199590"/>
                      <a:pt x="334916" y="51477"/>
                      <a:pt x="205948" y="26902"/>
                    </a:cubicBezTo>
                    <a:cubicBezTo>
                      <a:pt x="124033" y="11281"/>
                      <a:pt x="42308" y="52048"/>
                      <a:pt x="208" y="122343"/>
                    </a:cubicBezTo>
                    <a:cubicBezTo>
                      <a:pt x="-745" y="123962"/>
                      <a:pt x="1827" y="125486"/>
                      <a:pt x="2875" y="123867"/>
                    </a:cubicBezTo>
                    <a:lnTo>
                      <a:pt x="2875" y="123867"/>
                    </a:ln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281" name="Graphic 19209">
                <a:extLst>
                  <a:ext uri="{FF2B5EF4-FFF2-40B4-BE49-F238E27FC236}">
                    <a16:creationId xmlns:a16="http://schemas.microsoft.com/office/drawing/2014/main" id="{3994023D-35DD-47DD-A374-668B765813EC}"/>
                  </a:ext>
                </a:extLst>
              </p:cNvPr>
              <p:cNvGrpSpPr/>
              <p:nvPr/>
            </p:nvGrpSpPr>
            <p:grpSpPr>
              <a:xfrm>
                <a:off x="6369843" y="4156614"/>
                <a:ext cx="158429" cy="105346"/>
                <a:chOff x="6369843" y="4156614"/>
                <a:chExt cx="158429" cy="105346"/>
              </a:xfrm>
            </p:grpSpPr>
            <p:sp>
              <p:nvSpPr>
                <p:cNvPr id="19282" name="Freeform: Shape 19281">
                  <a:extLst>
                    <a:ext uri="{FF2B5EF4-FFF2-40B4-BE49-F238E27FC236}">
                      <a16:creationId xmlns:a16="http://schemas.microsoft.com/office/drawing/2014/main" id="{8BAE8549-2BAB-4C0F-8323-707EFD6C5AB3}"/>
                    </a:ext>
                  </a:extLst>
                </p:cNvPr>
                <p:cNvSpPr/>
                <p:nvPr/>
              </p:nvSpPr>
              <p:spPr>
                <a:xfrm>
                  <a:off x="6369843" y="4156614"/>
                  <a:ext cx="158037" cy="105346"/>
                </a:xfrm>
                <a:custGeom>
                  <a:avLst/>
                  <a:gdLst>
                    <a:gd name="connsiteX0" fmla="*/ 0 w 158037"/>
                    <a:gd name="connsiteY0" fmla="*/ 43243 h 105346"/>
                    <a:gd name="connsiteX1" fmla="*/ 36576 w 158037"/>
                    <a:gd name="connsiteY1" fmla="*/ 105346 h 105346"/>
                    <a:gd name="connsiteX2" fmla="*/ 157925 w 158037"/>
                    <a:gd name="connsiteY2" fmla="*/ 74962 h 105346"/>
                    <a:gd name="connsiteX3" fmla="*/ 102965 w 158037"/>
                    <a:gd name="connsiteY3" fmla="*/ 45053 h 105346"/>
                    <a:gd name="connsiteX4" fmla="*/ 86868 w 158037"/>
                    <a:gd name="connsiteY4" fmla="*/ 46577 h 105346"/>
                    <a:gd name="connsiteX5" fmla="*/ 66961 w 158037"/>
                    <a:gd name="connsiteY5" fmla="*/ 0 h 105346"/>
                    <a:gd name="connsiteX6" fmla="*/ 0 w 158037"/>
                    <a:gd name="connsiteY6" fmla="*/ 43243 h 1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37" h="105346">
                      <a:moveTo>
                        <a:pt x="0" y="43243"/>
                      </a:moveTo>
                      <a:lnTo>
                        <a:pt x="36576" y="105346"/>
                      </a:lnTo>
                      <a:cubicBezTo>
                        <a:pt x="36576" y="105346"/>
                        <a:pt x="156019" y="80200"/>
                        <a:pt x="157925" y="74962"/>
                      </a:cubicBezTo>
                      <a:cubicBezTo>
                        <a:pt x="159734" y="69723"/>
                        <a:pt x="139732" y="49530"/>
                        <a:pt x="102965" y="45053"/>
                      </a:cubicBezTo>
                      <a:lnTo>
                        <a:pt x="86868" y="46577"/>
                      </a:lnTo>
                      <a:lnTo>
                        <a:pt x="66961" y="0"/>
                      </a:lnTo>
                      <a:lnTo>
                        <a:pt x="0" y="43243"/>
                      </a:lnTo>
                      <a:close/>
                    </a:path>
                  </a:pathLst>
                </a:custGeom>
                <a:solidFill>
                  <a:srgbClr val="F4CB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3" name="Freeform: Shape 19282">
                  <a:extLst>
                    <a:ext uri="{FF2B5EF4-FFF2-40B4-BE49-F238E27FC236}">
                      <a16:creationId xmlns:a16="http://schemas.microsoft.com/office/drawing/2014/main" id="{88F34E59-E88B-4011-B5BA-45AEC34754C3}"/>
                    </a:ext>
                  </a:extLst>
                </p:cNvPr>
                <p:cNvSpPr/>
                <p:nvPr/>
              </p:nvSpPr>
              <p:spPr>
                <a:xfrm>
                  <a:off x="6447538" y="4199721"/>
                  <a:ext cx="12027" cy="17622"/>
                </a:xfrm>
                <a:custGeom>
                  <a:avLst/>
                  <a:gdLst>
                    <a:gd name="connsiteX0" fmla="*/ 2982 w 12027"/>
                    <a:gd name="connsiteY0" fmla="*/ 16615 h 17622"/>
                    <a:gd name="connsiteX1" fmla="*/ 11650 w 12027"/>
                    <a:gd name="connsiteY1" fmla="*/ 2613 h 17622"/>
                    <a:gd name="connsiteX2" fmla="*/ 9554 w 12027"/>
                    <a:gd name="connsiteY2" fmla="*/ 517 h 17622"/>
                    <a:gd name="connsiteX3" fmla="*/ 125 w 12027"/>
                    <a:gd name="connsiteY3" fmla="*/ 15853 h 17622"/>
                    <a:gd name="connsiteX4" fmla="*/ 2982 w 12027"/>
                    <a:gd name="connsiteY4" fmla="*/ 16615 h 17622"/>
                    <a:gd name="connsiteX5" fmla="*/ 2982 w 12027"/>
                    <a:gd name="connsiteY5" fmla="*/ 16615 h 1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7" h="17622">
                      <a:moveTo>
                        <a:pt x="2982" y="16615"/>
                      </a:moveTo>
                      <a:cubicBezTo>
                        <a:pt x="5173" y="11471"/>
                        <a:pt x="8030" y="6899"/>
                        <a:pt x="11650" y="2613"/>
                      </a:cubicBezTo>
                      <a:cubicBezTo>
                        <a:pt x="12888" y="1184"/>
                        <a:pt x="10793" y="-1007"/>
                        <a:pt x="9554" y="517"/>
                      </a:cubicBezTo>
                      <a:cubicBezTo>
                        <a:pt x="5554" y="5185"/>
                        <a:pt x="2506" y="10233"/>
                        <a:pt x="125" y="15853"/>
                      </a:cubicBezTo>
                      <a:cubicBezTo>
                        <a:pt x="-637" y="17567"/>
                        <a:pt x="2315" y="18424"/>
                        <a:pt x="2982" y="16615"/>
                      </a:cubicBezTo>
                      <a:lnTo>
                        <a:pt x="2982" y="1661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4" name="Freeform: Shape 19283">
                  <a:extLst>
                    <a:ext uri="{FF2B5EF4-FFF2-40B4-BE49-F238E27FC236}">
                      <a16:creationId xmlns:a16="http://schemas.microsoft.com/office/drawing/2014/main" id="{4179D661-39C0-4D87-BB48-BF3C316455EA}"/>
                    </a:ext>
                  </a:extLst>
                </p:cNvPr>
                <p:cNvSpPr/>
                <p:nvPr/>
              </p:nvSpPr>
              <p:spPr>
                <a:xfrm>
                  <a:off x="6434426" y="4189172"/>
                  <a:ext cx="17893" cy="15259"/>
                </a:xfrm>
                <a:custGeom>
                  <a:avLst/>
                  <a:gdLst>
                    <a:gd name="connsiteX0" fmla="*/ 2474 w 17893"/>
                    <a:gd name="connsiteY0" fmla="*/ 14781 h 15259"/>
                    <a:gd name="connsiteX1" fmla="*/ 17142 w 17893"/>
                    <a:gd name="connsiteY1" fmla="*/ 2780 h 15259"/>
                    <a:gd name="connsiteX2" fmla="*/ 15618 w 17893"/>
                    <a:gd name="connsiteY2" fmla="*/ 208 h 15259"/>
                    <a:gd name="connsiteX3" fmla="*/ 378 w 17893"/>
                    <a:gd name="connsiteY3" fmla="*/ 12686 h 15259"/>
                    <a:gd name="connsiteX4" fmla="*/ 2474 w 17893"/>
                    <a:gd name="connsiteY4" fmla="*/ 14781 h 15259"/>
                    <a:gd name="connsiteX5" fmla="*/ 2474 w 17893"/>
                    <a:gd name="connsiteY5" fmla="*/ 14781 h 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3" h="15259">
                      <a:moveTo>
                        <a:pt x="2474" y="14781"/>
                      </a:moveTo>
                      <a:cubicBezTo>
                        <a:pt x="6665" y="9828"/>
                        <a:pt x="11522" y="5923"/>
                        <a:pt x="17142" y="2780"/>
                      </a:cubicBezTo>
                      <a:cubicBezTo>
                        <a:pt x="18857" y="1827"/>
                        <a:pt x="17332" y="-744"/>
                        <a:pt x="15618" y="208"/>
                      </a:cubicBezTo>
                      <a:cubicBezTo>
                        <a:pt x="9713" y="3542"/>
                        <a:pt x="4759" y="7638"/>
                        <a:pt x="378" y="12686"/>
                      </a:cubicBezTo>
                      <a:cubicBezTo>
                        <a:pt x="-860" y="14115"/>
                        <a:pt x="1235" y="16210"/>
                        <a:pt x="2474" y="14781"/>
                      </a:cubicBezTo>
                      <a:lnTo>
                        <a:pt x="2474" y="14781"/>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5" name="Freeform: Shape 19284">
                  <a:extLst>
                    <a:ext uri="{FF2B5EF4-FFF2-40B4-BE49-F238E27FC236}">
                      <a16:creationId xmlns:a16="http://schemas.microsoft.com/office/drawing/2014/main" id="{0014A206-76C5-4EE0-9F86-8289B8A0075A}"/>
                    </a:ext>
                  </a:extLst>
                </p:cNvPr>
                <p:cNvSpPr/>
                <p:nvPr/>
              </p:nvSpPr>
              <p:spPr>
                <a:xfrm>
                  <a:off x="6465821" y="4202595"/>
                  <a:ext cx="8757" cy="18435"/>
                </a:xfrm>
                <a:custGeom>
                  <a:avLst/>
                  <a:gdLst>
                    <a:gd name="connsiteX0" fmla="*/ 2891 w 8757"/>
                    <a:gd name="connsiteY0" fmla="*/ 17360 h 18435"/>
                    <a:gd name="connsiteX1" fmla="*/ 8511 w 8757"/>
                    <a:gd name="connsiteY1" fmla="*/ 2215 h 18435"/>
                    <a:gd name="connsiteX2" fmla="*/ 5939 w 8757"/>
                    <a:gd name="connsiteY2" fmla="*/ 691 h 18435"/>
                    <a:gd name="connsiteX3" fmla="*/ 34 w 8757"/>
                    <a:gd name="connsiteY3" fmla="*/ 16598 h 18435"/>
                    <a:gd name="connsiteX4" fmla="*/ 2891 w 8757"/>
                    <a:gd name="connsiteY4" fmla="*/ 17360 h 18435"/>
                    <a:gd name="connsiteX5" fmla="*/ 2891 w 8757"/>
                    <a:gd name="connsiteY5" fmla="*/ 17360 h 1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 h="18435">
                      <a:moveTo>
                        <a:pt x="2891" y="17360"/>
                      </a:moveTo>
                      <a:cubicBezTo>
                        <a:pt x="3653" y="11740"/>
                        <a:pt x="5463" y="6977"/>
                        <a:pt x="8511" y="2215"/>
                      </a:cubicBezTo>
                      <a:cubicBezTo>
                        <a:pt x="9559" y="596"/>
                        <a:pt x="6987" y="-928"/>
                        <a:pt x="5939" y="691"/>
                      </a:cubicBezTo>
                      <a:cubicBezTo>
                        <a:pt x="2796" y="5644"/>
                        <a:pt x="796" y="10788"/>
                        <a:pt x="34" y="16598"/>
                      </a:cubicBezTo>
                      <a:cubicBezTo>
                        <a:pt x="-347" y="18407"/>
                        <a:pt x="2606" y="19265"/>
                        <a:pt x="2891" y="17360"/>
                      </a:cubicBezTo>
                      <a:lnTo>
                        <a:pt x="2891" y="1736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6" name="Freeform: Shape 19285">
                  <a:extLst>
                    <a:ext uri="{FF2B5EF4-FFF2-40B4-BE49-F238E27FC236}">
                      <a16:creationId xmlns:a16="http://schemas.microsoft.com/office/drawing/2014/main" id="{197BB923-2683-433E-A311-572704037AAD}"/>
                    </a:ext>
                  </a:extLst>
                </p:cNvPr>
                <p:cNvSpPr/>
                <p:nvPr/>
              </p:nvSpPr>
              <p:spPr>
                <a:xfrm>
                  <a:off x="6482233" y="4203262"/>
                  <a:ext cx="10666" cy="16742"/>
                </a:xfrm>
                <a:custGeom>
                  <a:avLst/>
                  <a:gdLst>
                    <a:gd name="connsiteX0" fmla="*/ 3053 w 10666"/>
                    <a:gd name="connsiteY0" fmla="*/ 15740 h 16742"/>
                    <a:gd name="connsiteX1" fmla="*/ 10387 w 10666"/>
                    <a:gd name="connsiteY1" fmla="*/ 2215 h 16742"/>
                    <a:gd name="connsiteX2" fmla="*/ 7815 w 10666"/>
                    <a:gd name="connsiteY2" fmla="*/ 691 h 16742"/>
                    <a:gd name="connsiteX3" fmla="*/ 100 w 10666"/>
                    <a:gd name="connsiteY3" fmla="*/ 14883 h 16742"/>
                    <a:gd name="connsiteX4" fmla="*/ 3053 w 10666"/>
                    <a:gd name="connsiteY4" fmla="*/ 15740 h 16742"/>
                    <a:gd name="connsiteX5" fmla="*/ 3053 w 10666"/>
                    <a:gd name="connsiteY5" fmla="*/ 15740 h 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6" h="16742">
                      <a:moveTo>
                        <a:pt x="3053" y="15740"/>
                      </a:moveTo>
                      <a:cubicBezTo>
                        <a:pt x="5053" y="10978"/>
                        <a:pt x="7529" y="6501"/>
                        <a:pt x="10387" y="2215"/>
                      </a:cubicBezTo>
                      <a:cubicBezTo>
                        <a:pt x="11530" y="596"/>
                        <a:pt x="8863" y="-928"/>
                        <a:pt x="7815" y="691"/>
                      </a:cubicBezTo>
                      <a:cubicBezTo>
                        <a:pt x="4767" y="5168"/>
                        <a:pt x="2196" y="9930"/>
                        <a:pt x="100" y="14883"/>
                      </a:cubicBezTo>
                      <a:cubicBezTo>
                        <a:pt x="-567" y="16693"/>
                        <a:pt x="2291" y="17550"/>
                        <a:pt x="3053" y="15740"/>
                      </a:cubicBezTo>
                      <a:lnTo>
                        <a:pt x="3053" y="1574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7" name="Freeform: Shape 19286">
                  <a:extLst>
                    <a:ext uri="{FF2B5EF4-FFF2-40B4-BE49-F238E27FC236}">
                      <a16:creationId xmlns:a16="http://schemas.microsoft.com/office/drawing/2014/main" id="{1048E785-9D28-44F3-AFEC-A4657ACF0821}"/>
                    </a:ext>
                  </a:extLst>
                </p:cNvPr>
                <p:cNvSpPr/>
                <p:nvPr/>
              </p:nvSpPr>
              <p:spPr>
                <a:xfrm>
                  <a:off x="6389419" y="4225635"/>
                  <a:ext cx="51744" cy="24406"/>
                </a:xfrm>
                <a:custGeom>
                  <a:avLst/>
                  <a:gdLst>
                    <a:gd name="connsiteX0" fmla="*/ 2141 w 51744"/>
                    <a:gd name="connsiteY0" fmla="*/ 9560 h 24406"/>
                    <a:gd name="connsiteX1" fmla="*/ 48718 w 51744"/>
                    <a:gd name="connsiteY1" fmla="*/ 23372 h 24406"/>
                    <a:gd name="connsiteX2" fmla="*/ 51671 w 51744"/>
                    <a:gd name="connsiteY2" fmla="*/ 22610 h 24406"/>
                    <a:gd name="connsiteX3" fmla="*/ 712 w 51744"/>
                    <a:gd name="connsiteY3" fmla="*/ 6989 h 24406"/>
                    <a:gd name="connsiteX4" fmla="*/ 2141 w 51744"/>
                    <a:gd name="connsiteY4" fmla="*/ 9560 h 24406"/>
                    <a:gd name="connsiteX5" fmla="*/ 2141 w 51744"/>
                    <a:gd name="connsiteY5" fmla="*/ 9560 h 2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4" h="24406">
                      <a:moveTo>
                        <a:pt x="2141" y="9560"/>
                      </a:moveTo>
                      <a:cubicBezTo>
                        <a:pt x="18905" y="-2822"/>
                        <a:pt x="42241" y="2702"/>
                        <a:pt x="48718" y="23372"/>
                      </a:cubicBezTo>
                      <a:cubicBezTo>
                        <a:pt x="49290" y="25181"/>
                        <a:pt x="52243" y="24419"/>
                        <a:pt x="51671" y="22610"/>
                      </a:cubicBezTo>
                      <a:cubicBezTo>
                        <a:pt x="44718" y="226"/>
                        <a:pt x="19096" y="-6632"/>
                        <a:pt x="712" y="6989"/>
                      </a:cubicBezTo>
                      <a:cubicBezTo>
                        <a:pt x="-907" y="8036"/>
                        <a:pt x="522" y="10703"/>
                        <a:pt x="2141" y="9560"/>
                      </a:cubicBezTo>
                      <a:lnTo>
                        <a:pt x="2141" y="956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8" name="Freeform: Shape 19287">
                  <a:extLst>
                    <a:ext uri="{FF2B5EF4-FFF2-40B4-BE49-F238E27FC236}">
                      <a16:creationId xmlns:a16="http://schemas.microsoft.com/office/drawing/2014/main" id="{7E046855-1F32-4ED5-A560-38AD95F4C139}"/>
                    </a:ext>
                  </a:extLst>
                </p:cNvPr>
                <p:cNvSpPr/>
                <p:nvPr/>
              </p:nvSpPr>
              <p:spPr>
                <a:xfrm>
                  <a:off x="6402798" y="4230476"/>
                  <a:ext cx="125474" cy="29313"/>
                </a:xfrm>
                <a:custGeom>
                  <a:avLst/>
                  <a:gdLst>
                    <a:gd name="connsiteX0" fmla="*/ 1907 w 125474"/>
                    <a:gd name="connsiteY0" fmla="*/ 29294 h 29313"/>
                    <a:gd name="connsiteX1" fmla="*/ 124398 w 125474"/>
                    <a:gd name="connsiteY1" fmla="*/ 3005 h 29313"/>
                    <a:gd name="connsiteX2" fmla="*/ 123636 w 125474"/>
                    <a:gd name="connsiteY2" fmla="*/ 52 h 29313"/>
                    <a:gd name="connsiteX3" fmla="*/ 1145 w 125474"/>
                    <a:gd name="connsiteY3" fmla="*/ 26341 h 29313"/>
                    <a:gd name="connsiteX4" fmla="*/ 1907 w 125474"/>
                    <a:gd name="connsiteY4" fmla="*/ 29294 h 29313"/>
                    <a:gd name="connsiteX5" fmla="*/ 1907 w 125474"/>
                    <a:gd name="connsiteY5" fmla="*/ 29294 h 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74" h="29313">
                      <a:moveTo>
                        <a:pt x="1907" y="29294"/>
                      </a:moveTo>
                      <a:cubicBezTo>
                        <a:pt x="43150" y="22245"/>
                        <a:pt x="83917" y="13482"/>
                        <a:pt x="124398" y="3005"/>
                      </a:cubicBezTo>
                      <a:cubicBezTo>
                        <a:pt x="126303" y="2528"/>
                        <a:pt x="125446" y="-424"/>
                        <a:pt x="123636" y="52"/>
                      </a:cubicBezTo>
                      <a:cubicBezTo>
                        <a:pt x="83155" y="10529"/>
                        <a:pt x="42388" y="19292"/>
                        <a:pt x="1145" y="26341"/>
                      </a:cubicBezTo>
                      <a:cubicBezTo>
                        <a:pt x="-856" y="26722"/>
                        <a:pt x="2" y="29579"/>
                        <a:pt x="1907" y="29294"/>
                      </a:cubicBezTo>
                      <a:lnTo>
                        <a:pt x="1907" y="2929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89" name="Graphic 19209">
                <a:extLst>
                  <a:ext uri="{FF2B5EF4-FFF2-40B4-BE49-F238E27FC236}">
                    <a16:creationId xmlns:a16="http://schemas.microsoft.com/office/drawing/2014/main" id="{3994023D-35DD-47DD-A374-668B765813EC}"/>
                  </a:ext>
                </a:extLst>
              </p:cNvPr>
              <p:cNvGrpSpPr/>
              <p:nvPr/>
            </p:nvGrpSpPr>
            <p:grpSpPr>
              <a:xfrm>
                <a:off x="5872275" y="4157090"/>
                <a:ext cx="108974" cy="137209"/>
                <a:chOff x="5872275" y="4157090"/>
                <a:chExt cx="108974" cy="137209"/>
              </a:xfrm>
            </p:grpSpPr>
            <p:sp>
              <p:nvSpPr>
                <p:cNvPr id="19290" name="Freeform: Shape 19289">
                  <a:extLst>
                    <a:ext uri="{FF2B5EF4-FFF2-40B4-BE49-F238E27FC236}">
                      <a16:creationId xmlns:a16="http://schemas.microsoft.com/office/drawing/2014/main" id="{26789E78-65B4-457E-8E04-B8C3F846C54C}"/>
                    </a:ext>
                  </a:extLst>
                </p:cNvPr>
                <p:cNvSpPr/>
                <p:nvPr/>
              </p:nvSpPr>
              <p:spPr>
                <a:xfrm>
                  <a:off x="5872543" y="4157090"/>
                  <a:ext cx="108706" cy="136262"/>
                </a:xfrm>
                <a:custGeom>
                  <a:avLst/>
                  <a:gdLst>
                    <a:gd name="connsiteX0" fmla="*/ 19717 w 108706"/>
                    <a:gd name="connsiteY0" fmla="*/ 0 h 136262"/>
                    <a:gd name="connsiteX1" fmla="*/ 0 w 108706"/>
                    <a:gd name="connsiteY1" fmla="*/ 69342 h 136262"/>
                    <a:gd name="connsiteX2" fmla="*/ 105727 w 108706"/>
                    <a:gd name="connsiteY2" fmla="*/ 136208 h 136262"/>
                    <a:gd name="connsiteX3" fmla="*/ 89535 w 108706"/>
                    <a:gd name="connsiteY3" fmla="*/ 75819 h 136262"/>
                    <a:gd name="connsiteX4" fmla="*/ 77343 w 108706"/>
                    <a:gd name="connsiteY4" fmla="*/ 65246 h 136262"/>
                    <a:gd name="connsiteX5" fmla="*/ 97345 w 108706"/>
                    <a:gd name="connsiteY5" fmla="*/ 18669 h 136262"/>
                    <a:gd name="connsiteX6" fmla="*/ 19717 w 108706"/>
                    <a:gd name="connsiteY6" fmla="*/ 0 h 13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6" h="136262">
                      <a:moveTo>
                        <a:pt x="19717" y="0"/>
                      </a:moveTo>
                      <a:lnTo>
                        <a:pt x="0" y="69342"/>
                      </a:lnTo>
                      <a:cubicBezTo>
                        <a:pt x="0" y="69342"/>
                        <a:pt x="100584" y="138493"/>
                        <a:pt x="105727" y="136208"/>
                      </a:cubicBezTo>
                      <a:cubicBezTo>
                        <a:pt x="110871" y="133921"/>
                        <a:pt x="111538" y="105442"/>
                        <a:pt x="89535" y="75819"/>
                      </a:cubicBezTo>
                      <a:lnTo>
                        <a:pt x="77343" y="65246"/>
                      </a:lnTo>
                      <a:lnTo>
                        <a:pt x="97345" y="18669"/>
                      </a:lnTo>
                      <a:lnTo>
                        <a:pt x="19717" y="0"/>
                      </a:lnTo>
                      <a:close/>
                    </a:path>
                  </a:pathLst>
                </a:custGeom>
                <a:solidFill>
                  <a:srgbClr val="F4CB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1" name="Freeform: Shape 19290">
                  <a:extLst>
                    <a:ext uri="{FF2B5EF4-FFF2-40B4-BE49-F238E27FC236}">
                      <a16:creationId xmlns:a16="http://schemas.microsoft.com/office/drawing/2014/main" id="{FF44F7B5-52DF-4562-9EA5-8D6BD6FDAAD4}"/>
                    </a:ext>
                  </a:extLst>
                </p:cNvPr>
                <p:cNvSpPr/>
                <p:nvPr/>
              </p:nvSpPr>
              <p:spPr>
                <a:xfrm>
                  <a:off x="5933808" y="4220429"/>
                  <a:ext cx="19697" cy="6671"/>
                </a:xfrm>
                <a:custGeom>
                  <a:avLst/>
                  <a:gdLst>
                    <a:gd name="connsiteX0" fmla="*/ 1886 w 19697"/>
                    <a:gd name="connsiteY0" fmla="*/ 6574 h 6671"/>
                    <a:gd name="connsiteX1" fmla="*/ 18269 w 19697"/>
                    <a:gd name="connsiteY1" fmla="*/ 3050 h 6671"/>
                    <a:gd name="connsiteX2" fmla="*/ 18269 w 19697"/>
                    <a:gd name="connsiteY2" fmla="*/ 2 h 6671"/>
                    <a:gd name="connsiteX3" fmla="*/ 1029 w 19697"/>
                    <a:gd name="connsiteY3" fmla="*/ 3622 h 6671"/>
                    <a:gd name="connsiteX4" fmla="*/ 1886 w 19697"/>
                    <a:gd name="connsiteY4" fmla="*/ 6574 h 6671"/>
                    <a:gd name="connsiteX5" fmla="*/ 1886 w 19697"/>
                    <a:gd name="connsiteY5" fmla="*/ 6574 h 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7" h="6671">
                      <a:moveTo>
                        <a:pt x="1886" y="6574"/>
                      </a:moveTo>
                      <a:cubicBezTo>
                        <a:pt x="7315" y="4574"/>
                        <a:pt x="12554" y="3431"/>
                        <a:pt x="18269" y="3050"/>
                      </a:cubicBezTo>
                      <a:cubicBezTo>
                        <a:pt x="20174" y="2955"/>
                        <a:pt x="20174" y="-93"/>
                        <a:pt x="18269" y="2"/>
                      </a:cubicBezTo>
                      <a:cubicBezTo>
                        <a:pt x="12268" y="383"/>
                        <a:pt x="6649" y="1526"/>
                        <a:pt x="1029" y="3622"/>
                      </a:cubicBezTo>
                      <a:cubicBezTo>
                        <a:pt x="-781" y="4288"/>
                        <a:pt x="-19" y="7241"/>
                        <a:pt x="1886" y="6574"/>
                      </a:cubicBezTo>
                      <a:lnTo>
                        <a:pt x="1886" y="657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2" name="Freeform: Shape 19291">
                  <a:extLst>
                    <a:ext uri="{FF2B5EF4-FFF2-40B4-BE49-F238E27FC236}">
                      <a16:creationId xmlns:a16="http://schemas.microsoft.com/office/drawing/2014/main" id="{DF7A9ED3-687D-46C0-B6EE-1C456D20D81B}"/>
                    </a:ext>
                  </a:extLst>
                </p:cNvPr>
                <p:cNvSpPr/>
                <p:nvPr/>
              </p:nvSpPr>
              <p:spPr>
                <a:xfrm>
                  <a:off x="5934158" y="4205287"/>
                  <a:ext cx="22070" cy="5501"/>
                </a:xfrm>
                <a:custGeom>
                  <a:avLst/>
                  <a:gdLst>
                    <a:gd name="connsiteX0" fmla="*/ 1441 w 22070"/>
                    <a:gd name="connsiteY0" fmla="*/ 3143 h 5501"/>
                    <a:gd name="connsiteX1" fmla="*/ 20205 w 22070"/>
                    <a:gd name="connsiteY1" fmla="*/ 5429 h 5501"/>
                    <a:gd name="connsiteX2" fmla="*/ 20967 w 22070"/>
                    <a:gd name="connsiteY2" fmla="*/ 2476 h 5501"/>
                    <a:gd name="connsiteX3" fmla="*/ 1346 w 22070"/>
                    <a:gd name="connsiteY3" fmla="*/ 95 h 5501"/>
                    <a:gd name="connsiteX4" fmla="*/ 1441 w 22070"/>
                    <a:gd name="connsiteY4" fmla="*/ 3143 h 5501"/>
                    <a:gd name="connsiteX5" fmla="*/ 1441 w 22070"/>
                    <a:gd name="connsiteY5" fmla="*/ 3143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0" h="5501">
                      <a:moveTo>
                        <a:pt x="1441" y="3143"/>
                      </a:moveTo>
                      <a:cubicBezTo>
                        <a:pt x="7918" y="2762"/>
                        <a:pt x="14014" y="3524"/>
                        <a:pt x="20205" y="5429"/>
                      </a:cubicBezTo>
                      <a:cubicBezTo>
                        <a:pt x="22110" y="6000"/>
                        <a:pt x="22872" y="3048"/>
                        <a:pt x="20967" y="2476"/>
                      </a:cubicBezTo>
                      <a:cubicBezTo>
                        <a:pt x="14490" y="476"/>
                        <a:pt x="8108" y="-286"/>
                        <a:pt x="1346" y="95"/>
                      </a:cubicBezTo>
                      <a:cubicBezTo>
                        <a:pt x="-464" y="190"/>
                        <a:pt x="-464" y="3238"/>
                        <a:pt x="1441" y="3143"/>
                      </a:cubicBezTo>
                      <a:lnTo>
                        <a:pt x="1441" y="31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3" name="Freeform: Shape 19292">
                  <a:extLst>
                    <a:ext uri="{FF2B5EF4-FFF2-40B4-BE49-F238E27FC236}">
                      <a16:creationId xmlns:a16="http://schemas.microsoft.com/office/drawing/2014/main" id="{107716E7-8961-41B9-A2DD-8A33570D96B9}"/>
                    </a:ext>
                  </a:extLst>
                </p:cNvPr>
                <p:cNvSpPr/>
                <p:nvPr/>
              </p:nvSpPr>
              <p:spPr>
                <a:xfrm>
                  <a:off x="5943730" y="4233079"/>
                  <a:ext cx="18117" cy="9640"/>
                </a:xfrm>
                <a:custGeom>
                  <a:avLst/>
                  <a:gdLst>
                    <a:gd name="connsiteX0" fmla="*/ 2155 w 18117"/>
                    <a:gd name="connsiteY0" fmla="*/ 9355 h 9640"/>
                    <a:gd name="connsiteX1" fmla="*/ 17014 w 18117"/>
                    <a:gd name="connsiteY1" fmla="*/ 2973 h 9640"/>
                    <a:gd name="connsiteX2" fmla="*/ 16252 w 18117"/>
                    <a:gd name="connsiteY2" fmla="*/ 20 h 9640"/>
                    <a:gd name="connsiteX3" fmla="*/ 631 w 18117"/>
                    <a:gd name="connsiteY3" fmla="*/ 6688 h 9640"/>
                    <a:gd name="connsiteX4" fmla="*/ 2155 w 18117"/>
                    <a:gd name="connsiteY4" fmla="*/ 9355 h 9640"/>
                    <a:gd name="connsiteX5" fmla="*/ 2155 w 18117"/>
                    <a:gd name="connsiteY5" fmla="*/ 9355 h 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7" h="9640">
                      <a:moveTo>
                        <a:pt x="2155" y="9355"/>
                      </a:moveTo>
                      <a:cubicBezTo>
                        <a:pt x="6727" y="6116"/>
                        <a:pt x="11490" y="4021"/>
                        <a:pt x="17014" y="2973"/>
                      </a:cubicBezTo>
                      <a:cubicBezTo>
                        <a:pt x="18919" y="2592"/>
                        <a:pt x="18157" y="-266"/>
                        <a:pt x="16252" y="20"/>
                      </a:cubicBezTo>
                      <a:cubicBezTo>
                        <a:pt x="10537" y="1163"/>
                        <a:pt x="5394" y="3259"/>
                        <a:pt x="631" y="6688"/>
                      </a:cubicBezTo>
                      <a:cubicBezTo>
                        <a:pt x="-893" y="7926"/>
                        <a:pt x="631" y="10498"/>
                        <a:pt x="2155" y="9355"/>
                      </a:cubicBezTo>
                      <a:lnTo>
                        <a:pt x="2155" y="935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4" name="Freeform: Shape 19293">
                  <a:extLst>
                    <a:ext uri="{FF2B5EF4-FFF2-40B4-BE49-F238E27FC236}">
                      <a16:creationId xmlns:a16="http://schemas.microsoft.com/office/drawing/2014/main" id="{CFEFD24F-7BC9-474E-A8EE-A1F5C79FC6AA}"/>
                    </a:ext>
                  </a:extLst>
                </p:cNvPr>
                <p:cNvSpPr/>
                <p:nvPr/>
              </p:nvSpPr>
              <p:spPr>
                <a:xfrm>
                  <a:off x="5955831" y="4246891"/>
                  <a:ext cx="18208" cy="7167"/>
                </a:xfrm>
                <a:custGeom>
                  <a:avLst/>
                  <a:gdLst>
                    <a:gd name="connsiteX0" fmla="*/ 1865 w 18208"/>
                    <a:gd name="connsiteY0" fmla="*/ 7068 h 7167"/>
                    <a:gd name="connsiteX1" fmla="*/ 17105 w 18208"/>
                    <a:gd name="connsiteY1" fmla="*/ 2972 h 7167"/>
                    <a:gd name="connsiteX2" fmla="*/ 16343 w 18208"/>
                    <a:gd name="connsiteY2" fmla="*/ 19 h 7167"/>
                    <a:gd name="connsiteX3" fmla="*/ 1103 w 18208"/>
                    <a:gd name="connsiteY3" fmla="*/ 4115 h 7167"/>
                    <a:gd name="connsiteX4" fmla="*/ 1865 w 18208"/>
                    <a:gd name="connsiteY4" fmla="*/ 7068 h 7167"/>
                    <a:gd name="connsiteX5" fmla="*/ 1865 w 18208"/>
                    <a:gd name="connsiteY5" fmla="*/ 7068 h 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8" h="7167">
                      <a:moveTo>
                        <a:pt x="1865" y="7068"/>
                      </a:moveTo>
                      <a:cubicBezTo>
                        <a:pt x="6818" y="5163"/>
                        <a:pt x="11867" y="3830"/>
                        <a:pt x="17105" y="2972"/>
                      </a:cubicBezTo>
                      <a:cubicBezTo>
                        <a:pt x="19010" y="2686"/>
                        <a:pt x="18248" y="-266"/>
                        <a:pt x="16343" y="19"/>
                      </a:cubicBezTo>
                      <a:cubicBezTo>
                        <a:pt x="11105" y="877"/>
                        <a:pt x="6056" y="2210"/>
                        <a:pt x="1103" y="4115"/>
                      </a:cubicBezTo>
                      <a:cubicBezTo>
                        <a:pt x="-802" y="4877"/>
                        <a:pt x="-40" y="7735"/>
                        <a:pt x="1865" y="7068"/>
                      </a:cubicBezTo>
                      <a:lnTo>
                        <a:pt x="1865" y="70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5" name="Freeform: Shape 19294">
                  <a:extLst>
                    <a:ext uri="{FF2B5EF4-FFF2-40B4-BE49-F238E27FC236}">
                      <a16:creationId xmlns:a16="http://schemas.microsoft.com/office/drawing/2014/main" id="{24128CDF-2744-4596-AF89-85A4DA4EAA10}"/>
                    </a:ext>
                  </a:extLst>
                </p:cNvPr>
                <p:cNvSpPr/>
                <p:nvPr/>
              </p:nvSpPr>
              <p:spPr>
                <a:xfrm>
                  <a:off x="5880516" y="4194217"/>
                  <a:ext cx="29968" cy="48396"/>
                </a:xfrm>
                <a:custGeom>
                  <a:avLst/>
                  <a:gdLst>
                    <a:gd name="connsiteX0" fmla="*/ 1076 w 29968"/>
                    <a:gd name="connsiteY0" fmla="*/ 2878 h 48396"/>
                    <a:gd name="connsiteX1" fmla="*/ 23174 w 29968"/>
                    <a:gd name="connsiteY1" fmla="*/ 46121 h 48396"/>
                    <a:gd name="connsiteX2" fmla="*/ 25746 w 29968"/>
                    <a:gd name="connsiteY2" fmla="*/ 47645 h 48396"/>
                    <a:gd name="connsiteX3" fmla="*/ 1838 w 29968"/>
                    <a:gd name="connsiteY3" fmla="*/ 20 h 48396"/>
                    <a:gd name="connsiteX4" fmla="*/ 1076 w 29968"/>
                    <a:gd name="connsiteY4" fmla="*/ 2878 h 48396"/>
                    <a:gd name="connsiteX5" fmla="*/ 1076 w 29968"/>
                    <a:gd name="connsiteY5" fmla="*/ 2878 h 4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 h="48396">
                      <a:moveTo>
                        <a:pt x="1076" y="2878"/>
                      </a:moveTo>
                      <a:cubicBezTo>
                        <a:pt x="21555" y="6307"/>
                        <a:pt x="33652" y="27166"/>
                        <a:pt x="23174" y="46121"/>
                      </a:cubicBezTo>
                      <a:cubicBezTo>
                        <a:pt x="22222" y="47836"/>
                        <a:pt x="24793" y="49360"/>
                        <a:pt x="25746" y="47645"/>
                      </a:cubicBezTo>
                      <a:cubicBezTo>
                        <a:pt x="37081" y="27262"/>
                        <a:pt x="24412" y="3735"/>
                        <a:pt x="1838" y="20"/>
                      </a:cubicBezTo>
                      <a:cubicBezTo>
                        <a:pt x="28" y="-266"/>
                        <a:pt x="-829" y="2592"/>
                        <a:pt x="1076" y="2878"/>
                      </a:cubicBezTo>
                      <a:lnTo>
                        <a:pt x="1076" y="287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6" name="Freeform: Shape 19295">
                  <a:extLst>
                    <a:ext uri="{FF2B5EF4-FFF2-40B4-BE49-F238E27FC236}">
                      <a16:creationId xmlns:a16="http://schemas.microsoft.com/office/drawing/2014/main" id="{CB7B7CDE-92CD-4EEA-B13A-0996AB510388}"/>
                    </a:ext>
                  </a:extLst>
                </p:cNvPr>
                <p:cNvSpPr/>
                <p:nvPr/>
              </p:nvSpPr>
              <p:spPr>
                <a:xfrm>
                  <a:off x="5872275" y="4220716"/>
                  <a:ext cx="106400" cy="73583"/>
                </a:xfrm>
                <a:custGeom>
                  <a:avLst/>
                  <a:gdLst>
                    <a:gd name="connsiteX0" fmla="*/ 649 w 106400"/>
                    <a:gd name="connsiteY0" fmla="*/ 2858 h 73583"/>
                    <a:gd name="connsiteX1" fmla="*/ 104186 w 106400"/>
                    <a:gd name="connsiteY1" fmla="*/ 73343 h 73583"/>
                    <a:gd name="connsiteX2" fmla="*/ 105710 w 106400"/>
                    <a:gd name="connsiteY2" fmla="*/ 70771 h 73583"/>
                    <a:gd name="connsiteX3" fmla="*/ 2173 w 106400"/>
                    <a:gd name="connsiteY3" fmla="*/ 286 h 73583"/>
                    <a:gd name="connsiteX4" fmla="*/ 649 w 106400"/>
                    <a:gd name="connsiteY4" fmla="*/ 2858 h 73583"/>
                    <a:gd name="connsiteX5" fmla="*/ 649 w 106400"/>
                    <a:gd name="connsiteY5" fmla="*/ 2858 h 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73583">
                      <a:moveTo>
                        <a:pt x="649" y="2858"/>
                      </a:moveTo>
                      <a:cubicBezTo>
                        <a:pt x="34177" y="27814"/>
                        <a:pt x="68657" y="51340"/>
                        <a:pt x="104186" y="73343"/>
                      </a:cubicBezTo>
                      <a:cubicBezTo>
                        <a:pt x="105805" y="74391"/>
                        <a:pt x="107329" y="71724"/>
                        <a:pt x="105710" y="70771"/>
                      </a:cubicBezTo>
                      <a:cubicBezTo>
                        <a:pt x="70181" y="48769"/>
                        <a:pt x="35701" y="25242"/>
                        <a:pt x="2173" y="286"/>
                      </a:cubicBezTo>
                      <a:cubicBezTo>
                        <a:pt x="554" y="-857"/>
                        <a:pt x="-875" y="1715"/>
                        <a:pt x="649" y="2858"/>
                      </a:cubicBezTo>
                      <a:lnTo>
                        <a:pt x="649" y="28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97" name="Graphic 19209">
                <a:extLst>
                  <a:ext uri="{FF2B5EF4-FFF2-40B4-BE49-F238E27FC236}">
                    <a16:creationId xmlns:a16="http://schemas.microsoft.com/office/drawing/2014/main" id="{3994023D-35DD-47DD-A374-668B765813EC}"/>
                  </a:ext>
                </a:extLst>
              </p:cNvPr>
              <p:cNvGrpSpPr/>
              <p:nvPr/>
            </p:nvGrpSpPr>
            <p:grpSpPr>
              <a:xfrm>
                <a:off x="5876067" y="3862672"/>
                <a:ext cx="576167" cy="354711"/>
                <a:chOff x="5876067" y="3862672"/>
                <a:chExt cx="576167" cy="354711"/>
              </a:xfrm>
            </p:grpSpPr>
            <p:sp>
              <p:nvSpPr>
                <p:cNvPr id="19298" name="Freeform: Shape 19297">
                  <a:extLst>
                    <a:ext uri="{FF2B5EF4-FFF2-40B4-BE49-F238E27FC236}">
                      <a16:creationId xmlns:a16="http://schemas.microsoft.com/office/drawing/2014/main" id="{9AC6717D-DC8C-449C-B24A-9D5CCF9E18E7}"/>
                    </a:ext>
                  </a:extLst>
                </p:cNvPr>
                <p:cNvSpPr/>
                <p:nvPr/>
              </p:nvSpPr>
              <p:spPr>
                <a:xfrm>
                  <a:off x="5876067" y="3862672"/>
                  <a:ext cx="282606" cy="354711"/>
                </a:xfrm>
                <a:custGeom>
                  <a:avLst/>
                  <a:gdLst>
                    <a:gd name="connsiteX0" fmla="*/ 92297 w 282606"/>
                    <a:gd name="connsiteY0" fmla="*/ 0 h 354711"/>
                    <a:gd name="connsiteX1" fmla="*/ 0 w 282606"/>
                    <a:gd name="connsiteY1" fmla="*/ 333375 h 354711"/>
                    <a:gd name="connsiteX2" fmla="*/ 92774 w 282606"/>
                    <a:gd name="connsiteY2" fmla="*/ 354711 h 354711"/>
                    <a:gd name="connsiteX3" fmla="*/ 282607 w 282606"/>
                    <a:gd name="connsiteY3" fmla="*/ 0 h 354711"/>
                  </a:gdLst>
                  <a:ahLst/>
                  <a:cxnLst>
                    <a:cxn ang="0">
                      <a:pos x="connsiteX0" y="connsiteY0"/>
                    </a:cxn>
                    <a:cxn ang="0">
                      <a:pos x="connsiteX1" y="connsiteY1"/>
                    </a:cxn>
                    <a:cxn ang="0">
                      <a:pos x="connsiteX2" y="connsiteY2"/>
                    </a:cxn>
                    <a:cxn ang="0">
                      <a:pos x="connsiteX3" y="connsiteY3"/>
                    </a:cxn>
                  </a:cxnLst>
                  <a:rect l="l" t="t" r="r" b="b"/>
                  <a:pathLst>
                    <a:path w="282606" h="354711">
                      <a:moveTo>
                        <a:pt x="92297" y="0"/>
                      </a:moveTo>
                      <a:lnTo>
                        <a:pt x="0" y="333375"/>
                      </a:lnTo>
                      <a:lnTo>
                        <a:pt x="92774" y="354711"/>
                      </a:lnTo>
                      <a:lnTo>
                        <a:pt x="282607" y="0"/>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9" name="Freeform: Shape 19298">
                  <a:extLst>
                    <a:ext uri="{FF2B5EF4-FFF2-40B4-BE49-F238E27FC236}">
                      <a16:creationId xmlns:a16="http://schemas.microsoft.com/office/drawing/2014/main" id="{E8D3F9B2-3C77-447A-9410-60A0437E0C63}"/>
                    </a:ext>
                  </a:extLst>
                </p:cNvPr>
                <p:cNvSpPr/>
                <p:nvPr/>
              </p:nvSpPr>
              <p:spPr>
                <a:xfrm>
                  <a:off x="6125527" y="3862672"/>
                  <a:ext cx="326707" cy="354711"/>
                </a:xfrm>
                <a:custGeom>
                  <a:avLst/>
                  <a:gdLst>
                    <a:gd name="connsiteX0" fmla="*/ 0 w 326707"/>
                    <a:gd name="connsiteY0" fmla="*/ 0 h 354711"/>
                    <a:gd name="connsiteX1" fmla="*/ 240506 w 326707"/>
                    <a:gd name="connsiteY1" fmla="*/ 354711 h 354711"/>
                    <a:gd name="connsiteX2" fmla="*/ 326708 w 326707"/>
                    <a:gd name="connsiteY2" fmla="*/ 310420 h 354711"/>
                    <a:gd name="connsiteX3" fmla="*/ 187547 w 326707"/>
                    <a:gd name="connsiteY3" fmla="*/ 8668 h 354711"/>
                  </a:gdLst>
                  <a:ahLst/>
                  <a:cxnLst>
                    <a:cxn ang="0">
                      <a:pos x="connsiteX0" y="connsiteY0"/>
                    </a:cxn>
                    <a:cxn ang="0">
                      <a:pos x="connsiteX1" y="connsiteY1"/>
                    </a:cxn>
                    <a:cxn ang="0">
                      <a:pos x="connsiteX2" y="connsiteY2"/>
                    </a:cxn>
                    <a:cxn ang="0">
                      <a:pos x="connsiteX3" y="connsiteY3"/>
                    </a:cxn>
                  </a:cxnLst>
                  <a:rect l="l" t="t" r="r" b="b"/>
                  <a:pathLst>
                    <a:path w="326707" h="354711">
                      <a:moveTo>
                        <a:pt x="0" y="0"/>
                      </a:moveTo>
                      <a:lnTo>
                        <a:pt x="240506" y="354711"/>
                      </a:lnTo>
                      <a:lnTo>
                        <a:pt x="326708" y="310420"/>
                      </a:lnTo>
                      <a:lnTo>
                        <a:pt x="187547" y="8668"/>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0" name="Freeform: Shape 19299">
                  <a:extLst>
                    <a:ext uri="{FF2B5EF4-FFF2-40B4-BE49-F238E27FC236}">
                      <a16:creationId xmlns:a16="http://schemas.microsoft.com/office/drawing/2014/main" id="{0C8808E6-A42A-472C-AA3E-570420D394C8}"/>
                    </a:ext>
                  </a:extLst>
                </p:cNvPr>
                <p:cNvSpPr/>
                <p:nvPr/>
              </p:nvSpPr>
              <p:spPr>
                <a:xfrm>
                  <a:off x="6153489" y="3876070"/>
                  <a:ext cx="217538" cy="327133"/>
                </a:xfrm>
                <a:custGeom>
                  <a:avLst/>
                  <a:gdLst>
                    <a:gd name="connsiteX0" fmla="*/ 327 w 217538"/>
                    <a:gd name="connsiteY0" fmla="*/ 3176 h 327133"/>
                    <a:gd name="connsiteX1" fmla="*/ 208830 w 217538"/>
                    <a:gd name="connsiteY1" fmla="*/ 325121 h 327133"/>
                    <a:gd name="connsiteX2" fmla="*/ 216735 w 217538"/>
                    <a:gd name="connsiteY2" fmla="*/ 320549 h 327133"/>
                    <a:gd name="connsiteX3" fmla="*/ 4042 w 217538"/>
                    <a:gd name="connsiteY3" fmla="*/ 985 h 327133"/>
                    <a:gd name="connsiteX4" fmla="*/ 327 w 217538"/>
                    <a:gd name="connsiteY4" fmla="*/ 3176 h 327133"/>
                    <a:gd name="connsiteX5" fmla="*/ 327 w 217538"/>
                    <a:gd name="connsiteY5" fmla="*/ 3176 h 32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38" h="327133">
                      <a:moveTo>
                        <a:pt x="327" y="3176"/>
                      </a:moveTo>
                      <a:cubicBezTo>
                        <a:pt x="66050" y="112809"/>
                        <a:pt x="136059" y="220060"/>
                        <a:pt x="208830" y="325121"/>
                      </a:cubicBezTo>
                      <a:cubicBezTo>
                        <a:pt x="212163" y="329883"/>
                        <a:pt x="220069" y="325311"/>
                        <a:pt x="216735" y="320549"/>
                      </a:cubicBezTo>
                      <a:cubicBezTo>
                        <a:pt x="143298" y="215679"/>
                        <a:pt x="72813" y="108999"/>
                        <a:pt x="4042" y="985"/>
                      </a:cubicBezTo>
                      <a:cubicBezTo>
                        <a:pt x="2518" y="-1301"/>
                        <a:pt x="-1101" y="795"/>
                        <a:pt x="327" y="3176"/>
                      </a:cubicBezTo>
                      <a:lnTo>
                        <a:pt x="327" y="3176"/>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1" name="Freeform: Shape 19300">
                  <a:extLst>
                    <a:ext uri="{FF2B5EF4-FFF2-40B4-BE49-F238E27FC236}">
                      <a16:creationId xmlns:a16="http://schemas.microsoft.com/office/drawing/2014/main" id="{69BA4A0F-6576-46F2-820A-29E0F8EDD500}"/>
                    </a:ext>
                  </a:extLst>
                </p:cNvPr>
                <p:cNvSpPr/>
                <p:nvPr/>
              </p:nvSpPr>
              <p:spPr>
                <a:xfrm>
                  <a:off x="6355794" y="4160356"/>
                  <a:ext cx="89148" cy="44458"/>
                </a:xfrm>
                <a:custGeom>
                  <a:avLst/>
                  <a:gdLst>
                    <a:gd name="connsiteX0" fmla="*/ 1096 w 89148"/>
                    <a:gd name="connsiteY0" fmla="*/ 44454 h 44458"/>
                    <a:gd name="connsiteX1" fmla="*/ 40339 w 89148"/>
                    <a:gd name="connsiteY1" fmla="*/ 30738 h 44458"/>
                    <a:gd name="connsiteX2" fmla="*/ 87487 w 89148"/>
                    <a:gd name="connsiteY2" fmla="*/ 6354 h 44458"/>
                    <a:gd name="connsiteX3" fmla="*/ 84058 w 89148"/>
                    <a:gd name="connsiteY3" fmla="*/ 448 h 44458"/>
                    <a:gd name="connsiteX4" fmla="*/ 39672 w 89148"/>
                    <a:gd name="connsiteY4" fmla="*/ 23404 h 44458"/>
                    <a:gd name="connsiteX5" fmla="*/ 334 w 89148"/>
                    <a:gd name="connsiteY5" fmla="*/ 42549 h 44458"/>
                    <a:gd name="connsiteX6" fmla="*/ 1096 w 89148"/>
                    <a:gd name="connsiteY6" fmla="*/ 44454 h 44458"/>
                    <a:gd name="connsiteX7" fmla="*/ 1096 w 89148"/>
                    <a:gd name="connsiteY7" fmla="*/ 44454 h 4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48" h="44458">
                      <a:moveTo>
                        <a:pt x="1096" y="44454"/>
                      </a:moveTo>
                      <a:cubicBezTo>
                        <a:pt x="14621" y="43977"/>
                        <a:pt x="28147" y="36262"/>
                        <a:pt x="40339" y="30738"/>
                      </a:cubicBezTo>
                      <a:cubicBezTo>
                        <a:pt x="56436" y="23404"/>
                        <a:pt x="72152" y="15117"/>
                        <a:pt x="87487" y="6354"/>
                      </a:cubicBezTo>
                      <a:cubicBezTo>
                        <a:pt x="91297" y="4163"/>
                        <a:pt x="87868" y="-1647"/>
                        <a:pt x="84058" y="448"/>
                      </a:cubicBezTo>
                      <a:cubicBezTo>
                        <a:pt x="69580" y="8640"/>
                        <a:pt x="54817" y="16355"/>
                        <a:pt x="39672" y="23404"/>
                      </a:cubicBezTo>
                      <a:cubicBezTo>
                        <a:pt x="26623" y="29500"/>
                        <a:pt x="11383" y="33309"/>
                        <a:pt x="334" y="42549"/>
                      </a:cubicBezTo>
                      <a:cubicBezTo>
                        <a:pt x="-428" y="43216"/>
                        <a:pt x="238" y="44549"/>
                        <a:pt x="1096" y="44454"/>
                      </a:cubicBezTo>
                      <a:lnTo>
                        <a:pt x="1096" y="44454"/>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2" name="Freeform: Shape 19301">
                  <a:extLst>
                    <a:ext uri="{FF2B5EF4-FFF2-40B4-BE49-F238E27FC236}">
                      <a16:creationId xmlns:a16="http://schemas.microsoft.com/office/drawing/2014/main" id="{E6CE6814-5BC0-44AD-9909-312C08BEFCEA}"/>
                    </a:ext>
                  </a:extLst>
                </p:cNvPr>
                <p:cNvSpPr/>
                <p:nvPr/>
              </p:nvSpPr>
              <p:spPr>
                <a:xfrm>
                  <a:off x="5958439" y="3872919"/>
                  <a:ext cx="170225" cy="304368"/>
                </a:xfrm>
                <a:custGeom>
                  <a:avLst/>
                  <a:gdLst>
                    <a:gd name="connsiteX0" fmla="*/ 3544 w 170225"/>
                    <a:gd name="connsiteY0" fmla="*/ 303317 h 304368"/>
                    <a:gd name="connsiteX1" fmla="*/ 169851 w 170225"/>
                    <a:gd name="connsiteY1" fmla="*/ 4613 h 304368"/>
                    <a:gd name="connsiteX2" fmla="*/ 164612 w 170225"/>
                    <a:gd name="connsiteY2" fmla="*/ 1565 h 304368"/>
                    <a:gd name="connsiteX3" fmla="*/ 210 w 170225"/>
                    <a:gd name="connsiteY3" fmla="*/ 301316 h 304368"/>
                    <a:gd name="connsiteX4" fmla="*/ 3544 w 170225"/>
                    <a:gd name="connsiteY4" fmla="*/ 303317 h 304368"/>
                    <a:gd name="connsiteX5" fmla="*/ 3544 w 170225"/>
                    <a:gd name="connsiteY5" fmla="*/ 303317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25" h="304368">
                      <a:moveTo>
                        <a:pt x="3544" y="303317"/>
                      </a:moveTo>
                      <a:cubicBezTo>
                        <a:pt x="57932" y="203304"/>
                        <a:pt x="116987" y="105482"/>
                        <a:pt x="169851" y="4613"/>
                      </a:cubicBezTo>
                      <a:cubicBezTo>
                        <a:pt x="171660" y="1088"/>
                        <a:pt x="166422" y="-1960"/>
                        <a:pt x="164612" y="1565"/>
                      </a:cubicBezTo>
                      <a:cubicBezTo>
                        <a:pt x="111367" y="101863"/>
                        <a:pt x="45168" y="196922"/>
                        <a:pt x="210" y="301316"/>
                      </a:cubicBezTo>
                      <a:cubicBezTo>
                        <a:pt x="-837" y="303602"/>
                        <a:pt x="2306" y="305698"/>
                        <a:pt x="3544" y="303317"/>
                      </a:cubicBezTo>
                      <a:lnTo>
                        <a:pt x="3544" y="303317"/>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3" name="Freeform: Shape 19302">
                  <a:extLst>
                    <a:ext uri="{FF2B5EF4-FFF2-40B4-BE49-F238E27FC236}">
                      <a16:creationId xmlns:a16="http://schemas.microsoft.com/office/drawing/2014/main" id="{26FFC495-D1C9-41E6-A2D9-92D1391017AA}"/>
                    </a:ext>
                  </a:extLst>
                </p:cNvPr>
                <p:cNvSpPr/>
                <p:nvPr/>
              </p:nvSpPr>
              <p:spPr>
                <a:xfrm>
                  <a:off x="5888904" y="4156225"/>
                  <a:ext cx="99263" cy="30100"/>
                </a:xfrm>
                <a:custGeom>
                  <a:avLst/>
                  <a:gdLst>
                    <a:gd name="connsiteX0" fmla="*/ 5832 w 99263"/>
                    <a:gd name="connsiteY0" fmla="*/ 2675 h 30100"/>
                    <a:gd name="connsiteX1" fmla="*/ 3832 w 99263"/>
                    <a:gd name="connsiteY1" fmla="*/ 770 h 30100"/>
                    <a:gd name="connsiteX2" fmla="*/ 1641 w 99263"/>
                    <a:gd name="connsiteY2" fmla="*/ 4484 h 30100"/>
                    <a:gd name="connsiteX3" fmla="*/ 95272 w 99263"/>
                    <a:gd name="connsiteY3" fmla="*/ 29916 h 30100"/>
                    <a:gd name="connsiteX4" fmla="*/ 96987 w 99263"/>
                    <a:gd name="connsiteY4" fmla="*/ 23630 h 30100"/>
                    <a:gd name="connsiteX5" fmla="*/ 2213 w 99263"/>
                    <a:gd name="connsiteY5" fmla="*/ 8 h 30100"/>
                    <a:gd name="connsiteX6" fmla="*/ 1070 w 99263"/>
                    <a:gd name="connsiteY6" fmla="*/ 4199 h 30100"/>
                    <a:gd name="connsiteX7" fmla="*/ 3642 w 99263"/>
                    <a:gd name="connsiteY7" fmla="*/ 5342 h 30100"/>
                    <a:gd name="connsiteX8" fmla="*/ 5832 w 99263"/>
                    <a:gd name="connsiteY8" fmla="*/ 2675 h 30100"/>
                    <a:gd name="connsiteX9" fmla="*/ 5832 w 99263"/>
                    <a:gd name="connsiteY9" fmla="*/ 2675 h 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63" h="30100">
                      <a:moveTo>
                        <a:pt x="5832" y="2675"/>
                      </a:moveTo>
                      <a:cubicBezTo>
                        <a:pt x="5166" y="2008"/>
                        <a:pt x="4499" y="1436"/>
                        <a:pt x="3832" y="770"/>
                      </a:cubicBezTo>
                      <a:cubicBezTo>
                        <a:pt x="3070" y="2008"/>
                        <a:pt x="2403" y="3246"/>
                        <a:pt x="1641" y="4484"/>
                      </a:cubicBezTo>
                      <a:cubicBezTo>
                        <a:pt x="32312" y="14486"/>
                        <a:pt x="64506" y="19915"/>
                        <a:pt x="95272" y="29916"/>
                      </a:cubicBezTo>
                      <a:cubicBezTo>
                        <a:pt x="99273" y="31250"/>
                        <a:pt x="100987" y="24963"/>
                        <a:pt x="96987" y="23630"/>
                      </a:cubicBezTo>
                      <a:cubicBezTo>
                        <a:pt x="66792" y="13628"/>
                        <a:pt x="34026" y="2294"/>
                        <a:pt x="2213" y="8"/>
                      </a:cubicBezTo>
                      <a:cubicBezTo>
                        <a:pt x="117" y="-183"/>
                        <a:pt x="-930" y="3246"/>
                        <a:pt x="1070" y="4199"/>
                      </a:cubicBezTo>
                      <a:cubicBezTo>
                        <a:pt x="1927" y="4580"/>
                        <a:pt x="2784" y="4961"/>
                        <a:pt x="3642" y="5342"/>
                      </a:cubicBezTo>
                      <a:cubicBezTo>
                        <a:pt x="5451" y="6104"/>
                        <a:pt x="7356" y="4199"/>
                        <a:pt x="5832" y="2675"/>
                      </a:cubicBezTo>
                      <a:lnTo>
                        <a:pt x="5832" y="2675"/>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04" name="Freeform: Shape 19303">
                <a:extLst>
                  <a:ext uri="{FF2B5EF4-FFF2-40B4-BE49-F238E27FC236}">
                    <a16:creationId xmlns:a16="http://schemas.microsoft.com/office/drawing/2014/main" id="{3CF039ED-09F4-495A-97D5-110F90741AEA}"/>
                  </a:ext>
                </a:extLst>
              </p:cNvPr>
              <p:cNvSpPr/>
              <p:nvPr/>
            </p:nvSpPr>
            <p:spPr>
              <a:xfrm>
                <a:off x="6199060" y="3045468"/>
                <a:ext cx="396360" cy="404866"/>
              </a:xfrm>
              <a:custGeom>
                <a:avLst/>
                <a:gdLst>
                  <a:gd name="connsiteX0" fmla="*/ 0 w 396360"/>
                  <a:gd name="connsiteY0" fmla="*/ 259039 h 404866"/>
                  <a:gd name="connsiteX1" fmla="*/ 206788 w 396360"/>
                  <a:gd name="connsiteY1" fmla="*/ 152264 h 404866"/>
                  <a:gd name="connsiteX2" fmla="*/ 280321 w 396360"/>
                  <a:gd name="connsiteY2" fmla="*/ 78731 h 404866"/>
                  <a:gd name="connsiteX3" fmla="*/ 280321 w 396360"/>
                  <a:gd name="connsiteY3" fmla="*/ 5198 h 404866"/>
                  <a:gd name="connsiteX4" fmla="*/ 395573 w 396360"/>
                  <a:gd name="connsiteY4" fmla="*/ 27105 h 404866"/>
                  <a:gd name="connsiteX5" fmla="*/ 375666 w 396360"/>
                  <a:gd name="connsiteY5" fmla="*/ 120545 h 404866"/>
                  <a:gd name="connsiteX6" fmla="*/ 67151 w 396360"/>
                  <a:gd name="connsiteY6" fmla="*/ 404867 h 404866"/>
                  <a:gd name="connsiteX7" fmla="*/ 0 w 396360"/>
                  <a:gd name="connsiteY7" fmla="*/ 259039 h 40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360" h="404866">
                    <a:moveTo>
                      <a:pt x="0" y="259039"/>
                    </a:moveTo>
                    <a:cubicBezTo>
                      <a:pt x="0" y="259039"/>
                      <a:pt x="94679" y="238370"/>
                      <a:pt x="206788" y="152264"/>
                    </a:cubicBezTo>
                    <a:cubicBezTo>
                      <a:pt x="239554" y="127118"/>
                      <a:pt x="280321" y="78731"/>
                      <a:pt x="280321" y="78731"/>
                    </a:cubicBezTo>
                    <a:cubicBezTo>
                      <a:pt x="280321" y="78731"/>
                      <a:pt x="260414" y="11103"/>
                      <a:pt x="280321" y="5198"/>
                    </a:cubicBezTo>
                    <a:cubicBezTo>
                      <a:pt x="300228" y="-803"/>
                      <a:pt x="395573" y="-8709"/>
                      <a:pt x="395573" y="27105"/>
                    </a:cubicBezTo>
                    <a:cubicBezTo>
                      <a:pt x="395573" y="62919"/>
                      <a:pt x="402431" y="114640"/>
                      <a:pt x="375666" y="120545"/>
                    </a:cubicBezTo>
                    <a:cubicBezTo>
                      <a:pt x="361569" y="123689"/>
                      <a:pt x="323279" y="276660"/>
                      <a:pt x="67151" y="404867"/>
                    </a:cubicBezTo>
                    <a:lnTo>
                      <a:pt x="0" y="259039"/>
                    </a:lnTo>
                    <a:close/>
                  </a:path>
                </a:pathLst>
              </a:custGeom>
              <a:solidFill>
                <a:srgbClr val="F5D4BF"/>
              </a:solidFill>
              <a:ln w="9525" cap="flat">
                <a:solidFill>
                  <a:srgbClr val="35353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5" name="Freeform: Shape 19304">
                <a:extLst>
                  <a:ext uri="{FF2B5EF4-FFF2-40B4-BE49-F238E27FC236}">
                    <a16:creationId xmlns:a16="http://schemas.microsoft.com/office/drawing/2014/main" id="{9C3866ED-E624-47AF-95A6-D4083BE01E3D}"/>
                  </a:ext>
                </a:extLst>
              </p:cNvPr>
              <p:cNvSpPr/>
              <p:nvPr/>
            </p:nvSpPr>
            <p:spPr>
              <a:xfrm>
                <a:off x="5952077" y="3273170"/>
                <a:ext cx="380523" cy="595979"/>
              </a:xfrm>
              <a:custGeom>
                <a:avLst/>
                <a:gdLst>
                  <a:gd name="connsiteX0" fmla="*/ 149162 w 380523"/>
                  <a:gd name="connsiteY0" fmla="*/ 0 h 595979"/>
                  <a:gd name="connsiteX1" fmla="*/ 41053 w 380523"/>
                  <a:gd name="connsiteY1" fmla="*/ 84487 h 595979"/>
                  <a:gd name="connsiteX2" fmla="*/ 0 w 380523"/>
                  <a:gd name="connsiteY2" fmla="*/ 595979 h 595979"/>
                  <a:gd name="connsiteX3" fmla="*/ 380524 w 380523"/>
                  <a:gd name="connsiteY3" fmla="*/ 595979 h 595979"/>
                  <a:gd name="connsiteX4" fmla="*/ 206978 w 380523"/>
                  <a:gd name="connsiteY4" fmla="*/ 0 h 595979"/>
                  <a:gd name="connsiteX5" fmla="*/ 149162 w 380523"/>
                  <a:gd name="connsiteY5" fmla="*/ 0 h 5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23" h="595979">
                    <a:moveTo>
                      <a:pt x="149162" y="0"/>
                    </a:moveTo>
                    <a:cubicBezTo>
                      <a:pt x="149162" y="0"/>
                      <a:pt x="68485" y="14478"/>
                      <a:pt x="41053" y="84487"/>
                    </a:cubicBezTo>
                    <a:cubicBezTo>
                      <a:pt x="13621" y="154496"/>
                      <a:pt x="0" y="595979"/>
                      <a:pt x="0" y="595979"/>
                    </a:cubicBezTo>
                    <a:lnTo>
                      <a:pt x="380524" y="595979"/>
                    </a:lnTo>
                    <a:cubicBezTo>
                      <a:pt x="380524" y="595979"/>
                      <a:pt x="367094" y="37910"/>
                      <a:pt x="206978" y="0"/>
                    </a:cubicBezTo>
                    <a:lnTo>
                      <a:pt x="149162" y="0"/>
                    </a:ln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06" name="Graphic 19209">
                <a:extLst>
                  <a:ext uri="{FF2B5EF4-FFF2-40B4-BE49-F238E27FC236}">
                    <a16:creationId xmlns:a16="http://schemas.microsoft.com/office/drawing/2014/main" id="{3994023D-35DD-47DD-A374-668B765813EC}"/>
                  </a:ext>
                </a:extLst>
              </p:cNvPr>
              <p:cNvGrpSpPr/>
              <p:nvPr/>
            </p:nvGrpSpPr>
            <p:grpSpPr>
              <a:xfrm>
                <a:off x="5806806" y="2930859"/>
                <a:ext cx="102979" cy="134860"/>
                <a:chOff x="5806806" y="2930859"/>
                <a:chExt cx="102979" cy="134860"/>
              </a:xfrm>
            </p:grpSpPr>
            <p:grpSp>
              <p:nvGrpSpPr>
                <p:cNvPr id="19307" name="Graphic 19209">
                  <a:extLst>
                    <a:ext uri="{FF2B5EF4-FFF2-40B4-BE49-F238E27FC236}">
                      <a16:creationId xmlns:a16="http://schemas.microsoft.com/office/drawing/2014/main" id="{3994023D-35DD-47DD-A374-668B765813EC}"/>
                    </a:ext>
                  </a:extLst>
                </p:cNvPr>
                <p:cNvGrpSpPr/>
                <p:nvPr/>
              </p:nvGrpSpPr>
              <p:grpSpPr>
                <a:xfrm>
                  <a:off x="5806806" y="2930859"/>
                  <a:ext cx="102979" cy="134860"/>
                  <a:chOff x="5806806" y="2930859"/>
                  <a:chExt cx="102979" cy="134860"/>
                </a:xfrm>
              </p:grpSpPr>
              <p:sp>
                <p:nvSpPr>
                  <p:cNvPr id="19308" name="Freeform: Shape 19307">
                    <a:extLst>
                      <a:ext uri="{FF2B5EF4-FFF2-40B4-BE49-F238E27FC236}">
                        <a16:creationId xmlns:a16="http://schemas.microsoft.com/office/drawing/2014/main" id="{C85E8B45-3D13-4098-816C-AB59E7B0A340}"/>
                      </a:ext>
                    </a:extLst>
                  </p:cNvPr>
                  <p:cNvSpPr/>
                  <p:nvPr/>
                </p:nvSpPr>
                <p:spPr>
                  <a:xfrm>
                    <a:off x="5806806" y="2930859"/>
                    <a:ext cx="102979" cy="134860"/>
                  </a:xfrm>
                  <a:custGeom>
                    <a:avLst/>
                    <a:gdLst>
                      <a:gd name="connsiteX0" fmla="*/ 102980 w 102979"/>
                      <a:gd name="connsiteY0" fmla="*/ 22842 h 134860"/>
                      <a:gd name="connsiteX1" fmla="*/ 29542 w 102979"/>
                      <a:gd name="connsiteY1" fmla="*/ 7507 h 134860"/>
                      <a:gd name="connsiteX2" fmla="*/ 2301 w 102979"/>
                      <a:gd name="connsiteY2" fmla="*/ 79706 h 134860"/>
                      <a:gd name="connsiteX3" fmla="*/ 60308 w 102979"/>
                      <a:gd name="connsiteY3" fmla="*/ 133237 h 134860"/>
                      <a:gd name="connsiteX4" fmla="*/ 98884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102980" y="22842"/>
                        </a:moveTo>
                        <a:cubicBezTo>
                          <a:pt x="87835" y="-304"/>
                          <a:pt x="53164" y="-6685"/>
                          <a:pt x="29542" y="7507"/>
                        </a:cubicBezTo>
                        <a:cubicBezTo>
                          <a:pt x="5825" y="21699"/>
                          <a:pt x="-5129" y="53036"/>
                          <a:pt x="2301" y="79706"/>
                        </a:cubicBezTo>
                        <a:cubicBezTo>
                          <a:pt x="9730" y="106376"/>
                          <a:pt x="33447" y="127046"/>
                          <a:pt x="60308" y="133237"/>
                        </a:cubicBezTo>
                        <a:cubicBezTo>
                          <a:pt x="73643" y="136380"/>
                          <a:pt x="89359" y="135523"/>
                          <a:pt x="98884" y="125617"/>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9" name="Freeform: Shape 19308">
                    <a:extLst>
                      <a:ext uri="{FF2B5EF4-FFF2-40B4-BE49-F238E27FC236}">
                        <a16:creationId xmlns:a16="http://schemas.microsoft.com/office/drawing/2014/main" id="{83126350-6C51-48AE-A238-C37FE3AE7323}"/>
                      </a:ext>
                    </a:extLst>
                  </p:cNvPr>
                  <p:cNvSpPr/>
                  <p:nvPr/>
                </p:nvSpPr>
                <p:spPr>
                  <a:xfrm>
                    <a:off x="5842323" y="2953836"/>
                    <a:ext cx="57100" cy="90070"/>
                  </a:xfrm>
                  <a:custGeom>
                    <a:avLst/>
                    <a:gdLst>
                      <a:gd name="connsiteX0" fmla="*/ 3931 w 57100"/>
                      <a:gd name="connsiteY0" fmla="*/ 6533 h 90070"/>
                      <a:gd name="connsiteX1" fmla="*/ 49651 w 57100"/>
                      <a:gd name="connsiteY1" fmla="*/ 36156 h 90070"/>
                      <a:gd name="connsiteX2" fmla="*/ 55270 w 57100"/>
                      <a:gd name="connsiteY2" fmla="*/ 30536 h 90070"/>
                      <a:gd name="connsiteX3" fmla="*/ 2311 w 57100"/>
                      <a:gd name="connsiteY3" fmla="*/ 44347 h 90070"/>
                      <a:gd name="connsiteX4" fmla="*/ 32220 w 57100"/>
                      <a:gd name="connsiteY4" fmla="*/ 90067 h 90070"/>
                      <a:gd name="connsiteX5" fmla="*/ 33268 w 57100"/>
                      <a:gd name="connsiteY5" fmla="*/ 82257 h 90070"/>
                      <a:gd name="connsiteX6" fmla="*/ 10693 w 57100"/>
                      <a:gd name="connsiteY6" fmla="*/ 47205 h 90070"/>
                      <a:gd name="connsiteX7" fmla="*/ 51175 w 57100"/>
                      <a:gd name="connsiteY7" fmla="*/ 37489 h 90070"/>
                      <a:gd name="connsiteX8" fmla="*/ 56794 w 57100"/>
                      <a:gd name="connsiteY8" fmla="*/ 31869 h 90070"/>
                      <a:gd name="connsiteX9" fmla="*/ 4026 w 57100"/>
                      <a:gd name="connsiteY9" fmla="*/ 246 h 90070"/>
                      <a:gd name="connsiteX10" fmla="*/ 3931 w 57100"/>
                      <a:gd name="connsiteY10" fmla="*/ 6533 h 90070"/>
                      <a:gd name="connsiteX11" fmla="*/ 3931 w 57100"/>
                      <a:gd name="connsiteY11" fmla="*/ 6533 h 9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00" h="90070">
                        <a:moveTo>
                          <a:pt x="3931" y="6533"/>
                        </a:moveTo>
                        <a:cubicBezTo>
                          <a:pt x="24409" y="6152"/>
                          <a:pt x="41650" y="17296"/>
                          <a:pt x="49651" y="36156"/>
                        </a:cubicBezTo>
                        <a:cubicBezTo>
                          <a:pt x="51556" y="34251"/>
                          <a:pt x="53365" y="32441"/>
                          <a:pt x="55270" y="30536"/>
                        </a:cubicBezTo>
                        <a:cubicBezTo>
                          <a:pt x="37078" y="17391"/>
                          <a:pt x="10884" y="22440"/>
                          <a:pt x="2311" y="44347"/>
                        </a:cubicBezTo>
                        <a:cubicBezTo>
                          <a:pt x="-6071" y="65874"/>
                          <a:pt x="9360" y="89305"/>
                          <a:pt x="32220" y="90067"/>
                        </a:cubicBezTo>
                        <a:cubicBezTo>
                          <a:pt x="36697" y="90258"/>
                          <a:pt x="37649" y="83304"/>
                          <a:pt x="33268" y="82257"/>
                        </a:cubicBezTo>
                        <a:cubicBezTo>
                          <a:pt x="17551" y="78447"/>
                          <a:pt x="2978" y="65016"/>
                          <a:pt x="10693" y="47205"/>
                        </a:cubicBezTo>
                        <a:cubicBezTo>
                          <a:pt x="18028" y="30345"/>
                          <a:pt x="36792" y="27107"/>
                          <a:pt x="51175" y="37489"/>
                        </a:cubicBezTo>
                        <a:cubicBezTo>
                          <a:pt x="54889" y="40251"/>
                          <a:pt x="58128" y="35108"/>
                          <a:pt x="56794" y="31869"/>
                        </a:cubicBezTo>
                        <a:cubicBezTo>
                          <a:pt x="47841" y="10629"/>
                          <a:pt x="26981" y="-1944"/>
                          <a:pt x="4026" y="246"/>
                        </a:cubicBezTo>
                        <a:cubicBezTo>
                          <a:pt x="121" y="723"/>
                          <a:pt x="-70" y="6628"/>
                          <a:pt x="3931" y="6533"/>
                        </a:cubicBezTo>
                        <a:lnTo>
                          <a:pt x="3931" y="6533"/>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10" name="Freeform: Shape 19309">
                  <a:extLst>
                    <a:ext uri="{FF2B5EF4-FFF2-40B4-BE49-F238E27FC236}">
                      <a16:creationId xmlns:a16="http://schemas.microsoft.com/office/drawing/2014/main" id="{CBDF14E4-E8AC-4DE7-B52C-385719458BD9}"/>
                    </a:ext>
                  </a:extLst>
                </p:cNvPr>
                <p:cNvSpPr/>
                <p:nvPr/>
              </p:nvSpPr>
              <p:spPr>
                <a:xfrm>
                  <a:off x="5824914" y="2962674"/>
                  <a:ext cx="80468" cy="88149"/>
                </a:xfrm>
                <a:custGeom>
                  <a:avLst/>
                  <a:gdLst>
                    <a:gd name="connsiteX0" fmla="*/ 38009 w 80468"/>
                    <a:gd name="connsiteY0" fmla="*/ 9601 h 88149"/>
                    <a:gd name="connsiteX1" fmla="*/ 14673 w 80468"/>
                    <a:gd name="connsiteY1" fmla="*/ 1505 h 88149"/>
                    <a:gd name="connsiteX2" fmla="*/ 195 w 80468"/>
                    <a:gd name="connsiteY2" fmla="*/ 23413 h 88149"/>
                    <a:gd name="connsiteX3" fmla="*/ 5529 w 80468"/>
                    <a:gd name="connsiteY3" fmla="*/ 50178 h 88149"/>
                    <a:gd name="connsiteX4" fmla="*/ 29627 w 80468"/>
                    <a:gd name="connsiteY4" fmla="*/ 81229 h 88149"/>
                    <a:gd name="connsiteX5" fmla="*/ 67536 w 80468"/>
                    <a:gd name="connsiteY5" fmla="*/ 84563 h 88149"/>
                    <a:gd name="connsiteX6" fmla="*/ 80395 w 80468"/>
                    <a:gd name="connsiteY6" fmla="*/ 66942 h 88149"/>
                    <a:gd name="connsiteX7" fmla="*/ 74966 w 80468"/>
                    <a:gd name="connsiteY7" fmla="*/ 48749 h 88149"/>
                    <a:gd name="connsiteX8" fmla="*/ 37056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38009" y="9601"/>
                      </a:moveTo>
                      <a:cubicBezTo>
                        <a:pt x="34485" y="1124"/>
                        <a:pt x="23055" y="-2210"/>
                        <a:pt x="14673" y="1505"/>
                      </a:cubicBezTo>
                      <a:cubicBezTo>
                        <a:pt x="6291" y="5220"/>
                        <a:pt x="1147" y="14269"/>
                        <a:pt x="195" y="23413"/>
                      </a:cubicBezTo>
                      <a:cubicBezTo>
                        <a:pt x="-758" y="32557"/>
                        <a:pt x="1909" y="41701"/>
                        <a:pt x="5529" y="50178"/>
                      </a:cubicBezTo>
                      <a:cubicBezTo>
                        <a:pt x="10767" y="62370"/>
                        <a:pt x="18483" y="73990"/>
                        <a:pt x="29627" y="81229"/>
                      </a:cubicBezTo>
                      <a:cubicBezTo>
                        <a:pt x="40771" y="88468"/>
                        <a:pt x="55725" y="90754"/>
                        <a:pt x="67536" y="84563"/>
                      </a:cubicBezTo>
                      <a:cubicBezTo>
                        <a:pt x="74299" y="81039"/>
                        <a:pt x="79728" y="74467"/>
                        <a:pt x="80395" y="66942"/>
                      </a:cubicBezTo>
                      <a:cubicBezTo>
                        <a:pt x="80967" y="60560"/>
                        <a:pt x="78109" y="54274"/>
                        <a:pt x="74966" y="48749"/>
                      </a:cubicBezTo>
                      <a:cubicBezTo>
                        <a:pt x="65631" y="32366"/>
                        <a:pt x="52582" y="18174"/>
                        <a:pt x="37056" y="7506"/>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311" name="Graphic 19209">
                <a:extLst>
                  <a:ext uri="{FF2B5EF4-FFF2-40B4-BE49-F238E27FC236}">
                    <a16:creationId xmlns:a16="http://schemas.microsoft.com/office/drawing/2014/main" id="{3994023D-35DD-47DD-A374-668B765813EC}"/>
                  </a:ext>
                </a:extLst>
              </p:cNvPr>
              <p:cNvGrpSpPr/>
              <p:nvPr/>
            </p:nvGrpSpPr>
            <p:grpSpPr>
              <a:xfrm>
                <a:off x="5786016" y="2547978"/>
                <a:ext cx="642535" cy="796343"/>
                <a:chOff x="5786016" y="2547978"/>
                <a:chExt cx="642535" cy="796343"/>
              </a:xfrm>
            </p:grpSpPr>
            <p:sp>
              <p:nvSpPr>
                <p:cNvPr id="19312" name="Freeform: Shape 19311">
                  <a:extLst>
                    <a:ext uri="{FF2B5EF4-FFF2-40B4-BE49-F238E27FC236}">
                      <a16:creationId xmlns:a16="http://schemas.microsoft.com/office/drawing/2014/main" id="{7AFAE701-EA13-4604-84AB-B2945F02F873}"/>
                    </a:ext>
                  </a:extLst>
                </p:cNvPr>
                <p:cNvSpPr/>
                <p:nvPr/>
              </p:nvSpPr>
              <p:spPr>
                <a:xfrm>
                  <a:off x="5786016" y="2547978"/>
                  <a:ext cx="642535" cy="466111"/>
                </a:xfrm>
                <a:custGeom>
                  <a:avLst/>
                  <a:gdLst>
                    <a:gd name="connsiteX0" fmla="*/ 582208 w 642535"/>
                    <a:gd name="connsiteY0" fmla="*/ 466112 h 466111"/>
                    <a:gd name="connsiteX1" fmla="*/ 586970 w 642535"/>
                    <a:gd name="connsiteY1" fmla="*/ 262372 h 466111"/>
                    <a:gd name="connsiteX2" fmla="*/ 641263 w 642535"/>
                    <a:gd name="connsiteY2" fmla="*/ 180933 h 466111"/>
                    <a:gd name="connsiteX3" fmla="*/ 558681 w 642535"/>
                    <a:gd name="connsiteY3" fmla="*/ 128355 h 466111"/>
                    <a:gd name="connsiteX4" fmla="*/ 534297 w 642535"/>
                    <a:gd name="connsiteY4" fmla="*/ 22342 h 466111"/>
                    <a:gd name="connsiteX5" fmla="*/ 422759 w 642535"/>
                    <a:gd name="connsiteY5" fmla="*/ 8721 h 466111"/>
                    <a:gd name="connsiteX6" fmla="*/ 341797 w 642535"/>
                    <a:gd name="connsiteY6" fmla="*/ 90541 h 466111"/>
                    <a:gd name="connsiteX7" fmla="*/ 232069 w 642535"/>
                    <a:gd name="connsiteY7" fmla="*/ 27390 h 466111"/>
                    <a:gd name="connsiteX8" fmla="*/ 159202 w 642535"/>
                    <a:gd name="connsiteY8" fmla="*/ 130927 h 466111"/>
                    <a:gd name="connsiteX9" fmla="*/ 73192 w 642535"/>
                    <a:gd name="connsiteY9" fmla="*/ 84540 h 466111"/>
                    <a:gd name="connsiteX10" fmla="*/ 1564 w 642535"/>
                    <a:gd name="connsiteY10" fmla="*/ 151025 h 466111"/>
                    <a:gd name="connsiteX11" fmla="*/ 41378 w 642535"/>
                    <a:gd name="connsiteY11" fmla="*/ 240274 h 466111"/>
                    <a:gd name="connsiteX12" fmla="*/ 3754 w 642535"/>
                    <a:gd name="connsiteY12" fmla="*/ 283994 h 466111"/>
                    <a:gd name="connsiteX13" fmla="*/ 33377 w 642535"/>
                    <a:gd name="connsiteY13" fmla="*/ 333429 h 466111"/>
                    <a:gd name="connsiteX14" fmla="*/ 67286 w 642535"/>
                    <a:gd name="connsiteY14" fmla="*/ 343049 h 466111"/>
                    <a:gd name="connsiteX15" fmla="*/ 98719 w 642535"/>
                    <a:gd name="connsiteY15" fmla="*/ 412581 h 46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535" h="466111">
                      <a:moveTo>
                        <a:pt x="582208" y="466112"/>
                      </a:moveTo>
                      <a:cubicBezTo>
                        <a:pt x="583065" y="415248"/>
                        <a:pt x="586113" y="313236"/>
                        <a:pt x="586970" y="262372"/>
                      </a:cubicBezTo>
                      <a:cubicBezTo>
                        <a:pt x="622689" y="255609"/>
                        <a:pt x="648692" y="216462"/>
                        <a:pt x="641263" y="180933"/>
                      </a:cubicBezTo>
                      <a:cubicBezTo>
                        <a:pt x="633738" y="145405"/>
                        <a:pt x="594114" y="120164"/>
                        <a:pt x="558681" y="128355"/>
                      </a:cubicBezTo>
                      <a:cubicBezTo>
                        <a:pt x="577159" y="93684"/>
                        <a:pt x="564777" y="47107"/>
                        <a:pt x="534297" y="22342"/>
                      </a:cubicBezTo>
                      <a:cubicBezTo>
                        <a:pt x="503817" y="-2423"/>
                        <a:pt x="459145" y="-6042"/>
                        <a:pt x="422759" y="8721"/>
                      </a:cubicBezTo>
                      <a:cubicBezTo>
                        <a:pt x="386374" y="23485"/>
                        <a:pt x="358084" y="54822"/>
                        <a:pt x="341797" y="90541"/>
                      </a:cubicBezTo>
                      <a:cubicBezTo>
                        <a:pt x="327700" y="46440"/>
                        <a:pt x="277312" y="17389"/>
                        <a:pt x="232069" y="27390"/>
                      </a:cubicBezTo>
                      <a:cubicBezTo>
                        <a:pt x="186825" y="37392"/>
                        <a:pt x="153297" y="84921"/>
                        <a:pt x="159202" y="130927"/>
                      </a:cubicBezTo>
                      <a:cubicBezTo>
                        <a:pt x="143962" y="99685"/>
                        <a:pt x="107672" y="80159"/>
                        <a:pt x="73192" y="84540"/>
                      </a:cubicBezTo>
                      <a:cubicBezTo>
                        <a:pt x="38711" y="88922"/>
                        <a:pt x="8517" y="116925"/>
                        <a:pt x="1564" y="151025"/>
                      </a:cubicBezTo>
                      <a:cubicBezTo>
                        <a:pt x="-5390" y="185124"/>
                        <a:pt x="11374" y="222653"/>
                        <a:pt x="41378" y="240274"/>
                      </a:cubicBezTo>
                      <a:cubicBezTo>
                        <a:pt x="21376" y="245037"/>
                        <a:pt x="5564" y="263515"/>
                        <a:pt x="3754" y="283994"/>
                      </a:cubicBezTo>
                      <a:cubicBezTo>
                        <a:pt x="2040" y="304473"/>
                        <a:pt x="14518" y="325332"/>
                        <a:pt x="33377" y="333429"/>
                      </a:cubicBezTo>
                      <a:cubicBezTo>
                        <a:pt x="44140" y="338096"/>
                        <a:pt x="56332" y="338763"/>
                        <a:pt x="67286" y="343049"/>
                      </a:cubicBezTo>
                      <a:cubicBezTo>
                        <a:pt x="93575" y="353241"/>
                        <a:pt x="108339" y="386102"/>
                        <a:pt x="98719" y="412581"/>
                      </a:cubicBezTo>
                    </a:path>
                  </a:pathLst>
                </a:custGeom>
                <a:solidFill>
                  <a:srgbClr val="40404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3" name="Freeform: Shape 19312">
                  <a:extLst>
                    <a:ext uri="{FF2B5EF4-FFF2-40B4-BE49-F238E27FC236}">
                      <a16:creationId xmlns:a16="http://schemas.microsoft.com/office/drawing/2014/main" id="{A1591B80-9B07-4474-9AD0-82034F562BF4}"/>
                    </a:ext>
                  </a:extLst>
                </p:cNvPr>
                <p:cNvSpPr/>
                <p:nvPr/>
              </p:nvSpPr>
              <p:spPr>
                <a:xfrm>
                  <a:off x="5888418" y="2708558"/>
                  <a:ext cx="483667" cy="635763"/>
                </a:xfrm>
                <a:custGeom>
                  <a:avLst/>
                  <a:gdLst>
                    <a:gd name="connsiteX0" fmla="*/ 171958 w 483667"/>
                    <a:gd name="connsiteY0" fmla="*/ 3399 h 635763"/>
                    <a:gd name="connsiteX1" fmla="*/ 480949 w 483667"/>
                    <a:gd name="connsiteY1" fmla="*/ 161514 h 635763"/>
                    <a:gd name="connsiteX2" fmla="*/ 472662 w 483667"/>
                    <a:gd name="connsiteY2" fmla="*/ 338488 h 635763"/>
                    <a:gd name="connsiteX3" fmla="*/ 274447 w 483667"/>
                    <a:gd name="connsiteY3" fmla="*/ 524035 h 635763"/>
                    <a:gd name="connsiteX4" fmla="*/ 276066 w 483667"/>
                    <a:gd name="connsiteY4" fmla="*/ 590710 h 635763"/>
                    <a:gd name="connsiteX5" fmla="*/ 231013 w 483667"/>
                    <a:gd name="connsiteY5" fmla="*/ 635764 h 635763"/>
                    <a:gd name="connsiteX6" fmla="*/ 231013 w 483667"/>
                    <a:gd name="connsiteY6" fmla="*/ 635764 h 635763"/>
                    <a:gd name="connsiteX7" fmla="*/ 186531 w 483667"/>
                    <a:gd name="connsiteY7" fmla="*/ 583852 h 635763"/>
                    <a:gd name="connsiteX8" fmla="*/ 188626 w 483667"/>
                    <a:gd name="connsiteY8" fmla="*/ 526988 h 635763"/>
                    <a:gd name="connsiteX9" fmla="*/ 222 w 483667"/>
                    <a:gd name="connsiteY9" fmla="*/ 237428 h 635763"/>
                    <a:gd name="connsiteX10" fmla="*/ 171958 w 483667"/>
                    <a:gd name="connsiteY10" fmla="*/ 3399 h 6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667" h="635763">
                      <a:moveTo>
                        <a:pt x="171958" y="3399"/>
                      </a:moveTo>
                      <a:cubicBezTo>
                        <a:pt x="304450" y="-10793"/>
                        <a:pt x="469423" y="15305"/>
                        <a:pt x="480949" y="161514"/>
                      </a:cubicBezTo>
                      <a:cubicBezTo>
                        <a:pt x="485330" y="217426"/>
                        <a:pt x="485616" y="279814"/>
                        <a:pt x="472662" y="338488"/>
                      </a:cubicBezTo>
                      <a:cubicBezTo>
                        <a:pt x="435800" y="506128"/>
                        <a:pt x="274447" y="524035"/>
                        <a:pt x="274447" y="524035"/>
                      </a:cubicBezTo>
                      <a:lnTo>
                        <a:pt x="276066" y="590710"/>
                      </a:lnTo>
                      <a:cubicBezTo>
                        <a:pt x="276066" y="615571"/>
                        <a:pt x="255873" y="635764"/>
                        <a:pt x="231013" y="635764"/>
                      </a:cubicBezTo>
                      <a:lnTo>
                        <a:pt x="231013" y="635764"/>
                      </a:lnTo>
                      <a:cubicBezTo>
                        <a:pt x="203390" y="635764"/>
                        <a:pt x="182340" y="611094"/>
                        <a:pt x="186531" y="583852"/>
                      </a:cubicBezTo>
                      <a:lnTo>
                        <a:pt x="188626" y="526988"/>
                      </a:lnTo>
                      <a:cubicBezTo>
                        <a:pt x="188626" y="526988"/>
                        <a:pt x="-7493" y="492031"/>
                        <a:pt x="222" y="237428"/>
                      </a:cubicBezTo>
                      <a:cubicBezTo>
                        <a:pt x="6127" y="45595"/>
                        <a:pt x="38227" y="17782"/>
                        <a:pt x="171958" y="3399"/>
                      </a:cubicBez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4" name="Freeform: Shape 19313">
                  <a:extLst>
                    <a:ext uri="{FF2B5EF4-FFF2-40B4-BE49-F238E27FC236}">
                      <a16:creationId xmlns:a16="http://schemas.microsoft.com/office/drawing/2014/main" id="{CFA7C91A-0ED1-41DB-92A3-1E9812FA50AB}"/>
                    </a:ext>
                  </a:extLst>
                </p:cNvPr>
                <p:cNvSpPr/>
                <p:nvPr/>
              </p:nvSpPr>
              <p:spPr>
                <a:xfrm>
                  <a:off x="5990374" y="2883558"/>
                  <a:ext cx="101193" cy="35934"/>
                </a:xfrm>
                <a:custGeom>
                  <a:avLst/>
                  <a:gdLst>
                    <a:gd name="connsiteX0" fmla="*/ 565 w 101193"/>
                    <a:gd name="connsiteY0" fmla="*/ 31758 h 35934"/>
                    <a:gd name="connsiteX1" fmla="*/ 10185 w 101193"/>
                    <a:gd name="connsiteY1" fmla="*/ 15089 h 35934"/>
                    <a:gd name="connsiteX2" fmla="*/ 47619 w 101193"/>
                    <a:gd name="connsiteY2" fmla="*/ 706 h 35934"/>
                    <a:gd name="connsiteX3" fmla="*/ 87528 w 101193"/>
                    <a:gd name="connsiteY3" fmla="*/ 5278 h 35934"/>
                    <a:gd name="connsiteX4" fmla="*/ 101054 w 101193"/>
                    <a:gd name="connsiteY4" fmla="*/ 18994 h 35934"/>
                    <a:gd name="connsiteX5" fmla="*/ 51619 w 101193"/>
                    <a:gd name="connsiteY5" fmla="*/ 31853 h 35934"/>
                    <a:gd name="connsiteX6" fmla="*/ 565 w 101193"/>
                    <a:gd name="connsiteY6" fmla="*/ 31758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3" h="35934">
                      <a:moveTo>
                        <a:pt x="565" y="31758"/>
                      </a:moveTo>
                      <a:cubicBezTo>
                        <a:pt x="-1435" y="28043"/>
                        <a:pt x="1899" y="21566"/>
                        <a:pt x="10185" y="15089"/>
                      </a:cubicBezTo>
                      <a:cubicBezTo>
                        <a:pt x="18472" y="8707"/>
                        <a:pt x="31902" y="2706"/>
                        <a:pt x="47619" y="706"/>
                      </a:cubicBezTo>
                      <a:cubicBezTo>
                        <a:pt x="63335" y="-1294"/>
                        <a:pt x="77908" y="1182"/>
                        <a:pt x="87528" y="5278"/>
                      </a:cubicBezTo>
                      <a:cubicBezTo>
                        <a:pt x="97244" y="9469"/>
                        <a:pt x="102102" y="14898"/>
                        <a:pt x="101054" y="18994"/>
                      </a:cubicBezTo>
                      <a:cubicBezTo>
                        <a:pt x="98577" y="27471"/>
                        <a:pt x="76575" y="28424"/>
                        <a:pt x="51619" y="31853"/>
                      </a:cubicBezTo>
                      <a:cubicBezTo>
                        <a:pt x="26568" y="34806"/>
                        <a:pt x="5042" y="39378"/>
                        <a:pt x="565" y="31758"/>
                      </a:cubicBez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5" name="Freeform: Shape 19314">
                  <a:extLst>
                    <a:ext uri="{FF2B5EF4-FFF2-40B4-BE49-F238E27FC236}">
                      <a16:creationId xmlns:a16="http://schemas.microsoft.com/office/drawing/2014/main" id="{60344551-5C54-488A-8B0E-FBBC2DBDD934}"/>
                    </a:ext>
                  </a:extLst>
                </p:cNvPr>
                <p:cNvSpPr/>
                <p:nvPr/>
              </p:nvSpPr>
              <p:spPr>
                <a:xfrm>
                  <a:off x="6236866" y="2884755"/>
                  <a:ext cx="101713" cy="33903"/>
                </a:xfrm>
                <a:custGeom>
                  <a:avLst/>
                  <a:gdLst>
                    <a:gd name="connsiteX0" fmla="*/ 199 w 101713"/>
                    <a:gd name="connsiteY0" fmla="*/ 21131 h 33903"/>
                    <a:gd name="connsiteX1" fmla="*/ 13058 w 101713"/>
                    <a:gd name="connsiteY1" fmla="*/ 6748 h 33903"/>
                    <a:gd name="connsiteX2" fmla="*/ 52682 w 101713"/>
                    <a:gd name="connsiteY2" fmla="*/ 271 h 33903"/>
                    <a:gd name="connsiteX3" fmla="*/ 90782 w 101713"/>
                    <a:gd name="connsiteY3" fmla="*/ 12844 h 33903"/>
                    <a:gd name="connsiteX4" fmla="*/ 101259 w 101713"/>
                    <a:gd name="connsiteY4" fmla="*/ 29037 h 33903"/>
                    <a:gd name="connsiteX5" fmla="*/ 50205 w 101713"/>
                    <a:gd name="connsiteY5" fmla="*/ 31609 h 33903"/>
                    <a:gd name="connsiteX6" fmla="*/ 199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99" y="21131"/>
                      </a:moveTo>
                      <a:cubicBezTo>
                        <a:pt x="-1039" y="17035"/>
                        <a:pt x="3533" y="11416"/>
                        <a:pt x="13058" y="6748"/>
                      </a:cubicBezTo>
                      <a:cubicBezTo>
                        <a:pt x="22487" y="2176"/>
                        <a:pt x="36870" y="-967"/>
                        <a:pt x="52682" y="271"/>
                      </a:cubicBezTo>
                      <a:cubicBezTo>
                        <a:pt x="68493" y="1510"/>
                        <a:pt x="82209" y="6844"/>
                        <a:pt x="90782" y="12844"/>
                      </a:cubicBezTo>
                      <a:cubicBezTo>
                        <a:pt x="99450" y="18845"/>
                        <a:pt x="103069" y="25227"/>
                        <a:pt x="101259" y="29037"/>
                      </a:cubicBezTo>
                      <a:cubicBezTo>
                        <a:pt x="97068" y="36847"/>
                        <a:pt x="75446" y="33323"/>
                        <a:pt x="50205" y="31609"/>
                      </a:cubicBezTo>
                      <a:cubicBezTo>
                        <a:pt x="25059" y="29323"/>
                        <a:pt x="3056" y="29513"/>
                        <a:pt x="199" y="21131"/>
                      </a:cubicBez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6" name="Freeform: Shape 19315">
                  <a:extLst>
                    <a:ext uri="{FF2B5EF4-FFF2-40B4-BE49-F238E27FC236}">
                      <a16:creationId xmlns:a16="http://schemas.microsoft.com/office/drawing/2014/main" id="{A93D41D4-66D9-40C7-A9C5-242D665ADA35}"/>
                    </a:ext>
                  </a:extLst>
                </p:cNvPr>
                <p:cNvSpPr/>
                <p:nvPr/>
              </p:nvSpPr>
              <p:spPr>
                <a:xfrm>
                  <a:off x="6160732" y="2900171"/>
                  <a:ext cx="62918" cy="177492"/>
                </a:xfrm>
                <a:custGeom>
                  <a:avLst/>
                  <a:gdLst>
                    <a:gd name="connsiteX0" fmla="*/ 20421 w 62918"/>
                    <a:gd name="connsiteY0" fmla="*/ 176403 h 177492"/>
                    <a:gd name="connsiteX1" fmla="*/ 62807 w 62918"/>
                    <a:gd name="connsiteY1" fmla="*/ 112871 h 177492"/>
                    <a:gd name="connsiteX2" fmla="*/ 59664 w 62918"/>
                    <a:gd name="connsiteY2" fmla="*/ 107442 h 177492"/>
                    <a:gd name="connsiteX3" fmla="*/ 3086 w 62918"/>
                    <a:gd name="connsiteY3" fmla="*/ 121920 h 177492"/>
                    <a:gd name="connsiteX4" fmla="*/ 12515 w 62918"/>
                    <a:gd name="connsiteY4" fmla="*/ 129159 h 177492"/>
                    <a:gd name="connsiteX5" fmla="*/ 29946 w 62918"/>
                    <a:gd name="connsiteY5" fmla="*/ 6858 h 177492"/>
                    <a:gd name="connsiteX6" fmla="*/ 15659 w 62918"/>
                    <a:gd name="connsiteY6" fmla="*/ 6858 h 177492"/>
                    <a:gd name="connsiteX7" fmla="*/ 133 w 62918"/>
                    <a:gd name="connsiteY7" fmla="*/ 125825 h 177492"/>
                    <a:gd name="connsiteX8" fmla="*/ 9563 w 62918"/>
                    <a:gd name="connsiteY8" fmla="*/ 133064 h 177492"/>
                    <a:gd name="connsiteX9" fmla="*/ 44519 w 62918"/>
                    <a:gd name="connsiteY9" fmla="*/ 129445 h 177492"/>
                    <a:gd name="connsiteX10" fmla="*/ 14992 w 62918"/>
                    <a:gd name="connsiteY10" fmla="*/ 172403 h 177492"/>
                    <a:gd name="connsiteX11" fmla="*/ 20421 w 62918"/>
                    <a:gd name="connsiteY11" fmla="*/ 176403 h 177492"/>
                    <a:gd name="connsiteX12" fmla="*/ 20421 w 62918"/>
                    <a:gd name="connsiteY12" fmla="*/ 176403 h 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8" h="177492">
                      <a:moveTo>
                        <a:pt x="20421" y="176403"/>
                      </a:moveTo>
                      <a:cubicBezTo>
                        <a:pt x="34232" y="159734"/>
                        <a:pt x="64998" y="136588"/>
                        <a:pt x="62807" y="112871"/>
                      </a:cubicBezTo>
                      <a:cubicBezTo>
                        <a:pt x="62617" y="110871"/>
                        <a:pt x="61760" y="108299"/>
                        <a:pt x="59664" y="107442"/>
                      </a:cubicBezTo>
                      <a:cubicBezTo>
                        <a:pt x="40709" y="99251"/>
                        <a:pt x="20231" y="113157"/>
                        <a:pt x="3086" y="121920"/>
                      </a:cubicBezTo>
                      <a:cubicBezTo>
                        <a:pt x="6229" y="124301"/>
                        <a:pt x="9372" y="126778"/>
                        <a:pt x="12515" y="129159"/>
                      </a:cubicBezTo>
                      <a:cubicBezTo>
                        <a:pt x="20326" y="88678"/>
                        <a:pt x="26136" y="47911"/>
                        <a:pt x="29946" y="6858"/>
                      </a:cubicBezTo>
                      <a:cubicBezTo>
                        <a:pt x="30803" y="-2286"/>
                        <a:pt x="16421" y="-2286"/>
                        <a:pt x="15659" y="6858"/>
                      </a:cubicBezTo>
                      <a:cubicBezTo>
                        <a:pt x="12611" y="46768"/>
                        <a:pt x="7372" y="86392"/>
                        <a:pt x="133" y="125825"/>
                      </a:cubicBezTo>
                      <a:cubicBezTo>
                        <a:pt x="-915" y="131350"/>
                        <a:pt x="4419" y="135827"/>
                        <a:pt x="9563" y="133064"/>
                      </a:cubicBezTo>
                      <a:cubicBezTo>
                        <a:pt x="20897" y="127159"/>
                        <a:pt x="50330" y="107728"/>
                        <a:pt x="44519" y="129445"/>
                      </a:cubicBezTo>
                      <a:cubicBezTo>
                        <a:pt x="40995" y="142494"/>
                        <a:pt x="22802" y="161163"/>
                        <a:pt x="14992" y="172403"/>
                      </a:cubicBezTo>
                      <a:cubicBezTo>
                        <a:pt x="12992" y="175451"/>
                        <a:pt x="17945" y="179451"/>
                        <a:pt x="20421" y="176403"/>
                      </a:cubicBezTo>
                      <a:lnTo>
                        <a:pt x="20421" y="176403"/>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7" name="Freeform: Shape 19316">
                  <a:extLst>
                    <a:ext uri="{FF2B5EF4-FFF2-40B4-BE49-F238E27FC236}">
                      <a16:creationId xmlns:a16="http://schemas.microsoft.com/office/drawing/2014/main" id="{12C6E677-5DEC-4F41-9AAC-0E484B82362D}"/>
                    </a:ext>
                  </a:extLst>
                </p:cNvPr>
                <p:cNvSpPr/>
                <p:nvPr/>
              </p:nvSpPr>
              <p:spPr>
                <a:xfrm>
                  <a:off x="5965773" y="3022498"/>
                  <a:ext cx="122039" cy="63003"/>
                </a:xfrm>
                <a:custGeom>
                  <a:avLst/>
                  <a:gdLst>
                    <a:gd name="connsiteX0" fmla="*/ 20 w 122039"/>
                    <a:gd name="connsiteY0" fmla="*/ 33598 h 63003"/>
                    <a:gd name="connsiteX1" fmla="*/ 59932 w 122039"/>
                    <a:gd name="connsiteY1" fmla="*/ 70 h 63003"/>
                    <a:gd name="connsiteX2" fmla="*/ 122035 w 122039"/>
                    <a:gd name="connsiteY2" fmla="*/ 29407 h 63003"/>
                    <a:gd name="connsiteX3" fmla="*/ 62123 w 122039"/>
                    <a:gd name="connsiteY3" fmla="*/ 62935 h 63003"/>
                    <a:gd name="connsiteX4" fmla="*/ 20 w 122039"/>
                    <a:gd name="connsiteY4" fmla="*/ 33598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20" y="33598"/>
                      </a:moveTo>
                      <a:cubicBezTo>
                        <a:pt x="-837" y="16262"/>
                        <a:pt x="26023" y="1213"/>
                        <a:pt x="59932" y="70"/>
                      </a:cubicBezTo>
                      <a:cubicBezTo>
                        <a:pt x="93936" y="-1073"/>
                        <a:pt x="121749" y="11976"/>
                        <a:pt x="122035" y="29407"/>
                      </a:cubicBezTo>
                      <a:cubicBezTo>
                        <a:pt x="122416" y="46742"/>
                        <a:pt x="95556" y="61792"/>
                        <a:pt x="62123" y="62935"/>
                      </a:cubicBezTo>
                      <a:cubicBezTo>
                        <a:pt x="28690" y="64078"/>
                        <a:pt x="877" y="50933"/>
                        <a:pt x="20" y="33598"/>
                      </a:cubicBez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8" name="Freeform: Shape 19317">
                  <a:extLst>
                    <a:ext uri="{FF2B5EF4-FFF2-40B4-BE49-F238E27FC236}">
                      <a16:creationId xmlns:a16="http://schemas.microsoft.com/office/drawing/2014/main" id="{47C75317-6ECA-412A-B6F7-221DFB2111BF}"/>
                    </a:ext>
                  </a:extLst>
                </p:cNvPr>
                <p:cNvSpPr/>
                <p:nvPr/>
              </p:nvSpPr>
              <p:spPr>
                <a:xfrm>
                  <a:off x="6105332" y="3070305"/>
                  <a:ext cx="112433" cy="55640"/>
                </a:xfrm>
                <a:custGeom>
                  <a:avLst/>
                  <a:gdLst>
                    <a:gd name="connsiteX0" fmla="*/ 109254 w 112433"/>
                    <a:gd name="connsiteY0" fmla="*/ 23700 h 55640"/>
                    <a:gd name="connsiteX1" fmla="*/ 47151 w 112433"/>
                    <a:gd name="connsiteY1" fmla="*/ 45703 h 55640"/>
                    <a:gd name="connsiteX2" fmla="*/ 6003 w 112433"/>
                    <a:gd name="connsiteY2" fmla="*/ 1602 h 55640"/>
                    <a:gd name="connsiteX3" fmla="*/ 97 w 112433"/>
                    <a:gd name="connsiteY3" fmla="*/ 4078 h 55640"/>
                    <a:gd name="connsiteX4" fmla="*/ 112206 w 112433"/>
                    <a:gd name="connsiteY4" fmla="*/ 25414 h 55640"/>
                    <a:gd name="connsiteX5" fmla="*/ 109254 w 112433"/>
                    <a:gd name="connsiteY5" fmla="*/ 23700 h 55640"/>
                    <a:gd name="connsiteX6" fmla="*/ 109254 w 112433"/>
                    <a:gd name="connsiteY6" fmla="*/ 23700 h 5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3" h="55640">
                      <a:moveTo>
                        <a:pt x="109254" y="23700"/>
                      </a:moveTo>
                      <a:cubicBezTo>
                        <a:pt x="96681" y="45131"/>
                        <a:pt x="70296" y="53989"/>
                        <a:pt x="47151" y="45703"/>
                      </a:cubicBezTo>
                      <a:cubicBezTo>
                        <a:pt x="25910" y="38178"/>
                        <a:pt x="15528" y="20652"/>
                        <a:pt x="6003" y="1602"/>
                      </a:cubicBezTo>
                      <a:cubicBezTo>
                        <a:pt x="4288" y="-1732"/>
                        <a:pt x="-760" y="649"/>
                        <a:pt x="97" y="4078"/>
                      </a:cubicBezTo>
                      <a:cubicBezTo>
                        <a:pt x="12194" y="54656"/>
                        <a:pt x="86965" y="79040"/>
                        <a:pt x="112206" y="25414"/>
                      </a:cubicBezTo>
                      <a:cubicBezTo>
                        <a:pt x="113254" y="23414"/>
                        <a:pt x="110397" y="21700"/>
                        <a:pt x="109254" y="23700"/>
                      </a:cubicBezTo>
                      <a:lnTo>
                        <a:pt x="109254" y="23700"/>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9" name="Freeform: Shape 19318">
                  <a:extLst>
                    <a:ext uri="{FF2B5EF4-FFF2-40B4-BE49-F238E27FC236}">
                      <a16:creationId xmlns:a16="http://schemas.microsoft.com/office/drawing/2014/main" id="{273D32BA-9D34-465B-B5A7-085354DB600C}"/>
                    </a:ext>
                  </a:extLst>
                </p:cNvPr>
                <p:cNvSpPr/>
                <p:nvPr/>
              </p:nvSpPr>
              <p:spPr>
                <a:xfrm>
                  <a:off x="6083202" y="3070756"/>
                  <a:ext cx="47192" cy="25312"/>
                </a:xfrm>
                <a:custGeom>
                  <a:avLst/>
                  <a:gdLst>
                    <a:gd name="connsiteX0" fmla="*/ 45658 w 47192"/>
                    <a:gd name="connsiteY0" fmla="*/ 3246 h 25312"/>
                    <a:gd name="connsiteX1" fmla="*/ 224 w 47192"/>
                    <a:gd name="connsiteY1" fmla="*/ 20296 h 25312"/>
                    <a:gd name="connsiteX2" fmla="*/ 7558 w 47192"/>
                    <a:gd name="connsiteY2" fmla="*/ 23439 h 25312"/>
                    <a:gd name="connsiteX3" fmla="*/ 43087 w 47192"/>
                    <a:gd name="connsiteY3" fmla="*/ 9247 h 25312"/>
                    <a:gd name="connsiteX4" fmla="*/ 45658 w 47192"/>
                    <a:gd name="connsiteY4" fmla="*/ 3246 h 25312"/>
                    <a:gd name="connsiteX5" fmla="*/ 45658 w 47192"/>
                    <a:gd name="connsiteY5" fmla="*/ 3246 h 2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92" h="25312">
                      <a:moveTo>
                        <a:pt x="45658" y="3246"/>
                      </a:moveTo>
                      <a:cubicBezTo>
                        <a:pt x="29275" y="-4660"/>
                        <a:pt x="6606" y="2198"/>
                        <a:pt x="224" y="20296"/>
                      </a:cubicBezTo>
                      <a:cubicBezTo>
                        <a:pt x="-1300" y="24582"/>
                        <a:pt x="5368" y="27344"/>
                        <a:pt x="7558" y="23439"/>
                      </a:cubicBezTo>
                      <a:cubicBezTo>
                        <a:pt x="14702" y="10485"/>
                        <a:pt x="28704" y="3341"/>
                        <a:pt x="43087" y="9247"/>
                      </a:cubicBezTo>
                      <a:cubicBezTo>
                        <a:pt x="46516" y="10485"/>
                        <a:pt x="48897" y="4770"/>
                        <a:pt x="45658" y="3246"/>
                      </a:cubicBezTo>
                      <a:lnTo>
                        <a:pt x="45658" y="3246"/>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0" name="Freeform: Shape 19319">
                  <a:extLst>
                    <a:ext uri="{FF2B5EF4-FFF2-40B4-BE49-F238E27FC236}">
                      <a16:creationId xmlns:a16="http://schemas.microsoft.com/office/drawing/2014/main" id="{E32A035F-43E0-4A34-80CD-418827666471}"/>
                    </a:ext>
                  </a:extLst>
                </p:cNvPr>
                <p:cNvSpPr/>
                <p:nvPr/>
              </p:nvSpPr>
              <p:spPr>
                <a:xfrm>
                  <a:off x="6106813" y="3176776"/>
                  <a:ext cx="58259" cy="24607"/>
                </a:xfrm>
                <a:custGeom>
                  <a:avLst/>
                  <a:gdLst>
                    <a:gd name="connsiteX0" fmla="*/ 54242 w 58259"/>
                    <a:gd name="connsiteY0" fmla="*/ 954 h 24607"/>
                    <a:gd name="connsiteX1" fmla="*/ 27858 w 58259"/>
                    <a:gd name="connsiteY1" fmla="*/ 16765 h 24607"/>
                    <a:gd name="connsiteX2" fmla="*/ 3950 w 58259"/>
                    <a:gd name="connsiteY2" fmla="*/ 4764 h 24607"/>
                    <a:gd name="connsiteX3" fmla="*/ 45 w 58259"/>
                    <a:gd name="connsiteY3" fmla="*/ 7812 h 24607"/>
                    <a:gd name="connsiteX4" fmla="*/ 30811 w 58259"/>
                    <a:gd name="connsiteY4" fmla="*/ 24480 h 24607"/>
                    <a:gd name="connsiteX5" fmla="*/ 58148 w 58259"/>
                    <a:gd name="connsiteY5" fmla="*/ 2668 h 24607"/>
                    <a:gd name="connsiteX6" fmla="*/ 54242 w 58259"/>
                    <a:gd name="connsiteY6" fmla="*/ 954 h 24607"/>
                    <a:gd name="connsiteX7" fmla="*/ 54242 w 58259"/>
                    <a:gd name="connsiteY7" fmla="*/ 954 h 2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59" h="24607">
                      <a:moveTo>
                        <a:pt x="54242" y="954"/>
                      </a:moveTo>
                      <a:cubicBezTo>
                        <a:pt x="48051" y="9812"/>
                        <a:pt x="39383" y="17051"/>
                        <a:pt x="27858" y="16765"/>
                      </a:cubicBezTo>
                      <a:cubicBezTo>
                        <a:pt x="17190" y="16479"/>
                        <a:pt x="12523" y="9050"/>
                        <a:pt x="3950" y="4764"/>
                      </a:cubicBezTo>
                      <a:cubicBezTo>
                        <a:pt x="1760" y="3716"/>
                        <a:pt x="-336" y="5430"/>
                        <a:pt x="45" y="7812"/>
                      </a:cubicBezTo>
                      <a:cubicBezTo>
                        <a:pt x="2141" y="20099"/>
                        <a:pt x="20048" y="25528"/>
                        <a:pt x="30811" y="24480"/>
                      </a:cubicBezTo>
                      <a:cubicBezTo>
                        <a:pt x="43289" y="23337"/>
                        <a:pt x="54528" y="14670"/>
                        <a:pt x="58148" y="2668"/>
                      </a:cubicBezTo>
                      <a:cubicBezTo>
                        <a:pt x="58910" y="192"/>
                        <a:pt x="55576" y="-951"/>
                        <a:pt x="54242" y="954"/>
                      </a:cubicBezTo>
                      <a:lnTo>
                        <a:pt x="54242" y="954"/>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1" name="Freeform: Shape 19320">
                  <a:extLst>
                    <a:ext uri="{FF2B5EF4-FFF2-40B4-BE49-F238E27FC236}">
                      <a16:creationId xmlns:a16="http://schemas.microsoft.com/office/drawing/2014/main" id="{ACE9616B-7C58-41AD-9BA1-5AA031601045}"/>
                    </a:ext>
                  </a:extLst>
                </p:cNvPr>
                <p:cNvSpPr/>
                <p:nvPr/>
              </p:nvSpPr>
              <p:spPr>
                <a:xfrm>
                  <a:off x="6267855" y="2955416"/>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2" name="Freeform: Shape 19321">
                  <a:extLst>
                    <a:ext uri="{FF2B5EF4-FFF2-40B4-BE49-F238E27FC236}">
                      <a16:creationId xmlns:a16="http://schemas.microsoft.com/office/drawing/2014/main" id="{20597DCC-83CF-40E9-AEFE-58C6E50E4050}"/>
                    </a:ext>
                  </a:extLst>
                </p:cNvPr>
                <p:cNvSpPr/>
                <p:nvPr/>
              </p:nvSpPr>
              <p:spPr>
                <a:xfrm>
                  <a:off x="6039040" y="2955416"/>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2"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23" name="Freeform: Shape 19322">
                <a:extLst>
                  <a:ext uri="{FF2B5EF4-FFF2-40B4-BE49-F238E27FC236}">
                    <a16:creationId xmlns:a16="http://schemas.microsoft.com/office/drawing/2014/main" id="{202127C3-085D-49CC-B94E-63B2D4248A7C}"/>
                  </a:ext>
                </a:extLst>
              </p:cNvPr>
              <p:cNvSpPr/>
              <p:nvPr/>
            </p:nvSpPr>
            <p:spPr>
              <a:xfrm>
                <a:off x="5882886" y="2657630"/>
                <a:ext cx="484127" cy="351320"/>
              </a:xfrm>
              <a:custGeom>
                <a:avLst/>
                <a:gdLst>
                  <a:gd name="connsiteX0" fmla="*/ 30424 w 484127"/>
                  <a:gd name="connsiteY0" fmla="*/ 351031 h 351320"/>
                  <a:gd name="connsiteX1" fmla="*/ 50998 w 484127"/>
                  <a:gd name="connsiteY1" fmla="*/ 133385 h 351320"/>
                  <a:gd name="connsiteX2" fmla="*/ 158916 w 484127"/>
                  <a:gd name="connsiteY2" fmla="*/ 170151 h 351320"/>
                  <a:gd name="connsiteX3" fmla="*/ 233688 w 484127"/>
                  <a:gd name="connsiteY3" fmla="*/ 115573 h 351320"/>
                  <a:gd name="connsiteX4" fmla="*/ 307220 w 484127"/>
                  <a:gd name="connsiteY4" fmla="*/ 171580 h 351320"/>
                  <a:gd name="connsiteX5" fmla="*/ 391326 w 484127"/>
                  <a:gd name="connsiteY5" fmla="*/ 133194 h 351320"/>
                  <a:gd name="connsiteX6" fmla="*/ 444857 w 484127"/>
                  <a:gd name="connsiteY6" fmla="*/ 170056 h 351320"/>
                  <a:gd name="connsiteX7" fmla="*/ 483814 w 484127"/>
                  <a:gd name="connsiteY7" fmla="*/ 118049 h 351320"/>
                  <a:gd name="connsiteX8" fmla="*/ 464478 w 484127"/>
                  <a:gd name="connsiteY8" fmla="*/ 79949 h 351320"/>
                  <a:gd name="connsiteX9" fmla="*/ 338082 w 484127"/>
                  <a:gd name="connsiteY9" fmla="*/ 7940 h 351320"/>
                  <a:gd name="connsiteX10" fmla="*/ 190730 w 484127"/>
                  <a:gd name="connsiteY10" fmla="*/ 4607 h 351320"/>
                  <a:gd name="connsiteX11" fmla="*/ 87764 w 484127"/>
                  <a:gd name="connsiteY11" fmla="*/ 31277 h 351320"/>
                  <a:gd name="connsiteX12" fmla="*/ 13279 w 484127"/>
                  <a:gd name="connsiteY12" fmla="*/ 104619 h 351320"/>
                  <a:gd name="connsiteX13" fmla="*/ 420 w 484127"/>
                  <a:gd name="connsiteY13" fmla="*/ 187010 h 351320"/>
                  <a:gd name="connsiteX14" fmla="*/ 2420 w 484127"/>
                  <a:gd name="connsiteY14" fmla="*/ 323885 h 351320"/>
                  <a:gd name="connsiteX15" fmla="*/ 5659 w 484127"/>
                  <a:gd name="connsiteY15" fmla="*/ 338839 h 351320"/>
                  <a:gd name="connsiteX16" fmla="*/ 30424 w 484127"/>
                  <a:gd name="connsiteY16" fmla="*/ 351031 h 35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127" h="351320">
                    <a:moveTo>
                      <a:pt x="30424" y="351031"/>
                    </a:moveTo>
                    <a:cubicBezTo>
                      <a:pt x="45092" y="277974"/>
                      <a:pt x="69095" y="214061"/>
                      <a:pt x="50998" y="133385"/>
                    </a:cubicBezTo>
                    <a:cubicBezTo>
                      <a:pt x="74620" y="161293"/>
                      <a:pt x="126722" y="173485"/>
                      <a:pt x="158916" y="170151"/>
                    </a:cubicBezTo>
                    <a:cubicBezTo>
                      <a:pt x="191111" y="166817"/>
                      <a:pt x="220734" y="145196"/>
                      <a:pt x="233688" y="115573"/>
                    </a:cubicBezTo>
                    <a:cubicBezTo>
                      <a:pt x="245689" y="145577"/>
                      <a:pt x="275121" y="167960"/>
                      <a:pt x="307220" y="171580"/>
                    </a:cubicBezTo>
                    <a:cubicBezTo>
                      <a:pt x="339415" y="175199"/>
                      <a:pt x="372943" y="159864"/>
                      <a:pt x="391326" y="133194"/>
                    </a:cubicBezTo>
                    <a:cubicBezTo>
                      <a:pt x="396184" y="156626"/>
                      <a:pt x="421235" y="173866"/>
                      <a:pt x="444857" y="170056"/>
                    </a:cubicBezTo>
                    <a:cubicBezTo>
                      <a:pt x="468479" y="166151"/>
                      <a:pt x="486767" y="141862"/>
                      <a:pt x="483814" y="118049"/>
                    </a:cubicBezTo>
                    <a:cubicBezTo>
                      <a:pt x="482099" y="103667"/>
                      <a:pt x="473813" y="90998"/>
                      <a:pt x="464478" y="79949"/>
                    </a:cubicBezTo>
                    <a:cubicBezTo>
                      <a:pt x="432665" y="42230"/>
                      <a:pt x="386278" y="18608"/>
                      <a:pt x="338082" y="7940"/>
                    </a:cubicBezTo>
                    <a:cubicBezTo>
                      <a:pt x="289885" y="-2728"/>
                      <a:pt x="239688" y="-1394"/>
                      <a:pt x="190730" y="4607"/>
                    </a:cubicBezTo>
                    <a:cubicBezTo>
                      <a:pt x="155392" y="8893"/>
                      <a:pt x="119864" y="15751"/>
                      <a:pt x="87764" y="31277"/>
                    </a:cubicBezTo>
                    <a:cubicBezTo>
                      <a:pt x="55665" y="46802"/>
                      <a:pt x="27185" y="71853"/>
                      <a:pt x="13279" y="104619"/>
                    </a:cubicBezTo>
                    <a:cubicBezTo>
                      <a:pt x="2325" y="130337"/>
                      <a:pt x="992" y="159007"/>
                      <a:pt x="420" y="187010"/>
                    </a:cubicBezTo>
                    <a:cubicBezTo>
                      <a:pt x="-532" y="232635"/>
                      <a:pt x="134" y="278260"/>
                      <a:pt x="2420" y="323885"/>
                    </a:cubicBezTo>
                    <a:cubicBezTo>
                      <a:pt x="2706" y="329028"/>
                      <a:pt x="2992" y="334457"/>
                      <a:pt x="5659" y="338839"/>
                    </a:cubicBezTo>
                    <a:cubicBezTo>
                      <a:pt x="8326" y="343316"/>
                      <a:pt x="25757" y="353126"/>
                      <a:pt x="30424" y="351031"/>
                    </a:cubicBezTo>
                  </a:path>
                </a:pathLst>
              </a:custGeom>
              <a:solidFill>
                <a:srgbClr val="40404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9324" name="Freeform: Shape 19323">
                <a:extLst>
                  <a:ext uri="{FF2B5EF4-FFF2-40B4-BE49-F238E27FC236}">
                    <a16:creationId xmlns:a16="http://schemas.microsoft.com/office/drawing/2014/main" id="{32D4C24C-C2B7-4620-81B4-80BE36A511FC}"/>
                  </a:ext>
                </a:extLst>
              </p:cNvPr>
              <p:cNvSpPr/>
              <p:nvPr/>
            </p:nvSpPr>
            <p:spPr>
              <a:xfrm>
                <a:off x="5880184" y="2569133"/>
                <a:ext cx="52653" cy="60263"/>
              </a:xfrm>
              <a:custGeom>
                <a:avLst/>
                <a:gdLst>
                  <a:gd name="connsiteX0" fmla="*/ 52652 w 52653"/>
                  <a:gd name="connsiteY0" fmla="*/ 56813 h 60263"/>
                  <a:gd name="connsiteX1" fmla="*/ 36555 w 52653"/>
                  <a:gd name="connsiteY1" fmla="*/ 25000 h 60263"/>
                  <a:gd name="connsiteX2" fmla="*/ 7408 w 52653"/>
                  <a:gd name="connsiteY2" fmla="*/ 140 h 60263"/>
                  <a:gd name="connsiteX3" fmla="*/ 836 w 52653"/>
                  <a:gd name="connsiteY3" fmla="*/ 8617 h 60263"/>
                  <a:gd name="connsiteX4" fmla="*/ 25125 w 52653"/>
                  <a:gd name="connsiteY4" fmla="*/ 31858 h 60263"/>
                  <a:gd name="connsiteX5" fmla="*/ 46556 w 52653"/>
                  <a:gd name="connsiteY5" fmla="*/ 59385 h 60263"/>
                  <a:gd name="connsiteX6" fmla="*/ 52652 w 52653"/>
                  <a:gd name="connsiteY6" fmla="*/ 56813 h 60263"/>
                  <a:gd name="connsiteX7" fmla="*/ 52652 w 52653"/>
                  <a:gd name="connsiteY7" fmla="*/ 56813 h 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53" h="60263">
                    <a:moveTo>
                      <a:pt x="52652" y="56813"/>
                    </a:moveTo>
                    <a:cubicBezTo>
                      <a:pt x="52366" y="45098"/>
                      <a:pt x="43603" y="33763"/>
                      <a:pt x="36555" y="25000"/>
                    </a:cubicBezTo>
                    <a:cubicBezTo>
                      <a:pt x="29506" y="16237"/>
                      <a:pt x="18838" y="2616"/>
                      <a:pt x="7408" y="140"/>
                    </a:cubicBezTo>
                    <a:cubicBezTo>
                      <a:pt x="2646" y="-908"/>
                      <a:pt x="-1926" y="4140"/>
                      <a:pt x="836" y="8617"/>
                    </a:cubicBezTo>
                    <a:cubicBezTo>
                      <a:pt x="6456" y="17761"/>
                      <a:pt x="17791" y="23666"/>
                      <a:pt x="25125" y="31858"/>
                    </a:cubicBezTo>
                    <a:cubicBezTo>
                      <a:pt x="32745" y="40335"/>
                      <a:pt x="37984" y="52146"/>
                      <a:pt x="46556" y="59385"/>
                    </a:cubicBezTo>
                    <a:cubicBezTo>
                      <a:pt x="48842" y="61195"/>
                      <a:pt x="52747" y="60147"/>
                      <a:pt x="52652" y="56813"/>
                    </a:cubicBezTo>
                    <a:lnTo>
                      <a:pt x="52652" y="56813"/>
                    </a:ln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5" name="Freeform: Shape 19324">
                <a:extLst>
                  <a:ext uri="{FF2B5EF4-FFF2-40B4-BE49-F238E27FC236}">
                    <a16:creationId xmlns:a16="http://schemas.microsoft.com/office/drawing/2014/main" id="{4D399AF7-64B6-4042-B59E-D2E5F5952215}"/>
                  </a:ext>
                </a:extLst>
              </p:cNvPr>
              <p:cNvSpPr/>
              <p:nvPr/>
            </p:nvSpPr>
            <p:spPr>
              <a:xfrm>
                <a:off x="5931054" y="2555696"/>
                <a:ext cx="14834" cy="60046"/>
              </a:xfrm>
              <a:custGeom>
                <a:avLst/>
                <a:gdLst>
                  <a:gd name="connsiteX0" fmla="*/ 8926 w 14834"/>
                  <a:gd name="connsiteY0" fmla="*/ 55868 h 60046"/>
                  <a:gd name="connsiteX1" fmla="*/ 14832 w 14834"/>
                  <a:gd name="connsiteY1" fmla="*/ 5671 h 60046"/>
                  <a:gd name="connsiteX2" fmla="*/ 3402 w 14834"/>
                  <a:gd name="connsiteY2" fmla="*/ 4147 h 60046"/>
                  <a:gd name="connsiteX3" fmla="*/ 354 w 14834"/>
                  <a:gd name="connsiteY3" fmla="*/ 55868 h 60046"/>
                  <a:gd name="connsiteX4" fmla="*/ 8926 w 14834"/>
                  <a:gd name="connsiteY4" fmla="*/ 55868 h 60046"/>
                  <a:gd name="connsiteX5" fmla="*/ 8926 w 14834"/>
                  <a:gd name="connsiteY5" fmla="*/ 55868 h 6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4" h="60046">
                    <a:moveTo>
                      <a:pt x="8926" y="55868"/>
                    </a:moveTo>
                    <a:cubicBezTo>
                      <a:pt x="9783" y="39008"/>
                      <a:pt x="14355" y="22435"/>
                      <a:pt x="14832" y="5671"/>
                    </a:cubicBezTo>
                    <a:cubicBezTo>
                      <a:pt x="15022" y="-997"/>
                      <a:pt x="5211" y="-2140"/>
                      <a:pt x="3402" y="4147"/>
                    </a:cubicBezTo>
                    <a:cubicBezTo>
                      <a:pt x="-1266" y="20149"/>
                      <a:pt x="163" y="39389"/>
                      <a:pt x="354" y="55868"/>
                    </a:cubicBezTo>
                    <a:cubicBezTo>
                      <a:pt x="354" y="61487"/>
                      <a:pt x="8640" y="61392"/>
                      <a:pt x="8926" y="55868"/>
                    </a:cubicBezTo>
                    <a:lnTo>
                      <a:pt x="8926" y="55868"/>
                    </a:ln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6" name="Freeform: Shape 19325">
                <a:extLst>
                  <a:ext uri="{FF2B5EF4-FFF2-40B4-BE49-F238E27FC236}">
                    <a16:creationId xmlns:a16="http://schemas.microsoft.com/office/drawing/2014/main" id="{929947F9-ABE5-47B2-9F89-274B8A00153C}"/>
                  </a:ext>
                </a:extLst>
              </p:cNvPr>
              <p:cNvSpPr/>
              <p:nvPr/>
            </p:nvSpPr>
            <p:spPr>
              <a:xfrm>
                <a:off x="6066145" y="3267328"/>
                <a:ext cx="111414" cy="80033"/>
              </a:xfrm>
              <a:custGeom>
                <a:avLst/>
                <a:gdLst>
                  <a:gd name="connsiteX0" fmla="*/ 3851 w 111414"/>
                  <a:gd name="connsiteY0" fmla="*/ 10890 h 80033"/>
                  <a:gd name="connsiteX1" fmla="*/ 56239 w 111414"/>
                  <a:gd name="connsiteY1" fmla="*/ 79947 h 80033"/>
                  <a:gd name="connsiteX2" fmla="*/ 107674 w 111414"/>
                  <a:gd name="connsiteY2" fmla="*/ 4223 h 80033"/>
                  <a:gd name="connsiteX3" fmla="*/ 96053 w 111414"/>
                  <a:gd name="connsiteY3" fmla="*/ 7461 h 80033"/>
                  <a:gd name="connsiteX4" fmla="*/ 59287 w 111414"/>
                  <a:gd name="connsiteY4" fmla="*/ 68231 h 80033"/>
                  <a:gd name="connsiteX5" fmla="*/ 9471 w 111414"/>
                  <a:gd name="connsiteY5" fmla="*/ 13272 h 80033"/>
                  <a:gd name="connsiteX6" fmla="*/ 3851 w 111414"/>
                  <a:gd name="connsiteY6" fmla="*/ 10890 h 80033"/>
                  <a:gd name="connsiteX7" fmla="*/ 3851 w 111414"/>
                  <a:gd name="connsiteY7" fmla="*/ 10890 h 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4" h="80033">
                    <a:moveTo>
                      <a:pt x="3851" y="10890"/>
                    </a:moveTo>
                    <a:cubicBezTo>
                      <a:pt x="-11389" y="46228"/>
                      <a:pt x="21187" y="78232"/>
                      <a:pt x="56239" y="79947"/>
                    </a:cubicBezTo>
                    <a:cubicBezTo>
                      <a:pt x="99863" y="82138"/>
                      <a:pt x="120437" y="42228"/>
                      <a:pt x="107674" y="4223"/>
                    </a:cubicBezTo>
                    <a:cubicBezTo>
                      <a:pt x="105197" y="-3111"/>
                      <a:pt x="93958" y="-158"/>
                      <a:pt x="96053" y="7461"/>
                    </a:cubicBezTo>
                    <a:cubicBezTo>
                      <a:pt x="103768" y="36036"/>
                      <a:pt x="94815" y="68517"/>
                      <a:pt x="59287" y="68231"/>
                    </a:cubicBezTo>
                    <a:cubicBezTo>
                      <a:pt x="30902" y="68040"/>
                      <a:pt x="1470" y="43847"/>
                      <a:pt x="9471" y="13272"/>
                    </a:cubicBezTo>
                    <a:cubicBezTo>
                      <a:pt x="10328" y="10033"/>
                      <a:pt x="5280" y="7652"/>
                      <a:pt x="3851" y="10890"/>
                    </a:cubicBezTo>
                    <a:lnTo>
                      <a:pt x="3851" y="10890"/>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7" name="Freeform: Shape 19326">
                <a:extLst>
                  <a:ext uri="{FF2B5EF4-FFF2-40B4-BE49-F238E27FC236}">
                    <a16:creationId xmlns:a16="http://schemas.microsoft.com/office/drawing/2014/main" id="{F9B1F5A0-5AC0-44E4-81CB-DD03AB2C04F4}"/>
                  </a:ext>
                </a:extLst>
              </p:cNvPr>
              <p:cNvSpPr/>
              <p:nvPr/>
            </p:nvSpPr>
            <p:spPr>
              <a:xfrm>
                <a:off x="6190068" y="3178396"/>
                <a:ext cx="374847" cy="285153"/>
              </a:xfrm>
              <a:custGeom>
                <a:avLst/>
                <a:gdLst>
                  <a:gd name="connsiteX0" fmla="*/ 8992 w 374847"/>
                  <a:gd name="connsiteY0" fmla="*/ 126111 h 285153"/>
                  <a:gd name="connsiteX1" fmla="*/ 229591 w 374847"/>
                  <a:gd name="connsiteY1" fmla="*/ 0 h 285153"/>
                  <a:gd name="connsiteX2" fmla="*/ 374847 w 374847"/>
                  <a:gd name="connsiteY2" fmla="*/ 476 h 285153"/>
                  <a:gd name="connsiteX3" fmla="*/ 87192 w 374847"/>
                  <a:gd name="connsiteY3" fmla="*/ 273653 h 285153"/>
                  <a:gd name="connsiteX4" fmla="*/ 8992 w 374847"/>
                  <a:gd name="connsiteY4" fmla="*/ 126111 h 28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47" h="285153">
                    <a:moveTo>
                      <a:pt x="8992" y="126111"/>
                    </a:moveTo>
                    <a:cubicBezTo>
                      <a:pt x="95098" y="95631"/>
                      <a:pt x="169774" y="54578"/>
                      <a:pt x="229591" y="0"/>
                    </a:cubicBezTo>
                    <a:lnTo>
                      <a:pt x="374847" y="476"/>
                    </a:lnTo>
                    <a:cubicBezTo>
                      <a:pt x="374847" y="476"/>
                      <a:pt x="318078" y="160020"/>
                      <a:pt x="87192" y="273653"/>
                    </a:cubicBezTo>
                    <a:cubicBezTo>
                      <a:pt x="-39109" y="335756"/>
                      <a:pt x="8992" y="126111"/>
                      <a:pt x="8992" y="126111"/>
                    </a:cubicBez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8" name="Freeform: Shape 19327">
                <a:extLst>
                  <a:ext uri="{FF2B5EF4-FFF2-40B4-BE49-F238E27FC236}">
                    <a16:creationId xmlns:a16="http://schemas.microsoft.com/office/drawing/2014/main" id="{E29A60B7-F687-41E0-8CB5-26BF45672345}"/>
                  </a:ext>
                </a:extLst>
              </p:cNvPr>
              <p:cNvSpPr/>
              <p:nvPr/>
            </p:nvSpPr>
            <p:spPr>
              <a:xfrm>
                <a:off x="6166966" y="3268214"/>
                <a:ext cx="168016" cy="603185"/>
              </a:xfrm>
              <a:custGeom>
                <a:avLst/>
                <a:gdLst>
                  <a:gd name="connsiteX0" fmla="*/ 756 w 168016"/>
                  <a:gd name="connsiteY0" fmla="*/ 3527 h 603185"/>
                  <a:gd name="connsiteX1" fmla="*/ 103436 w 168016"/>
                  <a:gd name="connsiteY1" fmla="*/ 179359 h 603185"/>
                  <a:gd name="connsiteX2" fmla="*/ 163348 w 168016"/>
                  <a:gd name="connsiteY2" fmla="*/ 600935 h 603185"/>
                  <a:gd name="connsiteX3" fmla="*/ 168015 w 168016"/>
                  <a:gd name="connsiteY3" fmla="*/ 600935 h 603185"/>
                  <a:gd name="connsiteX4" fmla="*/ 105531 w 168016"/>
                  <a:gd name="connsiteY4" fmla="*/ 166881 h 603185"/>
                  <a:gd name="connsiteX5" fmla="*/ 3804 w 168016"/>
                  <a:gd name="connsiteY5" fmla="*/ 479 h 603185"/>
                  <a:gd name="connsiteX6" fmla="*/ 756 w 168016"/>
                  <a:gd name="connsiteY6" fmla="*/ 3527 h 603185"/>
                  <a:gd name="connsiteX7" fmla="*/ 756 w 168016"/>
                  <a:gd name="connsiteY7" fmla="*/ 3527 h 60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016" h="603185">
                    <a:moveTo>
                      <a:pt x="756" y="3527"/>
                    </a:moveTo>
                    <a:cubicBezTo>
                      <a:pt x="53239" y="49438"/>
                      <a:pt x="82671" y="113922"/>
                      <a:pt x="103436" y="179359"/>
                    </a:cubicBezTo>
                    <a:cubicBezTo>
                      <a:pt x="146489" y="315471"/>
                      <a:pt x="154681" y="459489"/>
                      <a:pt x="163348" y="600935"/>
                    </a:cubicBezTo>
                    <a:cubicBezTo>
                      <a:pt x="163539" y="603888"/>
                      <a:pt x="168111" y="603983"/>
                      <a:pt x="168015" y="600935"/>
                    </a:cubicBezTo>
                    <a:cubicBezTo>
                      <a:pt x="164015" y="456822"/>
                      <a:pt x="151347" y="304612"/>
                      <a:pt x="105531" y="166881"/>
                    </a:cubicBezTo>
                    <a:cubicBezTo>
                      <a:pt x="85053" y="105349"/>
                      <a:pt x="55906" y="41437"/>
                      <a:pt x="3804" y="479"/>
                    </a:cubicBezTo>
                    <a:cubicBezTo>
                      <a:pt x="1614" y="-1140"/>
                      <a:pt x="-1434" y="1717"/>
                      <a:pt x="756" y="3527"/>
                    </a:cubicBezTo>
                    <a:lnTo>
                      <a:pt x="756" y="3527"/>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9" name="Freeform: Shape 19328">
                <a:extLst>
                  <a:ext uri="{FF2B5EF4-FFF2-40B4-BE49-F238E27FC236}">
                    <a16:creationId xmlns:a16="http://schemas.microsoft.com/office/drawing/2014/main" id="{AA3AD9BB-1058-410F-99B1-6BCB242B3551}"/>
                  </a:ext>
                </a:extLst>
              </p:cNvPr>
              <p:cNvSpPr/>
              <p:nvPr/>
            </p:nvSpPr>
            <p:spPr>
              <a:xfrm>
                <a:off x="6197723" y="3176308"/>
                <a:ext cx="224813" cy="124440"/>
              </a:xfrm>
              <a:custGeom>
                <a:avLst/>
                <a:gdLst>
                  <a:gd name="connsiteX0" fmla="*/ 2004 w 224813"/>
                  <a:gd name="connsiteY0" fmla="*/ 124389 h 124440"/>
                  <a:gd name="connsiteX1" fmla="*/ 135163 w 224813"/>
                  <a:gd name="connsiteY1" fmla="*/ 69716 h 124440"/>
                  <a:gd name="connsiteX2" fmla="*/ 224412 w 224813"/>
                  <a:gd name="connsiteY2" fmla="*/ 4755 h 124440"/>
                  <a:gd name="connsiteX3" fmla="*/ 219555 w 224813"/>
                  <a:gd name="connsiteY3" fmla="*/ 945 h 124440"/>
                  <a:gd name="connsiteX4" fmla="*/ 1241 w 224813"/>
                  <a:gd name="connsiteY4" fmla="*/ 121151 h 124440"/>
                  <a:gd name="connsiteX5" fmla="*/ 2004 w 224813"/>
                  <a:gd name="connsiteY5" fmla="*/ 124389 h 124440"/>
                  <a:gd name="connsiteX6" fmla="*/ 2004 w 224813"/>
                  <a:gd name="connsiteY6" fmla="*/ 124389 h 1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13" h="124440">
                    <a:moveTo>
                      <a:pt x="2004" y="124389"/>
                    </a:moveTo>
                    <a:cubicBezTo>
                      <a:pt x="49057" y="113816"/>
                      <a:pt x="92777" y="92385"/>
                      <a:pt x="135163" y="69716"/>
                    </a:cubicBezTo>
                    <a:cubicBezTo>
                      <a:pt x="167072" y="52666"/>
                      <a:pt x="205362" y="37235"/>
                      <a:pt x="224412" y="4755"/>
                    </a:cubicBezTo>
                    <a:cubicBezTo>
                      <a:pt x="226127" y="1802"/>
                      <a:pt x="221936" y="-1722"/>
                      <a:pt x="219555" y="945"/>
                    </a:cubicBezTo>
                    <a:cubicBezTo>
                      <a:pt x="168120" y="60381"/>
                      <a:pt x="72679" y="94100"/>
                      <a:pt x="1241" y="121151"/>
                    </a:cubicBezTo>
                    <a:cubicBezTo>
                      <a:pt x="-854" y="121913"/>
                      <a:pt x="-92" y="124865"/>
                      <a:pt x="2004" y="124389"/>
                    </a:cubicBezTo>
                    <a:lnTo>
                      <a:pt x="2004" y="12438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0" name="Freeform: Shape 19329">
                <a:extLst>
                  <a:ext uri="{FF2B5EF4-FFF2-40B4-BE49-F238E27FC236}">
                    <a16:creationId xmlns:a16="http://schemas.microsoft.com/office/drawing/2014/main" id="{2C008D26-6F6D-4423-9355-28A0D0745A09}"/>
                  </a:ext>
                </a:extLst>
              </p:cNvPr>
              <p:cNvSpPr/>
              <p:nvPr/>
            </p:nvSpPr>
            <p:spPr>
              <a:xfrm>
                <a:off x="5438775" y="2547937"/>
                <a:ext cx="9525" cy="9525"/>
              </a:xfrm>
              <a:custGeom>
                <a:avLst/>
                <a:gdLst/>
                <a:ahLst/>
                <a:cxnLst/>
                <a:rect l="l" t="t" r="r" b="b"/>
                <a:pathLst>
                  <a:path w="9525" h="9525"/>
                </a:pathLst>
              </a:custGeom>
              <a:noFill/>
              <a:ln w="476" cap="flat">
                <a:solidFill>
                  <a:srgbClr val="56531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31" name="Graphic 19209">
                <a:extLst>
                  <a:ext uri="{FF2B5EF4-FFF2-40B4-BE49-F238E27FC236}">
                    <a16:creationId xmlns:a16="http://schemas.microsoft.com/office/drawing/2014/main" id="{3994023D-35DD-47DD-A374-668B765813EC}"/>
                  </a:ext>
                </a:extLst>
              </p:cNvPr>
              <p:cNvGrpSpPr/>
              <p:nvPr/>
            </p:nvGrpSpPr>
            <p:grpSpPr>
              <a:xfrm>
                <a:off x="6412151" y="3071132"/>
                <a:ext cx="270969" cy="107740"/>
                <a:chOff x="6412151" y="3071132"/>
                <a:chExt cx="270969" cy="107740"/>
              </a:xfrm>
            </p:grpSpPr>
            <p:sp>
              <p:nvSpPr>
                <p:cNvPr id="19332" name="Freeform: Shape 19331">
                  <a:extLst>
                    <a:ext uri="{FF2B5EF4-FFF2-40B4-BE49-F238E27FC236}">
                      <a16:creationId xmlns:a16="http://schemas.microsoft.com/office/drawing/2014/main" id="{C9B04198-0156-479A-A96A-72C073A569D3}"/>
                    </a:ext>
                  </a:extLst>
                </p:cNvPr>
                <p:cNvSpPr/>
                <p:nvPr/>
              </p:nvSpPr>
              <p:spPr>
                <a:xfrm>
                  <a:off x="6428585" y="3071132"/>
                  <a:ext cx="58606" cy="52604"/>
                </a:xfrm>
                <a:custGeom>
                  <a:avLst/>
                  <a:gdLst>
                    <a:gd name="connsiteX0" fmla="*/ 49367 w 58606"/>
                    <a:gd name="connsiteY0" fmla="*/ 11348 h 52604"/>
                    <a:gd name="connsiteX1" fmla="*/ 24412 w 58606"/>
                    <a:gd name="connsiteY1" fmla="*/ 11157 h 52604"/>
                    <a:gd name="connsiteX2" fmla="*/ 17649 w 58606"/>
                    <a:gd name="connsiteY2" fmla="*/ 4014 h 52604"/>
                    <a:gd name="connsiteX3" fmla="*/ 8981 w 58606"/>
                    <a:gd name="connsiteY3" fmla="*/ 13 h 52604"/>
                    <a:gd name="connsiteX4" fmla="*/ 218 w 58606"/>
                    <a:gd name="connsiteY4" fmla="*/ 8776 h 52604"/>
                    <a:gd name="connsiteX5" fmla="*/ 2694 w 58606"/>
                    <a:gd name="connsiteY5" fmla="*/ 21730 h 52604"/>
                    <a:gd name="connsiteX6" fmla="*/ 27745 w 58606"/>
                    <a:gd name="connsiteY6" fmla="*/ 48210 h 52604"/>
                    <a:gd name="connsiteX7" fmla="*/ 44033 w 58606"/>
                    <a:gd name="connsiteY7" fmla="*/ 52591 h 52604"/>
                    <a:gd name="connsiteX8" fmla="*/ 58606 w 58606"/>
                    <a:gd name="connsiteY8" fmla="*/ 45066 h 5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06" h="52604">
                      <a:moveTo>
                        <a:pt x="49367" y="11348"/>
                      </a:moveTo>
                      <a:cubicBezTo>
                        <a:pt x="42414" y="17063"/>
                        <a:pt x="31269" y="16968"/>
                        <a:pt x="24412" y="11157"/>
                      </a:cubicBezTo>
                      <a:cubicBezTo>
                        <a:pt x="21935" y="9062"/>
                        <a:pt x="20030" y="6300"/>
                        <a:pt x="17649" y="4014"/>
                      </a:cubicBezTo>
                      <a:cubicBezTo>
                        <a:pt x="15267" y="1728"/>
                        <a:pt x="12219" y="-177"/>
                        <a:pt x="8981" y="13"/>
                      </a:cubicBezTo>
                      <a:cubicBezTo>
                        <a:pt x="4504" y="204"/>
                        <a:pt x="980" y="4395"/>
                        <a:pt x="218" y="8776"/>
                      </a:cubicBezTo>
                      <a:cubicBezTo>
                        <a:pt x="-544" y="13158"/>
                        <a:pt x="790" y="17634"/>
                        <a:pt x="2694" y="21730"/>
                      </a:cubicBezTo>
                      <a:cubicBezTo>
                        <a:pt x="7838" y="32970"/>
                        <a:pt x="16792" y="42495"/>
                        <a:pt x="27745" y="48210"/>
                      </a:cubicBezTo>
                      <a:cubicBezTo>
                        <a:pt x="32794" y="50877"/>
                        <a:pt x="38318" y="52782"/>
                        <a:pt x="44033" y="52591"/>
                      </a:cubicBezTo>
                      <a:cubicBezTo>
                        <a:pt x="49653" y="52401"/>
                        <a:pt x="55463" y="49829"/>
                        <a:pt x="58606" y="45066"/>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3" name="Freeform: Shape 19332">
                  <a:extLst>
                    <a:ext uri="{FF2B5EF4-FFF2-40B4-BE49-F238E27FC236}">
                      <a16:creationId xmlns:a16="http://schemas.microsoft.com/office/drawing/2014/main" id="{D96AA31B-38D6-4217-AABF-14AC9BBC8A79}"/>
                    </a:ext>
                  </a:extLst>
                </p:cNvPr>
                <p:cNvSpPr/>
                <p:nvPr/>
              </p:nvSpPr>
              <p:spPr>
                <a:xfrm>
                  <a:off x="6413231" y="3102101"/>
                  <a:ext cx="269889" cy="76771"/>
                </a:xfrm>
                <a:custGeom>
                  <a:avLst/>
                  <a:gdLst>
                    <a:gd name="connsiteX0" fmla="*/ 9761 w 269889"/>
                    <a:gd name="connsiteY0" fmla="*/ 0 h 76771"/>
                    <a:gd name="connsiteX1" fmla="*/ 207119 w 269889"/>
                    <a:gd name="connsiteY1" fmla="*/ 10858 h 76771"/>
                    <a:gd name="connsiteX2" fmla="*/ 269889 w 269889"/>
                    <a:gd name="connsiteY2" fmla="*/ 49625 h 76771"/>
                    <a:gd name="connsiteX3" fmla="*/ 203024 w 269889"/>
                    <a:gd name="connsiteY3" fmla="*/ 76771 h 76771"/>
                    <a:gd name="connsiteX4" fmla="*/ 6428 w 269889"/>
                    <a:gd name="connsiteY4" fmla="*/ 76295 h 76771"/>
                    <a:gd name="connsiteX5" fmla="*/ 9761 w 269889"/>
                    <a:gd name="connsiteY5" fmla="*/ 0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89" h="76771">
                      <a:moveTo>
                        <a:pt x="9761" y="0"/>
                      </a:moveTo>
                      <a:lnTo>
                        <a:pt x="207119" y="10858"/>
                      </a:lnTo>
                      <a:lnTo>
                        <a:pt x="269889" y="49625"/>
                      </a:lnTo>
                      <a:lnTo>
                        <a:pt x="203024" y="76771"/>
                      </a:lnTo>
                      <a:lnTo>
                        <a:pt x="6428" y="76295"/>
                      </a:lnTo>
                      <a:cubicBezTo>
                        <a:pt x="6428" y="76200"/>
                        <a:pt x="-10051" y="33052"/>
                        <a:pt x="9761" y="0"/>
                      </a:cubicBez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4" name="Freeform: Shape 19333">
                  <a:extLst>
                    <a:ext uri="{FF2B5EF4-FFF2-40B4-BE49-F238E27FC236}">
                      <a16:creationId xmlns:a16="http://schemas.microsoft.com/office/drawing/2014/main" id="{D65E0660-D62A-4FA6-A3F1-F9D581B37426}"/>
                    </a:ext>
                  </a:extLst>
                </p:cNvPr>
                <p:cNvSpPr/>
                <p:nvPr/>
              </p:nvSpPr>
              <p:spPr>
                <a:xfrm>
                  <a:off x="6616255" y="3112959"/>
                  <a:ext cx="38100" cy="65912"/>
                </a:xfrm>
                <a:custGeom>
                  <a:avLst/>
                  <a:gdLst>
                    <a:gd name="connsiteX0" fmla="*/ 38100 w 38100"/>
                    <a:gd name="connsiteY0" fmla="*/ 20955 h 65912"/>
                    <a:gd name="connsiteX1" fmla="*/ 38100 w 38100"/>
                    <a:gd name="connsiteY1" fmla="*/ 49911 h 65912"/>
                    <a:gd name="connsiteX2" fmla="*/ 0 w 38100"/>
                    <a:gd name="connsiteY2" fmla="*/ 65913 h 65912"/>
                    <a:gd name="connsiteX3" fmla="*/ 4191 w 38100"/>
                    <a:gd name="connsiteY3" fmla="*/ 0 h 65912"/>
                  </a:gdLst>
                  <a:ahLst/>
                  <a:cxnLst>
                    <a:cxn ang="0">
                      <a:pos x="connsiteX0" y="connsiteY0"/>
                    </a:cxn>
                    <a:cxn ang="0">
                      <a:pos x="connsiteX1" y="connsiteY1"/>
                    </a:cxn>
                    <a:cxn ang="0">
                      <a:pos x="connsiteX2" y="connsiteY2"/>
                    </a:cxn>
                    <a:cxn ang="0">
                      <a:pos x="connsiteX3" y="connsiteY3"/>
                    </a:cxn>
                  </a:cxnLst>
                  <a:rect l="l" t="t" r="r" b="b"/>
                  <a:pathLst>
                    <a:path w="38100" h="65912">
                      <a:moveTo>
                        <a:pt x="38100" y="20955"/>
                      </a:moveTo>
                      <a:lnTo>
                        <a:pt x="38100" y="49911"/>
                      </a:lnTo>
                      <a:lnTo>
                        <a:pt x="0" y="65913"/>
                      </a:lnTo>
                      <a:lnTo>
                        <a:pt x="4191" y="0"/>
                      </a:lnTo>
                      <a:close/>
                    </a:path>
                  </a:pathLst>
                </a:custGeom>
                <a:solidFill>
                  <a:srgbClr val="E8A1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5" name="Freeform: Shape 19334">
                  <a:extLst>
                    <a:ext uri="{FF2B5EF4-FFF2-40B4-BE49-F238E27FC236}">
                      <a16:creationId xmlns:a16="http://schemas.microsoft.com/office/drawing/2014/main" id="{908B5C27-875F-4230-B4B1-10D7E04D0A5E}"/>
                    </a:ext>
                  </a:extLst>
                </p:cNvPr>
                <p:cNvSpPr/>
                <p:nvPr/>
              </p:nvSpPr>
              <p:spPr>
                <a:xfrm>
                  <a:off x="6412151" y="3102006"/>
                  <a:ext cx="30751" cy="75723"/>
                </a:xfrm>
                <a:custGeom>
                  <a:avLst/>
                  <a:gdLst>
                    <a:gd name="connsiteX0" fmla="*/ 7127 w 30751"/>
                    <a:gd name="connsiteY0" fmla="*/ 75724 h 75723"/>
                    <a:gd name="connsiteX1" fmla="*/ 30654 w 30751"/>
                    <a:gd name="connsiteY1" fmla="*/ 39719 h 75723"/>
                    <a:gd name="connsiteX2" fmla="*/ 10937 w 30751"/>
                    <a:gd name="connsiteY2" fmla="*/ 0 h 75723"/>
                    <a:gd name="connsiteX3" fmla="*/ 79 w 30751"/>
                    <a:gd name="connsiteY3" fmla="*/ 39053 h 75723"/>
                    <a:gd name="connsiteX4" fmla="*/ 7127 w 30751"/>
                    <a:gd name="connsiteY4" fmla="*/ 75724 h 7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1" h="75723">
                      <a:moveTo>
                        <a:pt x="7127" y="75724"/>
                      </a:moveTo>
                      <a:cubicBezTo>
                        <a:pt x="20272" y="68675"/>
                        <a:pt x="29416" y="54674"/>
                        <a:pt x="30654" y="39719"/>
                      </a:cubicBezTo>
                      <a:cubicBezTo>
                        <a:pt x="31797" y="24860"/>
                        <a:pt x="22748" y="9049"/>
                        <a:pt x="10937" y="0"/>
                      </a:cubicBezTo>
                      <a:cubicBezTo>
                        <a:pt x="10937" y="0"/>
                        <a:pt x="1031" y="10001"/>
                        <a:pt x="79" y="39053"/>
                      </a:cubicBezTo>
                      <a:cubicBezTo>
                        <a:pt x="-874" y="64675"/>
                        <a:pt x="7127" y="75724"/>
                        <a:pt x="7127" y="75724"/>
                      </a:cubicBez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36" name="Freeform: Shape 19335">
                <a:extLst>
                  <a:ext uri="{FF2B5EF4-FFF2-40B4-BE49-F238E27FC236}">
                    <a16:creationId xmlns:a16="http://schemas.microsoft.com/office/drawing/2014/main" id="{E6BD1F6F-1BAF-4AC5-820F-6DB13F98FEC6}"/>
                  </a:ext>
                </a:extLst>
              </p:cNvPr>
              <p:cNvSpPr/>
              <p:nvPr/>
            </p:nvSpPr>
            <p:spPr>
              <a:xfrm>
                <a:off x="6435661" y="3161494"/>
                <a:ext cx="182665" cy="7894"/>
              </a:xfrm>
              <a:custGeom>
                <a:avLst/>
                <a:gdLst>
                  <a:gd name="connsiteX0" fmla="*/ 857 w 182665"/>
                  <a:gd name="connsiteY0" fmla="*/ 2329 h 7894"/>
                  <a:gd name="connsiteX1" fmla="*/ 180594 w 182665"/>
                  <a:gd name="connsiteY1" fmla="*/ 7473 h 7894"/>
                  <a:gd name="connsiteX2" fmla="*/ 180594 w 182665"/>
                  <a:gd name="connsiteY2" fmla="*/ 3282 h 7894"/>
                  <a:gd name="connsiteX3" fmla="*/ 857 w 182665"/>
                  <a:gd name="connsiteY3" fmla="*/ 519 h 7894"/>
                  <a:gd name="connsiteX4" fmla="*/ 857 w 182665"/>
                  <a:gd name="connsiteY4" fmla="*/ 2329 h 7894"/>
                  <a:gd name="connsiteX5" fmla="*/ 857 w 182665"/>
                  <a:gd name="connsiteY5" fmla="*/ 2329 h 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5" h="7894">
                    <a:moveTo>
                      <a:pt x="857" y="2329"/>
                    </a:moveTo>
                    <a:cubicBezTo>
                      <a:pt x="60389" y="4329"/>
                      <a:pt x="121063" y="9378"/>
                      <a:pt x="180594" y="7473"/>
                    </a:cubicBezTo>
                    <a:cubicBezTo>
                      <a:pt x="183356" y="7377"/>
                      <a:pt x="183356" y="3377"/>
                      <a:pt x="180594" y="3282"/>
                    </a:cubicBezTo>
                    <a:cubicBezTo>
                      <a:pt x="121063" y="805"/>
                      <a:pt x="60389" y="-909"/>
                      <a:pt x="857" y="519"/>
                    </a:cubicBezTo>
                    <a:cubicBezTo>
                      <a:pt x="-286" y="519"/>
                      <a:pt x="-286" y="2234"/>
                      <a:pt x="857" y="2329"/>
                    </a:cubicBezTo>
                    <a:lnTo>
                      <a:pt x="857" y="2329"/>
                    </a:ln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7" name="Freeform: Shape 19336">
                <a:extLst>
                  <a:ext uri="{FF2B5EF4-FFF2-40B4-BE49-F238E27FC236}">
                    <a16:creationId xmlns:a16="http://schemas.microsoft.com/office/drawing/2014/main" id="{3E967180-6190-473A-ABA1-5DA23602168B}"/>
                  </a:ext>
                </a:extLst>
              </p:cNvPr>
              <p:cNvSpPr/>
              <p:nvPr/>
            </p:nvSpPr>
            <p:spPr>
              <a:xfrm>
                <a:off x="6440173" y="3129626"/>
                <a:ext cx="181606" cy="9528"/>
              </a:xfrm>
              <a:custGeom>
                <a:avLst/>
                <a:gdLst>
                  <a:gd name="connsiteX0" fmla="*/ 1108 w 181606"/>
                  <a:gd name="connsiteY0" fmla="*/ 2288 h 9528"/>
                  <a:gd name="connsiteX1" fmla="*/ 179606 w 181606"/>
                  <a:gd name="connsiteY1" fmla="*/ 9527 h 9528"/>
                  <a:gd name="connsiteX2" fmla="*/ 179606 w 181606"/>
                  <a:gd name="connsiteY2" fmla="*/ 5431 h 9528"/>
                  <a:gd name="connsiteX3" fmla="*/ 1108 w 181606"/>
                  <a:gd name="connsiteY3" fmla="*/ 2 h 9528"/>
                  <a:gd name="connsiteX4" fmla="*/ 1108 w 181606"/>
                  <a:gd name="connsiteY4" fmla="*/ 2288 h 9528"/>
                  <a:gd name="connsiteX5" fmla="*/ 1108 w 181606"/>
                  <a:gd name="connsiteY5" fmla="*/ 2288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06" h="9528">
                    <a:moveTo>
                      <a:pt x="1108" y="2288"/>
                    </a:moveTo>
                    <a:cubicBezTo>
                      <a:pt x="60448" y="6574"/>
                      <a:pt x="120170" y="7622"/>
                      <a:pt x="179606" y="9527"/>
                    </a:cubicBezTo>
                    <a:cubicBezTo>
                      <a:pt x="182273" y="9622"/>
                      <a:pt x="182273" y="5527"/>
                      <a:pt x="179606" y="5431"/>
                    </a:cubicBezTo>
                    <a:cubicBezTo>
                      <a:pt x="120170" y="3050"/>
                      <a:pt x="60544" y="-93"/>
                      <a:pt x="1108" y="2"/>
                    </a:cubicBezTo>
                    <a:cubicBezTo>
                      <a:pt x="-416" y="2"/>
                      <a:pt x="-321" y="2193"/>
                      <a:pt x="1108" y="2288"/>
                    </a:cubicBezTo>
                    <a:lnTo>
                      <a:pt x="1108" y="2288"/>
                    </a:ln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8" name="Freeform: Shape 19337">
                <a:extLst>
                  <a:ext uri="{FF2B5EF4-FFF2-40B4-BE49-F238E27FC236}">
                    <a16:creationId xmlns:a16="http://schemas.microsoft.com/office/drawing/2014/main" id="{4763BED7-FE24-41E0-9FCA-29701C7B1CB4}"/>
                  </a:ext>
                </a:extLst>
              </p:cNvPr>
              <p:cNvSpPr/>
              <p:nvPr/>
            </p:nvSpPr>
            <p:spPr>
              <a:xfrm>
                <a:off x="6486620" y="3098291"/>
                <a:ext cx="87837" cy="64664"/>
              </a:xfrm>
              <a:custGeom>
                <a:avLst/>
                <a:gdLst>
                  <a:gd name="connsiteX0" fmla="*/ 0 w 87837"/>
                  <a:gd name="connsiteY0" fmla="*/ 0 h 64664"/>
                  <a:gd name="connsiteX1" fmla="*/ 22860 w 87837"/>
                  <a:gd name="connsiteY1" fmla="*/ 53721 h 64664"/>
                  <a:gd name="connsiteX2" fmla="*/ 32004 w 87837"/>
                  <a:gd name="connsiteY2" fmla="*/ 62865 h 64664"/>
                  <a:gd name="connsiteX3" fmla="*/ 46387 w 87837"/>
                  <a:gd name="connsiteY3" fmla="*/ 54674 h 64664"/>
                  <a:gd name="connsiteX4" fmla="*/ 49530 w 87837"/>
                  <a:gd name="connsiteY4" fmla="*/ 10954 h 64664"/>
                  <a:gd name="connsiteX5" fmla="*/ 59341 w 87837"/>
                  <a:gd name="connsiteY5" fmla="*/ 54007 h 64664"/>
                  <a:gd name="connsiteX6" fmla="*/ 69056 w 87837"/>
                  <a:gd name="connsiteY6" fmla="*/ 64579 h 64664"/>
                  <a:gd name="connsiteX7" fmla="*/ 81820 w 87837"/>
                  <a:gd name="connsiteY7" fmla="*/ 54197 h 64664"/>
                  <a:gd name="connsiteX8" fmla="*/ 86296 w 87837"/>
                  <a:gd name="connsiteY8" fmla="*/ 95 h 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37" h="64664">
                    <a:moveTo>
                      <a:pt x="0" y="0"/>
                    </a:moveTo>
                    <a:cubicBezTo>
                      <a:pt x="3524" y="15907"/>
                      <a:pt x="14859" y="39433"/>
                      <a:pt x="22860" y="53721"/>
                    </a:cubicBezTo>
                    <a:cubicBezTo>
                      <a:pt x="25051" y="57626"/>
                      <a:pt x="27718" y="61722"/>
                      <a:pt x="32004" y="62865"/>
                    </a:cubicBezTo>
                    <a:cubicBezTo>
                      <a:pt x="37719" y="64389"/>
                      <a:pt x="43434" y="59817"/>
                      <a:pt x="46387" y="54674"/>
                    </a:cubicBezTo>
                    <a:cubicBezTo>
                      <a:pt x="54007" y="41815"/>
                      <a:pt x="51911" y="25718"/>
                      <a:pt x="49530" y="10954"/>
                    </a:cubicBezTo>
                    <a:cubicBezTo>
                      <a:pt x="50482" y="25718"/>
                      <a:pt x="53816" y="40291"/>
                      <a:pt x="59341" y="54007"/>
                    </a:cubicBezTo>
                    <a:cubicBezTo>
                      <a:pt x="61150" y="58674"/>
                      <a:pt x="64103" y="63818"/>
                      <a:pt x="69056" y="64579"/>
                    </a:cubicBezTo>
                    <a:cubicBezTo>
                      <a:pt x="74867" y="65437"/>
                      <a:pt x="79534" y="59627"/>
                      <a:pt x="81820" y="54197"/>
                    </a:cubicBezTo>
                    <a:cubicBezTo>
                      <a:pt x="86868" y="42386"/>
                      <a:pt x="89821" y="12478"/>
                      <a:pt x="86296" y="95"/>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9339" name="Freeform: Shape 19338">
                <a:extLst>
                  <a:ext uri="{FF2B5EF4-FFF2-40B4-BE49-F238E27FC236}">
                    <a16:creationId xmlns:a16="http://schemas.microsoft.com/office/drawing/2014/main" id="{D9F3F936-623E-410A-A716-CFA381F766D6}"/>
                  </a:ext>
                </a:extLst>
              </p:cNvPr>
              <p:cNvSpPr/>
              <p:nvPr/>
            </p:nvSpPr>
            <p:spPr>
              <a:xfrm>
                <a:off x="6483784" y="3094794"/>
                <a:ext cx="95725" cy="72900"/>
              </a:xfrm>
              <a:custGeom>
                <a:avLst/>
                <a:gdLst>
                  <a:gd name="connsiteX0" fmla="*/ 73 w 95725"/>
                  <a:gd name="connsiteY0" fmla="*/ 4259 h 72900"/>
                  <a:gd name="connsiteX1" fmla="*/ 34363 w 95725"/>
                  <a:gd name="connsiteY1" fmla="*/ 70553 h 72900"/>
                  <a:gd name="connsiteX2" fmla="*/ 56652 w 95725"/>
                  <a:gd name="connsiteY2" fmla="*/ 13213 h 72900"/>
                  <a:gd name="connsiteX3" fmla="*/ 48174 w 95725"/>
                  <a:gd name="connsiteY3" fmla="*/ 14356 h 72900"/>
                  <a:gd name="connsiteX4" fmla="*/ 81988 w 95725"/>
                  <a:gd name="connsiteY4" fmla="*/ 69125 h 72900"/>
                  <a:gd name="connsiteX5" fmla="*/ 92751 w 95725"/>
                  <a:gd name="connsiteY5" fmla="*/ 2545 h 72900"/>
                  <a:gd name="connsiteX6" fmla="*/ 85512 w 95725"/>
                  <a:gd name="connsiteY6" fmla="*/ 3497 h 72900"/>
                  <a:gd name="connsiteX7" fmla="*/ 83798 w 95725"/>
                  <a:gd name="connsiteY7" fmla="*/ 44741 h 72900"/>
                  <a:gd name="connsiteX8" fmla="*/ 81893 w 95725"/>
                  <a:gd name="connsiteY8" fmla="*/ 51980 h 72900"/>
                  <a:gd name="connsiteX9" fmla="*/ 64367 w 95725"/>
                  <a:gd name="connsiteY9" fmla="*/ 50265 h 72900"/>
                  <a:gd name="connsiteX10" fmla="*/ 56747 w 95725"/>
                  <a:gd name="connsiteY10" fmla="*/ 14356 h 72900"/>
                  <a:gd name="connsiteX11" fmla="*/ 48270 w 95725"/>
                  <a:gd name="connsiteY11" fmla="*/ 15499 h 72900"/>
                  <a:gd name="connsiteX12" fmla="*/ 49317 w 95725"/>
                  <a:gd name="connsiteY12" fmla="*/ 46836 h 72900"/>
                  <a:gd name="connsiteX13" fmla="*/ 30553 w 95725"/>
                  <a:gd name="connsiteY13" fmla="*/ 58457 h 72900"/>
                  <a:gd name="connsiteX14" fmla="*/ 22076 w 95725"/>
                  <a:gd name="connsiteY14" fmla="*/ 46455 h 72900"/>
                  <a:gd name="connsiteX15" fmla="*/ 5693 w 95725"/>
                  <a:gd name="connsiteY15" fmla="*/ 2831 h 72900"/>
                  <a:gd name="connsiteX16" fmla="*/ 73 w 95725"/>
                  <a:gd name="connsiteY16" fmla="*/ 4259 h 72900"/>
                  <a:gd name="connsiteX17" fmla="*/ 73 w 95725"/>
                  <a:gd name="connsiteY17" fmla="*/ 4259 h 7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25" h="72900">
                    <a:moveTo>
                      <a:pt x="73" y="4259"/>
                    </a:moveTo>
                    <a:cubicBezTo>
                      <a:pt x="3693" y="23309"/>
                      <a:pt x="10741" y="65219"/>
                      <a:pt x="34363" y="70553"/>
                    </a:cubicBezTo>
                    <a:cubicBezTo>
                      <a:pt x="62367" y="76840"/>
                      <a:pt x="58842" y="27500"/>
                      <a:pt x="56652" y="13213"/>
                    </a:cubicBezTo>
                    <a:cubicBezTo>
                      <a:pt x="55890" y="8450"/>
                      <a:pt x="47793" y="9498"/>
                      <a:pt x="48174" y="14356"/>
                    </a:cubicBezTo>
                    <a:cubicBezTo>
                      <a:pt x="49317" y="27310"/>
                      <a:pt x="56366" y="88556"/>
                      <a:pt x="81988" y="69125"/>
                    </a:cubicBezTo>
                    <a:cubicBezTo>
                      <a:pt x="97228" y="57504"/>
                      <a:pt x="98085" y="18737"/>
                      <a:pt x="92751" y="2545"/>
                    </a:cubicBezTo>
                    <a:cubicBezTo>
                      <a:pt x="91513" y="-1170"/>
                      <a:pt x="84941" y="-789"/>
                      <a:pt x="85512" y="3497"/>
                    </a:cubicBezTo>
                    <a:cubicBezTo>
                      <a:pt x="87227" y="17309"/>
                      <a:pt x="86846" y="31120"/>
                      <a:pt x="83798" y="44741"/>
                    </a:cubicBezTo>
                    <a:cubicBezTo>
                      <a:pt x="83322" y="46931"/>
                      <a:pt x="83036" y="49979"/>
                      <a:pt x="81893" y="51980"/>
                    </a:cubicBezTo>
                    <a:cubicBezTo>
                      <a:pt x="73701" y="66362"/>
                      <a:pt x="67415" y="58742"/>
                      <a:pt x="64367" y="50265"/>
                    </a:cubicBezTo>
                    <a:cubicBezTo>
                      <a:pt x="60176" y="38645"/>
                      <a:pt x="57985" y="26643"/>
                      <a:pt x="56747" y="14356"/>
                    </a:cubicBezTo>
                    <a:cubicBezTo>
                      <a:pt x="53889" y="14737"/>
                      <a:pt x="51127" y="15118"/>
                      <a:pt x="48270" y="15499"/>
                    </a:cubicBezTo>
                    <a:cubicBezTo>
                      <a:pt x="49889" y="25500"/>
                      <a:pt x="51889" y="36740"/>
                      <a:pt x="49317" y="46836"/>
                    </a:cubicBezTo>
                    <a:cubicBezTo>
                      <a:pt x="47317" y="54742"/>
                      <a:pt x="39697" y="61790"/>
                      <a:pt x="30553" y="58457"/>
                    </a:cubicBezTo>
                    <a:cubicBezTo>
                      <a:pt x="27029" y="57123"/>
                      <a:pt x="23695" y="49503"/>
                      <a:pt x="22076" y="46455"/>
                    </a:cubicBezTo>
                    <a:cubicBezTo>
                      <a:pt x="14646" y="32739"/>
                      <a:pt x="9598" y="17785"/>
                      <a:pt x="5693" y="2831"/>
                    </a:cubicBezTo>
                    <a:cubicBezTo>
                      <a:pt x="4740" y="-979"/>
                      <a:pt x="-689" y="545"/>
                      <a:pt x="73" y="4259"/>
                    </a:cubicBezTo>
                    <a:lnTo>
                      <a:pt x="73" y="4259"/>
                    </a:lnTo>
                    <a:close/>
                  </a:path>
                </a:pathLst>
              </a:custGeom>
              <a:solidFill>
                <a:srgbClr val="3535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40" name="Graphic 19209">
                <a:extLst>
                  <a:ext uri="{FF2B5EF4-FFF2-40B4-BE49-F238E27FC236}">
                    <a16:creationId xmlns:a16="http://schemas.microsoft.com/office/drawing/2014/main" id="{3994023D-35DD-47DD-A374-668B765813EC}"/>
                  </a:ext>
                </a:extLst>
              </p:cNvPr>
              <p:cNvGrpSpPr/>
              <p:nvPr/>
            </p:nvGrpSpPr>
            <p:grpSpPr>
              <a:xfrm>
                <a:off x="5884144" y="3273447"/>
                <a:ext cx="347110" cy="461861"/>
                <a:chOff x="5884144" y="3273447"/>
                <a:chExt cx="347110" cy="461861"/>
              </a:xfrm>
            </p:grpSpPr>
            <p:grpSp>
              <p:nvGrpSpPr>
                <p:cNvPr id="19341" name="Graphic 19209">
                  <a:extLst>
                    <a:ext uri="{FF2B5EF4-FFF2-40B4-BE49-F238E27FC236}">
                      <a16:creationId xmlns:a16="http://schemas.microsoft.com/office/drawing/2014/main" id="{3994023D-35DD-47DD-A374-668B765813EC}"/>
                    </a:ext>
                  </a:extLst>
                </p:cNvPr>
                <p:cNvGrpSpPr/>
                <p:nvPr/>
              </p:nvGrpSpPr>
              <p:grpSpPr>
                <a:xfrm>
                  <a:off x="6136195" y="3428904"/>
                  <a:ext cx="95059" cy="269555"/>
                  <a:chOff x="6136195" y="3428904"/>
                  <a:chExt cx="95059" cy="269555"/>
                </a:xfrm>
              </p:grpSpPr>
              <p:sp>
                <p:nvSpPr>
                  <p:cNvPr id="19342" name="Freeform: Shape 19341">
                    <a:extLst>
                      <a:ext uri="{FF2B5EF4-FFF2-40B4-BE49-F238E27FC236}">
                        <a16:creationId xmlns:a16="http://schemas.microsoft.com/office/drawing/2014/main" id="{1EFB6583-699E-4BB4-8E77-B39733F34646}"/>
                      </a:ext>
                    </a:extLst>
                  </p:cNvPr>
                  <p:cNvSpPr/>
                  <p:nvPr/>
                </p:nvSpPr>
                <p:spPr>
                  <a:xfrm>
                    <a:off x="6136195" y="3428904"/>
                    <a:ext cx="95059" cy="268042"/>
                  </a:xfrm>
                  <a:custGeom>
                    <a:avLst/>
                    <a:gdLst>
                      <a:gd name="connsiteX0" fmla="*/ 0 w 95059"/>
                      <a:gd name="connsiteY0" fmla="*/ 254127 h 268042"/>
                      <a:gd name="connsiteX1" fmla="*/ 29908 w 95059"/>
                      <a:gd name="connsiteY1" fmla="*/ 58769 h 268042"/>
                      <a:gd name="connsiteX2" fmla="*/ 74486 w 95059"/>
                      <a:gd name="connsiteY2" fmla="*/ 0 h 268042"/>
                      <a:gd name="connsiteX3" fmla="*/ 95059 w 95059"/>
                      <a:gd name="connsiteY3" fmla="*/ 69152 h 268042"/>
                      <a:gd name="connsiteX4" fmla="*/ 75629 w 95059"/>
                      <a:gd name="connsiteY4" fmla="*/ 264795 h 268042"/>
                      <a:gd name="connsiteX5" fmla="*/ 0 w 95059"/>
                      <a:gd name="connsiteY5" fmla="*/ 254127 h 26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9" h="268042">
                        <a:moveTo>
                          <a:pt x="0" y="254127"/>
                        </a:moveTo>
                        <a:lnTo>
                          <a:pt x="29908" y="58769"/>
                        </a:lnTo>
                        <a:lnTo>
                          <a:pt x="74486" y="0"/>
                        </a:lnTo>
                        <a:lnTo>
                          <a:pt x="95059" y="69152"/>
                        </a:lnTo>
                        <a:lnTo>
                          <a:pt x="75629" y="264795"/>
                        </a:lnTo>
                        <a:cubicBezTo>
                          <a:pt x="75533" y="264795"/>
                          <a:pt x="30956" y="276987"/>
                          <a:pt x="0" y="254127"/>
                        </a:cubicBez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3" name="Freeform: Shape 19342">
                    <a:extLst>
                      <a:ext uri="{FF2B5EF4-FFF2-40B4-BE49-F238E27FC236}">
                        <a16:creationId xmlns:a16="http://schemas.microsoft.com/office/drawing/2014/main" id="{A5CCCA7B-89D1-463D-BFBF-E25DC1EE6705}"/>
                      </a:ext>
                    </a:extLst>
                  </p:cNvPr>
                  <p:cNvSpPr/>
                  <p:nvPr/>
                </p:nvSpPr>
                <p:spPr>
                  <a:xfrm>
                    <a:off x="6166008" y="3455859"/>
                    <a:ext cx="65151" cy="42195"/>
                  </a:xfrm>
                  <a:custGeom>
                    <a:avLst/>
                    <a:gdLst>
                      <a:gd name="connsiteX0" fmla="*/ 24098 w 65151"/>
                      <a:gd name="connsiteY0" fmla="*/ 0 h 42195"/>
                      <a:gd name="connsiteX1" fmla="*/ 52959 w 65151"/>
                      <a:gd name="connsiteY1" fmla="*/ 2762 h 42195"/>
                      <a:gd name="connsiteX2" fmla="*/ 65151 w 65151"/>
                      <a:gd name="connsiteY2" fmla="*/ 42196 h 42195"/>
                      <a:gd name="connsiteX3" fmla="*/ 0 w 65151"/>
                      <a:gd name="connsiteY3" fmla="*/ 31718 h 42195"/>
                    </a:gdLst>
                    <a:ahLst/>
                    <a:cxnLst>
                      <a:cxn ang="0">
                        <a:pos x="connsiteX0" y="connsiteY0"/>
                      </a:cxn>
                      <a:cxn ang="0">
                        <a:pos x="connsiteX1" y="connsiteY1"/>
                      </a:cxn>
                      <a:cxn ang="0">
                        <a:pos x="connsiteX2" y="connsiteY2"/>
                      </a:cxn>
                      <a:cxn ang="0">
                        <a:pos x="connsiteX3" y="connsiteY3"/>
                      </a:cxn>
                    </a:cxnLst>
                    <a:rect l="l" t="t" r="r" b="b"/>
                    <a:pathLst>
                      <a:path w="65151" h="42195">
                        <a:moveTo>
                          <a:pt x="24098" y="0"/>
                        </a:moveTo>
                        <a:lnTo>
                          <a:pt x="52959" y="2762"/>
                        </a:lnTo>
                        <a:lnTo>
                          <a:pt x="65151" y="42196"/>
                        </a:lnTo>
                        <a:lnTo>
                          <a:pt x="0" y="31718"/>
                        </a:lnTo>
                        <a:close/>
                      </a:path>
                    </a:pathLst>
                  </a:custGeom>
                  <a:solidFill>
                    <a:srgbClr val="E8A1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4" name="Freeform: Shape 19343">
                    <a:extLst>
                      <a:ext uri="{FF2B5EF4-FFF2-40B4-BE49-F238E27FC236}">
                        <a16:creationId xmlns:a16="http://schemas.microsoft.com/office/drawing/2014/main" id="{73723A68-3DF4-47C7-8DDD-30FF51C4444E}"/>
                      </a:ext>
                    </a:extLst>
                  </p:cNvPr>
                  <p:cNvSpPr/>
                  <p:nvPr/>
                </p:nvSpPr>
                <p:spPr>
                  <a:xfrm>
                    <a:off x="6136195" y="3666613"/>
                    <a:ext cx="74961" cy="31845"/>
                  </a:xfrm>
                  <a:custGeom>
                    <a:avLst/>
                    <a:gdLst>
                      <a:gd name="connsiteX0" fmla="*/ 74962 w 74961"/>
                      <a:gd name="connsiteY0" fmla="*/ 27371 h 31845"/>
                      <a:gd name="connsiteX1" fmla="*/ 41434 w 74961"/>
                      <a:gd name="connsiteY1" fmla="*/ 511 h 31845"/>
                      <a:gd name="connsiteX2" fmla="*/ 0 w 74961"/>
                      <a:gd name="connsiteY2" fmla="*/ 16322 h 31845"/>
                      <a:gd name="connsiteX3" fmla="*/ 37814 w 74961"/>
                      <a:gd name="connsiteY3" fmla="*/ 30895 h 31845"/>
                      <a:gd name="connsiteX4" fmla="*/ 74962 w 74961"/>
                      <a:gd name="connsiteY4" fmla="*/ 27371 h 3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1" h="31845">
                        <a:moveTo>
                          <a:pt x="74962" y="27371"/>
                        </a:moveTo>
                        <a:cubicBezTo>
                          <a:pt x="69247" y="13560"/>
                          <a:pt x="56102" y="3082"/>
                          <a:pt x="41434" y="511"/>
                        </a:cubicBezTo>
                        <a:cubicBezTo>
                          <a:pt x="26765" y="-2061"/>
                          <a:pt x="10192" y="5368"/>
                          <a:pt x="0" y="16322"/>
                        </a:cubicBezTo>
                        <a:cubicBezTo>
                          <a:pt x="0" y="16322"/>
                          <a:pt x="8954" y="27181"/>
                          <a:pt x="37814" y="30895"/>
                        </a:cubicBezTo>
                        <a:cubicBezTo>
                          <a:pt x="63151" y="34324"/>
                          <a:pt x="74962" y="27371"/>
                          <a:pt x="74962" y="27371"/>
                        </a:cubicBez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5" name="Freeform: Shape 19344">
                    <a:extLst>
                      <a:ext uri="{FF2B5EF4-FFF2-40B4-BE49-F238E27FC236}">
                        <a16:creationId xmlns:a16="http://schemas.microsoft.com/office/drawing/2014/main" id="{03C68594-B19E-436E-9FE9-4E2D2F3BF57F}"/>
                      </a:ext>
                    </a:extLst>
                  </p:cNvPr>
                  <p:cNvSpPr/>
                  <p:nvPr/>
                </p:nvSpPr>
                <p:spPr>
                  <a:xfrm>
                    <a:off x="6154099" y="3488721"/>
                    <a:ext cx="29070" cy="182765"/>
                  </a:xfrm>
                  <a:custGeom>
                    <a:avLst/>
                    <a:gdLst>
                      <a:gd name="connsiteX0" fmla="*/ 2384 w 29070"/>
                      <a:gd name="connsiteY0" fmla="*/ 181928 h 182765"/>
                      <a:gd name="connsiteX1" fmla="*/ 29054 w 29070"/>
                      <a:gd name="connsiteY1" fmla="*/ 1714 h 182765"/>
                      <a:gd name="connsiteX2" fmla="*/ 25435 w 29070"/>
                      <a:gd name="connsiteY2" fmla="*/ 1714 h 182765"/>
                      <a:gd name="connsiteX3" fmla="*/ 3 w 29070"/>
                      <a:gd name="connsiteY3" fmla="*/ 181642 h 182765"/>
                      <a:gd name="connsiteX4" fmla="*/ 2384 w 29070"/>
                      <a:gd name="connsiteY4" fmla="*/ 181928 h 182765"/>
                      <a:gd name="connsiteX5" fmla="*/ 2384 w 29070"/>
                      <a:gd name="connsiteY5" fmla="*/ 181928 h 18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0" h="182765">
                        <a:moveTo>
                          <a:pt x="2384" y="181928"/>
                        </a:moveTo>
                        <a:cubicBezTo>
                          <a:pt x="12576" y="122110"/>
                          <a:pt x="21148" y="61817"/>
                          <a:pt x="29054" y="1714"/>
                        </a:cubicBezTo>
                        <a:cubicBezTo>
                          <a:pt x="29340" y="-571"/>
                          <a:pt x="25816" y="-571"/>
                          <a:pt x="25435" y="1714"/>
                        </a:cubicBezTo>
                        <a:cubicBezTo>
                          <a:pt x="17434" y="61722"/>
                          <a:pt x="7432" y="121539"/>
                          <a:pt x="3" y="181642"/>
                        </a:cubicBezTo>
                        <a:cubicBezTo>
                          <a:pt x="-92" y="182880"/>
                          <a:pt x="2194" y="183261"/>
                          <a:pt x="2384" y="181928"/>
                        </a:cubicBezTo>
                        <a:lnTo>
                          <a:pt x="2384" y="181928"/>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6" name="Freeform: Shape 19345">
                    <a:extLst>
                      <a:ext uri="{FF2B5EF4-FFF2-40B4-BE49-F238E27FC236}">
                        <a16:creationId xmlns:a16="http://schemas.microsoft.com/office/drawing/2014/main" id="{19A03328-92FB-4015-BF51-E639AEEB0A66}"/>
                      </a:ext>
                    </a:extLst>
                  </p:cNvPr>
                  <p:cNvSpPr/>
                  <p:nvPr/>
                </p:nvSpPr>
                <p:spPr>
                  <a:xfrm>
                    <a:off x="6178769" y="3494440"/>
                    <a:ext cx="29072" cy="177768"/>
                  </a:xfrm>
                  <a:custGeom>
                    <a:avLst/>
                    <a:gdLst>
                      <a:gd name="connsiteX0" fmla="*/ 2384 w 29072"/>
                      <a:gd name="connsiteY0" fmla="*/ 176970 h 177768"/>
                      <a:gd name="connsiteX1" fmla="*/ 29054 w 29072"/>
                      <a:gd name="connsiteY1" fmla="*/ 1996 h 177768"/>
                      <a:gd name="connsiteX2" fmla="*/ 25911 w 29072"/>
                      <a:gd name="connsiteY2" fmla="*/ 1138 h 177768"/>
                      <a:gd name="connsiteX3" fmla="*/ 3 w 29072"/>
                      <a:gd name="connsiteY3" fmla="*/ 176684 h 177768"/>
                      <a:gd name="connsiteX4" fmla="*/ 2384 w 29072"/>
                      <a:gd name="connsiteY4" fmla="*/ 176970 h 177768"/>
                      <a:gd name="connsiteX5" fmla="*/ 2384 w 29072"/>
                      <a:gd name="connsiteY5" fmla="*/ 176970 h 1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 h="177768">
                        <a:moveTo>
                          <a:pt x="2384" y="176970"/>
                        </a:moveTo>
                        <a:cubicBezTo>
                          <a:pt x="12385" y="118867"/>
                          <a:pt x="19720" y="60193"/>
                          <a:pt x="29054" y="1996"/>
                        </a:cubicBezTo>
                        <a:cubicBezTo>
                          <a:pt x="29340" y="-4"/>
                          <a:pt x="26197" y="-862"/>
                          <a:pt x="25911" y="1138"/>
                        </a:cubicBezTo>
                        <a:cubicBezTo>
                          <a:pt x="17720" y="59717"/>
                          <a:pt x="7528" y="118010"/>
                          <a:pt x="3" y="176684"/>
                        </a:cubicBezTo>
                        <a:cubicBezTo>
                          <a:pt x="-92" y="177923"/>
                          <a:pt x="2099" y="178208"/>
                          <a:pt x="2384" y="176970"/>
                        </a:cubicBezTo>
                        <a:lnTo>
                          <a:pt x="2384" y="176970"/>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7" name="Freeform: Shape 19346">
                    <a:extLst>
                      <a:ext uri="{FF2B5EF4-FFF2-40B4-BE49-F238E27FC236}">
                        <a16:creationId xmlns:a16="http://schemas.microsoft.com/office/drawing/2014/main" id="{9F0C448C-2BF0-43F9-BBFC-F1E736612A46}"/>
                      </a:ext>
                    </a:extLst>
                  </p:cNvPr>
                  <p:cNvSpPr/>
                  <p:nvPr/>
                </p:nvSpPr>
                <p:spPr>
                  <a:xfrm>
                    <a:off x="6202962" y="3496531"/>
                    <a:ext cx="24213" cy="190846"/>
                  </a:xfrm>
                  <a:custGeom>
                    <a:avLst/>
                    <a:gdLst>
                      <a:gd name="connsiteX0" fmla="*/ 1909 w 24213"/>
                      <a:gd name="connsiteY0" fmla="*/ 190119 h 190846"/>
                      <a:gd name="connsiteX1" fmla="*/ 24197 w 24213"/>
                      <a:gd name="connsiteY1" fmla="*/ 1714 h 190846"/>
                      <a:gd name="connsiteX2" fmla="*/ 20673 w 24213"/>
                      <a:gd name="connsiteY2" fmla="*/ 1714 h 190846"/>
                      <a:gd name="connsiteX3" fmla="*/ 4 w 24213"/>
                      <a:gd name="connsiteY3" fmla="*/ 189833 h 190846"/>
                      <a:gd name="connsiteX4" fmla="*/ 1909 w 24213"/>
                      <a:gd name="connsiteY4" fmla="*/ 190119 h 190846"/>
                      <a:gd name="connsiteX5" fmla="*/ 1909 w 24213"/>
                      <a:gd name="connsiteY5" fmla="*/ 190119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3" h="190846">
                        <a:moveTo>
                          <a:pt x="1909" y="190119"/>
                        </a:moveTo>
                        <a:cubicBezTo>
                          <a:pt x="11148" y="127635"/>
                          <a:pt x="16863" y="64484"/>
                          <a:pt x="24197" y="1714"/>
                        </a:cubicBezTo>
                        <a:cubicBezTo>
                          <a:pt x="24483" y="-571"/>
                          <a:pt x="20863" y="-571"/>
                          <a:pt x="20673" y="1714"/>
                        </a:cubicBezTo>
                        <a:cubicBezTo>
                          <a:pt x="14005" y="64389"/>
                          <a:pt x="5147" y="126968"/>
                          <a:pt x="4" y="189833"/>
                        </a:cubicBezTo>
                        <a:cubicBezTo>
                          <a:pt x="-92" y="190976"/>
                          <a:pt x="1718" y="191262"/>
                          <a:pt x="1909" y="190119"/>
                        </a:cubicBezTo>
                        <a:lnTo>
                          <a:pt x="1909" y="190119"/>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48" name="Freeform: Shape 19347">
                  <a:extLst>
                    <a:ext uri="{FF2B5EF4-FFF2-40B4-BE49-F238E27FC236}">
                      <a16:creationId xmlns:a16="http://schemas.microsoft.com/office/drawing/2014/main" id="{604506CD-0CED-402F-B486-BF8932381F68}"/>
                    </a:ext>
                  </a:extLst>
                </p:cNvPr>
                <p:cNvSpPr/>
                <p:nvPr/>
              </p:nvSpPr>
              <p:spPr>
                <a:xfrm>
                  <a:off x="6110001" y="3533857"/>
                  <a:ext cx="110595" cy="113645"/>
                </a:xfrm>
                <a:custGeom>
                  <a:avLst/>
                  <a:gdLst>
                    <a:gd name="connsiteX0" fmla="*/ 0 w 110595"/>
                    <a:gd name="connsiteY0" fmla="*/ 51733 h 113645"/>
                    <a:gd name="connsiteX1" fmla="*/ 36767 w 110595"/>
                    <a:gd name="connsiteY1" fmla="*/ 37255 h 113645"/>
                    <a:gd name="connsiteX2" fmla="*/ 43529 w 110595"/>
                    <a:gd name="connsiteY2" fmla="*/ 394 h 113645"/>
                    <a:gd name="connsiteX3" fmla="*/ 52292 w 110595"/>
                    <a:gd name="connsiteY3" fmla="*/ 37255 h 113645"/>
                    <a:gd name="connsiteX4" fmla="*/ 100775 w 110595"/>
                    <a:gd name="connsiteY4" fmla="*/ 4299 h 113645"/>
                    <a:gd name="connsiteX5" fmla="*/ 70771 w 110595"/>
                    <a:gd name="connsiteY5" fmla="*/ 49066 h 113645"/>
                    <a:gd name="connsiteX6" fmla="*/ 109538 w 110595"/>
                    <a:gd name="connsiteY6" fmla="*/ 25825 h 113645"/>
                    <a:gd name="connsiteX7" fmla="*/ 72771 w 110595"/>
                    <a:gd name="connsiteY7" fmla="*/ 70117 h 113645"/>
                    <a:gd name="connsiteX8" fmla="*/ 103727 w 110595"/>
                    <a:gd name="connsiteY8" fmla="*/ 55543 h 113645"/>
                    <a:gd name="connsiteX9" fmla="*/ 15526 w 110595"/>
                    <a:gd name="connsiteY9" fmla="*/ 113646 h 113645"/>
                    <a:gd name="connsiteX10" fmla="*/ 0 w 110595"/>
                    <a:gd name="connsiteY10" fmla="*/ 51733 h 1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5" h="113645">
                      <a:moveTo>
                        <a:pt x="0" y="51733"/>
                      </a:moveTo>
                      <a:lnTo>
                        <a:pt x="36767" y="37255"/>
                      </a:lnTo>
                      <a:lnTo>
                        <a:pt x="43529" y="394"/>
                      </a:lnTo>
                      <a:cubicBezTo>
                        <a:pt x="58102" y="-4464"/>
                        <a:pt x="52292" y="37255"/>
                        <a:pt x="52292" y="37255"/>
                      </a:cubicBezTo>
                      <a:cubicBezTo>
                        <a:pt x="52292" y="37255"/>
                        <a:pt x="98774" y="-4464"/>
                        <a:pt x="100775" y="4299"/>
                      </a:cubicBezTo>
                      <a:cubicBezTo>
                        <a:pt x="102679" y="13062"/>
                        <a:pt x="70771" y="49066"/>
                        <a:pt x="70771" y="49066"/>
                      </a:cubicBezTo>
                      <a:cubicBezTo>
                        <a:pt x="70771" y="49066"/>
                        <a:pt x="118205" y="5823"/>
                        <a:pt x="109538" y="25825"/>
                      </a:cubicBezTo>
                      <a:cubicBezTo>
                        <a:pt x="100775" y="45923"/>
                        <a:pt x="72771" y="70117"/>
                        <a:pt x="72771" y="70117"/>
                      </a:cubicBezTo>
                      <a:cubicBezTo>
                        <a:pt x="72771" y="70117"/>
                        <a:pt x="109538" y="42018"/>
                        <a:pt x="103727" y="55543"/>
                      </a:cubicBezTo>
                      <a:cubicBezTo>
                        <a:pt x="97917" y="69069"/>
                        <a:pt x="15526" y="113646"/>
                        <a:pt x="15526" y="113646"/>
                      </a:cubicBezTo>
                      <a:lnTo>
                        <a:pt x="0" y="51733"/>
                      </a:lnTo>
                      <a:close/>
                    </a:path>
                  </a:pathLst>
                </a:custGeom>
                <a:solidFill>
                  <a:srgbClr val="A77C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49" name="Graphic 19209">
                  <a:extLst>
                    <a:ext uri="{FF2B5EF4-FFF2-40B4-BE49-F238E27FC236}">
                      <a16:creationId xmlns:a16="http://schemas.microsoft.com/office/drawing/2014/main" id="{3994023D-35DD-47DD-A374-668B765813EC}"/>
                    </a:ext>
                  </a:extLst>
                </p:cNvPr>
                <p:cNvGrpSpPr/>
                <p:nvPr/>
              </p:nvGrpSpPr>
              <p:grpSpPr>
                <a:xfrm>
                  <a:off x="5884144" y="3273447"/>
                  <a:ext cx="250859" cy="461861"/>
                  <a:chOff x="5884144" y="3273447"/>
                  <a:chExt cx="250859" cy="461861"/>
                </a:xfrm>
              </p:grpSpPr>
              <p:sp>
                <p:nvSpPr>
                  <p:cNvPr id="19350" name="Freeform: Shape 19349">
                    <a:extLst>
                      <a:ext uri="{FF2B5EF4-FFF2-40B4-BE49-F238E27FC236}">
                        <a16:creationId xmlns:a16="http://schemas.microsoft.com/office/drawing/2014/main" id="{2D9DAA72-930D-4661-B4A1-166A744AEA87}"/>
                      </a:ext>
                    </a:extLst>
                  </p:cNvPr>
                  <p:cNvSpPr/>
                  <p:nvPr/>
                </p:nvSpPr>
                <p:spPr>
                  <a:xfrm>
                    <a:off x="5889042" y="3321985"/>
                    <a:ext cx="242391" cy="407830"/>
                  </a:xfrm>
                  <a:custGeom>
                    <a:avLst/>
                    <a:gdLst>
                      <a:gd name="connsiteX0" fmla="*/ 123614 w 242391"/>
                      <a:gd name="connsiteY0" fmla="*/ 6811 h 407830"/>
                      <a:gd name="connsiteX1" fmla="*/ 361 w 242391"/>
                      <a:gd name="connsiteY1" fmla="*/ 294466 h 407830"/>
                      <a:gd name="connsiteX2" fmla="*/ 85609 w 242391"/>
                      <a:gd name="connsiteY2" fmla="*/ 404098 h 407830"/>
                      <a:gd name="connsiteX3" fmla="*/ 242391 w 242391"/>
                      <a:gd name="connsiteY3" fmla="*/ 341710 h 407830"/>
                      <a:gd name="connsiteX4" fmla="*/ 214959 w 242391"/>
                      <a:gd name="connsiteY4" fmla="*/ 256461 h 407830"/>
                      <a:gd name="connsiteX5" fmla="*/ 138854 w 242391"/>
                      <a:gd name="connsiteY5" fmla="*/ 257985 h 407830"/>
                      <a:gd name="connsiteX6" fmla="*/ 224103 w 242391"/>
                      <a:gd name="connsiteY6" fmla="*/ 113395 h 407830"/>
                      <a:gd name="connsiteX7" fmla="*/ 123614 w 242391"/>
                      <a:gd name="connsiteY7" fmla="*/ 6811 h 4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91" h="407830">
                        <a:moveTo>
                          <a:pt x="123614" y="6811"/>
                        </a:moveTo>
                        <a:cubicBezTo>
                          <a:pt x="123614" y="6811"/>
                          <a:pt x="3409" y="216837"/>
                          <a:pt x="361" y="294466"/>
                        </a:cubicBezTo>
                        <a:cubicBezTo>
                          <a:pt x="-2687" y="372094"/>
                          <a:pt x="12553" y="422291"/>
                          <a:pt x="85609" y="404098"/>
                        </a:cubicBezTo>
                        <a:cubicBezTo>
                          <a:pt x="158666" y="385810"/>
                          <a:pt x="242391" y="341710"/>
                          <a:pt x="242391" y="341710"/>
                        </a:cubicBezTo>
                        <a:lnTo>
                          <a:pt x="214959" y="256461"/>
                        </a:lnTo>
                        <a:lnTo>
                          <a:pt x="138854" y="257985"/>
                        </a:lnTo>
                        <a:lnTo>
                          <a:pt x="224103" y="113395"/>
                        </a:lnTo>
                        <a:cubicBezTo>
                          <a:pt x="224103" y="113395"/>
                          <a:pt x="245439" y="-32813"/>
                          <a:pt x="123614" y="6811"/>
                        </a:cubicBez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1" name="Freeform: Shape 19350">
                    <a:extLst>
                      <a:ext uri="{FF2B5EF4-FFF2-40B4-BE49-F238E27FC236}">
                        <a16:creationId xmlns:a16="http://schemas.microsoft.com/office/drawing/2014/main" id="{2A592B5C-B35F-4ECF-B9D6-ADA7FC1CE52D}"/>
                      </a:ext>
                    </a:extLst>
                  </p:cNvPr>
                  <p:cNvSpPr/>
                  <p:nvPr/>
                </p:nvSpPr>
                <p:spPr>
                  <a:xfrm>
                    <a:off x="5884144" y="3273447"/>
                    <a:ext cx="250859" cy="461861"/>
                  </a:xfrm>
                  <a:custGeom>
                    <a:avLst/>
                    <a:gdLst>
                      <a:gd name="connsiteX0" fmla="*/ 225857 w 250859"/>
                      <a:gd name="connsiteY0" fmla="*/ 160029 h 461861"/>
                      <a:gd name="connsiteX1" fmla="*/ 140608 w 250859"/>
                      <a:gd name="connsiteY1" fmla="*/ 304618 h 461861"/>
                      <a:gd name="connsiteX2" fmla="*/ 143751 w 250859"/>
                      <a:gd name="connsiteY2" fmla="*/ 310048 h 461861"/>
                      <a:gd name="connsiteX3" fmla="*/ 217761 w 250859"/>
                      <a:gd name="connsiteY3" fmla="*/ 308524 h 461861"/>
                      <a:gd name="connsiteX4" fmla="*/ 238144 w 250859"/>
                      <a:gd name="connsiteY4" fmla="*/ 373389 h 461861"/>
                      <a:gd name="connsiteX5" fmla="*/ 239001 w 250859"/>
                      <a:gd name="connsiteY5" fmla="*/ 390343 h 461861"/>
                      <a:gd name="connsiteX6" fmla="*/ 178613 w 250859"/>
                      <a:gd name="connsiteY6" fmla="*/ 418061 h 461861"/>
                      <a:gd name="connsiteX7" fmla="*/ 10211 w 250859"/>
                      <a:gd name="connsiteY7" fmla="*/ 387676 h 461861"/>
                      <a:gd name="connsiteX8" fmla="*/ 80029 w 250859"/>
                      <a:gd name="connsiteY8" fmla="*/ 154123 h 461861"/>
                      <a:gd name="connsiteX9" fmla="*/ 190138 w 250859"/>
                      <a:gd name="connsiteY9" fmla="*/ 7248 h 461861"/>
                      <a:gd name="connsiteX10" fmla="*/ 188233 w 250859"/>
                      <a:gd name="connsiteY10" fmla="*/ 295 h 461861"/>
                      <a:gd name="connsiteX11" fmla="*/ 100889 w 250859"/>
                      <a:gd name="connsiteY11" fmla="*/ 98212 h 461861"/>
                      <a:gd name="connsiteX12" fmla="*/ 7068 w 250859"/>
                      <a:gd name="connsiteY12" fmla="*/ 311095 h 461861"/>
                      <a:gd name="connsiteX13" fmla="*/ 39738 w 250859"/>
                      <a:gd name="connsiteY13" fmla="*/ 455780 h 461861"/>
                      <a:gd name="connsiteX14" fmla="*/ 249098 w 250859"/>
                      <a:gd name="connsiteY14" fmla="*/ 393391 h 461861"/>
                      <a:gd name="connsiteX15" fmla="*/ 250717 w 250859"/>
                      <a:gd name="connsiteY15" fmla="*/ 389296 h 461861"/>
                      <a:gd name="connsiteX16" fmla="*/ 223285 w 250859"/>
                      <a:gd name="connsiteY16" fmla="*/ 304047 h 461861"/>
                      <a:gd name="connsiteX17" fmla="*/ 219761 w 250859"/>
                      <a:gd name="connsiteY17" fmla="*/ 301380 h 461861"/>
                      <a:gd name="connsiteX18" fmla="*/ 151562 w 250859"/>
                      <a:gd name="connsiteY18" fmla="*/ 302713 h 461861"/>
                      <a:gd name="connsiteX19" fmla="*/ 148990 w 250859"/>
                      <a:gd name="connsiteY19" fmla="*/ 304618 h 461861"/>
                      <a:gd name="connsiteX20" fmla="*/ 163754 w 250859"/>
                      <a:gd name="connsiteY20" fmla="*/ 279663 h 461861"/>
                      <a:gd name="connsiteX21" fmla="*/ 232143 w 250859"/>
                      <a:gd name="connsiteY21" fmla="*/ 163744 h 461861"/>
                      <a:gd name="connsiteX22" fmla="*/ 225857 w 250859"/>
                      <a:gd name="connsiteY22" fmla="*/ 160029 h 461861"/>
                      <a:gd name="connsiteX23" fmla="*/ 225857 w 250859"/>
                      <a:gd name="connsiteY23" fmla="*/ 160029 h 4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859" h="461861">
                        <a:moveTo>
                          <a:pt x="225857" y="160029"/>
                        </a:moveTo>
                        <a:cubicBezTo>
                          <a:pt x="197472" y="208225"/>
                          <a:pt x="168993" y="256422"/>
                          <a:pt x="140608" y="304618"/>
                        </a:cubicBezTo>
                        <a:cubicBezTo>
                          <a:pt x="139275" y="307000"/>
                          <a:pt x="140989" y="310143"/>
                          <a:pt x="143751" y="310048"/>
                        </a:cubicBezTo>
                        <a:cubicBezTo>
                          <a:pt x="160039" y="309762"/>
                          <a:pt x="204045" y="300808"/>
                          <a:pt x="217761" y="308524"/>
                        </a:cubicBezTo>
                        <a:cubicBezTo>
                          <a:pt x="222618" y="311286"/>
                          <a:pt x="236525" y="361864"/>
                          <a:pt x="238144" y="373389"/>
                        </a:cubicBezTo>
                        <a:cubicBezTo>
                          <a:pt x="240525" y="390724"/>
                          <a:pt x="243669" y="382723"/>
                          <a:pt x="239001" y="390343"/>
                        </a:cubicBezTo>
                        <a:cubicBezTo>
                          <a:pt x="231572" y="402535"/>
                          <a:pt x="191186" y="412822"/>
                          <a:pt x="178613" y="418061"/>
                        </a:cubicBezTo>
                        <a:cubicBezTo>
                          <a:pt x="118701" y="443207"/>
                          <a:pt x="21165" y="483879"/>
                          <a:pt x="10211" y="387676"/>
                        </a:cubicBezTo>
                        <a:cubicBezTo>
                          <a:pt x="781" y="304809"/>
                          <a:pt x="43929" y="225942"/>
                          <a:pt x="80029" y="154123"/>
                        </a:cubicBezTo>
                        <a:cubicBezTo>
                          <a:pt x="106128" y="102117"/>
                          <a:pt x="132131" y="31346"/>
                          <a:pt x="190138" y="7248"/>
                        </a:cubicBezTo>
                        <a:cubicBezTo>
                          <a:pt x="194424" y="5533"/>
                          <a:pt x="192519" y="-1515"/>
                          <a:pt x="188233" y="295"/>
                        </a:cubicBezTo>
                        <a:cubicBezTo>
                          <a:pt x="142323" y="19345"/>
                          <a:pt x="122987" y="56968"/>
                          <a:pt x="100889" y="98212"/>
                        </a:cubicBezTo>
                        <a:cubicBezTo>
                          <a:pt x="64980" y="165268"/>
                          <a:pt x="25260" y="236705"/>
                          <a:pt x="7068" y="311095"/>
                        </a:cubicBezTo>
                        <a:cubicBezTo>
                          <a:pt x="-3219" y="353291"/>
                          <a:pt x="-9125" y="434254"/>
                          <a:pt x="39738" y="455780"/>
                        </a:cubicBezTo>
                        <a:cubicBezTo>
                          <a:pt x="97746" y="481307"/>
                          <a:pt x="198139" y="419871"/>
                          <a:pt x="249098" y="393391"/>
                        </a:cubicBezTo>
                        <a:cubicBezTo>
                          <a:pt x="250431" y="392725"/>
                          <a:pt x="251193" y="390724"/>
                          <a:pt x="250717" y="389296"/>
                        </a:cubicBezTo>
                        <a:cubicBezTo>
                          <a:pt x="241573" y="360911"/>
                          <a:pt x="232429" y="332431"/>
                          <a:pt x="223285" y="304047"/>
                        </a:cubicBezTo>
                        <a:cubicBezTo>
                          <a:pt x="222809" y="302523"/>
                          <a:pt x="221380" y="301380"/>
                          <a:pt x="219761" y="301380"/>
                        </a:cubicBezTo>
                        <a:cubicBezTo>
                          <a:pt x="202425" y="301761"/>
                          <a:pt x="166707" y="309857"/>
                          <a:pt x="151562" y="302713"/>
                        </a:cubicBezTo>
                        <a:cubicBezTo>
                          <a:pt x="138894" y="296808"/>
                          <a:pt x="149657" y="312143"/>
                          <a:pt x="148990" y="304618"/>
                        </a:cubicBezTo>
                        <a:cubicBezTo>
                          <a:pt x="148514" y="299380"/>
                          <a:pt x="161182" y="284044"/>
                          <a:pt x="163754" y="279663"/>
                        </a:cubicBezTo>
                        <a:cubicBezTo>
                          <a:pt x="186519" y="240991"/>
                          <a:pt x="209283" y="202415"/>
                          <a:pt x="232143" y="163744"/>
                        </a:cubicBezTo>
                        <a:cubicBezTo>
                          <a:pt x="234525" y="159648"/>
                          <a:pt x="228238" y="156028"/>
                          <a:pt x="225857" y="160029"/>
                        </a:cubicBezTo>
                        <a:lnTo>
                          <a:pt x="225857" y="16002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2" name="Freeform: Shape 19351">
                    <a:extLst>
                      <a:ext uri="{FF2B5EF4-FFF2-40B4-BE49-F238E27FC236}">
                        <a16:creationId xmlns:a16="http://schemas.microsoft.com/office/drawing/2014/main" id="{5795F87A-1400-4EBB-A91C-E5F5084C2699}"/>
                      </a:ext>
                    </a:extLst>
                  </p:cNvPr>
                  <p:cNvSpPr/>
                  <p:nvPr/>
                </p:nvSpPr>
                <p:spPr>
                  <a:xfrm>
                    <a:off x="5973031" y="3576826"/>
                    <a:ext cx="65075" cy="11436"/>
                  </a:xfrm>
                  <a:custGeom>
                    <a:avLst/>
                    <a:gdLst>
                      <a:gd name="connsiteX0" fmla="*/ 2572 w 65075"/>
                      <a:gd name="connsiteY0" fmla="*/ 11431 h 11436"/>
                      <a:gd name="connsiteX1" fmla="*/ 62580 w 65075"/>
                      <a:gd name="connsiteY1" fmla="*/ 6859 h 11436"/>
                      <a:gd name="connsiteX2" fmla="*/ 61627 w 65075"/>
                      <a:gd name="connsiteY2" fmla="*/ 1 h 11436"/>
                      <a:gd name="connsiteX3" fmla="*/ 2572 w 65075"/>
                      <a:gd name="connsiteY3" fmla="*/ 6097 h 11436"/>
                      <a:gd name="connsiteX4" fmla="*/ 2572 w 65075"/>
                      <a:gd name="connsiteY4" fmla="*/ 11431 h 11436"/>
                      <a:gd name="connsiteX5" fmla="*/ 2572 w 65075"/>
                      <a:gd name="connsiteY5" fmla="*/ 11431 h 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5" h="11436">
                        <a:moveTo>
                          <a:pt x="2572" y="11431"/>
                        </a:moveTo>
                        <a:cubicBezTo>
                          <a:pt x="22480" y="10479"/>
                          <a:pt x="42768" y="9621"/>
                          <a:pt x="62580" y="6859"/>
                        </a:cubicBezTo>
                        <a:cubicBezTo>
                          <a:pt x="66485" y="6288"/>
                          <a:pt x="65533" y="-94"/>
                          <a:pt x="61627" y="1"/>
                        </a:cubicBezTo>
                        <a:cubicBezTo>
                          <a:pt x="41911" y="858"/>
                          <a:pt x="22098" y="3525"/>
                          <a:pt x="2572" y="6097"/>
                        </a:cubicBezTo>
                        <a:cubicBezTo>
                          <a:pt x="-762" y="6573"/>
                          <a:pt x="-952" y="11622"/>
                          <a:pt x="2572" y="11431"/>
                        </a:cubicBezTo>
                        <a:lnTo>
                          <a:pt x="2572" y="11431"/>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3" name="Freeform: Shape 19352">
                    <a:extLst>
                      <a:ext uri="{FF2B5EF4-FFF2-40B4-BE49-F238E27FC236}">
                        <a16:creationId xmlns:a16="http://schemas.microsoft.com/office/drawing/2014/main" id="{8BEA0BBD-014C-485A-94F2-3E829A822AE0}"/>
                      </a:ext>
                    </a:extLst>
                  </p:cNvPr>
                  <p:cNvSpPr/>
                  <p:nvPr/>
                </p:nvSpPr>
                <p:spPr>
                  <a:xfrm>
                    <a:off x="6082075" y="3575140"/>
                    <a:ext cx="31594" cy="102069"/>
                  </a:xfrm>
                  <a:custGeom>
                    <a:avLst/>
                    <a:gdLst>
                      <a:gd name="connsiteX0" fmla="*/ 18 w 31594"/>
                      <a:gd name="connsiteY0" fmla="*/ 2449 h 102069"/>
                      <a:gd name="connsiteX1" fmla="*/ 24212 w 31594"/>
                      <a:gd name="connsiteY1" fmla="*/ 99413 h 102069"/>
                      <a:gd name="connsiteX2" fmla="*/ 31451 w 31594"/>
                      <a:gd name="connsiteY2" fmla="*/ 97413 h 102069"/>
                      <a:gd name="connsiteX3" fmla="*/ 3733 w 31594"/>
                      <a:gd name="connsiteY3" fmla="*/ 1401 h 102069"/>
                      <a:gd name="connsiteX4" fmla="*/ 18 w 31594"/>
                      <a:gd name="connsiteY4" fmla="*/ 2449 h 102069"/>
                      <a:gd name="connsiteX5" fmla="*/ 18 w 31594"/>
                      <a:gd name="connsiteY5" fmla="*/ 2449 h 10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02069">
                        <a:moveTo>
                          <a:pt x="18" y="2449"/>
                        </a:moveTo>
                        <a:cubicBezTo>
                          <a:pt x="4686" y="35024"/>
                          <a:pt x="15163" y="67790"/>
                          <a:pt x="24212" y="99413"/>
                        </a:cubicBezTo>
                        <a:cubicBezTo>
                          <a:pt x="25545" y="104080"/>
                          <a:pt x="32689" y="102080"/>
                          <a:pt x="31451" y="97413"/>
                        </a:cubicBezTo>
                        <a:cubicBezTo>
                          <a:pt x="23355" y="65504"/>
                          <a:pt x="16020" y="31976"/>
                          <a:pt x="3733" y="1401"/>
                        </a:cubicBezTo>
                        <a:cubicBezTo>
                          <a:pt x="2876" y="-980"/>
                          <a:pt x="-267" y="-123"/>
                          <a:pt x="18" y="2449"/>
                        </a:cubicBezTo>
                        <a:lnTo>
                          <a:pt x="18" y="244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354" name="Freeform: Shape 19353">
                <a:extLst>
                  <a:ext uri="{FF2B5EF4-FFF2-40B4-BE49-F238E27FC236}">
                    <a16:creationId xmlns:a16="http://schemas.microsoft.com/office/drawing/2014/main" id="{307E9697-BC90-460E-A4DF-89782B8D365B}"/>
                  </a:ext>
                </a:extLst>
              </p:cNvPr>
              <p:cNvSpPr/>
              <p:nvPr/>
            </p:nvSpPr>
            <p:spPr>
              <a:xfrm>
                <a:off x="5948404" y="3864290"/>
                <a:ext cx="388412" cy="14330"/>
              </a:xfrm>
              <a:custGeom>
                <a:avLst/>
                <a:gdLst>
                  <a:gd name="connsiteX0" fmla="*/ 1768 w 388412"/>
                  <a:gd name="connsiteY0" fmla="*/ 4859 h 14330"/>
                  <a:gd name="connsiteX1" fmla="*/ 384197 w 388412"/>
                  <a:gd name="connsiteY1" fmla="*/ 13337 h 14330"/>
                  <a:gd name="connsiteX2" fmla="*/ 384197 w 388412"/>
                  <a:gd name="connsiteY2" fmla="*/ 4573 h 14330"/>
                  <a:gd name="connsiteX3" fmla="*/ 2435 w 388412"/>
                  <a:gd name="connsiteY3" fmla="*/ 1 h 14330"/>
                  <a:gd name="connsiteX4" fmla="*/ 1768 w 388412"/>
                  <a:gd name="connsiteY4" fmla="*/ 4859 h 14330"/>
                  <a:gd name="connsiteX5" fmla="*/ 1768 w 388412"/>
                  <a:gd name="connsiteY5" fmla="*/ 4859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12" h="14330">
                    <a:moveTo>
                      <a:pt x="1768" y="4859"/>
                    </a:moveTo>
                    <a:cubicBezTo>
                      <a:pt x="127403" y="24767"/>
                      <a:pt x="257419" y="5907"/>
                      <a:pt x="384197" y="13337"/>
                    </a:cubicBezTo>
                    <a:cubicBezTo>
                      <a:pt x="389912" y="13622"/>
                      <a:pt x="389721" y="5050"/>
                      <a:pt x="384197" y="4573"/>
                    </a:cubicBezTo>
                    <a:cubicBezTo>
                      <a:pt x="257324" y="-6380"/>
                      <a:pt x="129689" y="8384"/>
                      <a:pt x="2435" y="1"/>
                    </a:cubicBezTo>
                    <a:cubicBezTo>
                      <a:pt x="-327" y="-94"/>
                      <a:pt x="-994" y="4478"/>
                      <a:pt x="1768" y="4859"/>
                    </a:cubicBezTo>
                    <a:lnTo>
                      <a:pt x="1768" y="485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5" name="Freeform: Shape 19354">
                <a:extLst>
                  <a:ext uri="{FF2B5EF4-FFF2-40B4-BE49-F238E27FC236}">
                    <a16:creationId xmlns:a16="http://schemas.microsoft.com/office/drawing/2014/main" id="{68805213-218E-44DB-8AAE-231B01812ED1}"/>
                  </a:ext>
                </a:extLst>
              </p:cNvPr>
              <p:cNvSpPr/>
              <p:nvPr/>
            </p:nvSpPr>
            <p:spPr>
              <a:xfrm>
                <a:off x="5947305" y="3731037"/>
                <a:ext cx="9916" cy="138112"/>
              </a:xfrm>
              <a:custGeom>
                <a:avLst/>
                <a:gdLst>
                  <a:gd name="connsiteX0" fmla="*/ 7058 w 9916"/>
                  <a:gd name="connsiteY0" fmla="*/ 135255 h 138112"/>
                  <a:gd name="connsiteX1" fmla="*/ 9916 w 9916"/>
                  <a:gd name="connsiteY1" fmla="*/ 4286 h 138112"/>
                  <a:gd name="connsiteX2" fmla="*/ 1057 w 9916"/>
                  <a:gd name="connsiteY2" fmla="*/ 4286 h 138112"/>
                  <a:gd name="connsiteX3" fmla="*/ 1153 w 9916"/>
                  <a:gd name="connsiteY3" fmla="*/ 135255 h 138112"/>
                  <a:gd name="connsiteX4" fmla="*/ 7058 w 9916"/>
                  <a:gd name="connsiteY4" fmla="*/ 135255 h 138112"/>
                  <a:gd name="connsiteX5" fmla="*/ 7058 w 9916"/>
                  <a:gd name="connsiteY5" fmla="*/ 135255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6" h="138112">
                    <a:moveTo>
                      <a:pt x="7058" y="135255"/>
                    </a:moveTo>
                    <a:cubicBezTo>
                      <a:pt x="10297" y="91821"/>
                      <a:pt x="9249" y="47815"/>
                      <a:pt x="9916" y="4286"/>
                    </a:cubicBezTo>
                    <a:cubicBezTo>
                      <a:pt x="10011" y="-1429"/>
                      <a:pt x="1057" y="-1429"/>
                      <a:pt x="1057" y="4286"/>
                    </a:cubicBezTo>
                    <a:cubicBezTo>
                      <a:pt x="772" y="47815"/>
                      <a:pt x="-1229" y="91821"/>
                      <a:pt x="1153" y="135255"/>
                    </a:cubicBezTo>
                    <a:cubicBezTo>
                      <a:pt x="1248" y="139065"/>
                      <a:pt x="6772" y="139065"/>
                      <a:pt x="7058" y="135255"/>
                    </a:cubicBezTo>
                    <a:lnTo>
                      <a:pt x="7058" y="135255"/>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1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42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23" name="Graphic 19325">
            <a:extLst>
              <a:ext uri="{FF2B5EF4-FFF2-40B4-BE49-F238E27FC236}">
                <a16:creationId xmlns:a16="http://schemas.microsoft.com/office/drawing/2014/main" id="{076BFB6E-8AA9-41EA-B47A-E86D43AF214F}"/>
              </a:ext>
            </a:extLst>
          </p:cNvPr>
          <p:cNvSpPr/>
          <p:nvPr/>
        </p:nvSpPr>
        <p:spPr>
          <a:xfrm>
            <a:off x="2164551" y="103302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4" name="Graphic 19325">
            <a:extLst>
              <a:ext uri="{FF2B5EF4-FFF2-40B4-BE49-F238E27FC236}">
                <a16:creationId xmlns:a16="http://schemas.microsoft.com/office/drawing/2014/main" id="{7D212570-F8BD-45DA-81E6-0E33BCF875FA}"/>
              </a:ext>
            </a:extLst>
          </p:cNvPr>
          <p:cNvSpPr/>
          <p:nvPr/>
        </p:nvSpPr>
        <p:spPr>
          <a:xfrm>
            <a:off x="10064743" y="2014855"/>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Graphic 19325">
            <a:extLst>
              <a:ext uri="{FF2B5EF4-FFF2-40B4-BE49-F238E27FC236}">
                <a16:creationId xmlns:a16="http://schemas.microsoft.com/office/drawing/2014/main" id="{076BFB6E-8AA9-41EA-B47A-E86D43AF214F}"/>
              </a:ext>
            </a:extLst>
          </p:cNvPr>
          <p:cNvSpPr/>
          <p:nvPr/>
        </p:nvSpPr>
        <p:spPr>
          <a:xfrm>
            <a:off x="7876963" y="605427"/>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28" name="Group 4">
            <a:extLst>
              <a:ext uri="{FF2B5EF4-FFF2-40B4-BE49-F238E27FC236}">
                <a16:creationId xmlns:a16="http://schemas.microsoft.com/office/drawing/2014/main" id="{339DAE13-AF0A-4063-9109-12C7B84A26F3}"/>
              </a:ext>
            </a:extLst>
          </p:cNvPr>
          <p:cNvGrpSpPr>
            <a:grpSpLocks noChangeAspect="1"/>
          </p:cNvGrpSpPr>
          <p:nvPr/>
        </p:nvGrpSpPr>
        <p:grpSpPr bwMode="auto">
          <a:xfrm rot="18924872">
            <a:off x="11612142" y="5843982"/>
            <a:ext cx="971550" cy="2009775"/>
            <a:chOff x="-24" y="1472"/>
            <a:chExt cx="612" cy="1266"/>
          </a:xfrm>
        </p:grpSpPr>
        <p:sp>
          <p:nvSpPr>
            <p:cNvPr id="429" name="AutoShape 3">
              <a:extLst>
                <a:ext uri="{FF2B5EF4-FFF2-40B4-BE49-F238E27FC236}">
                  <a16:creationId xmlns:a16="http://schemas.microsoft.com/office/drawing/2014/main" id="{EF1CDC58-84E7-4B1C-958C-D96E350E4DC2}"/>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0" name="Freeform 5">
              <a:extLst>
                <a:ext uri="{FF2B5EF4-FFF2-40B4-BE49-F238E27FC236}">
                  <a16:creationId xmlns:a16="http://schemas.microsoft.com/office/drawing/2014/main" id="{93C4933C-B3EC-4963-9ADD-645C7ADB4613}"/>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1" name="Freeform 6">
              <a:extLst>
                <a:ext uri="{FF2B5EF4-FFF2-40B4-BE49-F238E27FC236}">
                  <a16:creationId xmlns:a16="http://schemas.microsoft.com/office/drawing/2014/main" id="{31E68DCB-8A6A-48A7-AE89-CF0205878AF6}"/>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7">
              <a:extLst>
                <a:ext uri="{FF2B5EF4-FFF2-40B4-BE49-F238E27FC236}">
                  <a16:creationId xmlns:a16="http://schemas.microsoft.com/office/drawing/2014/main" id="{6A7E5567-B77C-4D92-A210-1377C5C54D0A}"/>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8">
              <a:extLst>
                <a:ext uri="{FF2B5EF4-FFF2-40B4-BE49-F238E27FC236}">
                  <a16:creationId xmlns:a16="http://schemas.microsoft.com/office/drawing/2014/main" id="{144A022D-AC1B-4332-9E28-7D6072D6067F}"/>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9">
              <a:extLst>
                <a:ext uri="{FF2B5EF4-FFF2-40B4-BE49-F238E27FC236}">
                  <a16:creationId xmlns:a16="http://schemas.microsoft.com/office/drawing/2014/main" id="{87CF930A-1A80-4B34-9073-C0FC9ABD06CA}"/>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10">
              <a:extLst>
                <a:ext uri="{FF2B5EF4-FFF2-40B4-BE49-F238E27FC236}">
                  <a16:creationId xmlns:a16="http://schemas.microsoft.com/office/drawing/2014/main" id="{25FC9FBE-4A83-4781-9AF0-426B8A3D5385}"/>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6" name="Freeform 11">
              <a:extLst>
                <a:ext uri="{FF2B5EF4-FFF2-40B4-BE49-F238E27FC236}">
                  <a16:creationId xmlns:a16="http://schemas.microsoft.com/office/drawing/2014/main" id="{5349D950-5DC0-444C-9ADE-515EBFDFCE56}"/>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7" name="Freeform 12">
              <a:extLst>
                <a:ext uri="{FF2B5EF4-FFF2-40B4-BE49-F238E27FC236}">
                  <a16:creationId xmlns:a16="http://schemas.microsoft.com/office/drawing/2014/main" id="{55D0BDCE-4081-4C7B-AFAD-C3D499EAFAC3}"/>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8" name="Freeform 13">
              <a:extLst>
                <a:ext uri="{FF2B5EF4-FFF2-40B4-BE49-F238E27FC236}">
                  <a16:creationId xmlns:a16="http://schemas.microsoft.com/office/drawing/2014/main" id="{F8B40AA6-B242-486B-975E-29BD4D82A17B}"/>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 name="กลุ่ม 2"/>
          <p:cNvGrpSpPr/>
          <p:nvPr/>
        </p:nvGrpSpPr>
        <p:grpSpPr>
          <a:xfrm>
            <a:off x="9532690" y="4816836"/>
            <a:ext cx="1831396" cy="1821193"/>
            <a:chOff x="9297147" y="4956161"/>
            <a:chExt cx="1831396" cy="1821193"/>
          </a:xfrm>
        </p:grpSpPr>
        <p:grpSp>
          <p:nvGrpSpPr>
            <p:cNvPr id="456" name="Graphic 1">
              <a:extLst>
                <a:ext uri="{FF2B5EF4-FFF2-40B4-BE49-F238E27FC236}">
                  <a16:creationId xmlns:a16="http://schemas.microsoft.com/office/drawing/2014/main" id="{72DE07B2-49DE-4C69-9494-120528081C00}"/>
                </a:ext>
              </a:extLst>
            </p:cNvPr>
            <p:cNvGrpSpPr/>
            <p:nvPr/>
          </p:nvGrpSpPr>
          <p:grpSpPr>
            <a:xfrm>
              <a:off x="9328924" y="5003530"/>
              <a:ext cx="1799619" cy="1773824"/>
              <a:chOff x="5748337" y="3124200"/>
              <a:chExt cx="695325" cy="609600"/>
            </a:xfrm>
            <a:solidFill>
              <a:schemeClr val="bg2">
                <a:lumMod val="50000"/>
              </a:schemeClr>
            </a:solidFill>
          </p:grpSpPr>
          <p:grpSp>
            <p:nvGrpSpPr>
              <p:cNvPr id="457"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472"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3"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74"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483"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75"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476"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480"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77"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478"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458"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459"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0"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61"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470"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1"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62"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463"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467"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8"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9"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64"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465"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6"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485" name="Graphic 1">
              <a:extLst>
                <a:ext uri="{FF2B5EF4-FFF2-40B4-BE49-F238E27FC236}">
                  <a16:creationId xmlns:a16="http://schemas.microsoft.com/office/drawing/2014/main" id="{0DB294EF-7C9D-42AA-B46F-A8410D5B227C}"/>
                </a:ext>
              </a:extLst>
            </p:cNvPr>
            <p:cNvGrpSpPr/>
            <p:nvPr/>
          </p:nvGrpSpPr>
          <p:grpSpPr>
            <a:xfrm>
              <a:off x="9297147" y="4956161"/>
              <a:ext cx="1799619" cy="1773824"/>
              <a:chOff x="5748337" y="3124200"/>
              <a:chExt cx="695325" cy="609600"/>
            </a:xfrm>
          </p:grpSpPr>
          <p:grpSp>
            <p:nvGrpSpPr>
              <p:cNvPr id="486"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501"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503"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512"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04"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505"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509"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06"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507"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487"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488"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90"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499"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1"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492"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496"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3"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494"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grpSp>
        <p:nvGrpSpPr>
          <p:cNvPr id="514" name="Graphic 45029">
            <a:extLst>
              <a:ext uri="{FF2B5EF4-FFF2-40B4-BE49-F238E27FC236}">
                <a16:creationId xmlns:a16="http://schemas.microsoft.com/office/drawing/2014/main" id="{2434D846-20F4-4E4B-8E32-D002B7E17F96}"/>
              </a:ext>
            </a:extLst>
          </p:cNvPr>
          <p:cNvGrpSpPr/>
          <p:nvPr/>
        </p:nvGrpSpPr>
        <p:grpSpPr>
          <a:xfrm>
            <a:off x="5537714" y="1377985"/>
            <a:ext cx="210401" cy="182708"/>
            <a:chOff x="9117820" y="2027686"/>
            <a:chExt cx="210401" cy="182708"/>
          </a:xfrm>
        </p:grpSpPr>
        <p:sp>
          <p:nvSpPr>
            <p:cNvPr id="515"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0"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1"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2"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4"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5"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7"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8"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0"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1"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2"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3"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5"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7"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8"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9"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0"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2"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3"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4"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5"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6"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8"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1"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3"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5"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6"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7"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8" name="Graphic 19325">
            <a:extLst>
              <a:ext uri="{FF2B5EF4-FFF2-40B4-BE49-F238E27FC236}">
                <a16:creationId xmlns:a16="http://schemas.microsoft.com/office/drawing/2014/main" id="{3F8B1ABC-326F-4BF6-A016-A5E0149DD6C5}"/>
              </a:ext>
            </a:extLst>
          </p:cNvPr>
          <p:cNvSpPr/>
          <p:nvPr/>
        </p:nvSpPr>
        <p:spPr>
          <a:xfrm>
            <a:off x="2575034" y="3355084"/>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9" name="Graphic 19325">
            <a:extLst>
              <a:ext uri="{FF2B5EF4-FFF2-40B4-BE49-F238E27FC236}">
                <a16:creationId xmlns:a16="http://schemas.microsoft.com/office/drawing/2014/main" id="{801922E0-326C-4549-ABB5-F3E7F0691844}"/>
              </a:ext>
            </a:extLst>
          </p:cNvPr>
          <p:cNvSpPr/>
          <p:nvPr/>
        </p:nvSpPr>
        <p:spPr>
          <a:xfrm>
            <a:off x="4192232" y="5189340"/>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20" name="Graphic 15">
            <a:extLst>
              <a:ext uri="{FF2B5EF4-FFF2-40B4-BE49-F238E27FC236}">
                <a16:creationId xmlns:a16="http://schemas.microsoft.com/office/drawing/2014/main" id="{CB3E4E61-DED0-4D5D-A42B-CC9D75FEDFA3}"/>
              </a:ext>
            </a:extLst>
          </p:cNvPr>
          <p:cNvGrpSpPr/>
          <p:nvPr/>
        </p:nvGrpSpPr>
        <p:grpSpPr>
          <a:xfrm rot="21371935">
            <a:off x="4237951" y="221020"/>
            <a:ext cx="1380786" cy="1184465"/>
            <a:chOff x="8203691" y="2074073"/>
            <a:chExt cx="976788" cy="876866"/>
          </a:xfrm>
        </p:grpSpPr>
        <p:sp>
          <p:nvSpPr>
            <p:cNvPr id="621"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4"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5"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83" name="Graphic 19322">
            <a:extLst>
              <a:ext uri="{FF2B5EF4-FFF2-40B4-BE49-F238E27FC236}">
                <a16:creationId xmlns:a16="http://schemas.microsoft.com/office/drawing/2014/main" id="{E2D21D1C-1444-4B25-916F-66EDC58DA94B}"/>
              </a:ext>
            </a:extLst>
          </p:cNvPr>
          <p:cNvSpPr/>
          <p:nvPr/>
        </p:nvSpPr>
        <p:spPr>
          <a:xfrm rot="9018844">
            <a:off x="6936907" y="3417074"/>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Graphic 19325">
            <a:extLst>
              <a:ext uri="{FF2B5EF4-FFF2-40B4-BE49-F238E27FC236}">
                <a16:creationId xmlns:a16="http://schemas.microsoft.com/office/drawing/2014/main" id="{076BFB6E-8AA9-41EA-B47A-E86D43AF214F}"/>
              </a:ext>
            </a:extLst>
          </p:cNvPr>
          <p:cNvSpPr/>
          <p:nvPr/>
        </p:nvSpPr>
        <p:spPr>
          <a:xfrm>
            <a:off x="7954699" y="5304240"/>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39" name="Group 893">
            <a:extLst>
              <a:ext uri="{FF2B5EF4-FFF2-40B4-BE49-F238E27FC236}">
                <a16:creationId xmlns:a16="http://schemas.microsoft.com/office/drawing/2014/main" id="{B79E7595-F65B-442C-B805-CC0D982ABF8D}"/>
              </a:ext>
            </a:extLst>
          </p:cNvPr>
          <p:cNvGrpSpPr/>
          <p:nvPr/>
        </p:nvGrpSpPr>
        <p:grpSpPr>
          <a:xfrm>
            <a:off x="10682177" y="3487020"/>
            <a:ext cx="1452629" cy="1067444"/>
            <a:chOff x="-403127" y="371217"/>
            <a:chExt cx="1204344" cy="852926"/>
          </a:xfrm>
        </p:grpSpPr>
        <p:grpSp>
          <p:nvGrpSpPr>
            <p:cNvPr id="440" name="Graphic 876">
              <a:extLst>
                <a:ext uri="{FF2B5EF4-FFF2-40B4-BE49-F238E27FC236}">
                  <a16:creationId xmlns:a16="http://schemas.microsoft.com/office/drawing/2014/main" id="{B6E6A1E0-EBC7-4163-A639-43ED1A5BFB28}"/>
                </a:ext>
              </a:extLst>
            </p:cNvPr>
            <p:cNvGrpSpPr/>
            <p:nvPr/>
          </p:nvGrpSpPr>
          <p:grpSpPr>
            <a:xfrm flipH="1">
              <a:off x="-403127" y="400231"/>
              <a:ext cx="1182052" cy="823912"/>
              <a:chOff x="-380835" y="371217"/>
              <a:chExt cx="1182052" cy="823912"/>
            </a:xfrm>
            <a:solidFill>
              <a:schemeClr val="bg2">
                <a:lumMod val="50000"/>
              </a:schemeClr>
            </a:solidFill>
          </p:grpSpPr>
          <p:grpSp>
            <p:nvGrpSpPr>
              <p:cNvPr id="449" name="Graphic 876">
                <a:extLst>
                  <a:ext uri="{FF2B5EF4-FFF2-40B4-BE49-F238E27FC236}">
                    <a16:creationId xmlns:a16="http://schemas.microsoft.com/office/drawing/2014/main" id="{8B057DBF-0874-4F0D-BCAC-13A8004E5E82}"/>
                  </a:ext>
                </a:extLst>
              </p:cNvPr>
              <p:cNvGrpSpPr/>
              <p:nvPr/>
            </p:nvGrpSpPr>
            <p:grpSpPr>
              <a:xfrm>
                <a:off x="-276917" y="371217"/>
                <a:ext cx="1078134" cy="565413"/>
                <a:chOff x="-276917" y="371217"/>
                <a:chExt cx="1078134" cy="565413"/>
              </a:xfrm>
              <a:grpFill/>
            </p:grpSpPr>
            <p:sp>
              <p:nvSpPr>
                <p:cNvPr id="453" name="Freeform: Shape 890">
                  <a:extLst>
                    <a:ext uri="{FF2B5EF4-FFF2-40B4-BE49-F238E27FC236}">
                      <a16:creationId xmlns:a16="http://schemas.microsoft.com/office/drawing/2014/main" id="{21C4F6DA-71AA-462F-80EE-557B61034352}"/>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4" name="Freeform: Shape 891">
                  <a:extLst>
                    <a:ext uri="{FF2B5EF4-FFF2-40B4-BE49-F238E27FC236}">
                      <a16:creationId xmlns:a16="http://schemas.microsoft.com/office/drawing/2014/main" id="{D25A437A-8565-46A4-ACD1-D99FB4715232}"/>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5" name="Freeform: Shape 892">
                  <a:extLst>
                    <a:ext uri="{FF2B5EF4-FFF2-40B4-BE49-F238E27FC236}">
                      <a16:creationId xmlns:a16="http://schemas.microsoft.com/office/drawing/2014/main" id="{88A31EF2-DB3D-4380-8BF2-58C6DA8E59B9}"/>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50" name="Graphic 876">
                <a:extLst>
                  <a:ext uri="{FF2B5EF4-FFF2-40B4-BE49-F238E27FC236}">
                    <a16:creationId xmlns:a16="http://schemas.microsoft.com/office/drawing/2014/main" id="{B9222F20-7012-4B7B-B6A1-7A711052FEF9}"/>
                  </a:ext>
                </a:extLst>
              </p:cNvPr>
              <p:cNvGrpSpPr/>
              <p:nvPr/>
            </p:nvGrpSpPr>
            <p:grpSpPr>
              <a:xfrm>
                <a:off x="-380835" y="555811"/>
                <a:ext cx="644461" cy="639318"/>
                <a:chOff x="-380835" y="555811"/>
                <a:chExt cx="644461" cy="639318"/>
              </a:xfrm>
              <a:grpFill/>
            </p:grpSpPr>
            <p:sp>
              <p:nvSpPr>
                <p:cNvPr id="451" name="Freeform: Shape 888">
                  <a:extLst>
                    <a:ext uri="{FF2B5EF4-FFF2-40B4-BE49-F238E27FC236}">
                      <a16:creationId xmlns:a16="http://schemas.microsoft.com/office/drawing/2014/main" id="{8A4677F1-CE82-4FA8-8B79-7B7234845075}"/>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2" name="Freeform: Shape 889">
                  <a:extLst>
                    <a:ext uri="{FF2B5EF4-FFF2-40B4-BE49-F238E27FC236}">
                      <a16:creationId xmlns:a16="http://schemas.microsoft.com/office/drawing/2014/main" id="{3D87F01F-99AD-45AA-87E4-3134B052F3F6}"/>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41" name="Graphic 876">
              <a:extLst>
                <a:ext uri="{FF2B5EF4-FFF2-40B4-BE49-F238E27FC236}">
                  <a16:creationId xmlns:a16="http://schemas.microsoft.com/office/drawing/2014/main" id="{5A49151D-777E-436E-B1DE-8E3625BD9FC7}"/>
                </a:ext>
              </a:extLst>
            </p:cNvPr>
            <p:cNvGrpSpPr/>
            <p:nvPr/>
          </p:nvGrpSpPr>
          <p:grpSpPr>
            <a:xfrm flipH="1">
              <a:off x="-380835" y="371217"/>
              <a:ext cx="1182052" cy="823912"/>
              <a:chOff x="-380835" y="371217"/>
              <a:chExt cx="1182052" cy="823912"/>
            </a:xfrm>
          </p:grpSpPr>
          <p:grpSp>
            <p:nvGrpSpPr>
              <p:cNvPr id="442" name="Graphic 876">
                <a:extLst>
                  <a:ext uri="{FF2B5EF4-FFF2-40B4-BE49-F238E27FC236}">
                    <a16:creationId xmlns:a16="http://schemas.microsoft.com/office/drawing/2014/main" id="{5A49151D-777E-436E-B1DE-8E3625BD9FC7}"/>
                  </a:ext>
                </a:extLst>
              </p:cNvPr>
              <p:cNvGrpSpPr/>
              <p:nvPr/>
            </p:nvGrpSpPr>
            <p:grpSpPr>
              <a:xfrm>
                <a:off x="-276917" y="371217"/>
                <a:ext cx="1078134" cy="565413"/>
                <a:chOff x="-276917" y="371217"/>
                <a:chExt cx="1078134" cy="565413"/>
              </a:xfrm>
            </p:grpSpPr>
            <p:sp>
              <p:nvSpPr>
                <p:cNvPr id="446" name="Freeform: Shape 879">
                  <a:extLst>
                    <a:ext uri="{FF2B5EF4-FFF2-40B4-BE49-F238E27FC236}">
                      <a16:creationId xmlns:a16="http://schemas.microsoft.com/office/drawing/2014/main" id="{351BF039-617F-4162-97CB-3CB57E07CC3D}"/>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7" name="Freeform: Shape 880">
                  <a:extLst>
                    <a:ext uri="{FF2B5EF4-FFF2-40B4-BE49-F238E27FC236}">
                      <a16:creationId xmlns:a16="http://schemas.microsoft.com/office/drawing/2014/main" id="{2F562CE5-7C18-4F27-AD8E-E7E99C7BF91A}"/>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8" name="Freeform: Shape 881">
                  <a:extLst>
                    <a:ext uri="{FF2B5EF4-FFF2-40B4-BE49-F238E27FC236}">
                      <a16:creationId xmlns:a16="http://schemas.microsoft.com/office/drawing/2014/main" id="{941A8018-C021-4BB0-9695-C0C088DE7128}"/>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3" name="Graphic 876">
                <a:extLst>
                  <a:ext uri="{FF2B5EF4-FFF2-40B4-BE49-F238E27FC236}">
                    <a16:creationId xmlns:a16="http://schemas.microsoft.com/office/drawing/2014/main" id="{5A49151D-777E-436E-B1DE-8E3625BD9FC7}"/>
                  </a:ext>
                </a:extLst>
              </p:cNvPr>
              <p:cNvGrpSpPr/>
              <p:nvPr/>
            </p:nvGrpSpPr>
            <p:grpSpPr>
              <a:xfrm>
                <a:off x="-380835" y="555811"/>
                <a:ext cx="644461" cy="639318"/>
                <a:chOff x="-380835" y="555811"/>
                <a:chExt cx="644461" cy="639318"/>
              </a:xfrm>
              <a:solidFill>
                <a:srgbClr val="FFD524"/>
              </a:solidFill>
            </p:grpSpPr>
            <p:sp>
              <p:nvSpPr>
                <p:cNvPr id="444" name="Freeform: Shape 883">
                  <a:extLst>
                    <a:ext uri="{FF2B5EF4-FFF2-40B4-BE49-F238E27FC236}">
                      <a16:creationId xmlns:a16="http://schemas.microsoft.com/office/drawing/2014/main" id="{2EEEDBB1-AABD-4B40-8500-C56D59831520}"/>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5" name="Freeform: Shape 884">
                  <a:extLst>
                    <a:ext uri="{FF2B5EF4-FFF2-40B4-BE49-F238E27FC236}">
                      <a16:creationId xmlns:a16="http://schemas.microsoft.com/office/drawing/2014/main" id="{C62E69BC-C5B4-4278-A57A-2C0AE67DCDCE}"/>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84" name="Graphic 44232">
            <a:extLst>
              <a:ext uri="{FF2B5EF4-FFF2-40B4-BE49-F238E27FC236}">
                <a16:creationId xmlns:a16="http://schemas.microsoft.com/office/drawing/2014/main" id="{89820610-7C7D-4C10-BEC0-0D1E5F3BB7FF}"/>
              </a:ext>
            </a:extLst>
          </p:cNvPr>
          <p:cNvGrpSpPr/>
          <p:nvPr/>
        </p:nvGrpSpPr>
        <p:grpSpPr>
          <a:xfrm rot="21160710">
            <a:off x="163830" y="4515176"/>
            <a:ext cx="3992787" cy="3680171"/>
            <a:chOff x="696549" y="4578468"/>
            <a:chExt cx="854163" cy="810703"/>
          </a:xfrm>
        </p:grpSpPr>
        <p:grpSp>
          <p:nvGrpSpPr>
            <p:cNvPr id="68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699"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1"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3"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9"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0"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86"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687"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8"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6"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97"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8"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Tree>
    <p:extLst>
      <p:ext uri="{BB962C8B-B14F-4D97-AF65-F5344CB8AC3E}">
        <p14:creationId xmlns:p14="http://schemas.microsoft.com/office/powerpoint/2010/main" val="2748103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8" name="Đáp án 2">
            <a:extLst>
              <a:ext uri="{FF2B5EF4-FFF2-40B4-BE49-F238E27FC236}">
                <a16:creationId xmlns:a16="http://schemas.microsoft.com/office/drawing/2014/main" id="{276445A5-92E9-47D6-88F9-EB82ECEDEE67}"/>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Câu hỏi 2"/>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2 = ?</a:t>
            </a:r>
          </a:p>
        </p:txBody>
      </p:sp>
      <p:sp>
        <p:nvSpPr>
          <p:cNvPr id="59" name="Đáp án 3">
            <a:extLst>
              <a:ext uri="{FF2B5EF4-FFF2-40B4-BE49-F238E27FC236}">
                <a16:creationId xmlns:a16="http://schemas.microsoft.com/office/drawing/2014/main" id="{8747B36C-BD5D-491D-A1A1-A267D3EB73D8}"/>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Câu hỏi 3"/>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 4 = ?</a:t>
            </a:r>
          </a:p>
        </p:txBody>
      </p:sp>
      <p:sp>
        <p:nvSpPr>
          <p:cNvPr id="37" name="Câu hỏi 4"/>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 8 = ?</a:t>
            </a:r>
          </a:p>
        </p:txBody>
      </p:sp>
      <p:sp>
        <p:nvSpPr>
          <p:cNvPr id="60" name="Đáp án 4">
            <a:extLst>
              <a:ext uri="{FF2B5EF4-FFF2-40B4-BE49-F238E27FC236}">
                <a16:creationId xmlns:a16="http://schemas.microsoft.com/office/drawing/2014/main" id="{11D4A05D-BEAA-491D-AF21-86B19C94D94D}"/>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Câu hỏi 5"/>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7 = ?</a:t>
            </a:r>
          </a:p>
        </p:txBody>
      </p:sp>
      <p:sp>
        <p:nvSpPr>
          <p:cNvPr id="61" name="Đáp án 5">
            <a:extLst>
              <a:ext uri="{FF2B5EF4-FFF2-40B4-BE49-F238E27FC236}">
                <a16:creationId xmlns:a16="http://schemas.microsoft.com/office/drawing/2014/main" id="{F419A409-6E0F-4219-AF2D-E563A1B3AA77}"/>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Đáp án 6">
            <a:extLst>
              <a:ext uri="{FF2B5EF4-FFF2-40B4-BE49-F238E27FC236}">
                <a16:creationId xmlns:a16="http://schemas.microsoft.com/office/drawing/2014/main" id="{BC02DEDC-6994-4B9F-BF7F-FBD37562C608}"/>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Câu hỏi 6"/>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7 = ?</a:t>
            </a:r>
          </a:p>
        </p:txBody>
      </p:sp>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7609" y="4414072"/>
            <a:ext cx="1188758" cy="1188758"/>
          </a:xfrm>
          <a:prstGeom prst="rect">
            <a:avLst/>
          </a:prstGeom>
        </p:spPr>
      </p:pic>
      <p:sp>
        <p:nvSpPr>
          <p:cNvPr id="51" name="Rectangle 50"/>
          <p:cNvSpPr/>
          <p:nvPr/>
        </p:nvSpPr>
        <p:spPr>
          <a:xfrm>
            <a:off x="1409228" y="616011"/>
            <a:ext cx="2895152"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DA00DA"/>
                </a:solidFill>
                <a:effectLst/>
                <a:uLnTx/>
                <a:uFillTx/>
                <a:latin typeface="Calibri" panose="020F0502020204030204"/>
                <a:ea typeface="+mn-ea"/>
                <a:cs typeface="+mn-cs"/>
              </a:rPr>
              <a:t>HÁI HOA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DA00DA"/>
                </a:solidFill>
                <a:effectLst/>
                <a:uLnTx/>
                <a:uFillTx/>
                <a:latin typeface="Calibri" panose="020F0502020204030204"/>
                <a:ea typeface="+mn-ea"/>
                <a:cs typeface="+mn-cs"/>
              </a:rPr>
              <a:t>DÂN CHỦ</a:t>
            </a:r>
          </a:p>
        </p:txBody>
      </p:sp>
      <p:pic>
        <p:nvPicPr>
          <p:cNvPr id="52" name="Picture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9159" y="1493174"/>
            <a:ext cx="495300" cy="438150"/>
          </a:xfrm>
          <a:prstGeom prst="rect">
            <a:avLst/>
          </a:prstGeom>
        </p:spPr>
      </p:pic>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875" y="1927540"/>
            <a:ext cx="495300" cy="438150"/>
          </a:xfrm>
          <a:prstGeom prst="rect">
            <a:avLst/>
          </a:prstGeom>
        </p:spPr>
      </p:pic>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875" y="733837"/>
            <a:ext cx="495300" cy="438150"/>
          </a:xfrm>
          <a:prstGeom prst="rect">
            <a:avLst/>
          </a:prstGeom>
        </p:spPr>
      </p:pic>
      <p:pic>
        <p:nvPicPr>
          <p:cNvPr id="56" name="Picture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333" y="2274819"/>
            <a:ext cx="682398" cy="663291"/>
          </a:xfrm>
          <a:prstGeom prst="rect">
            <a:avLst/>
          </a:prstGeom>
        </p:spPr>
      </p:pic>
      <p:sp>
        <p:nvSpPr>
          <p:cNvPr id="30" name="Câu hỏi 1"/>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1 = ?</a:t>
            </a:r>
          </a:p>
        </p:txBody>
      </p:sp>
      <p:pic>
        <p:nvPicPr>
          <p:cNvPr id="55" name="Picture 5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0632" y="5387695"/>
            <a:ext cx="883602" cy="1234444"/>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95937" y="3574134"/>
            <a:ext cx="865484" cy="865484"/>
          </a:xfrm>
          <a:prstGeom prst="rect">
            <a:avLst/>
          </a:prstGeom>
        </p:spPr>
      </p:pic>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093" y="1883226"/>
            <a:ext cx="859974" cy="859974"/>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50030" y="1198639"/>
            <a:ext cx="865484" cy="865484"/>
          </a:xfrm>
          <a:prstGeom prst="rect">
            <a:avLst/>
          </a:prstGeom>
        </p:spPr>
      </p:pic>
      <p:pic>
        <p:nvPicPr>
          <p:cNvPr id="38" name="Picture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82772" y="2606464"/>
            <a:ext cx="900448" cy="900448"/>
          </a:xfrm>
          <a:prstGeom prst="rect">
            <a:avLst/>
          </a:prstGeom>
        </p:spPr>
      </p:pic>
      <p:pic>
        <p:nvPicPr>
          <p:cNvPr id="40" name="Picture 3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37663" y="2432777"/>
            <a:ext cx="915266" cy="915266"/>
          </a:xfrm>
          <a:prstGeom prst="rect">
            <a:avLst/>
          </a:prstGeom>
        </p:spPr>
      </p:pic>
      <p:pic>
        <p:nvPicPr>
          <p:cNvPr id="42" name="Picture 4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83369" y="832950"/>
            <a:ext cx="844358" cy="844358"/>
          </a:xfrm>
          <a:prstGeom prst="rect">
            <a:avLst/>
          </a:prstGeom>
        </p:spPr>
      </p:pic>
      <p:pic>
        <p:nvPicPr>
          <p:cNvPr id="31" name="Picture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8479" y="879277"/>
            <a:ext cx="682398" cy="638724"/>
          </a:xfrm>
          <a:prstGeom prst="rect">
            <a:avLst/>
          </a:prstGeom>
        </p:spPr>
      </p:pic>
      <p:sp>
        <p:nvSpPr>
          <p:cNvPr id="32" name="Đáp án 1">
            <a:extLst>
              <a:ext uri="{FF2B5EF4-FFF2-40B4-BE49-F238E27FC236}">
                <a16:creationId xmlns:a16="http://schemas.microsoft.com/office/drawing/2014/main" id="{D6C7CC64-456F-410B-82D2-2D13660C5DB5}"/>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94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4"/>
                                        </p:tgtEl>
                                        <p:attrNameLst>
                                          <p:attrName>r</p:attrName>
                                        </p:attrNameLst>
                                      </p:cBhvr>
                                    </p:animRot>
                                    <p:animRot by="-240000">
                                      <p:cBhvr>
                                        <p:cTn id="13" dur="200" fill="hold">
                                          <p:stCondLst>
                                            <p:cond delay="200"/>
                                          </p:stCondLst>
                                        </p:cTn>
                                        <p:tgtEl>
                                          <p:spTgt spid="34"/>
                                        </p:tgtEl>
                                        <p:attrNameLst>
                                          <p:attrName>r</p:attrName>
                                        </p:attrNameLst>
                                      </p:cBhvr>
                                    </p:animRot>
                                    <p:animRot by="240000">
                                      <p:cBhvr>
                                        <p:cTn id="14" dur="200" fill="hold">
                                          <p:stCondLst>
                                            <p:cond delay="400"/>
                                          </p:stCondLst>
                                        </p:cTn>
                                        <p:tgtEl>
                                          <p:spTgt spid="34"/>
                                        </p:tgtEl>
                                        <p:attrNameLst>
                                          <p:attrName>r</p:attrName>
                                        </p:attrNameLst>
                                      </p:cBhvr>
                                    </p:animRot>
                                    <p:animRot by="-240000">
                                      <p:cBhvr>
                                        <p:cTn id="15" dur="200" fill="hold">
                                          <p:stCondLst>
                                            <p:cond delay="600"/>
                                          </p:stCondLst>
                                        </p:cTn>
                                        <p:tgtEl>
                                          <p:spTgt spid="34"/>
                                        </p:tgtEl>
                                        <p:attrNameLst>
                                          <p:attrName>r</p:attrName>
                                        </p:attrNameLst>
                                      </p:cBhvr>
                                    </p:animRot>
                                    <p:animRot by="120000">
                                      <p:cBhvr>
                                        <p:cTn id="16" dur="200" fill="hold">
                                          <p:stCondLst>
                                            <p:cond delay="800"/>
                                          </p:stCondLst>
                                        </p:cTn>
                                        <p:tgtEl>
                                          <p:spTgt spid="3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36"/>
                                        </p:tgtEl>
                                        <p:attrNameLst>
                                          <p:attrName>r</p:attrName>
                                        </p:attrNameLst>
                                      </p:cBhvr>
                                    </p:animRot>
                                    <p:animRot by="-240000">
                                      <p:cBhvr>
                                        <p:cTn id="19" dur="200" fill="hold">
                                          <p:stCondLst>
                                            <p:cond delay="200"/>
                                          </p:stCondLst>
                                        </p:cTn>
                                        <p:tgtEl>
                                          <p:spTgt spid="36"/>
                                        </p:tgtEl>
                                        <p:attrNameLst>
                                          <p:attrName>r</p:attrName>
                                        </p:attrNameLst>
                                      </p:cBhvr>
                                    </p:animRot>
                                    <p:animRot by="240000">
                                      <p:cBhvr>
                                        <p:cTn id="20" dur="200" fill="hold">
                                          <p:stCondLst>
                                            <p:cond delay="400"/>
                                          </p:stCondLst>
                                        </p:cTn>
                                        <p:tgtEl>
                                          <p:spTgt spid="36"/>
                                        </p:tgtEl>
                                        <p:attrNameLst>
                                          <p:attrName>r</p:attrName>
                                        </p:attrNameLst>
                                      </p:cBhvr>
                                    </p:animRot>
                                    <p:animRot by="-240000">
                                      <p:cBhvr>
                                        <p:cTn id="21" dur="200" fill="hold">
                                          <p:stCondLst>
                                            <p:cond delay="600"/>
                                          </p:stCondLst>
                                        </p:cTn>
                                        <p:tgtEl>
                                          <p:spTgt spid="36"/>
                                        </p:tgtEl>
                                        <p:attrNameLst>
                                          <p:attrName>r</p:attrName>
                                        </p:attrNameLst>
                                      </p:cBhvr>
                                    </p:animRot>
                                    <p:animRot by="120000">
                                      <p:cBhvr>
                                        <p:cTn id="22" dur="200" fill="hold">
                                          <p:stCondLst>
                                            <p:cond delay="800"/>
                                          </p:stCondLst>
                                        </p:cTn>
                                        <p:tgtEl>
                                          <p:spTgt spid="3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38"/>
                                        </p:tgtEl>
                                        <p:attrNameLst>
                                          <p:attrName>r</p:attrName>
                                        </p:attrNameLst>
                                      </p:cBhvr>
                                    </p:animRot>
                                    <p:animRot by="-240000">
                                      <p:cBhvr>
                                        <p:cTn id="25" dur="200" fill="hold">
                                          <p:stCondLst>
                                            <p:cond delay="200"/>
                                          </p:stCondLst>
                                        </p:cTn>
                                        <p:tgtEl>
                                          <p:spTgt spid="38"/>
                                        </p:tgtEl>
                                        <p:attrNameLst>
                                          <p:attrName>r</p:attrName>
                                        </p:attrNameLst>
                                      </p:cBhvr>
                                    </p:animRot>
                                    <p:animRot by="240000">
                                      <p:cBhvr>
                                        <p:cTn id="26" dur="200" fill="hold">
                                          <p:stCondLst>
                                            <p:cond delay="400"/>
                                          </p:stCondLst>
                                        </p:cTn>
                                        <p:tgtEl>
                                          <p:spTgt spid="38"/>
                                        </p:tgtEl>
                                        <p:attrNameLst>
                                          <p:attrName>r</p:attrName>
                                        </p:attrNameLst>
                                      </p:cBhvr>
                                    </p:animRot>
                                    <p:animRot by="-240000">
                                      <p:cBhvr>
                                        <p:cTn id="27" dur="200" fill="hold">
                                          <p:stCondLst>
                                            <p:cond delay="600"/>
                                          </p:stCondLst>
                                        </p:cTn>
                                        <p:tgtEl>
                                          <p:spTgt spid="38"/>
                                        </p:tgtEl>
                                        <p:attrNameLst>
                                          <p:attrName>r</p:attrName>
                                        </p:attrNameLst>
                                      </p:cBhvr>
                                    </p:animRot>
                                    <p:animRot by="120000">
                                      <p:cBhvr>
                                        <p:cTn id="28" dur="200" fill="hold">
                                          <p:stCondLst>
                                            <p:cond delay="800"/>
                                          </p:stCondLst>
                                        </p:cTn>
                                        <p:tgtEl>
                                          <p:spTgt spid="3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40"/>
                                        </p:tgtEl>
                                        <p:attrNameLst>
                                          <p:attrName>r</p:attrName>
                                        </p:attrNameLst>
                                      </p:cBhvr>
                                    </p:animRot>
                                    <p:animRot by="-240000">
                                      <p:cBhvr>
                                        <p:cTn id="31" dur="200" fill="hold">
                                          <p:stCondLst>
                                            <p:cond delay="200"/>
                                          </p:stCondLst>
                                        </p:cTn>
                                        <p:tgtEl>
                                          <p:spTgt spid="40"/>
                                        </p:tgtEl>
                                        <p:attrNameLst>
                                          <p:attrName>r</p:attrName>
                                        </p:attrNameLst>
                                      </p:cBhvr>
                                    </p:animRot>
                                    <p:animRot by="240000">
                                      <p:cBhvr>
                                        <p:cTn id="32" dur="200" fill="hold">
                                          <p:stCondLst>
                                            <p:cond delay="400"/>
                                          </p:stCondLst>
                                        </p:cTn>
                                        <p:tgtEl>
                                          <p:spTgt spid="40"/>
                                        </p:tgtEl>
                                        <p:attrNameLst>
                                          <p:attrName>r</p:attrName>
                                        </p:attrNameLst>
                                      </p:cBhvr>
                                    </p:animRot>
                                    <p:animRot by="-240000">
                                      <p:cBhvr>
                                        <p:cTn id="33" dur="200" fill="hold">
                                          <p:stCondLst>
                                            <p:cond delay="600"/>
                                          </p:stCondLst>
                                        </p:cTn>
                                        <p:tgtEl>
                                          <p:spTgt spid="40"/>
                                        </p:tgtEl>
                                        <p:attrNameLst>
                                          <p:attrName>r</p:attrName>
                                        </p:attrNameLst>
                                      </p:cBhvr>
                                    </p:animRot>
                                    <p:animRot by="120000">
                                      <p:cBhvr>
                                        <p:cTn id="34" dur="200" fill="hold">
                                          <p:stCondLst>
                                            <p:cond delay="800"/>
                                          </p:stCondLst>
                                        </p:cTn>
                                        <p:tgtEl>
                                          <p:spTgt spid="40"/>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42"/>
                                        </p:tgtEl>
                                        <p:attrNameLst>
                                          <p:attrName>r</p:attrName>
                                        </p:attrNameLst>
                                      </p:cBhvr>
                                    </p:animRot>
                                    <p:animRot by="-240000">
                                      <p:cBhvr>
                                        <p:cTn id="37" dur="200" fill="hold">
                                          <p:stCondLst>
                                            <p:cond delay="200"/>
                                          </p:stCondLst>
                                        </p:cTn>
                                        <p:tgtEl>
                                          <p:spTgt spid="42"/>
                                        </p:tgtEl>
                                        <p:attrNameLst>
                                          <p:attrName>r</p:attrName>
                                        </p:attrNameLst>
                                      </p:cBhvr>
                                    </p:animRot>
                                    <p:animRot by="240000">
                                      <p:cBhvr>
                                        <p:cTn id="38" dur="200" fill="hold">
                                          <p:stCondLst>
                                            <p:cond delay="400"/>
                                          </p:stCondLst>
                                        </p:cTn>
                                        <p:tgtEl>
                                          <p:spTgt spid="42"/>
                                        </p:tgtEl>
                                        <p:attrNameLst>
                                          <p:attrName>r</p:attrName>
                                        </p:attrNameLst>
                                      </p:cBhvr>
                                    </p:animRot>
                                    <p:animRot by="-240000">
                                      <p:cBhvr>
                                        <p:cTn id="39" dur="200" fill="hold">
                                          <p:stCondLst>
                                            <p:cond delay="600"/>
                                          </p:stCondLst>
                                        </p:cTn>
                                        <p:tgtEl>
                                          <p:spTgt spid="42"/>
                                        </p:tgtEl>
                                        <p:attrNameLst>
                                          <p:attrName>r</p:attrName>
                                        </p:attrNameLst>
                                      </p:cBhvr>
                                    </p:animRot>
                                    <p:animRot by="120000">
                                      <p:cBhvr>
                                        <p:cTn id="40" dur="200" fill="hold">
                                          <p:stCondLst>
                                            <p:cond delay="800"/>
                                          </p:stCondLst>
                                        </p:cTn>
                                        <p:tgtEl>
                                          <p:spTgt spid="42"/>
                                        </p:tgtEl>
                                        <p:attrNameLst>
                                          <p:attrName>r</p:attrName>
                                        </p:attrNameLst>
                                      </p:cBhvr>
                                    </p:animRot>
                                  </p:childTnLst>
                                </p:cTn>
                              </p:par>
                              <p:par>
                                <p:cTn id="41" presetID="21" presetClass="emph" presetSubtype="0" repeatCount="indefinite" fill="hold" grpId="0" nodeType="withEffect">
                                  <p:stCondLst>
                                    <p:cond delay="0"/>
                                  </p:stCondLst>
                                  <p:childTnLst>
                                    <p:animClr clrSpc="hsl" dir="cw">
                                      <p:cBhvr override="childStyle">
                                        <p:cTn id="42" dur="500" fill="hold"/>
                                        <p:tgtEl>
                                          <p:spTgt spid="51"/>
                                        </p:tgtEl>
                                        <p:attrNameLst>
                                          <p:attrName>style.color</p:attrName>
                                        </p:attrNameLst>
                                      </p:cBhvr>
                                      <p:by>
                                        <p:hsl h="7200000" s="0" l="0"/>
                                      </p:by>
                                    </p:animClr>
                                    <p:animClr clrSpc="hsl" dir="cw">
                                      <p:cBhvr>
                                        <p:cTn id="43" dur="500" fill="hold"/>
                                        <p:tgtEl>
                                          <p:spTgt spid="51"/>
                                        </p:tgtEl>
                                        <p:attrNameLst>
                                          <p:attrName>fillcolor</p:attrName>
                                        </p:attrNameLst>
                                      </p:cBhvr>
                                      <p:by>
                                        <p:hsl h="7200000" s="0" l="0"/>
                                      </p:by>
                                    </p:animClr>
                                    <p:animClr clrSpc="hsl" dir="cw">
                                      <p:cBhvr>
                                        <p:cTn id="44" dur="500" fill="hold"/>
                                        <p:tgtEl>
                                          <p:spTgt spid="51"/>
                                        </p:tgtEl>
                                        <p:attrNameLst>
                                          <p:attrName>stroke.color</p:attrName>
                                        </p:attrNameLst>
                                      </p:cBhvr>
                                      <p:by>
                                        <p:hsl h="7200000" s="0" l="0"/>
                                      </p:by>
                                    </p:animClr>
                                    <p:set>
                                      <p:cBhvr>
                                        <p:cTn id="45" dur="500" fill="hold"/>
                                        <p:tgtEl>
                                          <p:spTgt spid="51"/>
                                        </p:tgtEl>
                                        <p:attrNameLst>
                                          <p:attrName>fill.type</p:attrName>
                                        </p:attrNameLst>
                                      </p:cBhvr>
                                      <p:to>
                                        <p:strVal val="solid"/>
                                      </p:to>
                                    </p:set>
                                  </p:childTnLst>
                                </p:cTn>
                              </p:par>
                              <p:par>
                                <p:cTn id="46" presetID="0" presetClass="path" presetSubtype="0" accel="50000" decel="50000" fill="hold" nodeType="withEffect">
                                  <p:stCondLst>
                                    <p:cond delay="0"/>
                                  </p:stCondLst>
                                  <p:childTnLst>
                                    <p:animMotion origin="layout" path="M -6.93889E-18 3.7037E-7 C 0.02396 0.02037 0.05781 0.01343 0.07109 0.06111 C 0.10599 0.10208 0.13867 0.10856 0.17956 0.04954 C 0.20807 0.01944 0.21875 -0.04884 0.26536 -0.04097 C 0.30742 -0.02847 0.2763 0.06204 0.32122 0.09768 C 0.3375 0.14583 0.31211 0.2081 0.34492 0.26366 C 0.37917 0.25162 0.39154 0.1794 0.39505 0.09977 C 0.40742 0.04583 0.43997 0.06204 0.44284 0.00833 C 0.44674 -0.05139 0.48255 -0.05648 0.47956 -0.12245 C 0.52799 -0.16042 0.54974 -0.11782 0.56901 -0.07732 C 0.5776 -0.0287 0.60182 -0.07107 0.61302 -0.05 C 0.62214 -0.03542 0.60378 0.02315 0.62122 0.0294 C 0.64818 0.00764 0.65117 -0.03125 0.65703 -0.07431 C 0.66966 -0.09259 0.67617 -0.11921 0.69505 -0.12917 C 0.72279 -0.14051 0.74701 -0.1287 0.76419 -0.09977 C 0.79609 -0.07014 0.76745 -0.01505 0.79284 0.02685 C 0.81406 0.0588 0.82708 0.04421 0.83919 0.01782 C 0.84896 -0.01088 0.84102 -0.04861 0.85456 -0.07708 C 0.86016 -0.08588 0.90026 -0.05023 0.90599 -0.05903 " pathEditMode="relative" rAng="0" ptsTypes="AAAAAAAAAAAAAAAAAAA">
                                      <p:cBhvr>
                                        <p:cTn id="47" dur="21000" fill="hold"/>
                                        <p:tgtEl>
                                          <p:spTgt spid="31"/>
                                        </p:tgtEl>
                                        <p:attrNameLst>
                                          <p:attrName>ppt_x</p:attrName>
                                          <p:attrName>ppt_y</p:attrName>
                                        </p:attrNameLst>
                                      </p:cBhvr>
                                      <p:rCtr x="45299" y="6319"/>
                                    </p:animMotion>
                                  </p:childTnLst>
                                </p:cTn>
                              </p:par>
                              <p:par>
                                <p:cTn id="48" presetID="0" presetClass="path" presetSubtype="0" accel="50000" decel="50000" fill="hold" nodeType="withEffect">
                                  <p:stCondLst>
                                    <p:cond delay="0"/>
                                  </p:stCondLst>
                                  <p:childTnLst>
                                    <p:animMotion origin="layout" path="M 4.58333E-6 -0.00069 C 4.58333E-6 0.05116 0.07096 -0.29629 0.09557 -0.2375 C 0.10377 -0.20416 0.13906 -0.25231 0.14036 -0.19236 C 0.14205 -0.1324 0.0746 -0.06111 0.08099 -0.1206 C 0.08281 -0.14143 0.10377 -0.02569 0.13085 -0.04467 C 0.15325 -0.04629 0.15638 -0.10162 0.19635 -0.10185 C 0.20898 -0.11713 0.2302 -0.07963 0.2332 -0.13194 C 0.20273 -0.17847 0.26002 0.00185 0.24817 -0.02824 C 0.24635 -0.05972 0.25429 -0.04699 0.28033 -0.10185 C 0.29895 -0.15046 0.27291 -0.15532 0.31393 -0.19166 C 0.32304 -0.23055 0.38099 -0.12963 0.39349 -0.19282 C 0.39987 -0.21643 0.48841 -0.25578 0.49778 -0.25347 " pathEditMode="relative" rAng="0" ptsTypes="AAAAAAAAAAAA">
                                      <p:cBhvr>
                                        <p:cTn id="49" dur="15000" fill="hold"/>
                                        <p:tgtEl>
                                          <p:spTgt spid="56"/>
                                        </p:tgtEl>
                                        <p:attrNameLst>
                                          <p:attrName>ppt_x</p:attrName>
                                          <p:attrName>ppt_y</p:attrName>
                                        </p:attrNameLst>
                                      </p:cBhvr>
                                      <p:rCtr x="24883" y="-12384"/>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64" presetClass="path" presetSubtype="0" accel="50000" decel="50000" fill="hold" nodeType="clickEffect">
                                  <p:stCondLst>
                                    <p:cond delay="0"/>
                                  </p:stCondLst>
                                  <p:childTnLst>
                                    <p:animMotion origin="layout" path="M 5E-6 -1.48148E-6 L -0.68516 -0.16736 " pathEditMode="relative" rAng="0" ptsTypes="AA">
                                      <p:cBhvr>
                                        <p:cTn id="54" dur="1750" fill="hold"/>
                                        <p:tgtEl>
                                          <p:spTgt spid="24"/>
                                        </p:tgtEl>
                                        <p:attrNameLst>
                                          <p:attrName>ppt_x</p:attrName>
                                          <p:attrName>ppt_y</p:attrName>
                                        </p:attrNameLst>
                                      </p:cBhvr>
                                      <p:rCtr x="-34258" y="-8380"/>
                                    </p:animMotion>
                                  </p:childTnLst>
                                  <p:subTnLst>
                                    <p:audio>
                                      <p:cMediaNode>
                                        <p:cTn display="0" masterRel="sameClick">
                                          <p:stCondLst>
                                            <p:cond evt="begin" delay="0">
                                              <p:tn val="53"/>
                                            </p:cond>
                                          </p:stCondLst>
                                          <p:endCondLst>
                                            <p:cond evt="onStopAudio" delay="0">
                                              <p:tgtEl>
                                                <p:sldTgt/>
                                              </p:tgtEl>
                                            </p:cond>
                                          </p:endCondLst>
                                        </p:cTn>
                                        <p:tgtEl>
                                          <p:sndTgt r:embed="rId2" name="wind.wav"/>
                                        </p:tgtEl>
                                      </p:cMediaNode>
                                    </p:audio>
                                  </p:subTnLst>
                                </p:cTn>
                              </p:par>
                              <p:par>
                                <p:cTn id="55" presetID="8" presetClass="emph" presetSubtype="0" fill="hold" nodeType="withEffect">
                                  <p:stCondLst>
                                    <p:cond delay="0"/>
                                  </p:stCondLst>
                                  <p:childTnLst>
                                    <p:animRot by="21600000">
                                      <p:cBhvr>
                                        <p:cTn id="56" dur="1750" fill="hold"/>
                                        <p:tgtEl>
                                          <p:spTgt spid="24"/>
                                        </p:tgtEl>
                                        <p:attrNameLst>
                                          <p:attrName>r</p:attrName>
                                        </p:attrNameLst>
                                      </p:cBhvr>
                                    </p:animRot>
                                  </p:childTnLst>
                                </p:cTn>
                              </p:par>
                            </p:childTnLst>
                          </p:cTn>
                        </p:par>
                        <p:par>
                          <p:cTn id="57" fill="hold">
                            <p:stCondLst>
                              <p:cond delay="1750"/>
                            </p:stCondLst>
                            <p:childTnLst>
                              <p:par>
                                <p:cTn id="58" presetID="50" presetClass="entr" presetSubtype="0" decel="100000"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p:cTn id="60" dur="1000" fill="hold"/>
                                        <p:tgtEl>
                                          <p:spTgt spid="30"/>
                                        </p:tgtEl>
                                        <p:attrNameLst>
                                          <p:attrName>ppt_w</p:attrName>
                                        </p:attrNameLst>
                                      </p:cBhvr>
                                      <p:tavLst>
                                        <p:tav tm="0">
                                          <p:val>
                                            <p:strVal val="#ppt_w+.3"/>
                                          </p:val>
                                        </p:tav>
                                        <p:tav tm="100000">
                                          <p:val>
                                            <p:strVal val="#ppt_w"/>
                                          </p:val>
                                        </p:tav>
                                      </p:tavLst>
                                    </p:anim>
                                    <p:anim calcmode="lin" valueType="num">
                                      <p:cBhvr>
                                        <p:cTn id="61" dur="1000" fill="hold"/>
                                        <p:tgtEl>
                                          <p:spTgt spid="30"/>
                                        </p:tgtEl>
                                        <p:attrNameLst>
                                          <p:attrName>ppt_h</p:attrName>
                                        </p:attrNameLst>
                                      </p:cBhvr>
                                      <p:tavLst>
                                        <p:tav tm="0">
                                          <p:val>
                                            <p:strVal val="#ppt_h"/>
                                          </p:val>
                                        </p:tav>
                                        <p:tav tm="100000">
                                          <p:val>
                                            <p:strVal val="#ppt_h"/>
                                          </p:val>
                                        </p:tav>
                                      </p:tavLst>
                                    </p:anim>
                                    <p:animEffect transition="in" filter="fade">
                                      <p:cBhvr>
                                        <p:cTn id="62" dur="1000"/>
                                        <p:tgtEl>
                                          <p:spTgt spid="30"/>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4"/>
                  </p:tgtEl>
                </p:cond>
              </p:nextCondLst>
            </p:seq>
            <p:seq concurrent="1" nextAc="seek">
              <p:cTn id="63" restart="whenNotActive" fill="hold" evtFilter="cancelBubble" nodeType="interactiveSeq">
                <p:stCondLst>
                  <p:cond evt="onClick" delay="0">
                    <p:tgtEl>
                      <p:spTgt spid="30"/>
                    </p:tgtEl>
                  </p:cond>
                </p:stCondLst>
                <p:endSync evt="end" delay="0">
                  <p:rtn val="all"/>
                </p:endSync>
                <p:childTnLst>
                  <p:par>
                    <p:cTn id="64" fill="hold">
                      <p:stCondLst>
                        <p:cond delay="0"/>
                      </p:stCondLst>
                      <p:childTnLst>
                        <p:par>
                          <p:cTn id="65" fill="hold">
                            <p:stCondLst>
                              <p:cond delay="0"/>
                            </p:stCondLst>
                            <p:childTnLst>
                              <p:par>
                                <p:cTn id="66" presetID="26" presetClass="emph" presetSubtype="0" fill="hold" grpId="1" nodeType="clickEffect">
                                  <p:stCondLst>
                                    <p:cond delay="0"/>
                                  </p:stCondLst>
                                  <p:childTnLst>
                                    <p:animEffect transition="out" filter="fade">
                                      <p:cBhvr>
                                        <p:cTn id="67" dur="500" tmFilter="0, 0; .2, .5; .8, .5; 1, 0"/>
                                        <p:tgtEl>
                                          <p:spTgt spid="30"/>
                                        </p:tgtEl>
                                      </p:cBhvr>
                                    </p:animEffect>
                                    <p:animScale>
                                      <p:cBhvr>
                                        <p:cTn id="68" dur="250" autoRev="1" fill="hold"/>
                                        <p:tgtEl>
                                          <p:spTgt spid="30"/>
                                        </p:tgtEl>
                                      </p:cBhvr>
                                      <p:by x="105000" y="105000"/>
                                    </p:animScale>
                                  </p:childTnLst>
                                </p:cTn>
                              </p:par>
                            </p:childTnLst>
                          </p:cTn>
                        </p:par>
                        <p:par>
                          <p:cTn id="69" fill="hold">
                            <p:stCondLst>
                              <p:cond delay="500"/>
                            </p:stCondLst>
                            <p:childTnLst>
                              <p:par>
                                <p:cTn id="70" presetID="47"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
                                          </p:val>
                                        </p:tav>
                                        <p:tav tm="100000">
                                          <p:val>
                                            <p:strVal val="#ppt_x"/>
                                          </p:val>
                                        </p:tav>
                                      </p:tavLst>
                                    </p:anim>
                                    <p:anim calcmode="lin" valueType="num">
                                      <p:cBhvr>
                                        <p:cTn id="74"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0"/>
                  </p:tgtEl>
                </p:cond>
              </p:nextCondLst>
            </p:seq>
            <p:seq concurrent="1" nextAc="seek">
              <p:cTn id="75" restart="whenNotActive" fill="hold" evtFilter="cancelBubble" nodeType="interactiveSeq">
                <p:stCondLst>
                  <p:cond evt="onClick" delay="0">
                    <p:tgtEl>
                      <p:spTgt spid="34"/>
                    </p:tgtEl>
                  </p:cond>
                </p:stCondLst>
                <p:endSync evt="end" delay="0">
                  <p:rtn val="all"/>
                </p:endSync>
                <p:childTnLst>
                  <p:par>
                    <p:cTn id="76" fill="hold">
                      <p:stCondLst>
                        <p:cond delay="0"/>
                      </p:stCondLst>
                      <p:childTnLst>
                        <p:par>
                          <p:cTn id="77" fill="hold">
                            <p:stCondLst>
                              <p:cond delay="0"/>
                            </p:stCondLst>
                            <p:childTnLst>
                              <p:par>
                                <p:cTn id="78" presetID="64" presetClass="path" presetSubtype="0" accel="50000" decel="50000" fill="hold" nodeType="clickEffect">
                                  <p:stCondLst>
                                    <p:cond delay="0"/>
                                  </p:stCondLst>
                                  <p:childTnLst>
                                    <p:animMotion origin="layout" path="M -2.29167E-6 7.40741E-7 L -0.53541 -0.16736 " pathEditMode="relative" rAng="0" ptsTypes="AA">
                                      <p:cBhvr>
                                        <p:cTn id="79" dur="1750" fill="hold"/>
                                        <p:tgtEl>
                                          <p:spTgt spid="34"/>
                                        </p:tgtEl>
                                        <p:attrNameLst>
                                          <p:attrName>ppt_x</p:attrName>
                                          <p:attrName>ppt_y</p:attrName>
                                        </p:attrNameLst>
                                      </p:cBhvr>
                                      <p:rCtr x="-26771" y="-8380"/>
                                    </p:animMotion>
                                  </p:childTnLst>
                                  <p:subTnLst>
                                    <p:audio>
                                      <p:cMediaNode>
                                        <p:cTn display="0" masterRel="sameClick">
                                          <p:stCondLst>
                                            <p:cond evt="begin" delay="0">
                                              <p:tn val="78"/>
                                            </p:cond>
                                          </p:stCondLst>
                                          <p:endCondLst>
                                            <p:cond evt="onStopAudio" delay="0">
                                              <p:tgtEl>
                                                <p:sldTgt/>
                                              </p:tgtEl>
                                            </p:cond>
                                          </p:endCondLst>
                                        </p:cTn>
                                        <p:tgtEl>
                                          <p:sndTgt r:embed="rId2" name="wind.wav"/>
                                        </p:tgtEl>
                                      </p:cMediaNode>
                                    </p:audio>
                                  </p:subTnLst>
                                </p:cTn>
                              </p:par>
                              <p:par>
                                <p:cTn id="80" presetID="8" presetClass="emph" presetSubtype="0" fill="hold" nodeType="withEffect">
                                  <p:stCondLst>
                                    <p:cond delay="0"/>
                                  </p:stCondLst>
                                  <p:childTnLst>
                                    <p:animRot by="21600000">
                                      <p:cBhvr>
                                        <p:cTn id="81" dur="1750" fill="hold"/>
                                        <p:tgtEl>
                                          <p:spTgt spid="34"/>
                                        </p:tgtEl>
                                        <p:attrNameLst>
                                          <p:attrName>r</p:attrName>
                                        </p:attrNameLst>
                                      </p:cBhvr>
                                    </p:animRot>
                                  </p:childTnLst>
                                </p:cTn>
                              </p:par>
                            </p:childTnLst>
                          </p:cTn>
                        </p:par>
                        <p:par>
                          <p:cTn id="82" fill="hold">
                            <p:stCondLst>
                              <p:cond delay="1750"/>
                            </p:stCondLst>
                            <p:childTnLst>
                              <p:par>
                                <p:cTn id="83" presetID="50" presetClass="entr" presetSubtype="0" decel="10000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p:cTn id="85" dur="1000" fill="hold"/>
                                        <p:tgtEl>
                                          <p:spTgt spid="33"/>
                                        </p:tgtEl>
                                        <p:attrNameLst>
                                          <p:attrName>ppt_w</p:attrName>
                                        </p:attrNameLst>
                                      </p:cBhvr>
                                      <p:tavLst>
                                        <p:tav tm="0">
                                          <p:val>
                                            <p:strVal val="#ppt_w+.3"/>
                                          </p:val>
                                        </p:tav>
                                        <p:tav tm="100000">
                                          <p:val>
                                            <p:strVal val="#ppt_w"/>
                                          </p:val>
                                        </p:tav>
                                      </p:tavLst>
                                    </p:anim>
                                    <p:anim calcmode="lin" valueType="num">
                                      <p:cBhvr>
                                        <p:cTn id="86" dur="1000" fill="hold"/>
                                        <p:tgtEl>
                                          <p:spTgt spid="33"/>
                                        </p:tgtEl>
                                        <p:attrNameLst>
                                          <p:attrName>ppt_h</p:attrName>
                                        </p:attrNameLst>
                                      </p:cBhvr>
                                      <p:tavLst>
                                        <p:tav tm="0">
                                          <p:val>
                                            <p:strVal val="#ppt_h"/>
                                          </p:val>
                                        </p:tav>
                                        <p:tav tm="100000">
                                          <p:val>
                                            <p:strVal val="#ppt_h"/>
                                          </p:val>
                                        </p:tav>
                                      </p:tavLst>
                                    </p:anim>
                                    <p:animEffect transition="in" filter="fade">
                                      <p:cBhvr>
                                        <p:cTn id="87" dur="1000"/>
                                        <p:tgtEl>
                                          <p:spTgt spid="33"/>
                                        </p:tgtEl>
                                      </p:cBhvr>
                                    </p:animEffec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4"/>
                  </p:tgtEl>
                </p:cond>
              </p:nextCondLst>
            </p:seq>
            <p:seq concurrent="1" nextAc="seek">
              <p:cTn id="88" restart="whenNotActive" fill="hold" evtFilter="cancelBubble" nodeType="interactiveSeq">
                <p:stCondLst>
                  <p:cond evt="onClick" delay="0">
                    <p:tgtEl>
                      <p:spTgt spid="33"/>
                    </p:tgtEl>
                  </p:cond>
                </p:stCondLst>
                <p:endSync evt="end" delay="0">
                  <p:rtn val="all"/>
                </p:endSync>
                <p:childTnLst>
                  <p:par>
                    <p:cTn id="89" fill="hold">
                      <p:stCondLst>
                        <p:cond delay="0"/>
                      </p:stCondLst>
                      <p:childTnLst>
                        <p:par>
                          <p:cTn id="90" fill="hold">
                            <p:stCondLst>
                              <p:cond delay="0"/>
                            </p:stCondLst>
                            <p:childTnLst>
                              <p:par>
                                <p:cTn id="91" presetID="26" presetClass="emph" presetSubtype="0" fill="hold" grpId="1" nodeType="clickEffect">
                                  <p:stCondLst>
                                    <p:cond delay="0"/>
                                  </p:stCondLst>
                                  <p:childTnLst>
                                    <p:animEffect transition="out" filter="fade">
                                      <p:cBhvr>
                                        <p:cTn id="92" dur="500" tmFilter="0, 0; .2, .5; .8, .5; 1, 0"/>
                                        <p:tgtEl>
                                          <p:spTgt spid="33"/>
                                        </p:tgtEl>
                                      </p:cBhvr>
                                    </p:animEffect>
                                    <p:animScale>
                                      <p:cBhvr>
                                        <p:cTn id="93" dur="250" autoRev="1" fill="hold"/>
                                        <p:tgtEl>
                                          <p:spTgt spid="33"/>
                                        </p:tgtEl>
                                      </p:cBhvr>
                                      <p:by x="105000" y="105000"/>
                                    </p:animScale>
                                  </p:childTnLst>
                                </p:cTn>
                              </p:par>
                            </p:childTnLst>
                          </p:cTn>
                        </p:par>
                        <p:par>
                          <p:cTn id="94" fill="hold">
                            <p:stCondLst>
                              <p:cond delay="500"/>
                            </p:stCondLst>
                            <p:childTnLst>
                              <p:par>
                                <p:cTn id="95" presetID="47" presetClass="entr" presetSubtype="0"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1000"/>
                                        <p:tgtEl>
                                          <p:spTgt spid="58"/>
                                        </p:tgtEl>
                                      </p:cBhvr>
                                    </p:animEffect>
                                    <p:anim calcmode="lin" valueType="num">
                                      <p:cBhvr>
                                        <p:cTn id="98" dur="1000" fill="hold"/>
                                        <p:tgtEl>
                                          <p:spTgt spid="58"/>
                                        </p:tgtEl>
                                        <p:attrNameLst>
                                          <p:attrName>ppt_x</p:attrName>
                                        </p:attrNameLst>
                                      </p:cBhvr>
                                      <p:tavLst>
                                        <p:tav tm="0">
                                          <p:val>
                                            <p:strVal val="#ppt_x"/>
                                          </p:val>
                                        </p:tav>
                                        <p:tav tm="100000">
                                          <p:val>
                                            <p:strVal val="#ppt_x"/>
                                          </p:val>
                                        </p:tav>
                                      </p:tavLst>
                                    </p:anim>
                                    <p:anim calcmode="lin" valueType="num">
                                      <p:cBhvr>
                                        <p:cTn id="99" dur="1000" fill="hold"/>
                                        <p:tgtEl>
                                          <p:spTgt spid="5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36"/>
                    </p:tgtEl>
                  </p:cond>
                </p:stCondLst>
                <p:endSync evt="end" delay="0">
                  <p:rtn val="all"/>
                </p:endSync>
                <p:childTnLst>
                  <p:par>
                    <p:cTn id="101" fill="hold">
                      <p:stCondLst>
                        <p:cond delay="0"/>
                      </p:stCondLst>
                      <p:childTnLst>
                        <p:par>
                          <p:cTn id="102" fill="hold">
                            <p:stCondLst>
                              <p:cond delay="0"/>
                            </p:stCondLst>
                            <p:childTnLst>
                              <p:par>
                                <p:cTn id="103" presetID="64" presetClass="path" presetSubtype="0" accel="50000" decel="50000" fill="hold" nodeType="clickEffect">
                                  <p:stCondLst>
                                    <p:cond delay="0"/>
                                  </p:stCondLst>
                                  <p:childTnLst>
                                    <p:animMotion origin="layout" path="M 4.375E-6 1.48148E-6 L -0.50612 0.08194 " pathEditMode="relative" rAng="0" ptsTypes="AA">
                                      <p:cBhvr>
                                        <p:cTn id="104" dur="1750" fill="hold"/>
                                        <p:tgtEl>
                                          <p:spTgt spid="36"/>
                                        </p:tgtEl>
                                        <p:attrNameLst>
                                          <p:attrName>ppt_x</p:attrName>
                                          <p:attrName>ppt_y</p:attrName>
                                        </p:attrNameLst>
                                      </p:cBhvr>
                                      <p:rCtr x="-25313" y="4097"/>
                                    </p:animMotion>
                                  </p:childTnLst>
                                  <p:subTnLst>
                                    <p:audio>
                                      <p:cMediaNode>
                                        <p:cTn display="0" masterRel="sameClick">
                                          <p:stCondLst>
                                            <p:cond evt="begin" delay="0">
                                              <p:tn val="103"/>
                                            </p:cond>
                                          </p:stCondLst>
                                          <p:endCondLst>
                                            <p:cond evt="onStopAudio" delay="0">
                                              <p:tgtEl>
                                                <p:sldTgt/>
                                              </p:tgtEl>
                                            </p:cond>
                                          </p:endCondLst>
                                        </p:cTn>
                                        <p:tgtEl>
                                          <p:sndTgt r:embed="rId2" name="wind.wav"/>
                                        </p:tgtEl>
                                      </p:cMediaNode>
                                    </p:audio>
                                  </p:subTnLst>
                                </p:cTn>
                              </p:par>
                              <p:par>
                                <p:cTn id="105" presetID="8" presetClass="emph" presetSubtype="0" fill="hold" nodeType="withEffect">
                                  <p:stCondLst>
                                    <p:cond delay="0"/>
                                  </p:stCondLst>
                                  <p:childTnLst>
                                    <p:animRot by="21600000">
                                      <p:cBhvr>
                                        <p:cTn id="106" dur="1750" fill="hold"/>
                                        <p:tgtEl>
                                          <p:spTgt spid="36"/>
                                        </p:tgtEl>
                                        <p:attrNameLst>
                                          <p:attrName>r</p:attrName>
                                        </p:attrNameLst>
                                      </p:cBhvr>
                                    </p:animRot>
                                  </p:childTnLst>
                                </p:cTn>
                              </p:par>
                            </p:childTnLst>
                          </p:cTn>
                        </p:par>
                        <p:par>
                          <p:cTn id="107" fill="hold">
                            <p:stCondLst>
                              <p:cond delay="1750"/>
                            </p:stCondLst>
                            <p:childTnLst>
                              <p:par>
                                <p:cTn id="108" presetID="50" presetClass="entr" presetSubtype="0" decel="100000"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1000" fill="hold"/>
                                        <p:tgtEl>
                                          <p:spTgt spid="35"/>
                                        </p:tgtEl>
                                        <p:attrNameLst>
                                          <p:attrName>ppt_w</p:attrName>
                                        </p:attrNameLst>
                                      </p:cBhvr>
                                      <p:tavLst>
                                        <p:tav tm="0">
                                          <p:val>
                                            <p:strVal val="#ppt_w+.3"/>
                                          </p:val>
                                        </p:tav>
                                        <p:tav tm="100000">
                                          <p:val>
                                            <p:strVal val="#ppt_w"/>
                                          </p:val>
                                        </p:tav>
                                      </p:tavLst>
                                    </p:anim>
                                    <p:anim calcmode="lin" valueType="num">
                                      <p:cBhvr>
                                        <p:cTn id="111" dur="1000" fill="hold"/>
                                        <p:tgtEl>
                                          <p:spTgt spid="35"/>
                                        </p:tgtEl>
                                        <p:attrNameLst>
                                          <p:attrName>ppt_h</p:attrName>
                                        </p:attrNameLst>
                                      </p:cBhvr>
                                      <p:tavLst>
                                        <p:tav tm="0">
                                          <p:val>
                                            <p:strVal val="#ppt_h"/>
                                          </p:val>
                                        </p:tav>
                                        <p:tav tm="100000">
                                          <p:val>
                                            <p:strVal val="#ppt_h"/>
                                          </p:val>
                                        </p:tav>
                                      </p:tavLst>
                                    </p:anim>
                                    <p:animEffect transition="in" filter="fade">
                                      <p:cBhvr>
                                        <p:cTn id="112" dur="1000"/>
                                        <p:tgtEl>
                                          <p:spTgt spid="35"/>
                                        </p:tgtEl>
                                      </p:cBhvr>
                                    </p:animEffect>
                                  </p:childTnLst>
                                  <p:subTnLst>
                                    <p:audio>
                                      <p:cMediaNode>
                                        <p:cTn display="0" masterRel="sameClick">
                                          <p:stCondLst>
                                            <p:cond evt="begin" delay="0">
                                              <p:tn val="10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6"/>
                  </p:tgtEl>
                </p:cond>
              </p:nextCondLst>
            </p:seq>
            <p:seq concurrent="1" nextAc="seek">
              <p:cTn id="113" restart="whenNotActive" fill="hold" evtFilter="cancelBubble" nodeType="interactiveSeq">
                <p:stCondLst>
                  <p:cond evt="onClick" delay="0">
                    <p:tgtEl>
                      <p:spTgt spid="35"/>
                    </p:tgtEl>
                  </p:cond>
                </p:stCondLst>
                <p:endSync evt="end" delay="0">
                  <p:rtn val="all"/>
                </p:endSync>
                <p:childTnLst>
                  <p:par>
                    <p:cTn id="114" fill="hold">
                      <p:stCondLst>
                        <p:cond delay="0"/>
                      </p:stCondLst>
                      <p:childTnLst>
                        <p:par>
                          <p:cTn id="115" fill="hold">
                            <p:stCondLst>
                              <p:cond delay="0"/>
                            </p:stCondLst>
                            <p:childTnLst>
                              <p:par>
                                <p:cTn id="116" presetID="26" presetClass="emph" presetSubtype="0" fill="hold" grpId="1" nodeType="clickEffect">
                                  <p:stCondLst>
                                    <p:cond delay="0"/>
                                  </p:stCondLst>
                                  <p:childTnLst>
                                    <p:animEffect transition="out" filter="fade">
                                      <p:cBhvr>
                                        <p:cTn id="117" dur="500" tmFilter="0, 0; .2, .5; .8, .5; 1, 0"/>
                                        <p:tgtEl>
                                          <p:spTgt spid="35"/>
                                        </p:tgtEl>
                                      </p:cBhvr>
                                    </p:animEffect>
                                    <p:animScale>
                                      <p:cBhvr>
                                        <p:cTn id="118" dur="250" autoRev="1" fill="hold"/>
                                        <p:tgtEl>
                                          <p:spTgt spid="35"/>
                                        </p:tgtEl>
                                      </p:cBhvr>
                                      <p:by x="105000" y="105000"/>
                                    </p:animScale>
                                  </p:childTnLst>
                                </p:cTn>
                              </p:par>
                            </p:childTnLst>
                          </p:cTn>
                        </p:par>
                        <p:par>
                          <p:cTn id="119" fill="hold">
                            <p:stCondLst>
                              <p:cond delay="500"/>
                            </p:stCondLst>
                            <p:childTnLst>
                              <p:par>
                                <p:cTn id="120" presetID="47" presetClass="entr" presetSubtype="0" fill="hold" grpId="0" nodeType="afterEffect">
                                  <p:stCondLst>
                                    <p:cond delay="0"/>
                                  </p:stCondLst>
                                  <p:childTnLst>
                                    <p:set>
                                      <p:cBhvr>
                                        <p:cTn id="121" dur="1" fill="hold">
                                          <p:stCondLst>
                                            <p:cond delay="0"/>
                                          </p:stCondLst>
                                        </p:cTn>
                                        <p:tgtEl>
                                          <p:spTgt spid="59"/>
                                        </p:tgtEl>
                                        <p:attrNameLst>
                                          <p:attrName>style.visibility</p:attrName>
                                        </p:attrNameLst>
                                      </p:cBhvr>
                                      <p:to>
                                        <p:strVal val="visible"/>
                                      </p:to>
                                    </p:set>
                                    <p:animEffect transition="in" filter="fade">
                                      <p:cBhvr>
                                        <p:cTn id="122" dur="1000"/>
                                        <p:tgtEl>
                                          <p:spTgt spid="59"/>
                                        </p:tgtEl>
                                      </p:cBhvr>
                                    </p:animEffect>
                                    <p:anim calcmode="lin" valueType="num">
                                      <p:cBhvr>
                                        <p:cTn id="123" dur="1000" fill="hold"/>
                                        <p:tgtEl>
                                          <p:spTgt spid="59"/>
                                        </p:tgtEl>
                                        <p:attrNameLst>
                                          <p:attrName>ppt_x</p:attrName>
                                        </p:attrNameLst>
                                      </p:cBhvr>
                                      <p:tavLst>
                                        <p:tav tm="0">
                                          <p:val>
                                            <p:strVal val="#ppt_x"/>
                                          </p:val>
                                        </p:tav>
                                        <p:tav tm="100000">
                                          <p:val>
                                            <p:strVal val="#ppt_x"/>
                                          </p:val>
                                        </p:tav>
                                      </p:tavLst>
                                    </p:anim>
                                    <p:anim calcmode="lin" valueType="num">
                                      <p:cBhvr>
                                        <p:cTn id="124" dur="1000" fill="hold"/>
                                        <p:tgtEl>
                                          <p:spTgt spid="5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5"/>
                  </p:tgtEl>
                </p:cond>
              </p:nextCondLst>
            </p:seq>
            <p:seq concurrent="1" nextAc="seek">
              <p:cTn id="125" restart="whenNotActive" fill="hold" evtFilter="cancelBubble" nodeType="interactiveSeq">
                <p:stCondLst>
                  <p:cond evt="onClick" delay="0">
                    <p:tgtEl>
                      <p:spTgt spid="38"/>
                    </p:tgtEl>
                  </p:cond>
                </p:stCondLst>
                <p:endSync evt="end" delay="0">
                  <p:rtn val="all"/>
                </p:endSync>
                <p:childTnLst>
                  <p:par>
                    <p:cTn id="126" fill="hold">
                      <p:stCondLst>
                        <p:cond delay="0"/>
                      </p:stCondLst>
                      <p:childTnLst>
                        <p:par>
                          <p:cTn id="127" fill="hold">
                            <p:stCondLst>
                              <p:cond delay="0"/>
                            </p:stCondLst>
                            <p:childTnLst>
                              <p:par>
                                <p:cTn id="128" presetID="64" presetClass="path" presetSubtype="0" accel="50000" decel="50000" fill="hold" nodeType="clickEffect">
                                  <p:stCondLst>
                                    <p:cond delay="0"/>
                                  </p:stCondLst>
                                  <p:childTnLst>
                                    <p:animMotion origin="layout" path="M -4.16667E-6 -1.85185E-6 L -0.52981 0.25046 " pathEditMode="relative" rAng="0" ptsTypes="AA">
                                      <p:cBhvr>
                                        <p:cTn id="129" dur="1750" fill="hold"/>
                                        <p:tgtEl>
                                          <p:spTgt spid="38"/>
                                        </p:tgtEl>
                                        <p:attrNameLst>
                                          <p:attrName>ppt_x</p:attrName>
                                          <p:attrName>ppt_y</p:attrName>
                                        </p:attrNameLst>
                                      </p:cBhvr>
                                      <p:rCtr x="-26497" y="12523"/>
                                    </p:animMotion>
                                  </p:childTnLst>
                                  <p:subTnLst>
                                    <p:audio>
                                      <p:cMediaNode>
                                        <p:cTn display="0" masterRel="sameClick">
                                          <p:stCondLst>
                                            <p:cond evt="begin" delay="0">
                                              <p:tn val="128"/>
                                            </p:cond>
                                          </p:stCondLst>
                                          <p:endCondLst>
                                            <p:cond evt="onStopAudio" delay="0">
                                              <p:tgtEl>
                                                <p:sldTgt/>
                                              </p:tgtEl>
                                            </p:cond>
                                          </p:endCondLst>
                                        </p:cTn>
                                        <p:tgtEl>
                                          <p:sndTgt r:embed="rId2" name="wind.wav"/>
                                        </p:tgtEl>
                                      </p:cMediaNode>
                                    </p:audio>
                                  </p:subTnLst>
                                </p:cTn>
                              </p:par>
                              <p:par>
                                <p:cTn id="130" presetID="8" presetClass="emph" presetSubtype="0" fill="hold" nodeType="withEffect">
                                  <p:stCondLst>
                                    <p:cond delay="0"/>
                                  </p:stCondLst>
                                  <p:childTnLst>
                                    <p:animRot by="21600000">
                                      <p:cBhvr>
                                        <p:cTn id="131" dur="1750" fill="hold"/>
                                        <p:tgtEl>
                                          <p:spTgt spid="38"/>
                                        </p:tgtEl>
                                        <p:attrNameLst>
                                          <p:attrName>r</p:attrName>
                                        </p:attrNameLst>
                                      </p:cBhvr>
                                    </p:animRot>
                                  </p:childTnLst>
                                </p:cTn>
                              </p:par>
                            </p:childTnLst>
                          </p:cTn>
                        </p:par>
                        <p:par>
                          <p:cTn id="132" fill="hold">
                            <p:stCondLst>
                              <p:cond delay="1750"/>
                            </p:stCondLst>
                            <p:childTnLst>
                              <p:par>
                                <p:cTn id="133" presetID="50" presetClass="entr" presetSubtype="0" decel="100000" fill="hold" grpId="0" nodeType="after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1000" fill="hold"/>
                                        <p:tgtEl>
                                          <p:spTgt spid="37"/>
                                        </p:tgtEl>
                                        <p:attrNameLst>
                                          <p:attrName>ppt_w</p:attrName>
                                        </p:attrNameLst>
                                      </p:cBhvr>
                                      <p:tavLst>
                                        <p:tav tm="0">
                                          <p:val>
                                            <p:strVal val="#ppt_w+.3"/>
                                          </p:val>
                                        </p:tav>
                                        <p:tav tm="100000">
                                          <p:val>
                                            <p:strVal val="#ppt_w"/>
                                          </p:val>
                                        </p:tav>
                                      </p:tavLst>
                                    </p:anim>
                                    <p:anim calcmode="lin" valueType="num">
                                      <p:cBhvr>
                                        <p:cTn id="136" dur="1000" fill="hold"/>
                                        <p:tgtEl>
                                          <p:spTgt spid="37"/>
                                        </p:tgtEl>
                                        <p:attrNameLst>
                                          <p:attrName>ppt_h</p:attrName>
                                        </p:attrNameLst>
                                      </p:cBhvr>
                                      <p:tavLst>
                                        <p:tav tm="0">
                                          <p:val>
                                            <p:strVal val="#ppt_h"/>
                                          </p:val>
                                        </p:tav>
                                        <p:tav tm="100000">
                                          <p:val>
                                            <p:strVal val="#ppt_h"/>
                                          </p:val>
                                        </p:tav>
                                      </p:tavLst>
                                    </p:anim>
                                    <p:animEffect transition="in" filter="fade">
                                      <p:cBhvr>
                                        <p:cTn id="137" dur="1000"/>
                                        <p:tgtEl>
                                          <p:spTgt spid="37"/>
                                        </p:tgtEl>
                                      </p:cBhvr>
                                    </p:animEffect>
                                  </p:childTnLst>
                                  <p:subTnLst>
                                    <p:audio>
                                      <p:cMediaNode>
                                        <p:cTn display="0" masterRel="sameClick">
                                          <p:stCondLst>
                                            <p:cond evt="begin" delay="0">
                                              <p:tn val="13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8"/>
                  </p:tgtEl>
                </p:cond>
              </p:nextCondLst>
            </p:seq>
            <p:seq concurrent="1" nextAc="seek">
              <p:cTn id="138" restart="whenNotActive" fill="hold" evtFilter="cancelBubble" nodeType="interactiveSeq">
                <p:stCondLst>
                  <p:cond evt="onClick" delay="0">
                    <p:tgtEl>
                      <p:spTgt spid="37"/>
                    </p:tgtEl>
                  </p:cond>
                </p:stCondLst>
                <p:endSync evt="end" delay="0">
                  <p:rtn val="all"/>
                </p:endSync>
                <p:childTnLst>
                  <p:par>
                    <p:cTn id="139" fill="hold">
                      <p:stCondLst>
                        <p:cond delay="0"/>
                      </p:stCondLst>
                      <p:childTnLst>
                        <p:par>
                          <p:cTn id="140" fill="hold">
                            <p:stCondLst>
                              <p:cond delay="0"/>
                            </p:stCondLst>
                            <p:childTnLst>
                              <p:par>
                                <p:cTn id="141" presetID="26" presetClass="emph" presetSubtype="0" fill="hold" grpId="1" nodeType="clickEffect">
                                  <p:stCondLst>
                                    <p:cond delay="0"/>
                                  </p:stCondLst>
                                  <p:childTnLst>
                                    <p:animEffect transition="out" filter="fade">
                                      <p:cBhvr>
                                        <p:cTn id="142" dur="500" tmFilter="0, 0; .2, .5; .8, .5; 1, 0"/>
                                        <p:tgtEl>
                                          <p:spTgt spid="37"/>
                                        </p:tgtEl>
                                      </p:cBhvr>
                                    </p:animEffect>
                                    <p:animScale>
                                      <p:cBhvr>
                                        <p:cTn id="143" dur="250" autoRev="1" fill="hold"/>
                                        <p:tgtEl>
                                          <p:spTgt spid="37"/>
                                        </p:tgtEl>
                                      </p:cBhvr>
                                      <p:by x="105000" y="105000"/>
                                    </p:animScale>
                                  </p:childTnLst>
                                </p:cTn>
                              </p:par>
                            </p:childTnLst>
                          </p:cTn>
                        </p:par>
                        <p:par>
                          <p:cTn id="144" fill="hold">
                            <p:stCondLst>
                              <p:cond delay="500"/>
                            </p:stCondLst>
                            <p:childTnLst>
                              <p:par>
                                <p:cTn id="145" presetID="47" presetClass="entr" presetSubtype="0" fill="hold" grpId="0" nodeType="afterEffect">
                                  <p:stCondLst>
                                    <p:cond delay="0"/>
                                  </p:stCondLst>
                                  <p:childTnLst>
                                    <p:set>
                                      <p:cBhvr>
                                        <p:cTn id="146" dur="1" fill="hold">
                                          <p:stCondLst>
                                            <p:cond delay="0"/>
                                          </p:stCondLst>
                                        </p:cTn>
                                        <p:tgtEl>
                                          <p:spTgt spid="60"/>
                                        </p:tgtEl>
                                        <p:attrNameLst>
                                          <p:attrName>style.visibility</p:attrName>
                                        </p:attrNameLst>
                                      </p:cBhvr>
                                      <p:to>
                                        <p:strVal val="visible"/>
                                      </p:to>
                                    </p:set>
                                    <p:animEffect transition="in" filter="fade">
                                      <p:cBhvr>
                                        <p:cTn id="147" dur="1000"/>
                                        <p:tgtEl>
                                          <p:spTgt spid="60"/>
                                        </p:tgtEl>
                                      </p:cBhvr>
                                    </p:animEffect>
                                    <p:anim calcmode="lin" valueType="num">
                                      <p:cBhvr>
                                        <p:cTn id="148" dur="1000" fill="hold"/>
                                        <p:tgtEl>
                                          <p:spTgt spid="60"/>
                                        </p:tgtEl>
                                        <p:attrNameLst>
                                          <p:attrName>ppt_x</p:attrName>
                                        </p:attrNameLst>
                                      </p:cBhvr>
                                      <p:tavLst>
                                        <p:tav tm="0">
                                          <p:val>
                                            <p:strVal val="#ppt_x"/>
                                          </p:val>
                                        </p:tav>
                                        <p:tav tm="100000">
                                          <p:val>
                                            <p:strVal val="#ppt_x"/>
                                          </p:val>
                                        </p:tav>
                                      </p:tavLst>
                                    </p:anim>
                                    <p:anim calcmode="lin" valueType="num">
                                      <p:cBhvr>
                                        <p:cTn id="149" dur="1000" fill="hold"/>
                                        <p:tgtEl>
                                          <p:spTgt spid="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7"/>
                  </p:tgtEl>
                </p:cond>
              </p:nextCondLst>
            </p:seq>
            <p:seq concurrent="1" nextAc="seek">
              <p:cTn id="150" restart="whenNotActive" fill="hold" evtFilter="cancelBubble" nodeType="interactiveSeq">
                <p:stCondLst>
                  <p:cond evt="onClick" delay="0">
                    <p:tgtEl>
                      <p:spTgt spid="40"/>
                    </p:tgtEl>
                  </p:cond>
                </p:stCondLst>
                <p:endSync evt="end" delay="0">
                  <p:rtn val="all"/>
                </p:endSync>
                <p:childTnLst>
                  <p:par>
                    <p:cTn id="151" fill="hold">
                      <p:stCondLst>
                        <p:cond delay="0"/>
                      </p:stCondLst>
                      <p:childTnLst>
                        <p:par>
                          <p:cTn id="152" fill="hold">
                            <p:stCondLst>
                              <p:cond delay="0"/>
                            </p:stCondLst>
                            <p:childTnLst>
                              <p:par>
                                <p:cTn id="153" presetID="64" presetClass="path" presetSubtype="0" accel="50000" decel="50000" fill="hold" nodeType="clickEffect">
                                  <p:stCondLst>
                                    <p:cond delay="0"/>
                                  </p:stCondLst>
                                  <p:childTnLst>
                                    <p:animMotion origin="layout" path="M -2.29167E-6 3.7037E-6 L -0.62291 -0.00209 " pathEditMode="relative" rAng="0" ptsTypes="AA">
                                      <p:cBhvr>
                                        <p:cTn id="154" dur="1750" fill="hold"/>
                                        <p:tgtEl>
                                          <p:spTgt spid="40"/>
                                        </p:tgtEl>
                                        <p:attrNameLst>
                                          <p:attrName>ppt_x</p:attrName>
                                          <p:attrName>ppt_y</p:attrName>
                                        </p:attrNameLst>
                                      </p:cBhvr>
                                      <p:rCtr x="-31146" y="-116"/>
                                    </p:animMotion>
                                  </p:childTnLst>
                                  <p:subTnLst>
                                    <p:audio>
                                      <p:cMediaNode>
                                        <p:cTn display="0" masterRel="sameClick">
                                          <p:stCondLst>
                                            <p:cond evt="begin" delay="0">
                                              <p:tn val="153"/>
                                            </p:cond>
                                          </p:stCondLst>
                                          <p:endCondLst>
                                            <p:cond evt="onStopAudio" delay="0">
                                              <p:tgtEl>
                                                <p:sldTgt/>
                                              </p:tgtEl>
                                            </p:cond>
                                          </p:endCondLst>
                                        </p:cTn>
                                        <p:tgtEl>
                                          <p:sndTgt r:embed="rId2" name="wind.wav"/>
                                        </p:tgtEl>
                                      </p:cMediaNode>
                                    </p:audio>
                                  </p:subTnLst>
                                </p:cTn>
                              </p:par>
                              <p:par>
                                <p:cTn id="155" presetID="8" presetClass="emph" presetSubtype="0" fill="hold" nodeType="withEffect">
                                  <p:stCondLst>
                                    <p:cond delay="0"/>
                                  </p:stCondLst>
                                  <p:childTnLst>
                                    <p:animRot by="21600000">
                                      <p:cBhvr>
                                        <p:cTn id="156" dur="1750" fill="hold"/>
                                        <p:tgtEl>
                                          <p:spTgt spid="40"/>
                                        </p:tgtEl>
                                        <p:attrNameLst>
                                          <p:attrName>r</p:attrName>
                                        </p:attrNameLst>
                                      </p:cBhvr>
                                    </p:animRot>
                                  </p:childTnLst>
                                </p:cTn>
                              </p:par>
                            </p:childTnLst>
                          </p:cTn>
                        </p:par>
                        <p:par>
                          <p:cTn id="157" fill="hold">
                            <p:stCondLst>
                              <p:cond delay="1750"/>
                            </p:stCondLst>
                            <p:childTnLst>
                              <p:par>
                                <p:cTn id="158" presetID="50" presetClass="entr" presetSubtype="0" decel="100000" fill="hold" grpId="0" nodeType="afterEffect">
                                  <p:stCondLst>
                                    <p:cond delay="0"/>
                                  </p:stCondLst>
                                  <p:childTnLst>
                                    <p:set>
                                      <p:cBhvr>
                                        <p:cTn id="159" dur="1" fill="hold">
                                          <p:stCondLst>
                                            <p:cond delay="0"/>
                                          </p:stCondLst>
                                        </p:cTn>
                                        <p:tgtEl>
                                          <p:spTgt spid="39"/>
                                        </p:tgtEl>
                                        <p:attrNameLst>
                                          <p:attrName>style.visibility</p:attrName>
                                        </p:attrNameLst>
                                      </p:cBhvr>
                                      <p:to>
                                        <p:strVal val="visible"/>
                                      </p:to>
                                    </p:set>
                                    <p:anim calcmode="lin" valueType="num">
                                      <p:cBhvr>
                                        <p:cTn id="160" dur="1000" fill="hold"/>
                                        <p:tgtEl>
                                          <p:spTgt spid="39"/>
                                        </p:tgtEl>
                                        <p:attrNameLst>
                                          <p:attrName>ppt_w</p:attrName>
                                        </p:attrNameLst>
                                      </p:cBhvr>
                                      <p:tavLst>
                                        <p:tav tm="0">
                                          <p:val>
                                            <p:strVal val="#ppt_w+.3"/>
                                          </p:val>
                                        </p:tav>
                                        <p:tav tm="100000">
                                          <p:val>
                                            <p:strVal val="#ppt_w"/>
                                          </p:val>
                                        </p:tav>
                                      </p:tavLst>
                                    </p:anim>
                                    <p:anim calcmode="lin" valueType="num">
                                      <p:cBhvr>
                                        <p:cTn id="161" dur="1000" fill="hold"/>
                                        <p:tgtEl>
                                          <p:spTgt spid="39"/>
                                        </p:tgtEl>
                                        <p:attrNameLst>
                                          <p:attrName>ppt_h</p:attrName>
                                        </p:attrNameLst>
                                      </p:cBhvr>
                                      <p:tavLst>
                                        <p:tav tm="0">
                                          <p:val>
                                            <p:strVal val="#ppt_h"/>
                                          </p:val>
                                        </p:tav>
                                        <p:tav tm="100000">
                                          <p:val>
                                            <p:strVal val="#ppt_h"/>
                                          </p:val>
                                        </p:tav>
                                      </p:tavLst>
                                    </p:anim>
                                    <p:animEffect transition="in" filter="fade">
                                      <p:cBhvr>
                                        <p:cTn id="162" dur="1000"/>
                                        <p:tgtEl>
                                          <p:spTgt spid="39"/>
                                        </p:tgtEl>
                                      </p:cBhvr>
                                    </p:animEffect>
                                  </p:childTnLst>
                                  <p:subTnLst>
                                    <p:audio>
                                      <p:cMediaNode>
                                        <p:cTn display="0" masterRel="sameClick">
                                          <p:stCondLst>
                                            <p:cond evt="begin" delay="0">
                                              <p:tn val="15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0"/>
                  </p:tgtEl>
                </p:cond>
              </p:nextCondLst>
            </p:seq>
            <p:seq concurrent="1" nextAc="seek">
              <p:cTn id="163" restart="whenNotActive" fill="hold" evtFilter="cancelBubble" nodeType="interactiveSeq">
                <p:stCondLst>
                  <p:cond evt="onClick" delay="0">
                    <p:tgtEl>
                      <p:spTgt spid="39"/>
                    </p:tgtEl>
                  </p:cond>
                </p:stCondLst>
                <p:endSync evt="end" delay="0">
                  <p:rtn val="all"/>
                </p:endSync>
                <p:childTnLst>
                  <p:par>
                    <p:cTn id="164" fill="hold">
                      <p:stCondLst>
                        <p:cond delay="0"/>
                      </p:stCondLst>
                      <p:childTnLst>
                        <p:par>
                          <p:cTn id="165" fill="hold">
                            <p:stCondLst>
                              <p:cond delay="0"/>
                            </p:stCondLst>
                            <p:childTnLst>
                              <p:par>
                                <p:cTn id="166" presetID="26" presetClass="emph" presetSubtype="0" fill="hold" grpId="1" nodeType="clickEffect">
                                  <p:stCondLst>
                                    <p:cond delay="0"/>
                                  </p:stCondLst>
                                  <p:childTnLst>
                                    <p:animEffect transition="out" filter="fade">
                                      <p:cBhvr>
                                        <p:cTn id="167" dur="500" tmFilter="0, 0; .2, .5; .8, .5; 1, 0"/>
                                        <p:tgtEl>
                                          <p:spTgt spid="39"/>
                                        </p:tgtEl>
                                      </p:cBhvr>
                                    </p:animEffect>
                                    <p:animScale>
                                      <p:cBhvr>
                                        <p:cTn id="168" dur="250" autoRev="1" fill="hold"/>
                                        <p:tgtEl>
                                          <p:spTgt spid="39"/>
                                        </p:tgtEl>
                                      </p:cBhvr>
                                      <p:by x="105000" y="105000"/>
                                    </p:animScale>
                                  </p:childTnLst>
                                </p:cTn>
                              </p:par>
                            </p:childTnLst>
                          </p:cTn>
                        </p:par>
                        <p:par>
                          <p:cTn id="169" fill="hold">
                            <p:stCondLst>
                              <p:cond delay="500"/>
                            </p:stCondLst>
                            <p:childTnLst>
                              <p:par>
                                <p:cTn id="170" presetID="47" presetClass="entr" presetSubtype="0" fill="hold" grpId="0" nodeType="afterEffect">
                                  <p:stCondLst>
                                    <p:cond delay="0"/>
                                  </p:stCondLst>
                                  <p:childTnLst>
                                    <p:set>
                                      <p:cBhvr>
                                        <p:cTn id="171" dur="1" fill="hold">
                                          <p:stCondLst>
                                            <p:cond delay="0"/>
                                          </p:stCondLst>
                                        </p:cTn>
                                        <p:tgtEl>
                                          <p:spTgt spid="61"/>
                                        </p:tgtEl>
                                        <p:attrNameLst>
                                          <p:attrName>style.visibility</p:attrName>
                                        </p:attrNameLst>
                                      </p:cBhvr>
                                      <p:to>
                                        <p:strVal val="visible"/>
                                      </p:to>
                                    </p:set>
                                    <p:animEffect transition="in" filter="fade">
                                      <p:cBhvr>
                                        <p:cTn id="172" dur="1000"/>
                                        <p:tgtEl>
                                          <p:spTgt spid="61"/>
                                        </p:tgtEl>
                                      </p:cBhvr>
                                    </p:animEffect>
                                    <p:anim calcmode="lin" valueType="num">
                                      <p:cBhvr>
                                        <p:cTn id="173" dur="1000" fill="hold"/>
                                        <p:tgtEl>
                                          <p:spTgt spid="61"/>
                                        </p:tgtEl>
                                        <p:attrNameLst>
                                          <p:attrName>ppt_x</p:attrName>
                                        </p:attrNameLst>
                                      </p:cBhvr>
                                      <p:tavLst>
                                        <p:tav tm="0">
                                          <p:val>
                                            <p:strVal val="#ppt_x"/>
                                          </p:val>
                                        </p:tav>
                                        <p:tav tm="100000">
                                          <p:val>
                                            <p:strVal val="#ppt_x"/>
                                          </p:val>
                                        </p:tav>
                                      </p:tavLst>
                                    </p:anim>
                                    <p:anim calcmode="lin" valueType="num">
                                      <p:cBhvr>
                                        <p:cTn id="174" dur="1000" fill="hold"/>
                                        <p:tgtEl>
                                          <p:spTgt spid="6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9"/>
                  </p:tgtEl>
                </p:cond>
              </p:nextCondLst>
            </p:seq>
            <p:seq concurrent="1" nextAc="seek">
              <p:cTn id="175" restart="whenNotActive" fill="hold" evtFilter="cancelBubble" nodeType="interactiveSeq">
                <p:stCondLst>
                  <p:cond evt="onClick" delay="0">
                    <p:tgtEl>
                      <p:spTgt spid="42"/>
                    </p:tgtEl>
                  </p:cond>
                </p:stCondLst>
                <p:endSync evt="end" delay="0">
                  <p:rtn val="all"/>
                </p:endSync>
                <p:childTnLst>
                  <p:par>
                    <p:cTn id="176" fill="hold">
                      <p:stCondLst>
                        <p:cond delay="0"/>
                      </p:stCondLst>
                      <p:childTnLst>
                        <p:par>
                          <p:cTn id="177" fill="hold">
                            <p:stCondLst>
                              <p:cond delay="0"/>
                            </p:stCondLst>
                            <p:childTnLst>
                              <p:par>
                                <p:cTn id="178" presetID="64" presetClass="path" presetSubtype="0" accel="50000" decel="50000" fill="hold" nodeType="clickEffect">
                                  <p:stCondLst>
                                    <p:cond delay="0"/>
                                  </p:stCondLst>
                                  <p:childTnLst>
                                    <p:animMotion origin="layout" path="M 1.11022E-16 -1.85185E-6 L -0.63281 0.23403 " pathEditMode="relative" rAng="0" ptsTypes="AA">
                                      <p:cBhvr>
                                        <p:cTn id="179" dur="1750" fill="hold"/>
                                        <p:tgtEl>
                                          <p:spTgt spid="42"/>
                                        </p:tgtEl>
                                        <p:attrNameLst>
                                          <p:attrName>ppt_x</p:attrName>
                                          <p:attrName>ppt_y</p:attrName>
                                        </p:attrNameLst>
                                      </p:cBhvr>
                                      <p:rCtr x="-31641" y="11690"/>
                                    </p:animMotion>
                                  </p:childTnLst>
                                  <p:subTnLst>
                                    <p:audio>
                                      <p:cMediaNode>
                                        <p:cTn display="0" masterRel="sameClick">
                                          <p:stCondLst>
                                            <p:cond evt="begin" delay="0">
                                              <p:tn val="178"/>
                                            </p:cond>
                                          </p:stCondLst>
                                          <p:endCondLst>
                                            <p:cond evt="onStopAudio" delay="0">
                                              <p:tgtEl>
                                                <p:sldTgt/>
                                              </p:tgtEl>
                                            </p:cond>
                                          </p:endCondLst>
                                        </p:cTn>
                                        <p:tgtEl>
                                          <p:sndTgt r:embed="rId2" name="wind.wav"/>
                                        </p:tgtEl>
                                      </p:cMediaNode>
                                    </p:audio>
                                  </p:subTnLst>
                                </p:cTn>
                              </p:par>
                              <p:par>
                                <p:cTn id="180" presetID="8" presetClass="emph" presetSubtype="0" fill="hold" nodeType="withEffect">
                                  <p:stCondLst>
                                    <p:cond delay="0"/>
                                  </p:stCondLst>
                                  <p:childTnLst>
                                    <p:animRot by="21600000">
                                      <p:cBhvr>
                                        <p:cTn id="181" dur="1750" fill="hold"/>
                                        <p:tgtEl>
                                          <p:spTgt spid="42"/>
                                        </p:tgtEl>
                                        <p:attrNameLst>
                                          <p:attrName>r</p:attrName>
                                        </p:attrNameLst>
                                      </p:cBhvr>
                                    </p:animRot>
                                  </p:childTnLst>
                                </p:cTn>
                              </p:par>
                            </p:childTnLst>
                          </p:cTn>
                        </p:par>
                        <p:par>
                          <p:cTn id="182" fill="hold">
                            <p:stCondLst>
                              <p:cond delay="1750"/>
                            </p:stCondLst>
                            <p:childTnLst>
                              <p:par>
                                <p:cTn id="183" presetID="50" presetClass="entr" presetSubtype="0" decel="100000" fill="hold" grpId="0" nodeType="afterEffect">
                                  <p:stCondLst>
                                    <p:cond delay="0"/>
                                  </p:stCondLst>
                                  <p:childTnLst>
                                    <p:set>
                                      <p:cBhvr>
                                        <p:cTn id="184" dur="1" fill="hold">
                                          <p:stCondLst>
                                            <p:cond delay="0"/>
                                          </p:stCondLst>
                                        </p:cTn>
                                        <p:tgtEl>
                                          <p:spTgt spid="41"/>
                                        </p:tgtEl>
                                        <p:attrNameLst>
                                          <p:attrName>style.visibility</p:attrName>
                                        </p:attrNameLst>
                                      </p:cBhvr>
                                      <p:to>
                                        <p:strVal val="visible"/>
                                      </p:to>
                                    </p:set>
                                    <p:anim calcmode="lin" valueType="num">
                                      <p:cBhvr>
                                        <p:cTn id="185" dur="1000" fill="hold"/>
                                        <p:tgtEl>
                                          <p:spTgt spid="41"/>
                                        </p:tgtEl>
                                        <p:attrNameLst>
                                          <p:attrName>ppt_w</p:attrName>
                                        </p:attrNameLst>
                                      </p:cBhvr>
                                      <p:tavLst>
                                        <p:tav tm="0">
                                          <p:val>
                                            <p:strVal val="#ppt_w+.3"/>
                                          </p:val>
                                        </p:tav>
                                        <p:tav tm="100000">
                                          <p:val>
                                            <p:strVal val="#ppt_w"/>
                                          </p:val>
                                        </p:tav>
                                      </p:tavLst>
                                    </p:anim>
                                    <p:anim calcmode="lin" valueType="num">
                                      <p:cBhvr>
                                        <p:cTn id="186" dur="1000" fill="hold"/>
                                        <p:tgtEl>
                                          <p:spTgt spid="41"/>
                                        </p:tgtEl>
                                        <p:attrNameLst>
                                          <p:attrName>ppt_h</p:attrName>
                                        </p:attrNameLst>
                                      </p:cBhvr>
                                      <p:tavLst>
                                        <p:tav tm="0">
                                          <p:val>
                                            <p:strVal val="#ppt_h"/>
                                          </p:val>
                                        </p:tav>
                                        <p:tav tm="100000">
                                          <p:val>
                                            <p:strVal val="#ppt_h"/>
                                          </p:val>
                                        </p:tav>
                                      </p:tavLst>
                                    </p:anim>
                                    <p:animEffect transition="in" filter="fade">
                                      <p:cBhvr>
                                        <p:cTn id="187" dur="1000"/>
                                        <p:tgtEl>
                                          <p:spTgt spid="41"/>
                                        </p:tgtEl>
                                      </p:cBhvr>
                                    </p:animEffect>
                                  </p:childTnLst>
                                  <p:subTnLst>
                                    <p:audio>
                                      <p:cMediaNode>
                                        <p:cTn display="0" masterRel="sameClick">
                                          <p:stCondLst>
                                            <p:cond evt="begin" delay="0">
                                              <p:tn val="18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2"/>
                  </p:tgtEl>
                </p:cond>
              </p:nextCondLst>
            </p:seq>
            <p:seq concurrent="1" nextAc="seek">
              <p:cTn id="188" restart="whenNotActive" fill="hold" evtFilter="cancelBubble" nodeType="interactiveSeq">
                <p:stCondLst>
                  <p:cond evt="onClick" delay="0">
                    <p:tgtEl>
                      <p:spTgt spid="41"/>
                    </p:tgtEl>
                  </p:cond>
                </p:stCondLst>
                <p:endSync evt="end" delay="0">
                  <p:rtn val="all"/>
                </p:endSync>
                <p:childTnLst>
                  <p:par>
                    <p:cTn id="189" fill="hold">
                      <p:stCondLst>
                        <p:cond delay="0"/>
                      </p:stCondLst>
                      <p:childTnLst>
                        <p:par>
                          <p:cTn id="190" fill="hold">
                            <p:stCondLst>
                              <p:cond delay="0"/>
                            </p:stCondLst>
                            <p:childTnLst>
                              <p:par>
                                <p:cTn id="191" presetID="26" presetClass="emph" presetSubtype="0" fill="hold" grpId="1" nodeType="clickEffect">
                                  <p:stCondLst>
                                    <p:cond delay="0"/>
                                  </p:stCondLst>
                                  <p:childTnLst>
                                    <p:animEffect transition="out" filter="fade">
                                      <p:cBhvr>
                                        <p:cTn id="192" dur="500" tmFilter="0, 0; .2, .5; .8, .5; 1, 0"/>
                                        <p:tgtEl>
                                          <p:spTgt spid="41"/>
                                        </p:tgtEl>
                                      </p:cBhvr>
                                    </p:animEffect>
                                    <p:animScale>
                                      <p:cBhvr>
                                        <p:cTn id="193" dur="250" autoRev="1" fill="hold"/>
                                        <p:tgtEl>
                                          <p:spTgt spid="41"/>
                                        </p:tgtEl>
                                      </p:cBhvr>
                                      <p:by x="105000" y="105000"/>
                                    </p:animScale>
                                  </p:childTnLst>
                                </p:cTn>
                              </p:par>
                            </p:childTnLst>
                          </p:cTn>
                        </p:par>
                        <p:par>
                          <p:cTn id="194" fill="hold">
                            <p:stCondLst>
                              <p:cond delay="500"/>
                            </p:stCondLst>
                            <p:childTnLst>
                              <p:par>
                                <p:cTn id="195" presetID="4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1000" fill="hold"/>
                                        <p:tgtEl>
                                          <p:spTgt spid="6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1"/>
                  </p:tgtEl>
                </p:cond>
              </p:nextCondLst>
            </p:seq>
            <p:seq concurrent="1" nextAc="seek">
              <p:cTn id="200" restart="whenNotActive" fill="hold" evtFilter="cancelBubble" nodeType="interactiveSeq">
                <p:stCondLst>
                  <p:cond evt="onClick" delay="0">
                    <p:tgtEl>
                      <p:spTgt spid="32"/>
                    </p:tgtEl>
                  </p:cond>
                </p:stCondLst>
                <p:endSync evt="end" delay="0">
                  <p:rtn val="all"/>
                </p:endSync>
                <p:childTnLst>
                  <p:par>
                    <p:cTn id="201" fill="hold">
                      <p:stCondLst>
                        <p:cond delay="0"/>
                      </p:stCondLst>
                      <p:childTnLst>
                        <p:par>
                          <p:cTn id="202" fill="hold">
                            <p:stCondLst>
                              <p:cond delay="0"/>
                            </p:stCondLst>
                            <p:childTnLst>
                              <p:par>
                                <p:cTn id="203" presetID="10" presetClass="exit" presetSubtype="0" fill="hold" grpId="1" nodeType="clickEffect">
                                  <p:stCondLst>
                                    <p:cond delay="0"/>
                                  </p:stCondLst>
                                  <p:childTnLst>
                                    <p:animEffect transition="out" filter="fade">
                                      <p:cBhvr>
                                        <p:cTn id="204" dur="500"/>
                                        <p:tgtEl>
                                          <p:spTgt spid="32"/>
                                        </p:tgtEl>
                                      </p:cBhvr>
                                    </p:animEffect>
                                    <p:set>
                                      <p:cBhvr>
                                        <p:cTn id="205" dur="1" fill="hold">
                                          <p:stCondLst>
                                            <p:cond delay="499"/>
                                          </p:stCondLst>
                                        </p:cTn>
                                        <p:tgtEl>
                                          <p:spTgt spid="32"/>
                                        </p:tgtEl>
                                        <p:attrNameLst>
                                          <p:attrName>style.visibility</p:attrName>
                                        </p:attrNameLst>
                                      </p:cBhvr>
                                      <p:to>
                                        <p:strVal val="hidden"/>
                                      </p:to>
                                    </p:set>
                                  </p:childTnLst>
                                </p:cTn>
                              </p:par>
                              <p:par>
                                <p:cTn id="206" presetID="64" presetClass="path" presetSubtype="0" accel="50000" decel="50000" fill="hold" nodeType="withEffect">
                                  <p:stCondLst>
                                    <p:cond delay="0"/>
                                  </p:stCondLst>
                                  <p:childTnLst>
                                    <p:animMotion origin="layout" path="M -0.68516 -0.16736 L -0.36342 -0.8037 " pathEditMode="relative" rAng="0" ptsTypes="AA">
                                      <p:cBhvr>
                                        <p:cTn id="207" dur="1750" fill="hold"/>
                                        <p:tgtEl>
                                          <p:spTgt spid="24"/>
                                        </p:tgtEl>
                                        <p:attrNameLst>
                                          <p:attrName>ppt_x</p:attrName>
                                          <p:attrName>ppt_y</p:attrName>
                                        </p:attrNameLst>
                                      </p:cBhvr>
                                      <p:rCtr x="16081" y="-31806"/>
                                    </p:animMotion>
                                  </p:childTnLst>
                                  <p:subTnLst>
                                    <p:audio>
                                      <p:cMediaNode>
                                        <p:cTn display="0" masterRel="sameClick">
                                          <p:stCondLst>
                                            <p:cond evt="begin" delay="0">
                                              <p:tn val="206"/>
                                            </p:cond>
                                          </p:stCondLst>
                                          <p:endCondLst>
                                            <p:cond evt="onStopAudio" delay="0">
                                              <p:tgtEl>
                                                <p:sldTgt/>
                                              </p:tgtEl>
                                            </p:cond>
                                          </p:endCondLst>
                                        </p:cTn>
                                        <p:tgtEl>
                                          <p:sndTgt r:embed="rId2" name="wind.wav"/>
                                        </p:tgtEl>
                                      </p:cMediaNode>
                                    </p:audio>
                                  </p:subTnLst>
                                </p:cTn>
                              </p:par>
                              <p:par>
                                <p:cTn id="208" presetID="6" presetClass="emph" presetSubtype="0" fill="hold" nodeType="withEffect">
                                  <p:stCondLst>
                                    <p:cond delay="0"/>
                                  </p:stCondLst>
                                  <p:childTnLst>
                                    <p:animScale>
                                      <p:cBhvr>
                                        <p:cTn id="209" dur="1750" fill="hold"/>
                                        <p:tgtEl>
                                          <p:spTgt spid="24"/>
                                        </p:tgtEl>
                                      </p:cBhvr>
                                      <p:by x="150000" y="150000"/>
                                    </p:animScale>
                                  </p:childTnLst>
                                </p:cTn>
                              </p:par>
                              <p:par>
                                <p:cTn id="210" presetID="8" presetClass="emph" presetSubtype="0" fill="hold" nodeType="withEffect">
                                  <p:stCondLst>
                                    <p:cond delay="0"/>
                                  </p:stCondLst>
                                  <p:childTnLst>
                                    <p:animRot by="21600000">
                                      <p:cBhvr>
                                        <p:cTn id="211" dur="1750" fill="hold"/>
                                        <p:tgtEl>
                                          <p:spTgt spid="24"/>
                                        </p:tgtEl>
                                        <p:attrNameLst>
                                          <p:attrName>r</p:attrName>
                                        </p:attrNameLst>
                                      </p:cBhvr>
                                    </p:animRot>
                                  </p:childTnLst>
                                </p:cTn>
                              </p:par>
                              <p:par>
                                <p:cTn id="212" presetID="10" presetClass="exit" presetSubtype="0" fill="hold" grpId="2" nodeType="withEffect">
                                  <p:stCondLst>
                                    <p:cond delay="0"/>
                                  </p:stCondLst>
                                  <p:childTnLst>
                                    <p:animEffect transition="out" filter="fade">
                                      <p:cBhvr>
                                        <p:cTn id="213" dur="500"/>
                                        <p:tgtEl>
                                          <p:spTgt spid="30"/>
                                        </p:tgtEl>
                                      </p:cBhvr>
                                    </p:animEffect>
                                    <p:set>
                                      <p:cBhvr>
                                        <p:cTn id="21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15" restart="whenNotActive" fill="hold" evtFilter="cancelBubble" nodeType="interactiveSeq">
                <p:stCondLst>
                  <p:cond evt="onClick" delay="0">
                    <p:tgtEl>
                      <p:spTgt spid="58"/>
                    </p:tgtEl>
                  </p:cond>
                </p:stCondLst>
                <p:endSync evt="end" delay="0">
                  <p:rtn val="all"/>
                </p:endSync>
                <p:childTnLst>
                  <p:par>
                    <p:cTn id="216" fill="hold">
                      <p:stCondLst>
                        <p:cond delay="0"/>
                      </p:stCondLst>
                      <p:childTnLst>
                        <p:par>
                          <p:cTn id="217" fill="hold">
                            <p:stCondLst>
                              <p:cond delay="0"/>
                            </p:stCondLst>
                            <p:childTnLst>
                              <p:par>
                                <p:cTn id="218" presetID="10" presetClass="exit" presetSubtype="0" fill="hold" grpId="1" nodeType="clickEffect">
                                  <p:stCondLst>
                                    <p:cond delay="0"/>
                                  </p:stCondLst>
                                  <p:childTnLst>
                                    <p:animEffect transition="out" filter="fade">
                                      <p:cBhvr>
                                        <p:cTn id="219" dur="500"/>
                                        <p:tgtEl>
                                          <p:spTgt spid="58"/>
                                        </p:tgtEl>
                                      </p:cBhvr>
                                    </p:animEffect>
                                    <p:set>
                                      <p:cBhvr>
                                        <p:cTn id="220" dur="1" fill="hold">
                                          <p:stCondLst>
                                            <p:cond delay="499"/>
                                          </p:stCondLst>
                                        </p:cTn>
                                        <p:tgtEl>
                                          <p:spTgt spid="58"/>
                                        </p:tgtEl>
                                        <p:attrNameLst>
                                          <p:attrName>style.visibility</p:attrName>
                                        </p:attrNameLst>
                                      </p:cBhvr>
                                      <p:to>
                                        <p:strVal val="hidden"/>
                                      </p:to>
                                    </p:set>
                                  </p:childTnLst>
                                </p:cTn>
                              </p:par>
                              <p:par>
                                <p:cTn id="221" presetID="64" presetClass="path" presetSubtype="0" accel="50000" decel="50000" fill="hold" nodeType="withEffect">
                                  <p:stCondLst>
                                    <p:cond delay="0"/>
                                  </p:stCondLst>
                                  <p:childTnLst>
                                    <p:animMotion origin="layout" path="M -0.53541 -0.16736 L -0.21367 -0.8037 " pathEditMode="relative" rAng="0" ptsTypes="AA">
                                      <p:cBhvr>
                                        <p:cTn id="222" dur="1750" fill="hold"/>
                                        <p:tgtEl>
                                          <p:spTgt spid="34"/>
                                        </p:tgtEl>
                                        <p:attrNameLst>
                                          <p:attrName>ppt_x</p:attrName>
                                          <p:attrName>ppt_y</p:attrName>
                                        </p:attrNameLst>
                                      </p:cBhvr>
                                      <p:rCtr x="15716" y="-31181"/>
                                    </p:animMotion>
                                  </p:childTnLst>
                                  <p:subTnLst>
                                    <p:audio>
                                      <p:cMediaNode>
                                        <p:cTn display="0" masterRel="sameClick">
                                          <p:stCondLst>
                                            <p:cond evt="begin" delay="0">
                                              <p:tn val="221"/>
                                            </p:cond>
                                          </p:stCondLst>
                                          <p:endCondLst>
                                            <p:cond evt="onStopAudio" delay="0">
                                              <p:tgtEl>
                                                <p:sldTgt/>
                                              </p:tgtEl>
                                            </p:cond>
                                          </p:endCondLst>
                                        </p:cTn>
                                        <p:tgtEl>
                                          <p:sndTgt r:embed="rId2" name="wind.wav"/>
                                        </p:tgtEl>
                                      </p:cMediaNode>
                                    </p:audio>
                                  </p:subTnLst>
                                </p:cTn>
                              </p:par>
                              <p:par>
                                <p:cTn id="223" presetID="6" presetClass="emph" presetSubtype="0" fill="hold" nodeType="withEffect">
                                  <p:stCondLst>
                                    <p:cond delay="0"/>
                                  </p:stCondLst>
                                  <p:childTnLst>
                                    <p:animScale>
                                      <p:cBhvr>
                                        <p:cTn id="224" dur="1750" fill="hold"/>
                                        <p:tgtEl>
                                          <p:spTgt spid="34"/>
                                        </p:tgtEl>
                                      </p:cBhvr>
                                      <p:by x="150000" y="150000"/>
                                    </p:animScale>
                                  </p:childTnLst>
                                </p:cTn>
                              </p:par>
                              <p:par>
                                <p:cTn id="225" presetID="8" presetClass="emph" presetSubtype="0" fill="hold" nodeType="withEffect">
                                  <p:stCondLst>
                                    <p:cond delay="0"/>
                                  </p:stCondLst>
                                  <p:childTnLst>
                                    <p:animRot by="21600000">
                                      <p:cBhvr>
                                        <p:cTn id="226" dur="1750" fill="hold"/>
                                        <p:tgtEl>
                                          <p:spTgt spid="34"/>
                                        </p:tgtEl>
                                        <p:attrNameLst>
                                          <p:attrName>r</p:attrName>
                                        </p:attrNameLst>
                                      </p:cBhvr>
                                    </p:animRot>
                                  </p:childTnLst>
                                </p:cTn>
                              </p:par>
                              <p:par>
                                <p:cTn id="227" presetID="10" presetClass="exit" presetSubtype="0" fill="hold" grpId="2" nodeType="withEffect">
                                  <p:stCondLst>
                                    <p:cond delay="0"/>
                                  </p:stCondLst>
                                  <p:childTnLst>
                                    <p:animEffect transition="out" filter="fade">
                                      <p:cBhvr>
                                        <p:cTn id="228" dur="500"/>
                                        <p:tgtEl>
                                          <p:spTgt spid="33"/>
                                        </p:tgtEl>
                                      </p:cBhvr>
                                    </p:animEffect>
                                    <p:set>
                                      <p:cBhvr>
                                        <p:cTn id="22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30" restart="whenNotActive" fill="hold" evtFilter="cancelBubble" nodeType="interactiveSeq">
                <p:stCondLst>
                  <p:cond evt="onClick" delay="0">
                    <p:tgtEl>
                      <p:spTgt spid="59"/>
                    </p:tgtEl>
                  </p:cond>
                </p:stCondLst>
                <p:endSync evt="end" delay="0">
                  <p:rtn val="all"/>
                </p:endSync>
                <p:childTnLst>
                  <p:par>
                    <p:cTn id="231" fill="hold">
                      <p:stCondLst>
                        <p:cond delay="0"/>
                      </p:stCondLst>
                      <p:childTnLst>
                        <p:par>
                          <p:cTn id="232" fill="hold">
                            <p:stCondLst>
                              <p:cond delay="0"/>
                            </p:stCondLst>
                            <p:childTnLst>
                              <p:par>
                                <p:cTn id="233" presetID="10" presetClass="exit" presetSubtype="0" fill="hold" grpId="1" nodeType="clickEffect">
                                  <p:stCondLst>
                                    <p:cond delay="0"/>
                                  </p:stCondLst>
                                  <p:childTnLst>
                                    <p:animEffect transition="out" filter="fade">
                                      <p:cBhvr>
                                        <p:cTn id="234" dur="500"/>
                                        <p:tgtEl>
                                          <p:spTgt spid="59"/>
                                        </p:tgtEl>
                                      </p:cBhvr>
                                    </p:animEffect>
                                    <p:set>
                                      <p:cBhvr>
                                        <p:cTn id="235" dur="1" fill="hold">
                                          <p:stCondLst>
                                            <p:cond delay="499"/>
                                          </p:stCondLst>
                                        </p:cTn>
                                        <p:tgtEl>
                                          <p:spTgt spid="59"/>
                                        </p:tgtEl>
                                        <p:attrNameLst>
                                          <p:attrName>style.visibility</p:attrName>
                                        </p:attrNameLst>
                                      </p:cBhvr>
                                      <p:to>
                                        <p:strVal val="hidden"/>
                                      </p:to>
                                    </p:set>
                                  </p:childTnLst>
                                </p:cTn>
                              </p:par>
                              <p:par>
                                <p:cTn id="236" presetID="64" presetClass="path" presetSubtype="0" accel="50000" decel="50000" fill="hold" nodeType="withEffect">
                                  <p:stCondLst>
                                    <p:cond delay="0"/>
                                  </p:stCondLst>
                                  <p:childTnLst>
                                    <p:animMotion origin="layout" path="M -0.50612 0.07963 L -0.18438 -0.55671 " pathEditMode="relative" rAng="0" ptsTypes="AA">
                                      <p:cBhvr>
                                        <p:cTn id="237" dur="1750" fill="hold"/>
                                        <p:tgtEl>
                                          <p:spTgt spid="36"/>
                                        </p:tgtEl>
                                        <p:attrNameLst>
                                          <p:attrName>ppt_x</p:attrName>
                                          <p:attrName>ppt_y</p:attrName>
                                        </p:attrNameLst>
                                      </p:cBhvr>
                                      <p:rCtr x="16081" y="-31829"/>
                                    </p:animMotion>
                                  </p:childTnLst>
                                  <p:subTnLst>
                                    <p:audio>
                                      <p:cMediaNode>
                                        <p:cTn display="0" masterRel="sameClick">
                                          <p:stCondLst>
                                            <p:cond evt="begin" delay="0">
                                              <p:tn val="236"/>
                                            </p:cond>
                                          </p:stCondLst>
                                          <p:endCondLst>
                                            <p:cond evt="onStopAudio" delay="0">
                                              <p:tgtEl>
                                                <p:sldTgt/>
                                              </p:tgtEl>
                                            </p:cond>
                                          </p:endCondLst>
                                        </p:cTn>
                                        <p:tgtEl>
                                          <p:sndTgt r:embed="rId2" name="wind.wav"/>
                                        </p:tgtEl>
                                      </p:cMediaNode>
                                    </p:audio>
                                  </p:subTnLst>
                                </p:cTn>
                              </p:par>
                              <p:par>
                                <p:cTn id="238" presetID="6" presetClass="emph" presetSubtype="0" fill="hold" nodeType="withEffect">
                                  <p:stCondLst>
                                    <p:cond delay="0"/>
                                  </p:stCondLst>
                                  <p:childTnLst>
                                    <p:animScale>
                                      <p:cBhvr>
                                        <p:cTn id="239" dur="1750" fill="hold"/>
                                        <p:tgtEl>
                                          <p:spTgt spid="36"/>
                                        </p:tgtEl>
                                      </p:cBhvr>
                                      <p:by x="150000" y="150000"/>
                                    </p:animScale>
                                  </p:childTnLst>
                                </p:cTn>
                              </p:par>
                              <p:par>
                                <p:cTn id="240" presetID="8" presetClass="emph" presetSubtype="0" fill="hold" nodeType="withEffect">
                                  <p:stCondLst>
                                    <p:cond delay="0"/>
                                  </p:stCondLst>
                                  <p:childTnLst>
                                    <p:animRot by="21600000">
                                      <p:cBhvr>
                                        <p:cTn id="241" dur="1750" fill="hold"/>
                                        <p:tgtEl>
                                          <p:spTgt spid="36"/>
                                        </p:tgtEl>
                                        <p:attrNameLst>
                                          <p:attrName>r</p:attrName>
                                        </p:attrNameLst>
                                      </p:cBhvr>
                                    </p:animRot>
                                  </p:childTnLst>
                                </p:cTn>
                              </p:par>
                              <p:par>
                                <p:cTn id="242" presetID="10" presetClass="exit" presetSubtype="0" fill="hold" grpId="2" nodeType="withEffect">
                                  <p:stCondLst>
                                    <p:cond delay="0"/>
                                  </p:stCondLst>
                                  <p:childTnLst>
                                    <p:animEffect transition="out" filter="fade">
                                      <p:cBhvr>
                                        <p:cTn id="243" dur="500"/>
                                        <p:tgtEl>
                                          <p:spTgt spid="35"/>
                                        </p:tgtEl>
                                      </p:cBhvr>
                                    </p:animEffect>
                                    <p:set>
                                      <p:cBhvr>
                                        <p:cTn id="244"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45" restart="whenNotActive" fill="hold" evtFilter="cancelBubble" nodeType="interactiveSeq">
                <p:stCondLst>
                  <p:cond evt="onClick" delay="0">
                    <p:tgtEl>
                      <p:spTgt spid="60"/>
                    </p:tgtEl>
                  </p:cond>
                </p:stCondLst>
                <p:endSync evt="end" delay="0">
                  <p:rtn val="all"/>
                </p:endSync>
                <p:childTnLst>
                  <p:par>
                    <p:cTn id="246" fill="hold">
                      <p:stCondLst>
                        <p:cond delay="0"/>
                      </p:stCondLst>
                      <p:childTnLst>
                        <p:par>
                          <p:cTn id="247" fill="hold">
                            <p:stCondLst>
                              <p:cond delay="0"/>
                            </p:stCondLst>
                            <p:childTnLst>
                              <p:par>
                                <p:cTn id="248" presetID="10" presetClass="exit" presetSubtype="0" fill="hold" grpId="1" nodeType="clickEffect">
                                  <p:stCondLst>
                                    <p:cond delay="0"/>
                                  </p:stCondLst>
                                  <p:childTnLst>
                                    <p:animEffect transition="out" filter="fade">
                                      <p:cBhvr>
                                        <p:cTn id="249" dur="500"/>
                                        <p:tgtEl>
                                          <p:spTgt spid="60"/>
                                        </p:tgtEl>
                                      </p:cBhvr>
                                    </p:animEffect>
                                    <p:set>
                                      <p:cBhvr>
                                        <p:cTn id="250" dur="1" fill="hold">
                                          <p:stCondLst>
                                            <p:cond delay="499"/>
                                          </p:stCondLst>
                                        </p:cTn>
                                        <p:tgtEl>
                                          <p:spTgt spid="60"/>
                                        </p:tgtEl>
                                        <p:attrNameLst>
                                          <p:attrName>style.visibility</p:attrName>
                                        </p:attrNameLst>
                                      </p:cBhvr>
                                      <p:to>
                                        <p:strVal val="hidden"/>
                                      </p:to>
                                    </p:set>
                                  </p:childTnLst>
                                </p:cTn>
                              </p:par>
                              <p:par>
                                <p:cTn id="251" presetID="64" presetClass="path" presetSubtype="0" accel="50000" decel="50000" fill="hold" nodeType="withEffect">
                                  <p:stCondLst>
                                    <p:cond delay="0"/>
                                  </p:stCondLst>
                                  <p:childTnLst>
                                    <p:animMotion origin="layout" path="M -0.54557 0.25046 L -0.22382 -0.39977 " pathEditMode="relative" rAng="0" ptsTypes="AA">
                                      <p:cBhvr>
                                        <p:cTn id="252" dur="1750" fill="hold"/>
                                        <p:tgtEl>
                                          <p:spTgt spid="38"/>
                                        </p:tgtEl>
                                        <p:attrNameLst>
                                          <p:attrName>ppt_x</p:attrName>
                                          <p:attrName>ppt_y</p:attrName>
                                        </p:attrNameLst>
                                      </p:cBhvr>
                                      <p:rCtr x="16081" y="-32523"/>
                                    </p:animMotion>
                                  </p:childTnLst>
                                  <p:subTnLst>
                                    <p:audio>
                                      <p:cMediaNode>
                                        <p:cTn display="0" masterRel="sameClick">
                                          <p:stCondLst>
                                            <p:cond evt="begin" delay="0">
                                              <p:tn val="251"/>
                                            </p:cond>
                                          </p:stCondLst>
                                          <p:endCondLst>
                                            <p:cond evt="onStopAudio" delay="0">
                                              <p:tgtEl>
                                                <p:sldTgt/>
                                              </p:tgtEl>
                                            </p:cond>
                                          </p:endCondLst>
                                        </p:cTn>
                                        <p:tgtEl>
                                          <p:sndTgt r:embed="rId2" name="wind.wav"/>
                                        </p:tgtEl>
                                      </p:cMediaNode>
                                    </p:audio>
                                  </p:subTnLst>
                                </p:cTn>
                              </p:par>
                              <p:par>
                                <p:cTn id="253" presetID="6" presetClass="emph" presetSubtype="0" fill="hold" nodeType="withEffect">
                                  <p:stCondLst>
                                    <p:cond delay="0"/>
                                  </p:stCondLst>
                                  <p:childTnLst>
                                    <p:animScale>
                                      <p:cBhvr>
                                        <p:cTn id="254" dur="1750" fill="hold"/>
                                        <p:tgtEl>
                                          <p:spTgt spid="38"/>
                                        </p:tgtEl>
                                      </p:cBhvr>
                                      <p:by x="150000" y="150000"/>
                                    </p:animScale>
                                  </p:childTnLst>
                                </p:cTn>
                              </p:par>
                              <p:par>
                                <p:cTn id="255" presetID="8" presetClass="emph" presetSubtype="0" fill="hold" nodeType="withEffect">
                                  <p:stCondLst>
                                    <p:cond delay="0"/>
                                  </p:stCondLst>
                                  <p:childTnLst>
                                    <p:animRot by="21600000">
                                      <p:cBhvr>
                                        <p:cTn id="256" dur="1750" fill="hold"/>
                                        <p:tgtEl>
                                          <p:spTgt spid="38"/>
                                        </p:tgtEl>
                                        <p:attrNameLst>
                                          <p:attrName>r</p:attrName>
                                        </p:attrNameLst>
                                      </p:cBhvr>
                                    </p:animRot>
                                  </p:childTnLst>
                                </p:cTn>
                              </p:par>
                              <p:par>
                                <p:cTn id="257" presetID="10" presetClass="exit" presetSubtype="0" fill="hold" grpId="2" nodeType="withEffect">
                                  <p:stCondLst>
                                    <p:cond delay="0"/>
                                  </p:stCondLst>
                                  <p:childTnLst>
                                    <p:animEffect transition="out" filter="fade">
                                      <p:cBhvr>
                                        <p:cTn id="258" dur="500"/>
                                        <p:tgtEl>
                                          <p:spTgt spid="37"/>
                                        </p:tgtEl>
                                      </p:cBhvr>
                                    </p:animEffect>
                                    <p:set>
                                      <p:cBhvr>
                                        <p:cTn id="25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60" restart="whenNotActive" fill="hold" evtFilter="cancelBubble" nodeType="interactiveSeq">
                <p:stCondLst>
                  <p:cond evt="onClick" delay="0">
                    <p:tgtEl>
                      <p:spTgt spid="61"/>
                    </p:tgtEl>
                  </p:cond>
                </p:stCondLst>
                <p:endSync evt="end" delay="0">
                  <p:rtn val="all"/>
                </p:endSync>
                <p:childTnLst>
                  <p:par>
                    <p:cTn id="261" fill="hold">
                      <p:stCondLst>
                        <p:cond delay="0"/>
                      </p:stCondLst>
                      <p:childTnLst>
                        <p:par>
                          <p:cTn id="262" fill="hold">
                            <p:stCondLst>
                              <p:cond delay="0"/>
                            </p:stCondLst>
                            <p:childTnLst>
                              <p:par>
                                <p:cTn id="263" presetID="10" presetClass="exit" presetSubtype="0" fill="hold" grpId="1" nodeType="clickEffect">
                                  <p:stCondLst>
                                    <p:cond delay="0"/>
                                  </p:stCondLst>
                                  <p:childTnLst>
                                    <p:animEffect transition="out" filter="fade">
                                      <p:cBhvr>
                                        <p:cTn id="264" dur="500"/>
                                        <p:tgtEl>
                                          <p:spTgt spid="61"/>
                                        </p:tgtEl>
                                      </p:cBhvr>
                                    </p:animEffect>
                                    <p:set>
                                      <p:cBhvr>
                                        <p:cTn id="265" dur="1" fill="hold">
                                          <p:stCondLst>
                                            <p:cond delay="499"/>
                                          </p:stCondLst>
                                        </p:cTn>
                                        <p:tgtEl>
                                          <p:spTgt spid="61"/>
                                        </p:tgtEl>
                                        <p:attrNameLst>
                                          <p:attrName>style.visibility</p:attrName>
                                        </p:attrNameLst>
                                      </p:cBhvr>
                                      <p:to>
                                        <p:strVal val="hidden"/>
                                      </p:to>
                                    </p:set>
                                  </p:childTnLst>
                                </p:cTn>
                              </p:par>
                              <p:par>
                                <p:cTn id="266" presetID="64" presetClass="path" presetSubtype="0" accel="50000" decel="50000" fill="hold" nodeType="withEffect">
                                  <p:stCondLst>
                                    <p:cond delay="0"/>
                                  </p:stCondLst>
                                  <p:childTnLst>
                                    <p:animMotion origin="layout" path="M -0.62292 -0.00439 L -0.30117 -0.63797 " pathEditMode="relative" rAng="0" ptsTypes="AA">
                                      <p:cBhvr>
                                        <p:cTn id="267" dur="1750" fill="hold"/>
                                        <p:tgtEl>
                                          <p:spTgt spid="40"/>
                                        </p:tgtEl>
                                        <p:attrNameLst>
                                          <p:attrName>ppt_x</p:attrName>
                                          <p:attrName>ppt_y</p:attrName>
                                        </p:attrNameLst>
                                      </p:cBhvr>
                                      <p:rCtr x="15495" y="-31042"/>
                                    </p:animMotion>
                                  </p:childTnLst>
                                  <p:subTnLst>
                                    <p:audio>
                                      <p:cMediaNode>
                                        <p:cTn display="0" masterRel="sameClick">
                                          <p:stCondLst>
                                            <p:cond evt="begin" delay="0">
                                              <p:tn val="266"/>
                                            </p:cond>
                                          </p:stCondLst>
                                          <p:endCondLst>
                                            <p:cond evt="onStopAudio" delay="0">
                                              <p:tgtEl>
                                                <p:sldTgt/>
                                              </p:tgtEl>
                                            </p:cond>
                                          </p:endCondLst>
                                        </p:cTn>
                                        <p:tgtEl>
                                          <p:sndTgt r:embed="rId2" name="wind.wav"/>
                                        </p:tgtEl>
                                      </p:cMediaNode>
                                    </p:audio>
                                  </p:subTnLst>
                                </p:cTn>
                              </p:par>
                              <p:par>
                                <p:cTn id="268" presetID="6" presetClass="emph" presetSubtype="0" fill="hold" nodeType="withEffect">
                                  <p:stCondLst>
                                    <p:cond delay="0"/>
                                  </p:stCondLst>
                                  <p:childTnLst>
                                    <p:animScale>
                                      <p:cBhvr>
                                        <p:cTn id="269" dur="1750" fill="hold"/>
                                        <p:tgtEl>
                                          <p:spTgt spid="40"/>
                                        </p:tgtEl>
                                      </p:cBhvr>
                                      <p:by x="150000" y="150000"/>
                                    </p:animScale>
                                  </p:childTnLst>
                                </p:cTn>
                              </p:par>
                              <p:par>
                                <p:cTn id="270" presetID="8" presetClass="emph" presetSubtype="0" fill="hold" nodeType="withEffect">
                                  <p:stCondLst>
                                    <p:cond delay="0"/>
                                  </p:stCondLst>
                                  <p:childTnLst>
                                    <p:animRot by="21600000">
                                      <p:cBhvr>
                                        <p:cTn id="271" dur="1750" fill="hold"/>
                                        <p:tgtEl>
                                          <p:spTgt spid="40"/>
                                        </p:tgtEl>
                                        <p:attrNameLst>
                                          <p:attrName>r</p:attrName>
                                        </p:attrNameLst>
                                      </p:cBhvr>
                                    </p:animRot>
                                  </p:childTnLst>
                                </p:cTn>
                              </p:par>
                              <p:par>
                                <p:cTn id="272" presetID="10" presetClass="exit" presetSubtype="0" fill="hold" grpId="2" nodeType="withEffect">
                                  <p:stCondLst>
                                    <p:cond delay="0"/>
                                  </p:stCondLst>
                                  <p:childTnLst>
                                    <p:animEffect transition="out" filter="fade">
                                      <p:cBhvr>
                                        <p:cTn id="273" dur="500"/>
                                        <p:tgtEl>
                                          <p:spTgt spid="39"/>
                                        </p:tgtEl>
                                      </p:cBhvr>
                                    </p:animEffect>
                                    <p:set>
                                      <p:cBhvr>
                                        <p:cTn id="274"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275" restart="whenNotActive" fill="hold" evtFilter="cancelBubble" nodeType="interactiveSeq">
                <p:stCondLst>
                  <p:cond evt="onClick" delay="0">
                    <p:tgtEl>
                      <p:spTgt spid="62"/>
                    </p:tgtEl>
                  </p:cond>
                </p:stCondLst>
                <p:endSync evt="end" delay="0">
                  <p:rtn val="all"/>
                </p:endSync>
                <p:childTnLst>
                  <p:par>
                    <p:cTn id="276" fill="hold">
                      <p:stCondLst>
                        <p:cond delay="0"/>
                      </p:stCondLst>
                      <p:childTnLst>
                        <p:par>
                          <p:cTn id="277" fill="hold">
                            <p:stCondLst>
                              <p:cond delay="0"/>
                            </p:stCondLst>
                            <p:childTnLst>
                              <p:par>
                                <p:cTn id="278" presetID="10" presetClass="exit" presetSubtype="0" fill="hold" grpId="1" nodeType="clickEffect">
                                  <p:stCondLst>
                                    <p:cond delay="0"/>
                                  </p:stCondLst>
                                  <p:childTnLst>
                                    <p:animEffect transition="out" filter="fade">
                                      <p:cBhvr>
                                        <p:cTn id="279" dur="500"/>
                                        <p:tgtEl>
                                          <p:spTgt spid="62"/>
                                        </p:tgtEl>
                                      </p:cBhvr>
                                    </p:animEffect>
                                    <p:set>
                                      <p:cBhvr>
                                        <p:cTn id="280" dur="1" fill="hold">
                                          <p:stCondLst>
                                            <p:cond delay="499"/>
                                          </p:stCondLst>
                                        </p:cTn>
                                        <p:tgtEl>
                                          <p:spTgt spid="62"/>
                                        </p:tgtEl>
                                        <p:attrNameLst>
                                          <p:attrName>style.visibility</p:attrName>
                                        </p:attrNameLst>
                                      </p:cBhvr>
                                      <p:to>
                                        <p:strVal val="hidden"/>
                                      </p:to>
                                    </p:set>
                                  </p:childTnLst>
                                </p:cTn>
                              </p:par>
                              <p:par>
                                <p:cTn id="281" presetID="64" presetClass="path" presetSubtype="0" accel="50000" decel="50000" fill="hold" nodeType="withEffect">
                                  <p:stCondLst>
                                    <p:cond delay="0"/>
                                  </p:stCondLst>
                                  <p:childTnLst>
                                    <p:animMotion origin="layout" path="M -0.64023 0.23403 L -0.30833 -0.39352 " pathEditMode="relative" rAng="0" ptsTypes="AA">
                                      <p:cBhvr>
                                        <p:cTn id="282" dur="1750" fill="hold"/>
                                        <p:tgtEl>
                                          <p:spTgt spid="42"/>
                                        </p:tgtEl>
                                        <p:attrNameLst>
                                          <p:attrName>ppt_x</p:attrName>
                                          <p:attrName>ppt_y</p:attrName>
                                        </p:attrNameLst>
                                      </p:cBhvr>
                                      <p:rCtr x="16589" y="-31389"/>
                                    </p:animMotion>
                                  </p:childTnLst>
                                  <p:subTnLst>
                                    <p:audio>
                                      <p:cMediaNode>
                                        <p:cTn display="0" masterRel="sameClick">
                                          <p:stCondLst>
                                            <p:cond evt="begin" delay="0">
                                              <p:tn val="281"/>
                                            </p:cond>
                                          </p:stCondLst>
                                          <p:endCondLst>
                                            <p:cond evt="onStopAudio" delay="0">
                                              <p:tgtEl>
                                                <p:sldTgt/>
                                              </p:tgtEl>
                                            </p:cond>
                                          </p:endCondLst>
                                        </p:cTn>
                                        <p:tgtEl>
                                          <p:sndTgt r:embed="rId2" name="wind.wav"/>
                                        </p:tgtEl>
                                      </p:cMediaNode>
                                    </p:audio>
                                  </p:subTnLst>
                                </p:cTn>
                              </p:par>
                              <p:par>
                                <p:cTn id="283" presetID="6" presetClass="emph" presetSubtype="0" fill="hold" nodeType="withEffect">
                                  <p:stCondLst>
                                    <p:cond delay="0"/>
                                  </p:stCondLst>
                                  <p:childTnLst>
                                    <p:animScale>
                                      <p:cBhvr>
                                        <p:cTn id="284" dur="1750" fill="hold"/>
                                        <p:tgtEl>
                                          <p:spTgt spid="42"/>
                                        </p:tgtEl>
                                      </p:cBhvr>
                                      <p:by x="150000" y="150000"/>
                                    </p:animScale>
                                  </p:childTnLst>
                                </p:cTn>
                              </p:par>
                              <p:par>
                                <p:cTn id="285" presetID="8" presetClass="emph" presetSubtype="0" fill="hold" nodeType="withEffect">
                                  <p:stCondLst>
                                    <p:cond delay="0"/>
                                  </p:stCondLst>
                                  <p:childTnLst>
                                    <p:animRot by="21600000">
                                      <p:cBhvr>
                                        <p:cTn id="286" dur="1750" fill="hold"/>
                                        <p:tgtEl>
                                          <p:spTgt spid="42"/>
                                        </p:tgtEl>
                                        <p:attrNameLst>
                                          <p:attrName>r</p:attrName>
                                        </p:attrNameLst>
                                      </p:cBhvr>
                                    </p:animRot>
                                  </p:childTnLst>
                                </p:cTn>
                              </p:par>
                              <p:par>
                                <p:cTn id="287" presetID="10" presetClass="exit" presetSubtype="0" fill="hold" grpId="2" nodeType="withEffect">
                                  <p:stCondLst>
                                    <p:cond delay="0"/>
                                  </p:stCondLst>
                                  <p:childTnLst>
                                    <p:animEffect transition="out" filter="fade">
                                      <p:cBhvr>
                                        <p:cTn id="288" dur="500"/>
                                        <p:tgtEl>
                                          <p:spTgt spid="41"/>
                                        </p:tgtEl>
                                      </p:cBhvr>
                                    </p:animEffect>
                                    <p:set>
                                      <p:cBhvr>
                                        <p:cTn id="28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58" grpId="0" animBg="1"/>
      <p:bldP spid="58" grpId="1" animBg="1"/>
      <p:bldP spid="33" grpId="0" animBg="1"/>
      <p:bldP spid="33" grpId="1" animBg="1"/>
      <p:bldP spid="33" grpId="2" animBg="1"/>
      <p:bldP spid="59" grpId="0" animBg="1"/>
      <p:bldP spid="59" grpId="1" animBg="1"/>
      <p:bldP spid="35" grpId="0" animBg="1"/>
      <p:bldP spid="35" grpId="1" animBg="1"/>
      <p:bldP spid="35" grpId="2" animBg="1"/>
      <p:bldP spid="37" grpId="0" animBg="1"/>
      <p:bldP spid="37" grpId="1" animBg="1"/>
      <p:bldP spid="37" grpId="2" animBg="1"/>
      <p:bldP spid="60" grpId="0" animBg="1"/>
      <p:bldP spid="60" grpId="1" animBg="1"/>
      <p:bldP spid="39" grpId="0" animBg="1"/>
      <p:bldP spid="39" grpId="1" animBg="1"/>
      <p:bldP spid="39" grpId="2" animBg="1"/>
      <p:bldP spid="61" grpId="0" animBg="1"/>
      <p:bldP spid="61" grpId="1" animBg="1"/>
      <p:bldP spid="62" grpId="0" animBg="1"/>
      <p:bldP spid="62" grpId="1" animBg="1"/>
      <p:bldP spid="41" grpId="0" animBg="1"/>
      <p:bldP spid="41" grpId="1" animBg="1"/>
      <p:bldP spid="41" grpId="2" animBg="1"/>
      <p:bldP spid="51" grpId="0"/>
      <p:bldP spid="30" grpId="0" animBg="1"/>
      <p:bldP spid="30" grpId="1" animBg="1"/>
      <p:bldP spid="30" grpId="2" animBg="1"/>
      <p:bldP spid="32" grpId="0" animBg="1"/>
      <p:bldP spid="3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1096673" y="3814705"/>
            <a:ext cx="5827323"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Khám</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a:t>
            </a: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phá</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2491665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8" name="Graphic 19325">
            <a:extLst>
              <a:ext uri="{FF2B5EF4-FFF2-40B4-BE49-F238E27FC236}">
                <a16:creationId xmlns:a16="http://schemas.microsoft.com/office/drawing/2014/main" id="{9216CD92-0672-490C-8FA5-053FEBA15FC1}"/>
              </a:ext>
            </a:extLst>
          </p:cNvPr>
          <p:cNvSpPr/>
          <p:nvPr/>
        </p:nvSpPr>
        <p:spPr>
          <a:xfrm>
            <a:off x="11181031" y="144691"/>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828">
            <a:extLst>
              <a:ext uri="{FF2B5EF4-FFF2-40B4-BE49-F238E27FC236}">
                <a16:creationId xmlns:a16="http://schemas.microsoft.com/office/drawing/2014/main" id="{4D7972AE-D117-48A2-B0ED-804782112763}"/>
              </a:ext>
            </a:extLst>
          </p:cNvPr>
          <p:cNvGrpSpPr/>
          <p:nvPr/>
        </p:nvGrpSpPr>
        <p:grpSpPr>
          <a:xfrm>
            <a:off x="234741" y="4391022"/>
            <a:ext cx="841681" cy="701090"/>
            <a:chOff x="6029366" y="3371852"/>
            <a:chExt cx="130719" cy="112577"/>
          </a:xfrm>
          <a:solidFill>
            <a:srgbClr val="FFC000"/>
          </a:solidFill>
        </p:grpSpPr>
        <p:sp>
          <p:nvSpPr>
            <p:cNvPr id="251"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pic>
        <p:nvPicPr>
          <p:cNvPr id="2" name="Picture 1">
            <a:extLst>
              <a:ext uri="{FF2B5EF4-FFF2-40B4-BE49-F238E27FC236}">
                <a16:creationId xmlns:a16="http://schemas.microsoft.com/office/drawing/2014/main" id="{11B69FE4-3125-4A41-ACDE-1CCD87716988}"/>
              </a:ext>
            </a:extLst>
          </p:cNvPr>
          <p:cNvPicPr>
            <a:picLocks noChangeAspect="1"/>
          </p:cNvPicPr>
          <p:nvPr/>
        </p:nvPicPr>
        <p:blipFill>
          <a:blip r:embed="rId2"/>
          <a:stretch>
            <a:fillRect/>
          </a:stretch>
        </p:blipFill>
        <p:spPr>
          <a:xfrm>
            <a:off x="2843202" y="143566"/>
            <a:ext cx="7139035" cy="859611"/>
          </a:xfrm>
          <a:prstGeom prst="rect">
            <a:avLst/>
          </a:prstGeom>
        </p:spPr>
      </p:pic>
      <p:pic>
        <p:nvPicPr>
          <p:cNvPr id="4" name="Picture 3">
            <a:extLst>
              <a:ext uri="{FF2B5EF4-FFF2-40B4-BE49-F238E27FC236}">
                <a16:creationId xmlns:a16="http://schemas.microsoft.com/office/drawing/2014/main" id="{76FA1BBA-AEC1-44A2-BD80-B0A5A1293DEB}"/>
              </a:ext>
            </a:extLst>
          </p:cNvPr>
          <p:cNvPicPr>
            <a:picLocks noChangeAspect="1"/>
          </p:cNvPicPr>
          <p:nvPr/>
        </p:nvPicPr>
        <p:blipFill>
          <a:blip r:embed="rId3"/>
          <a:stretch>
            <a:fillRect/>
          </a:stretch>
        </p:blipFill>
        <p:spPr>
          <a:xfrm>
            <a:off x="231670" y="1403565"/>
            <a:ext cx="7082493" cy="3688553"/>
          </a:xfrm>
          <a:prstGeom prst="rect">
            <a:avLst/>
          </a:prstGeom>
        </p:spPr>
      </p:pic>
      <p:grpSp>
        <p:nvGrpSpPr>
          <p:cNvPr id="255" name="组合 18">
            <a:extLst>
              <a:ext uri="{FF2B5EF4-FFF2-40B4-BE49-F238E27FC236}">
                <a16:creationId xmlns:a16="http://schemas.microsoft.com/office/drawing/2014/main" id="{7BC3891A-8B80-422F-BD1D-6099F3F54E0A}"/>
              </a:ext>
            </a:extLst>
          </p:cNvPr>
          <p:cNvGrpSpPr/>
          <p:nvPr/>
        </p:nvGrpSpPr>
        <p:grpSpPr>
          <a:xfrm>
            <a:off x="7483790" y="1207631"/>
            <a:ext cx="4476540" cy="1622185"/>
            <a:chOff x="1317" y="3053"/>
            <a:chExt cx="16681" cy="4696"/>
          </a:xfrm>
        </p:grpSpPr>
        <p:grpSp>
          <p:nvGrpSpPr>
            <p:cNvPr id="256" name="组合 15">
              <a:extLst>
                <a:ext uri="{FF2B5EF4-FFF2-40B4-BE49-F238E27FC236}">
                  <a16:creationId xmlns:a16="http://schemas.microsoft.com/office/drawing/2014/main" id="{6038EAB9-9AE2-4EB6-848C-706F3A08E4D5}"/>
                </a:ext>
              </a:extLst>
            </p:cNvPr>
            <p:cNvGrpSpPr/>
            <p:nvPr/>
          </p:nvGrpSpPr>
          <p:grpSpPr>
            <a:xfrm>
              <a:off x="1317" y="3053"/>
              <a:ext cx="16681" cy="3765"/>
              <a:chOff x="1020" y="2328"/>
              <a:chExt cx="11012" cy="7757"/>
            </a:xfrm>
          </p:grpSpPr>
          <p:sp>
            <p:nvSpPr>
              <p:cNvPr id="258" name="圆角矩形 14">
                <a:extLst>
                  <a:ext uri="{FF2B5EF4-FFF2-40B4-BE49-F238E27FC236}">
                    <a16:creationId xmlns:a16="http://schemas.microsoft.com/office/drawing/2014/main" id="{8F29E1C6-E241-4755-BFD1-E424A830B9AE}"/>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9" name="圆角矩形 13">
                <a:extLst>
                  <a:ext uri="{FF2B5EF4-FFF2-40B4-BE49-F238E27FC236}">
                    <a16:creationId xmlns:a16="http://schemas.microsoft.com/office/drawing/2014/main" id="{0EC60152-6FCD-4E3D-BE19-35314490920D}"/>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57" name="文本框 17">
              <a:extLst>
                <a:ext uri="{FF2B5EF4-FFF2-40B4-BE49-F238E27FC236}">
                  <a16:creationId xmlns:a16="http://schemas.microsoft.com/office/drawing/2014/main" id="{E1A436D7-B6A7-4783-86F0-18ED8EB46DF6}"/>
                </a:ext>
              </a:extLst>
            </p:cNvPr>
            <p:cNvSpPr txBox="1"/>
            <p:nvPr/>
          </p:nvSpPr>
          <p:spPr>
            <a:xfrm>
              <a:off x="1645" y="3129"/>
              <a:ext cx="16050" cy="4620"/>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B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61" name="组合 18">
            <a:extLst>
              <a:ext uri="{FF2B5EF4-FFF2-40B4-BE49-F238E27FC236}">
                <a16:creationId xmlns:a16="http://schemas.microsoft.com/office/drawing/2014/main" id="{4CAC9484-B3F2-46A0-B900-03A0ED3FBB0B}"/>
              </a:ext>
            </a:extLst>
          </p:cNvPr>
          <p:cNvGrpSpPr/>
          <p:nvPr/>
        </p:nvGrpSpPr>
        <p:grpSpPr>
          <a:xfrm>
            <a:off x="7529537" y="2895968"/>
            <a:ext cx="4476540" cy="1300581"/>
            <a:chOff x="1317" y="3053"/>
            <a:chExt cx="16681" cy="3765"/>
          </a:xfrm>
        </p:grpSpPr>
        <p:grpSp>
          <p:nvGrpSpPr>
            <p:cNvPr id="262" name="组合 15">
              <a:extLst>
                <a:ext uri="{FF2B5EF4-FFF2-40B4-BE49-F238E27FC236}">
                  <a16:creationId xmlns:a16="http://schemas.microsoft.com/office/drawing/2014/main" id="{9CACBF64-F054-4D4D-A262-DBC598D8709A}"/>
                </a:ext>
              </a:extLst>
            </p:cNvPr>
            <p:cNvGrpSpPr/>
            <p:nvPr/>
          </p:nvGrpSpPr>
          <p:grpSpPr>
            <a:xfrm>
              <a:off x="1317" y="3053"/>
              <a:ext cx="16681" cy="3765"/>
              <a:chOff x="1020" y="2328"/>
              <a:chExt cx="11012" cy="7757"/>
            </a:xfrm>
          </p:grpSpPr>
          <p:sp>
            <p:nvSpPr>
              <p:cNvPr id="264" name="圆角矩形 14">
                <a:extLst>
                  <a:ext uri="{FF2B5EF4-FFF2-40B4-BE49-F238E27FC236}">
                    <a16:creationId xmlns:a16="http://schemas.microsoft.com/office/drawing/2014/main" id="{6A8D82BF-A12F-4323-8EDA-56E417B59968}"/>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65" name="圆角矩形 13">
                <a:extLst>
                  <a:ext uri="{FF2B5EF4-FFF2-40B4-BE49-F238E27FC236}">
                    <a16:creationId xmlns:a16="http://schemas.microsoft.com/office/drawing/2014/main" id="{62E55FCD-7076-4951-8B6E-E006F71A0923}"/>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63" name="文本框 17">
              <a:extLst>
                <a:ext uri="{FF2B5EF4-FFF2-40B4-BE49-F238E27FC236}">
                  <a16:creationId xmlns:a16="http://schemas.microsoft.com/office/drawing/2014/main" id="{DDA3D0F6-6E30-440C-8E7A-DAE9C774A8EC}"/>
                </a:ext>
              </a:extLst>
            </p:cNvPr>
            <p:cNvSpPr txBox="1"/>
            <p:nvPr/>
          </p:nvSpPr>
          <p:spPr>
            <a:xfrm>
              <a:off x="1645" y="3129"/>
              <a:ext cx="16050" cy="3123"/>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C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66" name="组合 18">
            <a:extLst>
              <a:ext uri="{FF2B5EF4-FFF2-40B4-BE49-F238E27FC236}">
                <a16:creationId xmlns:a16="http://schemas.microsoft.com/office/drawing/2014/main" id="{EDDD013D-FCC5-407C-9C95-68263A6E0334}"/>
              </a:ext>
            </a:extLst>
          </p:cNvPr>
          <p:cNvGrpSpPr/>
          <p:nvPr/>
        </p:nvGrpSpPr>
        <p:grpSpPr>
          <a:xfrm>
            <a:off x="7571813" y="4518153"/>
            <a:ext cx="4476540" cy="1300581"/>
            <a:chOff x="1317" y="3053"/>
            <a:chExt cx="16681" cy="3765"/>
          </a:xfrm>
        </p:grpSpPr>
        <p:grpSp>
          <p:nvGrpSpPr>
            <p:cNvPr id="267" name="组合 15">
              <a:extLst>
                <a:ext uri="{FF2B5EF4-FFF2-40B4-BE49-F238E27FC236}">
                  <a16:creationId xmlns:a16="http://schemas.microsoft.com/office/drawing/2014/main" id="{E5FC4A9E-CC05-4491-81AC-35C2A468370D}"/>
                </a:ext>
              </a:extLst>
            </p:cNvPr>
            <p:cNvGrpSpPr/>
            <p:nvPr/>
          </p:nvGrpSpPr>
          <p:grpSpPr>
            <a:xfrm>
              <a:off x="1317" y="3053"/>
              <a:ext cx="16681" cy="3765"/>
              <a:chOff x="1020" y="2328"/>
              <a:chExt cx="11012" cy="7757"/>
            </a:xfrm>
          </p:grpSpPr>
          <p:sp>
            <p:nvSpPr>
              <p:cNvPr id="269" name="圆角矩形 14">
                <a:extLst>
                  <a:ext uri="{FF2B5EF4-FFF2-40B4-BE49-F238E27FC236}">
                    <a16:creationId xmlns:a16="http://schemas.microsoft.com/office/drawing/2014/main" id="{AFE7F733-194C-47C0-ABE4-EBEF5EC8C9BD}"/>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70" name="圆角矩形 13">
                <a:extLst>
                  <a:ext uri="{FF2B5EF4-FFF2-40B4-BE49-F238E27FC236}">
                    <a16:creationId xmlns:a16="http://schemas.microsoft.com/office/drawing/2014/main" id="{AC8B6AE2-324E-487E-8AA2-702569174E1E}"/>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68" name="文本框 17">
              <a:extLst>
                <a:ext uri="{FF2B5EF4-FFF2-40B4-BE49-F238E27FC236}">
                  <a16:creationId xmlns:a16="http://schemas.microsoft.com/office/drawing/2014/main" id="{5E18EDE9-6123-462F-8A06-8816EEEF4DB4}"/>
                </a:ext>
              </a:extLst>
            </p:cNvPr>
            <p:cNvSpPr txBox="1"/>
            <p:nvPr/>
          </p:nvSpPr>
          <p:spPr>
            <a:xfrm>
              <a:off x="1645" y="3129"/>
              <a:ext cx="16050" cy="3123"/>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B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C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72" name="Group 271">
            <a:extLst>
              <a:ext uri="{FF2B5EF4-FFF2-40B4-BE49-F238E27FC236}">
                <a16:creationId xmlns:a16="http://schemas.microsoft.com/office/drawing/2014/main" id="{063EA025-0A9F-4096-94FD-E8753634D3AF}"/>
              </a:ext>
            </a:extLst>
          </p:cNvPr>
          <p:cNvGrpSpPr/>
          <p:nvPr/>
        </p:nvGrpSpPr>
        <p:grpSpPr>
          <a:xfrm>
            <a:off x="1770484" y="5344947"/>
            <a:ext cx="5443116" cy="1471966"/>
            <a:chOff x="7594359" y="4634045"/>
            <a:chExt cx="3527400" cy="1471966"/>
          </a:xfrm>
        </p:grpSpPr>
        <p:pic>
          <p:nvPicPr>
            <p:cNvPr id="274" name="Graphic 7">
              <a:extLst>
                <a:ext uri="{FF2B5EF4-FFF2-40B4-BE49-F238E27FC236}">
                  <a16:creationId xmlns:a16="http://schemas.microsoft.com/office/drawing/2014/main" id="{781FE939-7AB5-406E-BDDE-50BCCD7DF70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594359" y="4634045"/>
              <a:ext cx="3527400" cy="1471966"/>
            </a:xfrm>
            <a:prstGeom prst="rect">
              <a:avLst/>
            </a:prstGeom>
          </p:spPr>
        </p:pic>
        <p:sp>
          <p:nvSpPr>
            <p:cNvPr id="275" name="TextBox 274">
              <a:extLst>
                <a:ext uri="{FF2B5EF4-FFF2-40B4-BE49-F238E27FC236}">
                  <a16:creationId xmlns:a16="http://schemas.microsoft.com/office/drawing/2014/main" id="{AB2AD870-4BDC-46C6-8C6B-269F6C7BCA2B}"/>
                </a:ext>
              </a:extLst>
            </p:cNvPr>
            <p:cNvSpPr txBox="1"/>
            <p:nvPr/>
          </p:nvSpPr>
          <p:spPr>
            <a:xfrm>
              <a:off x="8075646" y="4781604"/>
              <a:ext cx="2835420" cy="1219886"/>
            </a:xfrm>
            <a:prstGeom prst="rect">
              <a:avLst/>
            </a:prstGeom>
            <a:noFill/>
          </p:spPr>
          <p:txBody>
            <a:bodyPr wrap="square" rtlCol="0">
              <a:spAutoFit/>
            </a:bodyPr>
            <a:lstStyle/>
            <a:p>
              <a:pPr marL="0" marR="0" algn="ctr">
                <a:lnSpc>
                  <a:spcPct val="120000"/>
                </a:lnSpc>
                <a:spcBef>
                  <a:spcPts val="0"/>
                </a:spcBef>
                <a:spcAft>
                  <a:spcPts val="0"/>
                </a:spcAft>
              </a:pP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thu</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là</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gì</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p>
          </p:txBody>
        </p:sp>
      </p:grpSp>
    </p:spTree>
    <p:extLst>
      <p:ext uri="{BB962C8B-B14F-4D97-AF65-F5344CB8AC3E}">
        <p14:creationId xmlns:p14="http://schemas.microsoft.com/office/powerpoint/2010/main" val="424637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55"/>
                                        </p:tgtEl>
                                        <p:attrNameLst>
                                          <p:attrName>style.visibility</p:attrName>
                                        </p:attrNameLst>
                                      </p:cBhvr>
                                      <p:to>
                                        <p:strVal val="visible"/>
                                      </p:to>
                                    </p:set>
                                    <p:animEffect transition="in" filter="fade">
                                      <p:cBhvr>
                                        <p:cTn id="17" dur="1000"/>
                                        <p:tgtEl>
                                          <p:spTgt spid="255"/>
                                        </p:tgtEl>
                                      </p:cBhvr>
                                    </p:animEffect>
                                    <p:anim calcmode="lin" valueType="num">
                                      <p:cBhvr>
                                        <p:cTn id="18" dur="1000" fill="hold"/>
                                        <p:tgtEl>
                                          <p:spTgt spid="255"/>
                                        </p:tgtEl>
                                        <p:attrNameLst>
                                          <p:attrName>ppt_x</p:attrName>
                                        </p:attrNameLst>
                                      </p:cBhvr>
                                      <p:tavLst>
                                        <p:tav tm="0">
                                          <p:val>
                                            <p:strVal val="#ppt_x"/>
                                          </p:val>
                                        </p:tav>
                                        <p:tav tm="100000">
                                          <p:val>
                                            <p:strVal val="#ppt_x"/>
                                          </p:val>
                                        </p:tav>
                                      </p:tavLst>
                                    </p:anim>
                                    <p:anim calcmode="lin" valueType="num">
                                      <p:cBhvr>
                                        <p:cTn id="19" dur="900" decel="100000" fill="hold"/>
                                        <p:tgtEl>
                                          <p:spTgt spid="25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5"/>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261"/>
                                        </p:tgtEl>
                                        <p:attrNameLst>
                                          <p:attrName>style.visibility</p:attrName>
                                        </p:attrNameLst>
                                      </p:cBhvr>
                                      <p:to>
                                        <p:strVal val="visible"/>
                                      </p:to>
                                    </p:set>
                                    <p:animEffect transition="in" filter="fade">
                                      <p:cBhvr>
                                        <p:cTn id="25" dur="1000"/>
                                        <p:tgtEl>
                                          <p:spTgt spid="261"/>
                                        </p:tgtEl>
                                      </p:cBhvr>
                                    </p:animEffect>
                                    <p:anim calcmode="lin" valueType="num">
                                      <p:cBhvr>
                                        <p:cTn id="26" dur="1000" fill="hold"/>
                                        <p:tgtEl>
                                          <p:spTgt spid="261"/>
                                        </p:tgtEl>
                                        <p:attrNameLst>
                                          <p:attrName>ppt_x</p:attrName>
                                        </p:attrNameLst>
                                      </p:cBhvr>
                                      <p:tavLst>
                                        <p:tav tm="0">
                                          <p:val>
                                            <p:strVal val="#ppt_x"/>
                                          </p:val>
                                        </p:tav>
                                        <p:tav tm="100000">
                                          <p:val>
                                            <p:strVal val="#ppt_x"/>
                                          </p:val>
                                        </p:tav>
                                      </p:tavLst>
                                    </p:anim>
                                    <p:anim calcmode="lin" valueType="num">
                                      <p:cBhvr>
                                        <p:cTn id="27" dur="900" decel="100000" fill="hold"/>
                                        <p:tgtEl>
                                          <p:spTgt spid="26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61"/>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266"/>
                                        </p:tgtEl>
                                        <p:attrNameLst>
                                          <p:attrName>style.visibility</p:attrName>
                                        </p:attrNameLst>
                                      </p:cBhvr>
                                      <p:to>
                                        <p:strVal val="visible"/>
                                      </p:to>
                                    </p:set>
                                    <p:animEffect transition="in" filter="fade">
                                      <p:cBhvr>
                                        <p:cTn id="33" dur="1000"/>
                                        <p:tgtEl>
                                          <p:spTgt spid="266"/>
                                        </p:tgtEl>
                                      </p:cBhvr>
                                    </p:animEffect>
                                    <p:anim calcmode="lin" valueType="num">
                                      <p:cBhvr>
                                        <p:cTn id="34" dur="1000" fill="hold"/>
                                        <p:tgtEl>
                                          <p:spTgt spid="266"/>
                                        </p:tgtEl>
                                        <p:attrNameLst>
                                          <p:attrName>ppt_x</p:attrName>
                                        </p:attrNameLst>
                                      </p:cBhvr>
                                      <p:tavLst>
                                        <p:tav tm="0">
                                          <p:val>
                                            <p:strVal val="#ppt_x"/>
                                          </p:val>
                                        </p:tav>
                                        <p:tav tm="100000">
                                          <p:val>
                                            <p:strVal val="#ppt_x"/>
                                          </p:val>
                                        </p:tav>
                                      </p:tavLst>
                                    </p:anim>
                                    <p:anim calcmode="lin" valueType="num">
                                      <p:cBhvr>
                                        <p:cTn id="35" dur="900" decel="100000" fill="hold"/>
                                        <p:tgtEl>
                                          <p:spTgt spid="26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66"/>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72"/>
                                        </p:tgtEl>
                                        <p:attrNameLst>
                                          <p:attrName>style.visibility</p:attrName>
                                        </p:attrNameLst>
                                      </p:cBhvr>
                                      <p:to>
                                        <p:strVal val="visible"/>
                                      </p:to>
                                    </p:set>
                                    <p:animEffect transition="in" filter="fade">
                                      <p:cBhvr>
                                        <p:cTn id="41" dur="1000"/>
                                        <p:tgtEl>
                                          <p:spTgt spid="272"/>
                                        </p:tgtEl>
                                      </p:cBhvr>
                                    </p:animEffect>
                                    <p:anim calcmode="lin" valueType="num">
                                      <p:cBhvr>
                                        <p:cTn id="42" dur="1000" fill="hold"/>
                                        <p:tgtEl>
                                          <p:spTgt spid="272"/>
                                        </p:tgtEl>
                                        <p:attrNameLst>
                                          <p:attrName>ppt_x</p:attrName>
                                        </p:attrNameLst>
                                      </p:cBhvr>
                                      <p:tavLst>
                                        <p:tav tm="0">
                                          <p:val>
                                            <p:strVal val="#ppt_x"/>
                                          </p:val>
                                        </p:tav>
                                        <p:tav tm="100000">
                                          <p:val>
                                            <p:strVal val="#ppt_x"/>
                                          </p:val>
                                        </p:tav>
                                      </p:tavLst>
                                    </p:anim>
                                    <p:anim calcmode="lin" valueType="num">
                                      <p:cBhvr>
                                        <p:cTn id="43" dur="1000" fill="hold"/>
                                        <p:tgtEl>
                                          <p:spTgt spid="2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952" name="Group 951">
            <a:extLst>
              <a:ext uri="{FF2B5EF4-FFF2-40B4-BE49-F238E27FC236}">
                <a16:creationId xmlns:a16="http://schemas.microsoft.com/office/drawing/2014/main" id="{86190CF7-2FFB-43CB-9F48-1A1E37DEDC2F}"/>
              </a:ext>
            </a:extLst>
          </p:cNvPr>
          <p:cNvGrpSpPr/>
          <p:nvPr/>
        </p:nvGrpSpPr>
        <p:grpSpPr>
          <a:xfrm flipH="1">
            <a:off x="-404828" y="5855536"/>
            <a:ext cx="1417650" cy="1504635"/>
            <a:chOff x="6096000" y="5445343"/>
            <a:chExt cx="2321182" cy="2091093"/>
          </a:xfrm>
        </p:grpSpPr>
        <p:grpSp>
          <p:nvGrpSpPr>
            <p:cNvPr id="953" name="Graphic 41">
              <a:extLst>
                <a:ext uri="{FF2B5EF4-FFF2-40B4-BE49-F238E27FC236}">
                  <a16:creationId xmlns:a16="http://schemas.microsoft.com/office/drawing/2014/main" id="{39E07CF6-D75C-4D9E-8C56-D59F49401B1C}"/>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984" name="Graphic 41">
                <a:extLst>
                  <a:ext uri="{FF2B5EF4-FFF2-40B4-BE49-F238E27FC236}">
                    <a16:creationId xmlns:a16="http://schemas.microsoft.com/office/drawing/2014/main" id="{033EF862-A754-4298-9861-49C3C731B827}"/>
                  </a:ext>
                </a:extLst>
              </p:cNvPr>
              <p:cNvGrpSpPr/>
              <p:nvPr/>
            </p:nvGrpSpPr>
            <p:grpSpPr>
              <a:xfrm>
                <a:off x="5533993" y="2919380"/>
                <a:ext cx="696150" cy="754633"/>
                <a:chOff x="5533993" y="2919380"/>
                <a:chExt cx="696150" cy="754633"/>
              </a:xfrm>
              <a:grpFill/>
            </p:grpSpPr>
            <p:sp>
              <p:nvSpPr>
                <p:cNvPr id="1001" name="Freeform: Shape 1000">
                  <a:extLst>
                    <a:ext uri="{FF2B5EF4-FFF2-40B4-BE49-F238E27FC236}">
                      <a16:creationId xmlns:a16="http://schemas.microsoft.com/office/drawing/2014/main" id="{51CDEF11-4EDA-4AD4-97BC-C614D7706A23}"/>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2" name="Freeform: Shape 1001">
                  <a:extLst>
                    <a:ext uri="{FF2B5EF4-FFF2-40B4-BE49-F238E27FC236}">
                      <a16:creationId xmlns:a16="http://schemas.microsoft.com/office/drawing/2014/main" id="{911D09FA-5124-4B9A-8791-4BB67906AF37}"/>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3" name="Freeform: Shape 1002">
                  <a:extLst>
                    <a:ext uri="{FF2B5EF4-FFF2-40B4-BE49-F238E27FC236}">
                      <a16:creationId xmlns:a16="http://schemas.microsoft.com/office/drawing/2014/main" id="{ACBEFA0A-6FFD-416A-A42A-D0032B15C7C4}"/>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4" name="Freeform: Shape 1003">
                  <a:extLst>
                    <a:ext uri="{FF2B5EF4-FFF2-40B4-BE49-F238E27FC236}">
                      <a16:creationId xmlns:a16="http://schemas.microsoft.com/office/drawing/2014/main" id="{E1A0350E-3392-4363-B08A-3A4AFD932DDB}"/>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5" name="Freeform: Shape 1004">
                  <a:extLst>
                    <a:ext uri="{FF2B5EF4-FFF2-40B4-BE49-F238E27FC236}">
                      <a16:creationId xmlns:a16="http://schemas.microsoft.com/office/drawing/2014/main" id="{0886EEDC-BD9C-4AAA-B3C5-11633ADBAB4C}"/>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6" name="Freeform: Shape 1005">
                  <a:extLst>
                    <a:ext uri="{FF2B5EF4-FFF2-40B4-BE49-F238E27FC236}">
                      <a16:creationId xmlns:a16="http://schemas.microsoft.com/office/drawing/2014/main" id="{8C035639-874B-43A6-9534-48618912019D}"/>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7" name="Freeform: Shape 1006">
                  <a:extLst>
                    <a:ext uri="{FF2B5EF4-FFF2-40B4-BE49-F238E27FC236}">
                      <a16:creationId xmlns:a16="http://schemas.microsoft.com/office/drawing/2014/main" id="{DC49D43A-1D3F-450D-BCDC-0FC7EB6D0257}"/>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8" name="Freeform: Shape 1007">
                  <a:extLst>
                    <a:ext uri="{FF2B5EF4-FFF2-40B4-BE49-F238E27FC236}">
                      <a16:creationId xmlns:a16="http://schemas.microsoft.com/office/drawing/2014/main" id="{16722BD8-0C99-465B-A67F-2E374823874C}"/>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9" name="Freeform: Shape 1008">
                  <a:extLst>
                    <a:ext uri="{FF2B5EF4-FFF2-40B4-BE49-F238E27FC236}">
                      <a16:creationId xmlns:a16="http://schemas.microsoft.com/office/drawing/2014/main" id="{60C538B9-508B-40E6-B9AF-1F3D59156FAA}"/>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0" name="Freeform: Shape 1009">
                  <a:extLst>
                    <a:ext uri="{FF2B5EF4-FFF2-40B4-BE49-F238E27FC236}">
                      <a16:creationId xmlns:a16="http://schemas.microsoft.com/office/drawing/2014/main" id="{67F978EA-EACA-40C7-8024-5FCDF815790C}"/>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1" name="Freeform: Shape 1010">
                  <a:extLst>
                    <a:ext uri="{FF2B5EF4-FFF2-40B4-BE49-F238E27FC236}">
                      <a16:creationId xmlns:a16="http://schemas.microsoft.com/office/drawing/2014/main" id="{9A514B3E-7BB3-4AAE-A766-31A207FB4CF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2" name="Freeform: Shape 1011">
                  <a:extLst>
                    <a:ext uri="{FF2B5EF4-FFF2-40B4-BE49-F238E27FC236}">
                      <a16:creationId xmlns:a16="http://schemas.microsoft.com/office/drawing/2014/main" id="{AEE4E332-437B-428E-82C2-2BC2463F5D9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5" name="Graphic 41">
                <a:extLst>
                  <a:ext uri="{FF2B5EF4-FFF2-40B4-BE49-F238E27FC236}">
                    <a16:creationId xmlns:a16="http://schemas.microsoft.com/office/drawing/2014/main" id="{A0BC53C9-8DBA-4F7C-84F1-BF839B7B9011}"/>
                  </a:ext>
                </a:extLst>
              </p:cNvPr>
              <p:cNvGrpSpPr/>
              <p:nvPr/>
            </p:nvGrpSpPr>
            <p:grpSpPr>
              <a:xfrm>
                <a:off x="5927264" y="3155818"/>
                <a:ext cx="731349" cy="786133"/>
                <a:chOff x="5927264" y="3155818"/>
                <a:chExt cx="731349" cy="786133"/>
              </a:xfrm>
              <a:grpFill/>
            </p:grpSpPr>
            <p:grpSp>
              <p:nvGrpSpPr>
                <p:cNvPr id="986" name="Graphic 41">
                  <a:extLst>
                    <a:ext uri="{FF2B5EF4-FFF2-40B4-BE49-F238E27FC236}">
                      <a16:creationId xmlns:a16="http://schemas.microsoft.com/office/drawing/2014/main" id="{FE11180B-BBCA-42B6-AE75-C370A8C6CE8F}"/>
                    </a:ext>
                  </a:extLst>
                </p:cNvPr>
                <p:cNvGrpSpPr/>
                <p:nvPr/>
              </p:nvGrpSpPr>
              <p:grpSpPr>
                <a:xfrm>
                  <a:off x="6018094" y="3335962"/>
                  <a:ext cx="640519" cy="361519"/>
                  <a:chOff x="6018094" y="3335962"/>
                  <a:chExt cx="640519" cy="361519"/>
                </a:xfrm>
                <a:grpFill/>
              </p:grpSpPr>
              <p:sp>
                <p:nvSpPr>
                  <p:cNvPr id="997" name="Freeform: Shape 996">
                    <a:extLst>
                      <a:ext uri="{FF2B5EF4-FFF2-40B4-BE49-F238E27FC236}">
                        <a16:creationId xmlns:a16="http://schemas.microsoft.com/office/drawing/2014/main" id="{F8F457FB-5EDF-442A-B28A-47B1BBA0A9C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8" name="Freeform: Shape 997">
                    <a:extLst>
                      <a:ext uri="{FF2B5EF4-FFF2-40B4-BE49-F238E27FC236}">
                        <a16:creationId xmlns:a16="http://schemas.microsoft.com/office/drawing/2014/main" id="{A7AABC52-7988-4D1E-8CE4-D3ECA0B1C0EE}"/>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9" name="Freeform: Shape 998">
                    <a:extLst>
                      <a:ext uri="{FF2B5EF4-FFF2-40B4-BE49-F238E27FC236}">
                        <a16:creationId xmlns:a16="http://schemas.microsoft.com/office/drawing/2014/main" id="{CFECB4B8-5DC2-465A-8E7A-CC118771FCBA}"/>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0" name="Freeform: Shape 999">
                    <a:extLst>
                      <a:ext uri="{FF2B5EF4-FFF2-40B4-BE49-F238E27FC236}">
                        <a16:creationId xmlns:a16="http://schemas.microsoft.com/office/drawing/2014/main" id="{7C468D32-39B0-45A2-AB22-6A94DC400487}"/>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7" name="Graphic 41">
                  <a:extLst>
                    <a:ext uri="{FF2B5EF4-FFF2-40B4-BE49-F238E27FC236}">
                      <a16:creationId xmlns:a16="http://schemas.microsoft.com/office/drawing/2014/main" id="{8E7DFEC3-7458-4B35-B27F-45FDD5C948EF}"/>
                    </a:ext>
                  </a:extLst>
                </p:cNvPr>
                <p:cNvGrpSpPr/>
                <p:nvPr/>
              </p:nvGrpSpPr>
              <p:grpSpPr>
                <a:xfrm>
                  <a:off x="5927264" y="3324350"/>
                  <a:ext cx="588244" cy="617601"/>
                  <a:chOff x="5927264" y="3324350"/>
                  <a:chExt cx="588244" cy="617601"/>
                </a:xfrm>
                <a:grpFill/>
              </p:grpSpPr>
              <p:sp>
                <p:nvSpPr>
                  <p:cNvPr id="993" name="Freeform: Shape 992">
                    <a:extLst>
                      <a:ext uri="{FF2B5EF4-FFF2-40B4-BE49-F238E27FC236}">
                        <a16:creationId xmlns:a16="http://schemas.microsoft.com/office/drawing/2014/main" id="{123F574B-C1C8-45B9-8D8D-64604DCD82DE}"/>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4" name="Freeform: Shape 993">
                    <a:extLst>
                      <a:ext uri="{FF2B5EF4-FFF2-40B4-BE49-F238E27FC236}">
                        <a16:creationId xmlns:a16="http://schemas.microsoft.com/office/drawing/2014/main" id="{8B5EC3D4-2AE7-4FBF-AE80-475F44F585DC}"/>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5" name="Freeform: Shape 994">
                    <a:extLst>
                      <a:ext uri="{FF2B5EF4-FFF2-40B4-BE49-F238E27FC236}">
                        <a16:creationId xmlns:a16="http://schemas.microsoft.com/office/drawing/2014/main" id="{10153CBC-4DB5-48D6-879D-9405C312A7A3}"/>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6" name="Freeform: Shape 995">
                    <a:extLst>
                      <a:ext uri="{FF2B5EF4-FFF2-40B4-BE49-F238E27FC236}">
                        <a16:creationId xmlns:a16="http://schemas.microsoft.com/office/drawing/2014/main" id="{D35E17A5-A8FD-4D8C-9888-E6F22EF50491}"/>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8" name="Graphic 41">
                  <a:extLst>
                    <a:ext uri="{FF2B5EF4-FFF2-40B4-BE49-F238E27FC236}">
                      <a16:creationId xmlns:a16="http://schemas.microsoft.com/office/drawing/2014/main" id="{EF43ADFA-54B6-4A04-89B2-CB2CFF7C7B45}"/>
                    </a:ext>
                  </a:extLst>
                </p:cNvPr>
                <p:cNvGrpSpPr/>
                <p:nvPr/>
              </p:nvGrpSpPr>
              <p:grpSpPr>
                <a:xfrm>
                  <a:off x="6066281" y="3155818"/>
                  <a:ext cx="374081" cy="647597"/>
                  <a:chOff x="6066281" y="3155818"/>
                  <a:chExt cx="374081" cy="647597"/>
                </a:xfrm>
                <a:grpFill/>
              </p:grpSpPr>
              <p:sp>
                <p:nvSpPr>
                  <p:cNvPr id="989" name="Freeform: Shape 988">
                    <a:extLst>
                      <a:ext uri="{FF2B5EF4-FFF2-40B4-BE49-F238E27FC236}">
                        <a16:creationId xmlns:a16="http://schemas.microsoft.com/office/drawing/2014/main" id="{3449B8DC-0007-48BE-941A-701ACED601E0}"/>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0" name="Freeform: Shape 989">
                    <a:extLst>
                      <a:ext uri="{FF2B5EF4-FFF2-40B4-BE49-F238E27FC236}">
                        <a16:creationId xmlns:a16="http://schemas.microsoft.com/office/drawing/2014/main" id="{5522573D-4F27-480C-A7A8-0E4418852D07}"/>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1" name="Freeform: Shape 990">
                    <a:extLst>
                      <a:ext uri="{FF2B5EF4-FFF2-40B4-BE49-F238E27FC236}">
                        <a16:creationId xmlns:a16="http://schemas.microsoft.com/office/drawing/2014/main" id="{0D3B73F9-1332-49E0-AC71-F4C30538E149}"/>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2" name="Freeform: Shape 991">
                    <a:extLst>
                      <a:ext uri="{FF2B5EF4-FFF2-40B4-BE49-F238E27FC236}">
                        <a16:creationId xmlns:a16="http://schemas.microsoft.com/office/drawing/2014/main" id="{30A7536D-79E5-4018-841F-9D957C564B5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954" name="Graphic 41">
              <a:extLst>
                <a:ext uri="{FF2B5EF4-FFF2-40B4-BE49-F238E27FC236}">
                  <a16:creationId xmlns:a16="http://schemas.microsoft.com/office/drawing/2014/main" id="{AFD7389A-12A3-4DCF-A8F9-D2C604EC4446}"/>
                </a:ext>
              </a:extLst>
            </p:cNvPr>
            <p:cNvGrpSpPr/>
            <p:nvPr/>
          </p:nvGrpSpPr>
          <p:grpSpPr>
            <a:xfrm rot="974920">
              <a:off x="6096000" y="5455423"/>
              <a:ext cx="2252547" cy="2081013"/>
              <a:chOff x="5533993" y="2919380"/>
              <a:chExt cx="1124620" cy="1022571"/>
            </a:xfrm>
          </p:grpSpPr>
          <p:grpSp>
            <p:nvGrpSpPr>
              <p:cNvPr id="955" name="Graphic 41">
                <a:extLst>
                  <a:ext uri="{FF2B5EF4-FFF2-40B4-BE49-F238E27FC236}">
                    <a16:creationId xmlns:a16="http://schemas.microsoft.com/office/drawing/2014/main" id="{02615E08-688F-4770-8462-B3B8A052D6B4}"/>
                  </a:ext>
                </a:extLst>
              </p:cNvPr>
              <p:cNvGrpSpPr/>
              <p:nvPr/>
            </p:nvGrpSpPr>
            <p:grpSpPr>
              <a:xfrm>
                <a:off x="5533993" y="2919380"/>
                <a:ext cx="696150" cy="754633"/>
                <a:chOff x="5533993" y="2919380"/>
                <a:chExt cx="696150" cy="754633"/>
              </a:xfrm>
            </p:grpSpPr>
            <p:sp>
              <p:nvSpPr>
                <p:cNvPr id="972" name="Freeform: Shape 971">
                  <a:extLst>
                    <a:ext uri="{FF2B5EF4-FFF2-40B4-BE49-F238E27FC236}">
                      <a16:creationId xmlns:a16="http://schemas.microsoft.com/office/drawing/2014/main" id="{9F030E97-A0D3-40C6-A5DF-DF736F3F2839}"/>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3" name="Freeform: Shape 972">
                  <a:extLst>
                    <a:ext uri="{FF2B5EF4-FFF2-40B4-BE49-F238E27FC236}">
                      <a16:creationId xmlns:a16="http://schemas.microsoft.com/office/drawing/2014/main" id="{5E1C7D5F-2ED7-4E14-8062-C4851C37BA12}"/>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4" name="Freeform: Shape 973">
                  <a:extLst>
                    <a:ext uri="{FF2B5EF4-FFF2-40B4-BE49-F238E27FC236}">
                      <a16:creationId xmlns:a16="http://schemas.microsoft.com/office/drawing/2014/main" id="{39779904-99D5-4300-9402-D654C4C1102D}"/>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5" name="Freeform: Shape 974">
                  <a:extLst>
                    <a:ext uri="{FF2B5EF4-FFF2-40B4-BE49-F238E27FC236}">
                      <a16:creationId xmlns:a16="http://schemas.microsoft.com/office/drawing/2014/main" id="{6403C747-B9EA-47DF-81BC-284CA672DCD3}"/>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6" name="Freeform: Shape 975">
                  <a:extLst>
                    <a:ext uri="{FF2B5EF4-FFF2-40B4-BE49-F238E27FC236}">
                      <a16:creationId xmlns:a16="http://schemas.microsoft.com/office/drawing/2014/main" id="{A2F4DD1A-AABC-4855-8346-7018478ACD06}"/>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7" name="Freeform: Shape 976">
                  <a:extLst>
                    <a:ext uri="{FF2B5EF4-FFF2-40B4-BE49-F238E27FC236}">
                      <a16:creationId xmlns:a16="http://schemas.microsoft.com/office/drawing/2014/main" id="{95D78318-B7B1-4342-962A-8194DB93DC95}"/>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8" name="Freeform: Shape 977">
                  <a:extLst>
                    <a:ext uri="{FF2B5EF4-FFF2-40B4-BE49-F238E27FC236}">
                      <a16:creationId xmlns:a16="http://schemas.microsoft.com/office/drawing/2014/main" id="{541857B6-549D-4D2A-BA59-E9B2A075C064}"/>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9" name="Freeform: Shape 978">
                  <a:extLst>
                    <a:ext uri="{FF2B5EF4-FFF2-40B4-BE49-F238E27FC236}">
                      <a16:creationId xmlns:a16="http://schemas.microsoft.com/office/drawing/2014/main" id="{95E4FF8B-20F8-4A4D-835D-15E5243C154B}"/>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0" name="Freeform: Shape 979">
                  <a:extLst>
                    <a:ext uri="{FF2B5EF4-FFF2-40B4-BE49-F238E27FC236}">
                      <a16:creationId xmlns:a16="http://schemas.microsoft.com/office/drawing/2014/main" id="{9D8AA3B5-77DA-49A4-A8B2-AD660EF071CE}"/>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1" name="Freeform: Shape 980">
                  <a:extLst>
                    <a:ext uri="{FF2B5EF4-FFF2-40B4-BE49-F238E27FC236}">
                      <a16:creationId xmlns:a16="http://schemas.microsoft.com/office/drawing/2014/main" id="{B0431DE3-DB59-4EDA-814C-AFD8F9487E1F}"/>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2" name="Freeform: Shape 981">
                  <a:extLst>
                    <a:ext uri="{FF2B5EF4-FFF2-40B4-BE49-F238E27FC236}">
                      <a16:creationId xmlns:a16="http://schemas.microsoft.com/office/drawing/2014/main" id="{B2AD9456-15E2-4ACA-B2DA-C33CC847715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3" name="Freeform: Shape 982">
                  <a:extLst>
                    <a:ext uri="{FF2B5EF4-FFF2-40B4-BE49-F238E27FC236}">
                      <a16:creationId xmlns:a16="http://schemas.microsoft.com/office/drawing/2014/main" id="{2C134368-1970-45B3-B18E-CB0346E91FC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6" name="Graphic 41">
                <a:extLst>
                  <a:ext uri="{FF2B5EF4-FFF2-40B4-BE49-F238E27FC236}">
                    <a16:creationId xmlns:a16="http://schemas.microsoft.com/office/drawing/2014/main" id="{F7EE3E84-B0B8-43C7-A049-ABC2682DBDD7}"/>
                  </a:ext>
                </a:extLst>
              </p:cNvPr>
              <p:cNvGrpSpPr/>
              <p:nvPr/>
            </p:nvGrpSpPr>
            <p:grpSpPr>
              <a:xfrm>
                <a:off x="5927264" y="3155818"/>
                <a:ext cx="731349" cy="786133"/>
                <a:chOff x="5927264" y="3155818"/>
                <a:chExt cx="731349" cy="786133"/>
              </a:xfrm>
            </p:grpSpPr>
            <p:grpSp>
              <p:nvGrpSpPr>
                <p:cNvPr id="957" name="Graphic 41">
                  <a:extLst>
                    <a:ext uri="{FF2B5EF4-FFF2-40B4-BE49-F238E27FC236}">
                      <a16:creationId xmlns:a16="http://schemas.microsoft.com/office/drawing/2014/main" id="{1AABBA80-EAB1-4D0E-AAE1-4D8245954355}"/>
                    </a:ext>
                  </a:extLst>
                </p:cNvPr>
                <p:cNvGrpSpPr/>
                <p:nvPr/>
              </p:nvGrpSpPr>
              <p:grpSpPr>
                <a:xfrm>
                  <a:off x="6018094" y="3335962"/>
                  <a:ext cx="640519" cy="361519"/>
                  <a:chOff x="6018094" y="3335962"/>
                  <a:chExt cx="640519" cy="361519"/>
                </a:xfrm>
              </p:grpSpPr>
              <p:sp>
                <p:nvSpPr>
                  <p:cNvPr id="968" name="Freeform: Shape 967">
                    <a:extLst>
                      <a:ext uri="{FF2B5EF4-FFF2-40B4-BE49-F238E27FC236}">
                        <a16:creationId xmlns:a16="http://schemas.microsoft.com/office/drawing/2014/main" id="{9E888762-0A20-45AF-93C9-C56008FAA07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9" name="Freeform: Shape 968">
                    <a:extLst>
                      <a:ext uri="{FF2B5EF4-FFF2-40B4-BE49-F238E27FC236}">
                        <a16:creationId xmlns:a16="http://schemas.microsoft.com/office/drawing/2014/main" id="{338A0426-3C20-4726-AE67-AE37F89AEB82}"/>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0" name="Freeform: Shape 969">
                    <a:extLst>
                      <a:ext uri="{FF2B5EF4-FFF2-40B4-BE49-F238E27FC236}">
                        <a16:creationId xmlns:a16="http://schemas.microsoft.com/office/drawing/2014/main" id="{86838279-84CD-46CE-838A-C70586C94201}"/>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1" name="Freeform: Shape 970">
                    <a:extLst>
                      <a:ext uri="{FF2B5EF4-FFF2-40B4-BE49-F238E27FC236}">
                        <a16:creationId xmlns:a16="http://schemas.microsoft.com/office/drawing/2014/main" id="{161EFDDD-7F18-436B-87CF-4CCC775F8954}"/>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8" name="Graphic 41">
                  <a:extLst>
                    <a:ext uri="{FF2B5EF4-FFF2-40B4-BE49-F238E27FC236}">
                      <a16:creationId xmlns:a16="http://schemas.microsoft.com/office/drawing/2014/main" id="{C520C006-C3D4-44FC-A948-378770BF75DE}"/>
                    </a:ext>
                  </a:extLst>
                </p:cNvPr>
                <p:cNvGrpSpPr/>
                <p:nvPr/>
              </p:nvGrpSpPr>
              <p:grpSpPr>
                <a:xfrm>
                  <a:off x="5927264" y="3324350"/>
                  <a:ext cx="588244" cy="617601"/>
                  <a:chOff x="5927264" y="3324350"/>
                  <a:chExt cx="588244" cy="617601"/>
                </a:xfrm>
              </p:grpSpPr>
              <p:sp>
                <p:nvSpPr>
                  <p:cNvPr id="964" name="Freeform: Shape 963">
                    <a:extLst>
                      <a:ext uri="{FF2B5EF4-FFF2-40B4-BE49-F238E27FC236}">
                        <a16:creationId xmlns:a16="http://schemas.microsoft.com/office/drawing/2014/main" id="{4BC28561-EAB2-43A8-8B81-9D7FE696AF14}"/>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5" name="Freeform: Shape 964">
                    <a:extLst>
                      <a:ext uri="{FF2B5EF4-FFF2-40B4-BE49-F238E27FC236}">
                        <a16:creationId xmlns:a16="http://schemas.microsoft.com/office/drawing/2014/main" id="{BEF42589-6BEF-49A5-A3AA-3A9EAF77B72E}"/>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6" name="Freeform: Shape 965">
                    <a:extLst>
                      <a:ext uri="{FF2B5EF4-FFF2-40B4-BE49-F238E27FC236}">
                        <a16:creationId xmlns:a16="http://schemas.microsoft.com/office/drawing/2014/main" id="{76BC6D6A-4B55-4DA8-A148-EBF139FFCECA}"/>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7" name="Freeform: Shape 966">
                    <a:extLst>
                      <a:ext uri="{FF2B5EF4-FFF2-40B4-BE49-F238E27FC236}">
                        <a16:creationId xmlns:a16="http://schemas.microsoft.com/office/drawing/2014/main" id="{CABC2DB1-1DFF-4251-9C79-F4599F0A5522}"/>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9" name="Graphic 41">
                  <a:extLst>
                    <a:ext uri="{FF2B5EF4-FFF2-40B4-BE49-F238E27FC236}">
                      <a16:creationId xmlns:a16="http://schemas.microsoft.com/office/drawing/2014/main" id="{AC5E633B-65FC-4E4B-A7D2-911BB1E54833}"/>
                    </a:ext>
                  </a:extLst>
                </p:cNvPr>
                <p:cNvGrpSpPr/>
                <p:nvPr/>
              </p:nvGrpSpPr>
              <p:grpSpPr>
                <a:xfrm>
                  <a:off x="6066281" y="3155818"/>
                  <a:ext cx="374081" cy="647597"/>
                  <a:chOff x="6066281" y="3155818"/>
                  <a:chExt cx="374081" cy="647597"/>
                </a:xfrm>
              </p:grpSpPr>
              <p:sp>
                <p:nvSpPr>
                  <p:cNvPr id="960" name="Freeform: Shape 959">
                    <a:extLst>
                      <a:ext uri="{FF2B5EF4-FFF2-40B4-BE49-F238E27FC236}">
                        <a16:creationId xmlns:a16="http://schemas.microsoft.com/office/drawing/2014/main" id="{D445BE67-FC74-4842-BDC6-634BEDF12A56}"/>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1" name="Freeform: Shape 960">
                    <a:extLst>
                      <a:ext uri="{FF2B5EF4-FFF2-40B4-BE49-F238E27FC236}">
                        <a16:creationId xmlns:a16="http://schemas.microsoft.com/office/drawing/2014/main" id="{77B5EF6E-E103-4D92-9FA8-2285A72216B0}"/>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2" name="Freeform: Shape 961">
                    <a:extLst>
                      <a:ext uri="{FF2B5EF4-FFF2-40B4-BE49-F238E27FC236}">
                        <a16:creationId xmlns:a16="http://schemas.microsoft.com/office/drawing/2014/main" id="{A5156948-2A92-46EA-8AAF-B532B2E65037}"/>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3" name="Freeform: Shape 962">
                    <a:extLst>
                      <a:ext uri="{FF2B5EF4-FFF2-40B4-BE49-F238E27FC236}">
                        <a16:creationId xmlns:a16="http://schemas.microsoft.com/office/drawing/2014/main" id="{645CE2A4-7547-4470-84AE-2E1863E1EEA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9" name="Graphic 19325">
            <a:extLst>
              <a:ext uri="{FF2B5EF4-FFF2-40B4-BE49-F238E27FC236}">
                <a16:creationId xmlns:a16="http://schemas.microsoft.com/office/drawing/2014/main" id="{076BFB6E-8AA9-41EA-B47A-E86D43AF214F}"/>
              </a:ext>
            </a:extLst>
          </p:cNvPr>
          <p:cNvSpPr/>
          <p:nvPr/>
        </p:nvSpPr>
        <p:spPr>
          <a:xfrm>
            <a:off x="11220997" y="27067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2" name="Graphic 876">
            <a:extLst>
              <a:ext uri="{FF2B5EF4-FFF2-40B4-BE49-F238E27FC236}">
                <a16:creationId xmlns:a16="http://schemas.microsoft.com/office/drawing/2014/main" id="{7A2089B7-881F-4BB2-9150-0E870759F876}"/>
              </a:ext>
            </a:extLst>
          </p:cNvPr>
          <p:cNvGrpSpPr/>
          <p:nvPr/>
        </p:nvGrpSpPr>
        <p:grpSpPr>
          <a:xfrm rot="219574">
            <a:off x="11003028" y="6164201"/>
            <a:ext cx="1136114" cy="732937"/>
            <a:chOff x="-380835" y="371217"/>
            <a:chExt cx="1182052" cy="823912"/>
          </a:xfrm>
        </p:grpSpPr>
        <p:grpSp>
          <p:nvGrpSpPr>
            <p:cNvPr id="293"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297"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4"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295"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pic>
        <p:nvPicPr>
          <p:cNvPr id="8" name="Picture 7">
            <a:extLst>
              <a:ext uri="{FF2B5EF4-FFF2-40B4-BE49-F238E27FC236}">
                <a16:creationId xmlns:a16="http://schemas.microsoft.com/office/drawing/2014/main" id="{D6A294FA-5A73-4D9F-9F7C-5EF599C5B47D}"/>
              </a:ext>
            </a:extLst>
          </p:cNvPr>
          <p:cNvPicPr>
            <a:picLocks noChangeAspect="1"/>
          </p:cNvPicPr>
          <p:nvPr/>
        </p:nvPicPr>
        <p:blipFill>
          <a:blip r:embed="rId3"/>
          <a:stretch>
            <a:fillRect/>
          </a:stretch>
        </p:blipFill>
        <p:spPr>
          <a:xfrm>
            <a:off x="1747521" y="445434"/>
            <a:ext cx="2710232" cy="2217463"/>
          </a:xfrm>
          <a:prstGeom prst="rect">
            <a:avLst/>
          </a:prstGeom>
        </p:spPr>
      </p:pic>
      <p:sp>
        <p:nvSpPr>
          <p:cNvPr id="274" name="TextBox 273">
            <a:extLst>
              <a:ext uri="{FF2B5EF4-FFF2-40B4-BE49-F238E27FC236}">
                <a16:creationId xmlns:a16="http://schemas.microsoft.com/office/drawing/2014/main" id="{CCF59059-888E-4EDF-BE0F-15BFA235D5D3}"/>
              </a:ext>
            </a:extLst>
          </p:cNvPr>
          <p:cNvSpPr txBox="1"/>
          <p:nvPr/>
        </p:nvSpPr>
        <p:spPr>
          <a:xfrm flipV="1">
            <a:off x="720491" y="3113723"/>
            <a:ext cx="4660341" cy="3845861"/>
          </a:xfrm>
          <a:prstGeom prst="rect">
            <a:avLst/>
          </a:prstGeom>
          <a:solidFill>
            <a:srgbClr val="EDB863"/>
          </a:solidFill>
        </p:spPr>
        <p:txBody>
          <a:bodyPr wrap="square">
            <a:spAutoFit/>
          </a:bodyPr>
          <a:lstStyle/>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E63391C0-E370-4640-8C9C-18C3EBDD5783}"/>
              </a:ext>
            </a:extLst>
          </p:cNvPr>
          <p:cNvSpPr txBox="1"/>
          <p:nvPr/>
        </p:nvSpPr>
        <p:spPr>
          <a:xfrm>
            <a:off x="982786" y="3307566"/>
            <a:ext cx="4200536" cy="584775"/>
          </a:xfrm>
          <a:prstGeom prst="rect">
            <a:avLst/>
          </a:prstGeom>
          <a:noFill/>
        </p:spPr>
        <p:txBody>
          <a:bodyPr wrap="square" rtlCol="0">
            <a:spAutoFit/>
          </a:bodyPr>
          <a:lstStyle/>
          <a:p>
            <a:pPr algn="ctr"/>
            <a:r>
              <a:rPr lang="pl-PL" sz="3200" b="1" dirty="0">
                <a:solidFill>
                  <a:srgbClr val="FF0000"/>
                </a:solidFill>
              </a:rPr>
              <a:t>Hình tam giác ABC có</a:t>
            </a:r>
            <a:r>
              <a:rPr lang="en-US" sz="3200" b="1" dirty="0">
                <a:solidFill>
                  <a:srgbClr val="FF0000"/>
                </a:solidFill>
              </a:rPr>
              <a:t>:</a:t>
            </a:r>
          </a:p>
        </p:txBody>
      </p:sp>
      <p:sp>
        <p:nvSpPr>
          <p:cNvPr id="277" name="TextBox 276">
            <a:extLst>
              <a:ext uri="{FF2B5EF4-FFF2-40B4-BE49-F238E27FC236}">
                <a16:creationId xmlns:a16="http://schemas.microsoft.com/office/drawing/2014/main" id="{1A9384B6-254A-4F31-AB0F-9B5C692C05AF}"/>
              </a:ext>
            </a:extLst>
          </p:cNvPr>
          <p:cNvSpPr txBox="1"/>
          <p:nvPr/>
        </p:nvSpPr>
        <p:spPr>
          <a:xfrm>
            <a:off x="1077100" y="4059905"/>
            <a:ext cx="4200536" cy="584775"/>
          </a:xfrm>
          <a:prstGeom prst="rect">
            <a:avLst/>
          </a:prstGeom>
          <a:noFill/>
        </p:spPr>
        <p:txBody>
          <a:bodyPr wrap="square" rtlCol="0">
            <a:spAutoFit/>
          </a:bodyPr>
          <a:lstStyle/>
          <a:p>
            <a:r>
              <a:rPr lang="fr-FR" sz="3200" dirty="0"/>
              <a:t>3 </a:t>
            </a:r>
            <a:r>
              <a:rPr lang="fr-FR" sz="3200" dirty="0" err="1"/>
              <a:t>đỉnh</a:t>
            </a:r>
            <a:r>
              <a:rPr lang="fr-FR" sz="3200" dirty="0"/>
              <a:t> là: A, B, C</a:t>
            </a:r>
            <a:endParaRPr lang="en-US" sz="3200" dirty="0"/>
          </a:p>
        </p:txBody>
      </p:sp>
      <p:sp>
        <p:nvSpPr>
          <p:cNvPr id="278" name="TextBox 277">
            <a:extLst>
              <a:ext uri="{FF2B5EF4-FFF2-40B4-BE49-F238E27FC236}">
                <a16:creationId xmlns:a16="http://schemas.microsoft.com/office/drawing/2014/main" id="{E76A88F6-D8C1-4433-9D45-7E7383AE8E90}"/>
              </a:ext>
            </a:extLst>
          </p:cNvPr>
          <p:cNvSpPr txBox="1"/>
          <p:nvPr/>
        </p:nvSpPr>
        <p:spPr>
          <a:xfrm>
            <a:off x="1007599" y="4780318"/>
            <a:ext cx="4200536" cy="584775"/>
          </a:xfrm>
          <a:prstGeom prst="rect">
            <a:avLst/>
          </a:prstGeom>
          <a:noFill/>
        </p:spPr>
        <p:txBody>
          <a:bodyPr wrap="square" rtlCol="0">
            <a:spAutoFit/>
          </a:bodyPr>
          <a:lstStyle/>
          <a:p>
            <a:r>
              <a:rPr lang="fr-FR" sz="3200" dirty="0"/>
              <a:t>3 </a:t>
            </a:r>
            <a:r>
              <a:rPr lang="fr-FR" sz="3200" dirty="0" err="1"/>
              <a:t>cạnh</a:t>
            </a:r>
            <a:r>
              <a:rPr lang="fr-FR" sz="3200" dirty="0"/>
              <a:t> là: AB, BC, CA</a:t>
            </a:r>
            <a:endParaRPr lang="en-US" sz="3200" dirty="0"/>
          </a:p>
        </p:txBody>
      </p:sp>
      <p:sp>
        <p:nvSpPr>
          <p:cNvPr id="279" name="TextBox 278">
            <a:extLst>
              <a:ext uri="{FF2B5EF4-FFF2-40B4-BE49-F238E27FC236}">
                <a16:creationId xmlns:a16="http://schemas.microsoft.com/office/drawing/2014/main" id="{194AAED9-2D80-46A6-A737-67503F8CE5BF}"/>
              </a:ext>
            </a:extLst>
          </p:cNvPr>
          <p:cNvSpPr txBox="1"/>
          <p:nvPr/>
        </p:nvSpPr>
        <p:spPr>
          <a:xfrm>
            <a:off x="992502" y="5439099"/>
            <a:ext cx="4200536" cy="1077218"/>
          </a:xfrm>
          <a:prstGeom prst="rect">
            <a:avLst/>
          </a:prstGeom>
          <a:noFill/>
        </p:spPr>
        <p:txBody>
          <a:bodyPr wrap="square" rtlCol="0">
            <a:spAutoFit/>
          </a:bodyPr>
          <a:lstStyle/>
          <a:p>
            <a:r>
              <a:rPr lang="fr-FR" sz="3200" dirty="0"/>
              <a:t>3 </a:t>
            </a:r>
            <a:r>
              <a:rPr lang="fr-FR" sz="3200" dirty="0" err="1"/>
              <a:t>góc</a:t>
            </a:r>
            <a:r>
              <a:rPr lang="fr-FR" sz="3200" dirty="0"/>
              <a:t> là </a:t>
            </a:r>
            <a:r>
              <a:rPr lang="fr-FR" sz="3200" dirty="0" err="1"/>
              <a:t>góc</a:t>
            </a:r>
            <a:r>
              <a:rPr lang="fr-FR" sz="3200" dirty="0"/>
              <a:t> </a:t>
            </a:r>
            <a:r>
              <a:rPr lang="fr-FR" sz="3200" dirty="0" err="1"/>
              <a:t>đỉnh</a:t>
            </a:r>
            <a:r>
              <a:rPr lang="fr-FR" sz="3200" dirty="0"/>
              <a:t> A, </a:t>
            </a:r>
            <a:r>
              <a:rPr lang="fr-FR" sz="3200" dirty="0" err="1"/>
              <a:t>góc</a:t>
            </a:r>
            <a:r>
              <a:rPr lang="fr-FR" sz="3200" dirty="0"/>
              <a:t> </a:t>
            </a:r>
            <a:r>
              <a:rPr lang="fr-FR" sz="3200" dirty="0" err="1"/>
              <a:t>đỉnh</a:t>
            </a:r>
            <a:r>
              <a:rPr lang="fr-FR" sz="3200" dirty="0"/>
              <a:t> B, </a:t>
            </a:r>
            <a:r>
              <a:rPr lang="fr-FR" sz="3200" dirty="0" err="1"/>
              <a:t>góc</a:t>
            </a:r>
            <a:r>
              <a:rPr lang="fr-FR" sz="3200" dirty="0"/>
              <a:t> </a:t>
            </a:r>
            <a:r>
              <a:rPr lang="fr-FR" sz="3200" dirty="0" err="1"/>
              <a:t>đỉnh</a:t>
            </a:r>
            <a:r>
              <a:rPr lang="fr-FR" sz="3200" dirty="0"/>
              <a:t> C</a:t>
            </a:r>
            <a:endParaRPr lang="en-US" sz="3200" dirty="0"/>
          </a:p>
        </p:txBody>
      </p:sp>
      <p:pic>
        <p:nvPicPr>
          <p:cNvPr id="12" name="Picture 11">
            <a:extLst>
              <a:ext uri="{FF2B5EF4-FFF2-40B4-BE49-F238E27FC236}">
                <a16:creationId xmlns:a16="http://schemas.microsoft.com/office/drawing/2014/main" id="{FEA6216B-8A61-42BB-A1FE-C13AB03D5FF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7580989" y="672197"/>
            <a:ext cx="2863490" cy="1718094"/>
          </a:xfrm>
          <a:prstGeom prst="rect">
            <a:avLst/>
          </a:prstGeom>
        </p:spPr>
      </p:pic>
      <p:sp>
        <p:nvSpPr>
          <p:cNvPr id="282" name="TextBox 281">
            <a:extLst>
              <a:ext uri="{FF2B5EF4-FFF2-40B4-BE49-F238E27FC236}">
                <a16:creationId xmlns:a16="http://schemas.microsoft.com/office/drawing/2014/main" id="{E2704D88-F545-41C9-9008-91E885E21C6E}"/>
              </a:ext>
            </a:extLst>
          </p:cNvPr>
          <p:cNvSpPr txBox="1"/>
          <p:nvPr/>
        </p:nvSpPr>
        <p:spPr>
          <a:xfrm flipV="1">
            <a:off x="6834487" y="3021737"/>
            <a:ext cx="4660341" cy="384586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3" name="TextBox 282">
            <a:extLst>
              <a:ext uri="{FF2B5EF4-FFF2-40B4-BE49-F238E27FC236}">
                <a16:creationId xmlns:a16="http://schemas.microsoft.com/office/drawing/2014/main" id="{600A5537-F334-4626-B630-4A37D148C2B3}"/>
              </a:ext>
            </a:extLst>
          </p:cNvPr>
          <p:cNvSpPr txBox="1"/>
          <p:nvPr/>
        </p:nvSpPr>
        <p:spPr>
          <a:xfrm>
            <a:off x="7106497" y="3194680"/>
            <a:ext cx="4200536" cy="584775"/>
          </a:xfrm>
          <a:prstGeom prst="rect">
            <a:avLst/>
          </a:prstGeom>
          <a:noFill/>
        </p:spPr>
        <p:txBody>
          <a:bodyPr wrap="square" rtlCol="0">
            <a:spAutoFit/>
          </a:bodyPr>
          <a:lstStyle/>
          <a:p>
            <a:pPr algn="ctr"/>
            <a:r>
              <a:rPr lang="pl-PL" sz="3200" b="1" dirty="0">
                <a:solidFill>
                  <a:srgbClr val="FF0000"/>
                </a:solidFill>
              </a:rPr>
              <a:t>Hình tứ giác MNPQ có</a:t>
            </a:r>
            <a:r>
              <a:rPr lang="en-US" sz="3200" b="1" dirty="0">
                <a:solidFill>
                  <a:srgbClr val="FF0000"/>
                </a:solidFill>
              </a:rPr>
              <a:t>:</a:t>
            </a:r>
          </a:p>
        </p:txBody>
      </p:sp>
      <p:sp>
        <p:nvSpPr>
          <p:cNvPr id="284" name="TextBox 283">
            <a:extLst>
              <a:ext uri="{FF2B5EF4-FFF2-40B4-BE49-F238E27FC236}">
                <a16:creationId xmlns:a16="http://schemas.microsoft.com/office/drawing/2014/main" id="{9EEC7E90-CBEC-45D9-AD2D-CCBC7B01CE58}"/>
              </a:ext>
            </a:extLst>
          </p:cNvPr>
          <p:cNvSpPr txBox="1"/>
          <p:nvPr/>
        </p:nvSpPr>
        <p:spPr>
          <a:xfrm>
            <a:off x="7191096" y="3967919"/>
            <a:ext cx="4200536" cy="584775"/>
          </a:xfrm>
          <a:prstGeom prst="rect">
            <a:avLst/>
          </a:prstGeom>
          <a:noFill/>
        </p:spPr>
        <p:txBody>
          <a:bodyPr wrap="square" rtlCol="0">
            <a:spAutoFit/>
          </a:bodyPr>
          <a:lstStyle/>
          <a:p>
            <a:r>
              <a:rPr lang="fr-FR" sz="3200" dirty="0"/>
              <a:t>4 </a:t>
            </a:r>
            <a:r>
              <a:rPr lang="fr-FR" sz="3200" dirty="0" err="1"/>
              <a:t>đỉnh</a:t>
            </a:r>
            <a:r>
              <a:rPr lang="fr-FR" sz="3200" dirty="0"/>
              <a:t> là M, N, P, Q</a:t>
            </a:r>
            <a:endParaRPr lang="en-US" sz="3200" dirty="0"/>
          </a:p>
        </p:txBody>
      </p:sp>
      <p:sp>
        <p:nvSpPr>
          <p:cNvPr id="285" name="TextBox 284">
            <a:extLst>
              <a:ext uri="{FF2B5EF4-FFF2-40B4-BE49-F238E27FC236}">
                <a16:creationId xmlns:a16="http://schemas.microsoft.com/office/drawing/2014/main" id="{2EF7DB53-D669-450F-92AB-E0137E035BCE}"/>
              </a:ext>
            </a:extLst>
          </p:cNvPr>
          <p:cNvSpPr txBox="1"/>
          <p:nvPr/>
        </p:nvSpPr>
        <p:spPr>
          <a:xfrm>
            <a:off x="7121594" y="4688332"/>
            <a:ext cx="4836127" cy="584775"/>
          </a:xfrm>
          <a:prstGeom prst="rect">
            <a:avLst/>
          </a:prstGeom>
          <a:noFill/>
        </p:spPr>
        <p:txBody>
          <a:bodyPr wrap="square" rtlCol="0">
            <a:spAutoFit/>
          </a:bodyPr>
          <a:lstStyle/>
          <a:p>
            <a:r>
              <a:rPr lang="fr-FR" sz="3200" dirty="0"/>
              <a:t>4 </a:t>
            </a:r>
            <a:r>
              <a:rPr lang="fr-FR" sz="3200" dirty="0" err="1"/>
              <a:t>cạnh</a:t>
            </a:r>
            <a:r>
              <a:rPr lang="fr-FR" sz="3200" dirty="0"/>
              <a:t> là: MN, NP, PQ, QM</a:t>
            </a:r>
            <a:endParaRPr lang="en-US" sz="3200" dirty="0"/>
          </a:p>
        </p:txBody>
      </p:sp>
      <p:sp>
        <p:nvSpPr>
          <p:cNvPr id="286" name="TextBox 285">
            <a:extLst>
              <a:ext uri="{FF2B5EF4-FFF2-40B4-BE49-F238E27FC236}">
                <a16:creationId xmlns:a16="http://schemas.microsoft.com/office/drawing/2014/main" id="{825C3472-9580-4E33-B444-8160A58A40DC}"/>
              </a:ext>
            </a:extLst>
          </p:cNvPr>
          <p:cNvSpPr txBox="1"/>
          <p:nvPr/>
        </p:nvSpPr>
        <p:spPr>
          <a:xfrm>
            <a:off x="7106497" y="5347113"/>
            <a:ext cx="4448153" cy="1569660"/>
          </a:xfrm>
          <a:prstGeom prst="rect">
            <a:avLst/>
          </a:prstGeom>
          <a:noFill/>
        </p:spPr>
        <p:txBody>
          <a:bodyPr wrap="square" rtlCol="0">
            <a:spAutoFit/>
          </a:bodyPr>
          <a:lstStyle/>
          <a:p>
            <a:pPr algn="just"/>
            <a:r>
              <a:rPr lang="fr-FR" sz="3200" dirty="0"/>
              <a:t>4 </a:t>
            </a:r>
            <a:r>
              <a:rPr lang="fr-FR" sz="3200" dirty="0" err="1"/>
              <a:t>góc</a:t>
            </a:r>
            <a:r>
              <a:rPr lang="fr-FR" sz="3200" dirty="0"/>
              <a:t> là </a:t>
            </a:r>
            <a:r>
              <a:rPr lang="fr-FR" sz="3200" dirty="0" err="1"/>
              <a:t>góc</a:t>
            </a:r>
            <a:r>
              <a:rPr lang="fr-FR" sz="3200" dirty="0"/>
              <a:t> </a:t>
            </a:r>
            <a:r>
              <a:rPr lang="fr-FR" sz="3200" dirty="0" err="1"/>
              <a:t>đỉnh</a:t>
            </a:r>
            <a:r>
              <a:rPr lang="fr-FR" sz="3200" dirty="0"/>
              <a:t> M, </a:t>
            </a:r>
            <a:r>
              <a:rPr lang="fr-FR" sz="3200" dirty="0" err="1"/>
              <a:t>góc</a:t>
            </a:r>
            <a:r>
              <a:rPr lang="fr-FR" sz="3200" dirty="0"/>
              <a:t> </a:t>
            </a:r>
            <a:r>
              <a:rPr lang="fr-FR" sz="3200" dirty="0" err="1"/>
              <a:t>dỉnh</a:t>
            </a:r>
            <a:r>
              <a:rPr lang="fr-FR" sz="3200" dirty="0"/>
              <a:t> N, </a:t>
            </a:r>
            <a:r>
              <a:rPr lang="fr-FR" sz="3200" dirty="0" err="1"/>
              <a:t>góc</a:t>
            </a:r>
            <a:r>
              <a:rPr lang="fr-FR" sz="3200" dirty="0"/>
              <a:t> </a:t>
            </a:r>
            <a:r>
              <a:rPr lang="fr-FR" sz="3200" dirty="0" err="1"/>
              <a:t>đỉnh</a:t>
            </a:r>
            <a:r>
              <a:rPr lang="fr-FR" sz="3200" dirty="0"/>
              <a:t> P, </a:t>
            </a:r>
            <a:r>
              <a:rPr lang="fr-FR" sz="3200" dirty="0" err="1"/>
              <a:t>góc</a:t>
            </a:r>
            <a:r>
              <a:rPr lang="fr-FR" sz="3200" dirty="0"/>
              <a:t> </a:t>
            </a:r>
            <a:r>
              <a:rPr lang="fr-FR" sz="3200" dirty="0" err="1"/>
              <a:t>đỉnh</a:t>
            </a:r>
            <a:r>
              <a:rPr lang="fr-FR" sz="3200" dirty="0"/>
              <a:t> Q.</a:t>
            </a:r>
            <a:endParaRPr lang="en-US" sz="3200" dirty="0"/>
          </a:p>
        </p:txBody>
      </p:sp>
    </p:spTree>
    <p:extLst>
      <p:ext uri="{BB962C8B-B14F-4D97-AF65-F5344CB8AC3E}">
        <p14:creationId xmlns:p14="http://schemas.microsoft.com/office/powerpoint/2010/main" val="4238684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barn(inVertical)">
                                      <p:cBhvr>
                                        <p:cTn id="12" dur="500"/>
                                        <p:tgtEl>
                                          <p:spTgt spid="27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7">
                                            <p:txEl>
                                              <p:pRg st="0" end="0"/>
                                            </p:txEl>
                                          </p:spTgt>
                                        </p:tgtEl>
                                        <p:attrNameLst>
                                          <p:attrName>style.visibility</p:attrName>
                                        </p:attrNameLst>
                                      </p:cBhvr>
                                      <p:to>
                                        <p:strVal val="visible"/>
                                      </p:to>
                                    </p:set>
                                    <p:animEffect transition="in" filter="barn(inVertical)">
                                      <p:cBhvr>
                                        <p:cTn id="22" dur="500"/>
                                        <p:tgtEl>
                                          <p:spTgt spid="27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8">
                                            <p:txEl>
                                              <p:pRg st="0" end="0"/>
                                            </p:txEl>
                                          </p:spTgt>
                                        </p:tgtEl>
                                        <p:attrNameLst>
                                          <p:attrName>style.visibility</p:attrName>
                                        </p:attrNameLst>
                                      </p:cBhvr>
                                      <p:to>
                                        <p:strVal val="visible"/>
                                      </p:to>
                                    </p:set>
                                    <p:animEffect transition="in" filter="barn(inVertical)">
                                      <p:cBhvr>
                                        <p:cTn id="27" dur="500"/>
                                        <p:tgtEl>
                                          <p:spTgt spid="27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79">
                                            <p:txEl>
                                              <p:pRg st="0" end="0"/>
                                            </p:txEl>
                                          </p:spTgt>
                                        </p:tgtEl>
                                        <p:attrNameLst>
                                          <p:attrName>style.visibility</p:attrName>
                                        </p:attrNameLst>
                                      </p:cBhvr>
                                      <p:to>
                                        <p:strVal val="visible"/>
                                      </p:to>
                                    </p:set>
                                    <p:animEffect transition="in" filter="barn(inVertical)">
                                      <p:cBhvr>
                                        <p:cTn id="32" dur="500"/>
                                        <p:tgtEl>
                                          <p:spTgt spid="27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2"/>
                                        </p:tgtEl>
                                        <p:attrNameLst>
                                          <p:attrName>style.visibility</p:attrName>
                                        </p:attrNameLst>
                                      </p:cBhvr>
                                      <p:to>
                                        <p:strVal val="visible"/>
                                      </p:to>
                                    </p:set>
                                    <p:animEffect transition="in" filter="barn(inVertical)">
                                      <p:cBhvr>
                                        <p:cTn id="42" dur="500"/>
                                        <p:tgtEl>
                                          <p:spTgt spid="282"/>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83">
                                            <p:txEl>
                                              <p:pRg st="0" end="0"/>
                                            </p:txEl>
                                          </p:spTgt>
                                        </p:tgtEl>
                                        <p:attrNameLst>
                                          <p:attrName>style.visibility</p:attrName>
                                        </p:attrNameLst>
                                      </p:cBhvr>
                                      <p:to>
                                        <p:strVal val="visible"/>
                                      </p:to>
                                    </p:set>
                                    <p:animEffect transition="in" filter="barn(inVertical)">
                                      <p:cBhvr>
                                        <p:cTn id="47" dur="500"/>
                                        <p:tgtEl>
                                          <p:spTgt spid="28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4">
                                            <p:txEl>
                                              <p:pRg st="0" end="0"/>
                                            </p:txEl>
                                          </p:spTgt>
                                        </p:tgtEl>
                                        <p:attrNameLst>
                                          <p:attrName>style.visibility</p:attrName>
                                        </p:attrNameLst>
                                      </p:cBhvr>
                                      <p:to>
                                        <p:strVal val="visible"/>
                                      </p:to>
                                    </p:set>
                                    <p:animEffect transition="in" filter="barn(inVertical)">
                                      <p:cBhvr>
                                        <p:cTn id="52" dur="500"/>
                                        <p:tgtEl>
                                          <p:spTgt spid="28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85">
                                            <p:txEl>
                                              <p:pRg st="0" end="0"/>
                                            </p:txEl>
                                          </p:spTgt>
                                        </p:tgtEl>
                                        <p:attrNameLst>
                                          <p:attrName>style.visibility</p:attrName>
                                        </p:attrNameLst>
                                      </p:cBhvr>
                                      <p:to>
                                        <p:strVal val="visible"/>
                                      </p:to>
                                    </p:set>
                                    <p:animEffect transition="in" filter="barn(inVertical)">
                                      <p:cBhvr>
                                        <p:cTn id="57" dur="500"/>
                                        <p:tgtEl>
                                          <p:spTgt spid="28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86">
                                            <p:txEl>
                                              <p:pRg st="0" end="0"/>
                                            </p:txEl>
                                          </p:spTgt>
                                        </p:tgtEl>
                                        <p:attrNameLst>
                                          <p:attrName>style.visibility</p:attrName>
                                        </p:attrNameLst>
                                      </p:cBhvr>
                                      <p:to>
                                        <p:strVal val="visible"/>
                                      </p:to>
                                    </p:set>
                                    <p:animEffect transition="in" filter="barn(inVertical)">
                                      <p:cBhvr>
                                        <p:cTn id="62" dur="500"/>
                                        <p:tgtEl>
                                          <p:spTgt spid="2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28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76" name="Graphic 45029">
            <a:extLst>
              <a:ext uri="{FF2B5EF4-FFF2-40B4-BE49-F238E27FC236}">
                <a16:creationId xmlns:a16="http://schemas.microsoft.com/office/drawing/2014/main" id="{B548F3C4-B46C-485D-A075-564E7375001A}"/>
              </a:ext>
            </a:extLst>
          </p:cNvPr>
          <p:cNvGrpSpPr/>
          <p:nvPr/>
        </p:nvGrpSpPr>
        <p:grpSpPr>
          <a:xfrm>
            <a:off x="11392580" y="1824637"/>
            <a:ext cx="210401" cy="182708"/>
            <a:chOff x="9117820" y="2027686"/>
            <a:chExt cx="210401" cy="182708"/>
          </a:xfrm>
        </p:grpSpPr>
        <p:sp>
          <p:nvSpPr>
            <p:cNvPr id="477" name="Freeform: Shape 476">
              <a:extLst>
                <a:ext uri="{FF2B5EF4-FFF2-40B4-BE49-F238E27FC236}">
                  <a16:creationId xmlns:a16="http://schemas.microsoft.com/office/drawing/2014/main" id="{023D2C43-0196-4E6D-8555-A4B7EEA36576}"/>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8" name="Freeform: Shape 477">
              <a:extLst>
                <a:ext uri="{FF2B5EF4-FFF2-40B4-BE49-F238E27FC236}">
                  <a16:creationId xmlns:a16="http://schemas.microsoft.com/office/drawing/2014/main" id="{566C4FB0-5887-4A2B-8721-FC0A9E5967BA}"/>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478">
              <a:extLst>
                <a:ext uri="{FF2B5EF4-FFF2-40B4-BE49-F238E27FC236}">
                  <a16:creationId xmlns:a16="http://schemas.microsoft.com/office/drawing/2014/main" id="{DF85A6B7-58C4-4CB6-940F-00DEA498DE6F}"/>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0" name="Freeform: Shape 479">
              <a:extLst>
                <a:ext uri="{FF2B5EF4-FFF2-40B4-BE49-F238E27FC236}">
                  <a16:creationId xmlns:a16="http://schemas.microsoft.com/office/drawing/2014/main" id="{585DB374-48C4-4A02-824B-CE8CB81A6D03}"/>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480">
              <a:extLst>
                <a:ext uri="{FF2B5EF4-FFF2-40B4-BE49-F238E27FC236}">
                  <a16:creationId xmlns:a16="http://schemas.microsoft.com/office/drawing/2014/main" id="{8EABCE53-FC10-40BF-A8D8-06AE8F97498C}"/>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481">
              <a:extLst>
                <a:ext uri="{FF2B5EF4-FFF2-40B4-BE49-F238E27FC236}">
                  <a16:creationId xmlns:a16="http://schemas.microsoft.com/office/drawing/2014/main" id="{3DBF59F2-B197-494C-AC47-B73FCA5C5142}"/>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3" name="Freeform: Shape 482">
              <a:extLst>
                <a:ext uri="{FF2B5EF4-FFF2-40B4-BE49-F238E27FC236}">
                  <a16:creationId xmlns:a16="http://schemas.microsoft.com/office/drawing/2014/main" id="{32FBE238-06A3-4F3A-B4E6-CFA76AEB6B5F}"/>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483">
              <a:extLst>
                <a:ext uri="{FF2B5EF4-FFF2-40B4-BE49-F238E27FC236}">
                  <a16:creationId xmlns:a16="http://schemas.microsoft.com/office/drawing/2014/main" id="{EE3A4D84-9FAB-4CE5-A0E3-D6F26850DAA2}"/>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5" name="Freeform: Shape 484">
              <a:extLst>
                <a:ext uri="{FF2B5EF4-FFF2-40B4-BE49-F238E27FC236}">
                  <a16:creationId xmlns:a16="http://schemas.microsoft.com/office/drawing/2014/main" id="{533D07C1-AF3C-4205-8499-D5FA8AE62646}"/>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6" name="Freeform: Shape 485">
              <a:extLst>
                <a:ext uri="{FF2B5EF4-FFF2-40B4-BE49-F238E27FC236}">
                  <a16:creationId xmlns:a16="http://schemas.microsoft.com/office/drawing/2014/main" id="{8C0059B5-9F20-48FC-807C-BF43A6614186}"/>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7" name="Freeform: Shape 486">
              <a:extLst>
                <a:ext uri="{FF2B5EF4-FFF2-40B4-BE49-F238E27FC236}">
                  <a16:creationId xmlns:a16="http://schemas.microsoft.com/office/drawing/2014/main" id="{54E3FCA5-F5C9-4CD4-904E-813EAC3A8219}"/>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8" name="Freeform: Shape 487">
              <a:extLst>
                <a:ext uri="{FF2B5EF4-FFF2-40B4-BE49-F238E27FC236}">
                  <a16:creationId xmlns:a16="http://schemas.microsoft.com/office/drawing/2014/main" id="{8AD4C814-7818-4D29-8821-7E500D39795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488">
              <a:extLst>
                <a:ext uri="{FF2B5EF4-FFF2-40B4-BE49-F238E27FC236}">
                  <a16:creationId xmlns:a16="http://schemas.microsoft.com/office/drawing/2014/main" id="{106EF762-6C91-4E74-90E2-924638B00764}"/>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0" name="Freeform: Shape 489">
              <a:extLst>
                <a:ext uri="{FF2B5EF4-FFF2-40B4-BE49-F238E27FC236}">
                  <a16:creationId xmlns:a16="http://schemas.microsoft.com/office/drawing/2014/main" id="{DB637461-A3CD-4CD2-8A65-2D95916AE8CB}"/>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1" name="Freeform: Shape 490">
              <a:extLst>
                <a:ext uri="{FF2B5EF4-FFF2-40B4-BE49-F238E27FC236}">
                  <a16:creationId xmlns:a16="http://schemas.microsoft.com/office/drawing/2014/main" id="{767EC3AD-44F2-4191-B457-1D382DC98879}"/>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2" name="Freeform: Shape 491">
              <a:extLst>
                <a:ext uri="{FF2B5EF4-FFF2-40B4-BE49-F238E27FC236}">
                  <a16:creationId xmlns:a16="http://schemas.microsoft.com/office/drawing/2014/main" id="{6A88ACCC-B197-4321-BA89-7500FCEA7288}"/>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3" name="Freeform: Shape 492">
              <a:extLst>
                <a:ext uri="{FF2B5EF4-FFF2-40B4-BE49-F238E27FC236}">
                  <a16:creationId xmlns:a16="http://schemas.microsoft.com/office/drawing/2014/main" id="{CB46B91A-E422-4905-9457-7CF5E7CAB43F}"/>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4" name="Freeform: Shape 493">
              <a:extLst>
                <a:ext uri="{FF2B5EF4-FFF2-40B4-BE49-F238E27FC236}">
                  <a16:creationId xmlns:a16="http://schemas.microsoft.com/office/drawing/2014/main" id="{21528390-CD80-49F0-A02F-84A7F1F3C801}"/>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494">
              <a:extLst>
                <a:ext uri="{FF2B5EF4-FFF2-40B4-BE49-F238E27FC236}">
                  <a16:creationId xmlns:a16="http://schemas.microsoft.com/office/drawing/2014/main" id="{DCD96F86-34A6-4F04-869B-AA753AC4019B}"/>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6" name="Freeform: Shape 495">
              <a:extLst>
                <a:ext uri="{FF2B5EF4-FFF2-40B4-BE49-F238E27FC236}">
                  <a16:creationId xmlns:a16="http://schemas.microsoft.com/office/drawing/2014/main" id="{CB3AE5D4-9033-4E70-863C-405D2F408EBB}"/>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496">
              <a:extLst>
                <a:ext uri="{FF2B5EF4-FFF2-40B4-BE49-F238E27FC236}">
                  <a16:creationId xmlns:a16="http://schemas.microsoft.com/office/drawing/2014/main" id="{F274F043-F5E1-4A1E-A6B9-3FABE2A5E6A7}"/>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497">
              <a:extLst>
                <a:ext uri="{FF2B5EF4-FFF2-40B4-BE49-F238E27FC236}">
                  <a16:creationId xmlns:a16="http://schemas.microsoft.com/office/drawing/2014/main" id="{FDF54FEB-8B01-4EDE-85D5-C767FF70787F}"/>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9" name="Freeform: Shape 498">
              <a:extLst>
                <a:ext uri="{FF2B5EF4-FFF2-40B4-BE49-F238E27FC236}">
                  <a16:creationId xmlns:a16="http://schemas.microsoft.com/office/drawing/2014/main" id="{60355785-8EB8-4789-A25C-D533E660FAB0}"/>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15B51C13-6054-4CD0-9689-C877CB33B478}"/>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986321F7-F4A6-4FFC-BC23-5DE437248C18}"/>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B8835E86-5C0F-4031-B0BC-8CEE2BF41AC5}"/>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1D7D7F54-7C38-4070-8DBD-D5DD08DBC96A}"/>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DD39B985-ED21-494C-974D-9347E5193923}"/>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C0DEC117-3633-4335-B434-5D38499B247B}"/>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DCFDA33C-A4B7-4EBD-ABFD-D70EEE2316C0}"/>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0823617D-7AEE-4E67-82C4-8527722EF54F}"/>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5BDDD833-48C6-4061-8ED2-64A396352681}"/>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EE3A0506-924A-4CF8-B331-1B277BA52BFE}"/>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AA4D419B-CA47-4EBA-89D8-E96FD0D30271}"/>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88900BEB-17FA-407D-8D8F-E11408CF4280}"/>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78C40008-62DE-4B42-9352-DFBB9043F5E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628C35B-76BC-4EA6-A98D-CAAC4B184A28}"/>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FEE45D0C-C07F-45DD-A850-C8267BDFF45A}"/>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4ED53395-CBE8-4FA2-98FE-AB143097066E}"/>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D823A45C-7359-40AD-A567-F9416BDD83F9}"/>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9F2F4C29-062F-4ABC-8881-C4BC8B9BDD9C}"/>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2D57DE72-CC20-422A-8141-A4184BF5C710}"/>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FE550BCB-1B1F-4C4B-BE70-2E568AA36DE6}"/>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0AB4A357-E861-44B0-A626-B9DF5429838A}"/>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B7AFD9ED-C490-426A-85C2-CF3CFA9C30E6}"/>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65E62BD8-843A-4DBD-A64E-272220E84B88}"/>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88F0C1B1-6708-47E8-9AC6-EDFCE49884A5}"/>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E545E554-B80D-45ED-84FF-2C222A8127A1}"/>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5FB841E1-95A7-47C6-B327-4BEDAAD39F0A}"/>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3D5800EA-FC66-44C3-BF7D-2C6CBCED444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BE7FC410-1331-46BD-89CD-7A7348449FB1}"/>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62F69AA5-AECD-4B3A-B704-57EB4A3405AB}"/>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F6D23DE9-A7A8-4EC2-BF53-37C8F2C7F2F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BEADE89A-488D-402C-A0B9-B1B4EAFA5BBF}"/>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D7180AC3-B316-435A-A445-00C75E010658}"/>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B0B4A5F1-6F70-4AC3-8BA2-BD6A8BDCF7EA}"/>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D5EF6DEF-8D80-4BCE-9B16-BF870E46A177}"/>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01628AC3-2661-4E71-B119-749348B36FEF}"/>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CEE3F58C-D257-4902-A1C2-7673F310BE27}"/>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B108E397-D158-42B6-A2D5-039985EEBD21}"/>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3C7C47DA-C143-41EF-9BF0-52D28420D844}"/>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612EEB8-4EFF-40F8-928D-1A671D3C7A23}"/>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3AD25089-1CB5-4999-A87A-27F21CAAE079}"/>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FC73C872-C5C5-46E3-858E-6A7E4F646A4E}"/>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32392B64-C798-42A4-88B4-01B9E91464B3}"/>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D039D937-C3A5-4FDB-AC46-04033ADE861C}"/>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5FB5D96B-8721-48BB-AC3C-0F305206243D}"/>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0E139F51-A703-4A54-9985-1D726686C19E}"/>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5412AA7F-F3C7-46DB-9B0C-3EE5FE6D1BE6}"/>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624BB68D-2B42-44EA-95EC-2BBC205EE205}"/>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3AEFBF4C-CACC-4C14-A3BC-C58E1EB8C73B}"/>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36688B85-0B76-4BEE-80EE-ADEC24DD628A}"/>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949E708-7D88-4DC7-B686-CC450DAC1133}"/>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83CA94E0-39FE-45C4-BE05-4E9A4D28CE10}"/>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C00BE884-8F9D-4687-A7C2-5E5A3F3F9598}"/>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DBF0C55A-3EAD-4339-91DC-B74E6B07D907}"/>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E0474D4E-0DFB-44C0-BBC7-8086742F738F}"/>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BAAD9B68-8648-4028-A336-6D55CC31A711}"/>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266DD2D0-D205-49F7-9D00-F08F565E7D3D}"/>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555">
              <a:extLst>
                <a:ext uri="{FF2B5EF4-FFF2-40B4-BE49-F238E27FC236}">
                  <a16:creationId xmlns:a16="http://schemas.microsoft.com/office/drawing/2014/main" id="{90A1BA69-F6BE-477B-8C4C-2DAB1F21A503}"/>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556">
              <a:extLst>
                <a:ext uri="{FF2B5EF4-FFF2-40B4-BE49-F238E27FC236}">
                  <a16:creationId xmlns:a16="http://schemas.microsoft.com/office/drawing/2014/main" id="{361E5200-02DE-4F54-8C94-0F51913477DF}"/>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557">
              <a:extLst>
                <a:ext uri="{FF2B5EF4-FFF2-40B4-BE49-F238E27FC236}">
                  <a16:creationId xmlns:a16="http://schemas.microsoft.com/office/drawing/2014/main" id="{82901508-E80E-4333-88F6-3A7617A0AD61}"/>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0227099A-A79C-491C-9D56-F466A5D5829D}"/>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9AA82BFE-75B0-43B3-A82F-B15019F81F7F}"/>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EFE92232-B6DA-4E4D-ABE7-5CECB9FF412D}"/>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0DCF134E-5CDA-41C4-B14F-3109AB10C93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C97F8E65-7C90-438F-9090-A64F44ED8E7F}"/>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D0DA77A5-51E7-45B5-8655-CA2C9828EC4D}"/>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D762AA74-E7C3-43EE-B0C3-46DDC765164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565">
              <a:extLst>
                <a:ext uri="{FF2B5EF4-FFF2-40B4-BE49-F238E27FC236}">
                  <a16:creationId xmlns:a16="http://schemas.microsoft.com/office/drawing/2014/main" id="{E4BB73AD-2C2B-4C68-9AE6-107A92EB2021}"/>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566">
              <a:extLst>
                <a:ext uri="{FF2B5EF4-FFF2-40B4-BE49-F238E27FC236}">
                  <a16:creationId xmlns:a16="http://schemas.microsoft.com/office/drawing/2014/main" id="{95BCF411-B309-4EA2-8E2F-47C980C32162}"/>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4C446F5C-1AEC-49DD-8CEC-30F9451D9D91}"/>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44B269ED-A823-4260-A3E4-4B1C59AB1A83}"/>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6DC8354A-D137-4A1F-A13C-AC5149CAC320}"/>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CF9FE1D1-5629-4AA5-BA43-0E0E897A1FA0}"/>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F14E8E64-30AD-4CA4-A18C-ADCB534625AD}"/>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97641514-0F7E-4CB7-8DC9-2130CDF1E4F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305ED56A-78F6-48D2-8B60-917692714461}"/>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574">
              <a:extLst>
                <a:ext uri="{FF2B5EF4-FFF2-40B4-BE49-F238E27FC236}">
                  <a16:creationId xmlns:a16="http://schemas.microsoft.com/office/drawing/2014/main" id="{4A427550-0CD8-49DB-9A1F-9CF021C1BC18}"/>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575">
              <a:extLst>
                <a:ext uri="{FF2B5EF4-FFF2-40B4-BE49-F238E27FC236}">
                  <a16:creationId xmlns:a16="http://schemas.microsoft.com/office/drawing/2014/main" id="{A54AA018-5632-496C-9CD7-B6D20B3A4F9D}"/>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496A5123-D7CA-4F77-8153-557D52A201E1}"/>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577">
              <a:extLst>
                <a:ext uri="{FF2B5EF4-FFF2-40B4-BE49-F238E27FC236}">
                  <a16:creationId xmlns:a16="http://schemas.microsoft.com/office/drawing/2014/main" id="{04E52D41-82C7-497F-8996-9AC81105A25F}"/>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B0292A45-4422-483F-A5B0-E987263FBC24}"/>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2" name="Group 951">
            <a:extLst>
              <a:ext uri="{FF2B5EF4-FFF2-40B4-BE49-F238E27FC236}">
                <a16:creationId xmlns:a16="http://schemas.microsoft.com/office/drawing/2014/main" id="{86190CF7-2FFB-43CB-9F48-1A1E37DEDC2F}"/>
              </a:ext>
            </a:extLst>
          </p:cNvPr>
          <p:cNvGrpSpPr/>
          <p:nvPr/>
        </p:nvGrpSpPr>
        <p:grpSpPr>
          <a:xfrm flipH="1">
            <a:off x="-633805" y="5407942"/>
            <a:ext cx="2321182" cy="2091093"/>
            <a:chOff x="6096000" y="5445343"/>
            <a:chExt cx="2321182" cy="2091093"/>
          </a:xfrm>
        </p:grpSpPr>
        <p:grpSp>
          <p:nvGrpSpPr>
            <p:cNvPr id="953" name="Graphic 41">
              <a:extLst>
                <a:ext uri="{FF2B5EF4-FFF2-40B4-BE49-F238E27FC236}">
                  <a16:creationId xmlns:a16="http://schemas.microsoft.com/office/drawing/2014/main" id="{39E07CF6-D75C-4D9E-8C56-D59F49401B1C}"/>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984" name="Graphic 41">
                <a:extLst>
                  <a:ext uri="{FF2B5EF4-FFF2-40B4-BE49-F238E27FC236}">
                    <a16:creationId xmlns:a16="http://schemas.microsoft.com/office/drawing/2014/main" id="{033EF862-A754-4298-9861-49C3C731B827}"/>
                  </a:ext>
                </a:extLst>
              </p:cNvPr>
              <p:cNvGrpSpPr/>
              <p:nvPr/>
            </p:nvGrpSpPr>
            <p:grpSpPr>
              <a:xfrm>
                <a:off x="5533993" y="2919380"/>
                <a:ext cx="696150" cy="754633"/>
                <a:chOff x="5533993" y="2919380"/>
                <a:chExt cx="696150" cy="754633"/>
              </a:xfrm>
              <a:grpFill/>
            </p:grpSpPr>
            <p:sp>
              <p:nvSpPr>
                <p:cNvPr id="1001" name="Freeform: Shape 1000">
                  <a:extLst>
                    <a:ext uri="{FF2B5EF4-FFF2-40B4-BE49-F238E27FC236}">
                      <a16:creationId xmlns:a16="http://schemas.microsoft.com/office/drawing/2014/main" id="{51CDEF11-4EDA-4AD4-97BC-C614D7706A23}"/>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2" name="Freeform: Shape 1001">
                  <a:extLst>
                    <a:ext uri="{FF2B5EF4-FFF2-40B4-BE49-F238E27FC236}">
                      <a16:creationId xmlns:a16="http://schemas.microsoft.com/office/drawing/2014/main" id="{911D09FA-5124-4B9A-8791-4BB67906AF37}"/>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3" name="Freeform: Shape 1002">
                  <a:extLst>
                    <a:ext uri="{FF2B5EF4-FFF2-40B4-BE49-F238E27FC236}">
                      <a16:creationId xmlns:a16="http://schemas.microsoft.com/office/drawing/2014/main" id="{ACBEFA0A-6FFD-416A-A42A-D0032B15C7C4}"/>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4" name="Freeform: Shape 1003">
                  <a:extLst>
                    <a:ext uri="{FF2B5EF4-FFF2-40B4-BE49-F238E27FC236}">
                      <a16:creationId xmlns:a16="http://schemas.microsoft.com/office/drawing/2014/main" id="{E1A0350E-3392-4363-B08A-3A4AFD932DDB}"/>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5" name="Freeform: Shape 1004">
                  <a:extLst>
                    <a:ext uri="{FF2B5EF4-FFF2-40B4-BE49-F238E27FC236}">
                      <a16:creationId xmlns:a16="http://schemas.microsoft.com/office/drawing/2014/main" id="{0886EEDC-BD9C-4AAA-B3C5-11633ADBAB4C}"/>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6" name="Freeform: Shape 1005">
                  <a:extLst>
                    <a:ext uri="{FF2B5EF4-FFF2-40B4-BE49-F238E27FC236}">
                      <a16:creationId xmlns:a16="http://schemas.microsoft.com/office/drawing/2014/main" id="{8C035639-874B-43A6-9534-48618912019D}"/>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7" name="Freeform: Shape 1006">
                  <a:extLst>
                    <a:ext uri="{FF2B5EF4-FFF2-40B4-BE49-F238E27FC236}">
                      <a16:creationId xmlns:a16="http://schemas.microsoft.com/office/drawing/2014/main" id="{DC49D43A-1D3F-450D-BCDC-0FC7EB6D0257}"/>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8" name="Freeform: Shape 1007">
                  <a:extLst>
                    <a:ext uri="{FF2B5EF4-FFF2-40B4-BE49-F238E27FC236}">
                      <a16:creationId xmlns:a16="http://schemas.microsoft.com/office/drawing/2014/main" id="{16722BD8-0C99-465B-A67F-2E374823874C}"/>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9" name="Freeform: Shape 1008">
                  <a:extLst>
                    <a:ext uri="{FF2B5EF4-FFF2-40B4-BE49-F238E27FC236}">
                      <a16:creationId xmlns:a16="http://schemas.microsoft.com/office/drawing/2014/main" id="{60C538B9-508B-40E6-B9AF-1F3D59156FAA}"/>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0" name="Freeform: Shape 1009">
                  <a:extLst>
                    <a:ext uri="{FF2B5EF4-FFF2-40B4-BE49-F238E27FC236}">
                      <a16:creationId xmlns:a16="http://schemas.microsoft.com/office/drawing/2014/main" id="{67F978EA-EACA-40C7-8024-5FCDF815790C}"/>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1" name="Freeform: Shape 1010">
                  <a:extLst>
                    <a:ext uri="{FF2B5EF4-FFF2-40B4-BE49-F238E27FC236}">
                      <a16:creationId xmlns:a16="http://schemas.microsoft.com/office/drawing/2014/main" id="{9A514B3E-7BB3-4AAE-A766-31A207FB4CF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2" name="Freeform: Shape 1011">
                  <a:extLst>
                    <a:ext uri="{FF2B5EF4-FFF2-40B4-BE49-F238E27FC236}">
                      <a16:creationId xmlns:a16="http://schemas.microsoft.com/office/drawing/2014/main" id="{AEE4E332-437B-428E-82C2-2BC2463F5D9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5" name="Graphic 41">
                <a:extLst>
                  <a:ext uri="{FF2B5EF4-FFF2-40B4-BE49-F238E27FC236}">
                    <a16:creationId xmlns:a16="http://schemas.microsoft.com/office/drawing/2014/main" id="{A0BC53C9-8DBA-4F7C-84F1-BF839B7B9011}"/>
                  </a:ext>
                </a:extLst>
              </p:cNvPr>
              <p:cNvGrpSpPr/>
              <p:nvPr/>
            </p:nvGrpSpPr>
            <p:grpSpPr>
              <a:xfrm>
                <a:off x="5927264" y="3155818"/>
                <a:ext cx="731349" cy="786133"/>
                <a:chOff x="5927264" y="3155818"/>
                <a:chExt cx="731349" cy="786133"/>
              </a:xfrm>
              <a:grpFill/>
            </p:grpSpPr>
            <p:grpSp>
              <p:nvGrpSpPr>
                <p:cNvPr id="986" name="Graphic 41">
                  <a:extLst>
                    <a:ext uri="{FF2B5EF4-FFF2-40B4-BE49-F238E27FC236}">
                      <a16:creationId xmlns:a16="http://schemas.microsoft.com/office/drawing/2014/main" id="{FE11180B-BBCA-42B6-AE75-C370A8C6CE8F}"/>
                    </a:ext>
                  </a:extLst>
                </p:cNvPr>
                <p:cNvGrpSpPr/>
                <p:nvPr/>
              </p:nvGrpSpPr>
              <p:grpSpPr>
                <a:xfrm>
                  <a:off x="6018094" y="3335962"/>
                  <a:ext cx="640519" cy="361519"/>
                  <a:chOff x="6018094" y="3335962"/>
                  <a:chExt cx="640519" cy="361519"/>
                </a:xfrm>
                <a:grpFill/>
              </p:grpSpPr>
              <p:sp>
                <p:nvSpPr>
                  <p:cNvPr id="997" name="Freeform: Shape 996">
                    <a:extLst>
                      <a:ext uri="{FF2B5EF4-FFF2-40B4-BE49-F238E27FC236}">
                        <a16:creationId xmlns:a16="http://schemas.microsoft.com/office/drawing/2014/main" id="{F8F457FB-5EDF-442A-B28A-47B1BBA0A9C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8" name="Freeform: Shape 997">
                    <a:extLst>
                      <a:ext uri="{FF2B5EF4-FFF2-40B4-BE49-F238E27FC236}">
                        <a16:creationId xmlns:a16="http://schemas.microsoft.com/office/drawing/2014/main" id="{A7AABC52-7988-4D1E-8CE4-D3ECA0B1C0EE}"/>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9" name="Freeform: Shape 998">
                    <a:extLst>
                      <a:ext uri="{FF2B5EF4-FFF2-40B4-BE49-F238E27FC236}">
                        <a16:creationId xmlns:a16="http://schemas.microsoft.com/office/drawing/2014/main" id="{CFECB4B8-5DC2-465A-8E7A-CC118771FCBA}"/>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0" name="Freeform: Shape 999">
                    <a:extLst>
                      <a:ext uri="{FF2B5EF4-FFF2-40B4-BE49-F238E27FC236}">
                        <a16:creationId xmlns:a16="http://schemas.microsoft.com/office/drawing/2014/main" id="{7C468D32-39B0-45A2-AB22-6A94DC400487}"/>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7" name="Graphic 41">
                  <a:extLst>
                    <a:ext uri="{FF2B5EF4-FFF2-40B4-BE49-F238E27FC236}">
                      <a16:creationId xmlns:a16="http://schemas.microsoft.com/office/drawing/2014/main" id="{8E7DFEC3-7458-4B35-B27F-45FDD5C948EF}"/>
                    </a:ext>
                  </a:extLst>
                </p:cNvPr>
                <p:cNvGrpSpPr/>
                <p:nvPr/>
              </p:nvGrpSpPr>
              <p:grpSpPr>
                <a:xfrm>
                  <a:off x="5927264" y="3324350"/>
                  <a:ext cx="588244" cy="617601"/>
                  <a:chOff x="5927264" y="3324350"/>
                  <a:chExt cx="588244" cy="617601"/>
                </a:xfrm>
                <a:grpFill/>
              </p:grpSpPr>
              <p:sp>
                <p:nvSpPr>
                  <p:cNvPr id="993" name="Freeform: Shape 992">
                    <a:extLst>
                      <a:ext uri="{FF2B5EF4-FFF2-40B4-BE49-F238E27FC236}">
                        <a16:creationId xmlns:a16="http://schemas.microsoft.com/office/drawing/2014/main" id="{123F574B-C1C8-45B9-8D8D-64604DCD82DE}"/>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4" name="Freeform: Shape 993">
                    <a:extLst>
                      <a:ext uri="{FF2B5EF4-FFF2-40B4-BE49-F238E27FC236}">
                        <a16:creationId xmlns:a16="http://schemas.microsoft.com/office/drawing/2014/main" id="{8B5EC3D4-2AE7-4FBF-AE80-475F44F585DC}"/>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5" name="Freeform: Shape 994">
                    <a:extLst>
                      <a:ext uri="{FF2B5EF4-FFF2-40B4-BE49-F238E27FC236}">
                        <a16:creationId xmlns:a16="http://schemas.microsoft.com/office/drawing/2014/main" id="{10153CBC-4DB5-48D6-879D-9405C312A7A3}"/>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6" name="Freeform: Shape 995">
                    <a:extLst>
                      <a:ext uri="{FF2B5EF4-FFF2-40B4-BE49-F238E27FC236}">
                        <a16:creationId xmlns:a16="http://schemas.microsoft.com/office/drawing/2014/main" id="{D35E17A5-A8FD-4D8C-9888-E6F22EF50491}"/>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8" name="Graphic 41">
                  <a:extLst>
                    <a:ext uri="{FF2B5EF4-FFF2-40B4-BE49-F238E27FC236}">
                      <a16:creationId xmlns:a16="http://schemas.microsoft.com/office/drawing/2014/main" id="{EF43ADFA-54B6-4A04-89B2-CB2CFF7C7B45}"/>
                    </a:ext>
                  </a:extLst>
                </p:cNvPr>
                <p:cNvGrpSpPr/>
                <p:nvPr/>
              </p:nvGrpSpPr>
              <p:grpSpPr>
                <a:xfrm>
                  <a:off x="6066281" y="3155818"/>
                  <a:ext cx="374081" cy="647597"/>
                  <a:chOff x="6066281" y="3155818"/>
                  <a:chExt cx="374081" cy="647597"/>
                </a:xfrm>
                <a:grpFill/>
              </p:grpSpPr>
              <p:sp>
                <p:nvSpPr>
                  <p:cNvPr id="989" name="Freeform: Shape 988">
                    <a:extLst>
                      <a:ext uri="{FF2B5EF4-FFF2-40B4-BE49-F238E27FC236}">
                        <a16:creationId xmlns:a16="http://schemas.microsoft.com/office/drawing/2014/main" id="{3449B8DC-0007-48BE-941A-701ACED601E0}"/>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0" name="Freeform: Shape 989">
                    <a:extLst>
                      <a:ext uri="{FF2B5EF4-FFF2-40B4-BE49-F238E27FC236}">
                        <a16:creationId xmlns:a16="http://schemas.microsoft.com/office/drawing/2014/main" id="{5522573D-4F27-480C-A7A8-0E4418852D07}"/>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1" name="Freeform: Shape 990">
                    <a:extLst>
                      <a:ext uri="{FF2B5EF4-FFF2-40B4-BE49-F238E27FC236}">
                        <a16:creationId xmlns:a16="http://schemas.microsoft.com/office/drawing/2014/main" id="{0D3B73F9-1332-49E0-AC71-F4C30538E149}"/>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2" name="Freeform: Shape 991">
                    <a:extLst>
                      <a:ext uri="{FF2B5EF4-FFF2-40B4-BE49-F238E27FC236}">
                        <a16:creationId xmlns:a16="http://schemas.microsoft.com/office/drawing/2014/main" id="{30A7536D-79E5-4018-841F-9D957C564B5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954" name="Graphic 41">
              <a:extLst>
                <a:ext uri="{FF2B5EF4-FFF2-40B4-BE49-F238E27FC236}">
                  <a16:creationId xmlns:a16="http://schemas.microsoft.com/office/drawing/2014/main" id="{AFD7389A-12A3-4DCF-A8F9-D2C604EC4446}"/>
                </a:ext>
              </a:extLst>
            </p:cNvPr>
            <p:cNvGrpSpPr/>
            <p:nvPr/>
          </p:nvGrpSpPr>
          <p:grpSpPr>
            <a:xfrm rot="974920">
              <a:off x="6096000" y="5455423"/>
              <a:ext cx="2252547" cy="2081013"/>
              <a:chOff x="5533993" y="2919380"/>
              <a:chExt cx="1124620" cy="1022571"/>
            </a:xfrm>
          </p:grpSpPr>
          <p:grpSp>
            <p:nvGrpSpPr>
              <p:cNvPr id="955" name="Graphic 41">
                <a:extLst>
                  <a:ext uri="{FF2B5EF4-FFF2-40B4-BE49-F238E27FC236}">
                    <a16:creationId xmlns:a16="http://schemas.microsoft.com/office/drawing/2014/main" id="{02615E08-688F-4770-8462-B3B8A052D6B4}"/>
                  </a:ext>
                </a:extLst>
              </p:cNvPr>
              <p:cNvGrpSpPr/>
              <p:nvPr/>
            </p:nvGrpSpPr>
            <p:grpSpPr>
              <a:xfrm>
                <a:off x="5533993" y="2919380"/>
                <a:ext cx="696150" cy="754633"/>
                <a:chOff x="5533993" y="2919380"/>
                <a:chExt cx="696150" cy="754633"/>
              </a:xfrm>
            </p:grpSpPr>
            <p:sp>
              <p:nvSpPr>
                <p:cNvPr id="972" name="Freeform: Shape 971">
                  <a:extLst>
                    <a:ext uri="{FF2B5EF4-FFF2-40B4-BE49-F238E27FC236}">
                      <a16:creationId xmlns:a16="http://schemas.microsoft.com/office/drawing/2014/main" id="{9F030E97-A0D3-40C6-A5DF-DF736F3F2839}"/>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3" name="Freeform: Shape 972">
                  <a:extLst>
                    <a:ext uri="{FF2B5EF4-FFF2-40B4-BE49-F238E27FC236}">
                      <a16:creationId xmlns:a16="http://schemas.microsoft.com/office/drawing/2014/main" id="{5E1C7D5F-2ED7-4E14-8062-C4851C37BA12}"/>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4" name="Freeform: Shape 973">
                  <a:extLst>
                    <a:ext uri="{FF2B5EF4-FFF2-40B4-BE49-F238E27FC236}">
                      <a16:creationId xmlns:a16="http://schemas.microsoft.com/office/drawing/2014/main" id="{39779904-99D5-4300-9402-D654C4C1102D}"/>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5" name="Freeform: Shape 974">
                  <a:extLst>
                    <a:ext uri="{FF2B5EF4-FFF2-40B4-BE49-F238E27FC236}">
                      <a16:creationId xmlns:a16="http://schemas.microsoft.com/office/drawing/2014/main" id="{6403C747-B9EA-47DF-81BC-284CA672DCD3}"/>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6" name="Freeform: Shape 975">
                  <a:extLst>
                    <a:ext uri="{FF2B5EF4-FFF2-40B4-BE49-F238E27FC236}">
                      <a16:creationId xmlns:a16="http://schemas.microsoft.com/office/drawing/2014/main" id="{A2F4DD1A-AABC-4855-8346-7018478ACD06}"/>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7" name="Freeform: Shape 976">
                  <a:extLst>
                    <a:ext uri="{FF2B5EF4-FFF2-40B4-BE49-F238E27FC236}">
                      <a16:creationId xmlns:a16="http://schemas.microsoft.com/office/drawing/2014/main" id="{95D78318-B7B1-4342-962A-8194DB93DC95}"/>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8" name="Freeform: Shape 977">
                  <a:extLst>
                    <a:ext uri="{FF2B5EF4-FFF2-40B4-BE49-F238E27FC236}">
                      <a16:creationId xmlns:a16="http://schemas.microsoft.com/office/drawing/2014/main" id="{541857B6-549D-4D2A-BA59-E9B2A075C064}"/>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9" name="Freeform: Shape 978">
                  <a:extLst>
                    <a:ext uri="{FF2B5EF4-FFF2-40B4-BE49-F238E27FC236}">
                      <a16:creationId xmlns:a16="http://schemas.microsoft.com/office/drawing/2014/main" id="{95E4FF8B-20F8-4A4D-835D-15E5243C154B}"/>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0" name="Freeform: Shape 979">
                  <a:extLst>
                    <a:ext uri="{FF2B5EF4-FFF2-40B4-BE49-F238E27FC236}">
                      <a16:creationId xmlns:a16="http://schemas.microsoft.com/office/drawing/2014/main" id="{9D8AA3B5-77DA-49A4-A8B2-AD660EF071CE}"/>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1" name="Freeform: Shape 980">
                  <a:extLst>
                    <a:ext uri="{FF2B5EF4-FFF2-40B4-BE49-F238E27FC236}">
                      <a16:creationId xmlns:a16="http://schemas.microsoft.com/office/drawing/2014/main" id="{B0431DE3-DB59-4EDA-814C-AFD8F9487E1F}"/>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2" name="Freeform: Shape 981">
                  <a:extLst>
                    <a:ext uri="{FF2B5EF4-FFF2-40B4-BE49-F238E27FC236}">
                      <a16:creationId xmlns:a16="http://schemas.microsoft.com/office/drawing/2014/main" id="{B2AD9456-15E2-4ACA-B2DA-C33CC847715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3" name="Freeform: Shape 982">
                  <a:extLst>
                    <a:ext uri="{FF2B5EF4-FFF2-40B4-BE49-F238E27FC236}">
                      <a16:creationId xmlns:a16="http://schemas.microsoft.com/office/drawing/2014/main" id="{2C134368-1970-45B3-B18E-CB0346E91FC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6" name="Graphic 41">
                <a:extLst>
                  <a:ext uri="{FF2B5EF4-FFF2-40B4-BE49-F238E27FC236}">
                    <a16:creationId xmlns:a16="http://schemas.microsoft.com/office/drawing/2014/main" id="{F7EE3E84-B0B8-43C7-A049-ABC2682DBDD7}"/>
                  </a:ext>
                </a:extLst>
              </p:cNvPr>
              <p:cNvGrpSpPr/>
              <p:nvPr/>
            </p:nvGrpSpPr>
            <p:grpSpPr>
              <a:xfrm>
                <a:off x="5927264" y="3155818"/>
                <a:ext cx="731349" cy="786133"/>
                <a:chOff x="5927264" y="3155818"/>
                <a:chExt cx="731349" cy="786133"/>
              </a:xfrm>
            </p:grpSpPr>
            <p:grpSp>
              <p:nvGrpSpPr>
                <p:cNvPr id="957" name="Graphic 41">
                  <a:extLst>
                    <a:ext uri="{FF2B5EF4-FFF2-40B4-BE49-F238E27FC236}">
                      <a16:creationId xmlns:a16="http://schemas.microsoft.com/office/drawing/2014/main" id="{1AABBA80-EAB1-4D0E-AAE1-4D8245954355}"/>
                    </a:ext>
                  </a:extLst>
                </p:cNvPr>
                <p:cNvGrpSpPr/>
                <p:nvPr/>
              </p:nvGrpSpPr>
              <p:grpSpPr>
                <a:xfrm>
                  <a:off x="6018094" y="3335962"/>
                  <a:ext cx="640519" cy="361519"/>
                  <a:chOff x="6018094" y="3335962"/>
                  <a:chExt cx="640519" cy="361519"/>
                </a:xfrm>
              </p:grpSpPr>
              <p:sp>
                <p:nvSpPr>
                  <p:cNvPr id="968" name="Freeform: Shape 967">
                    <a:extLst>
                      <a:ext uri="{FF2B5EF4-FFF2-40B4-BE49-F238E27FC236}">
                        <a16:creationId xmlns:a16="http://schemas.microsoft.com/office/drawing/2014/main" id="{9E888762-0A20-45AF-93C9-C56008FAA07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9" name="Freeform: Shape 968">
                    <a:extLst>
                      <a:ext uri="{FF2B5EF4-FFF2-40B4-BE49-F238E27FC236}">
                        <a16:creationId xmlns:a16="http://schemas.microsoft.com/office/drawing/2014/main" id="{338A0426-3C20-4726-AE67-AE37F89AEB82}"/>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0" name="Freeform: Shape 969">
                    <a:extLst>
                      <a:ext uri="{FF2B5EF4-FFF2-40B4-BE49-F238E27FC236}">
                        <a16:creationId xmlns:a16="http://schemas.microsoft.com/office/drawing/2014/main" id="{86838279-84CD-46CE-838A-C70586C94201}"/>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1" name="Freeform: Shape 970">
                    <a:extLst>
                      <a:ext uri="{FF2B5EF4-FFF2-40B4-BE49-F238E27FC236}">
                        <a16:creationId xmlns:a16="http://schemas.microsoft.com/office/drawing/2014/main" id="{161EFDDD-7F18-436B-87CF-4CCC775F8954}"/>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8" name="Graphic 41">
                  <a:extLst>
                    <a:ext uri="{FF2B5EF4-FFF2-40B4-BE49-F238E27FC236}">
                      <a16:creationId xmlns:a16="http://schemas.microsoft.com/office/drawing/2014/main" id="{C520C006-C3D4-44FC-A948-378770BF75DE}"/>
                    </a:ext>
                  </a:extLst>
                </p:cNvPr>
                <p:cNvGrpSpPr/>
                <p:nvPr/>
              </p:nvGrpSpPr>
              <p:grpSpPr>
                <a:xfrm>
                  <a:off x="5927264" y="3324350"/>
                  <a:ext cx="588244" cy="617601"/>
                  <a:chOff x="5927264" y="3324350"/>
                  <a:chExt cx="588244" cy="617601"/>
                </a:xfrm>
              </p:grpSpPr>
              <p:sp>
                <p:nvSpPr>
                  <p:cNvPr id="964" name="Freeform: Shape 963">
                    <a:extLst>
                      <a:ext uri="{FF2B5EF4-FFF2-40B4-BE49-F238E27FC236}">
                        <a16:creationId xmlns:a16="http://schemas.microsoft.com/office/drawing/2014/main" id="{4BC28561-EAB2-43A8-8B81-9D7FE696AF14}"/>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5" name="Freeform: Shape 964">
                    <a:extLst>
                      <a:ext uri="{FF2B5EF4-FFF2-40B4-BE49-F238E27FC236}">
                        <a16:creationId xmlns:a16="http://schemas.microsoft.com/office/drawing/2014/main" id="{BEF42589-6BEF-49A5-A3AA-3A9EAF77B72E}"/>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6" name="Freeform: Shape 965">
                    <a:extLst>
                      <a:ext uri="{FF2B5EF4-FFF2-40B4-BE49-F238E27FC236}">
                        <a16:creationId xmlns:a16="http://schemas.microsoft.com/office/drawing/2014/main" id="{76BC6D6A-4B55-4DA8-A148-EBF139FFCECA}"/>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7" name="Freeform: Shape 966">
                    <a:extLst>
                      <a:ext uri="{FF2B5EF4-FFF2-40B4-BE49-F238E27FC236}">
                        <a16:creationId xmlns:a16="http://schemas.microsoft.com/office/drawing/2014/main" id="{CABC2DB1-1DFF-4251-9C79-F4599F0A5522}"/>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9" name="Graphic 41">
                  <a:extLst>
                    <a:ext uri="{FF2B5EF4-FFF2-40B4-BE49-F238E27FC236}">
                      <a16:creationId xmlns:a16="http://schemas.microsoft.com/office/drawing/2014/main" id="{AC5E633B-65FC-4E4B-A7D2-911BB1E54833}"/>
                    </a:ext>
                  </a:extLst>
                </p:cNvPr>
                <p:cNvGrpSpPr/>
                <p:nvPr/>
              </p:nvGrpSpPr>
              <p:grpSpPr>
                <a:xfrm>
                  <a:off x="6066281" y="3155818"/>
                  <a:ext cx="374081" cy="647597"/>
                  <a:chOff x="6066281" y="3155818"/>
                  <a:chExt cx="374081" cy="647597"/>
                </a:xfrm>
              </p:grpSpPr>
              <p:sp>
                <p:nvSpPr>
                  <p:cNvPr id="960" name="Freeform: Shape 959">
                    <a:extLst>
                      <a:ext uri="{FF2B5EF4-FFF2-40B4-BE49-F238E27FC236}">
                        <a16:creationId xmlns:a16="http://schemas.microsoft.com/office/drawing/2014/main" id="{D445BE67-FC74-4842-BDC6-634BEDF12A56}"/>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1" name="Freeform: Shape 960">
                    <a:extLst>
                      <a:ext uri="{FF2B5EF4-FFF2-40B4-BE49-F238E27FC236}">
                        <a16:creationId xmlns:a16="http://schemas.microsoft.com/office/drawing/2014/main" id="{77B5EF6E-E103-4D92-9FA8-2285A72216B0}"/>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2" name="Freeform: Shape 961">
                    <a:extLst>
                      <a:ext uri="{FF2B5EF4-FFF2-40B4-BE49-F238E27FC236}">
                        <a16:creationId xmlns:a16="http://schemas.microsoft.com/office/drawing/2014/main" id="{A5156948-2A92-46EA-8AAF-B532B2E65037}"/>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3" name="Freeform: Shape 962">
                    <a:extLst>
                      <a:ext uri="{FF2B5EF4-FFF2-40B4-BE49-F238E27FC236}">
                        <a16:creationId xmlns:a16="http://schemas.microsoft.com/office/drawing/2014/main" id="{645CE2A4-7547-4470-84AE-2E1863E1EEA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013" name="Group 4">
            <a:extLst>
              <a:ext uri="{FF2B5EF4-FFF2-40B4-BE49-F238E27FC236}">
                <a16:creationId xmlns:a16="http://schemas.microsoft.com/office/drawing/2014/main" id="{9935DB4D-EADC-41C4-B43E-8E97D036FADF}"/>
              </a:ext>
            </a:extLst>
          </p:cNvPr>
          <p:cNvGrpSpPr>
            <a:grpSpLocks noChangeAspect="1"/>
          </p:cNvGrpSpPr>
          <p:nvPr/>
        </p:nvGrpSpPr>
        <p:grpSpPr bwMode="auto">
          <a:xfrm rot="20214970">
            <a:off x="422384" y="1918753"/>
            <a:ext cx="682897" cy="1412660"/>
            <a:chOff x="-24" y="1472"/>
            <a:chExt cx="612" cy="1266"/>
          </a:xfrm>
        </p:grpSpPr>
        <p:sp>
          <p:nvSpPr>
            <p:cNvPr id="1014" name="AutoShape 3">
              <a:extLst>
                <a:ext uri="{FF2B5EF4-FFF2-40B4-BE49-F238E27FC236}">
                  <a16:creationId xmlns:a16="http://schemas.microsoft.com/office/drawing/2014/main" id="{0F43181D-F648-45D2-9C24-58E73A2D7D1A}"/>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5" name="Freeform 5">
              <a:extLst>
                <a:ext uri="{FF2B5EF4-FFF2-40B4-BE49-F238E27FC236}">
                  <a16:creationId xmlns:a16="http://schemas.microsoft.com/office/drawing/2014/main" id="{EB41E3B5-AAAD-42F2-8322-2C11784D0BC4}"/>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6" name="Freeform 6">
              <a:extLst>
                <a:ext uri="{FF2B5EF4-FFF2-40B4-BE49-F238E27FC236}">
                  <a16:creationId xmlns:a16="http://schemas.microsoft.com/office/drawing/2014/main" id="{9741D8AB-6851-4B52-9BFD-AA8FEAB8F80B}"/>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7" name="Freeform 7">
              <a:extLst>
                <a:ext uri="{FF2B5EF4-FFF2-40B4-BE49-F238E27FC236}">
                  <a16:creationId xmlns:a16="http://schemas.microsoft.com/office/drawing/2014/main" id="{C7234E6A-5B75-4674-BA83-CAFF715275DF}"/>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18" name="Freeform 8">
              <a:extLst>
                <a:ext uri="{FF2B5EF4-FFF2-40B4-BE49-F238E27FC236}">
                  <a16:creationId xmlns:a16="http://schemas.microsoft.com/office/drawing/2014/main" id="{60277628-EBAE-46A8-B6C9-80BC86275B50}"/>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9" name="Freeform 9">
              <a:extLst>
                <a:ext uri="{FF2B5EF4-FFF2-40B4-BE49-F238E27FC236}">
                  <a16:creationId xmlns:a16="http://schemas.microsoft.com/office/drawing/2014/main" id="{C7614834-6E0D-419D-B34F-CD4369B98783}"/>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0" name="Freeform 10">
              <a:extLst>
                <a:ext uri="{FF2B5EF4-FFF2-40B4-BE49-F238E27FC236}">
                  <a16:creationId xmlns:a16="http://schemas.microsoft.com/office/drawing/2014/main" id="{27AAD780-5376-467A-A4FB-F2EE71377C39}"/>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1" name="Freeform 11">
              <a:extLst>
                <a:ext uri="{FF2B5EF4-FFF2-40B4-BE49-F238E27FC236}">
                  <a16:creationId xmlns:a16="http://schemas.microsoft.com/office/drawing/2014/main" id="{1479FB8C-0C76-49CF-9C17-1DB57EAEF346}"/>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2" name="Freeform 12">
              <a:extLst>
                <a:ext uri="{FF2B5EF4-FFF2-40B4-BE49-F238E27FC236}">
                  <a16:creationId xmlns:a16="http://schemas.microsoft.com/office/drawing/2014/main" id="{A2E92EB4-316B-4BE4-A15A-C81D20550C8D}"/>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3" name="Freeform 13">
              <a:extLst>
                <a:ext uri="{FF2B5EF4-FFF2-40B4-BE49-F238E27FC236}">
                  <a16:creationId xmlns:a16="http://schemas.microsoft.com/office/drawing/2014/main" id="{31FD3A8B-C375-4370-9625-FE4FA064CA9F}"/>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24" name="Graphic 11709">
            <a:extLst>
              <a:ext uri="{FF2B5EF4-FFF2-40B4-BE49-F238E27FC236}">
                <a16:creationId xmlns:a16="http://schemas.microsoft.com/office/drawing/2014/main" id="{CA4D5C12-095E-4B13-BA74-E267D823155E}"/>
              </a:ext>
            </a:extLst>
          </p:cNvPr>
          <p:cNvGrpSpPr/>
          <p:nvPr/>
        </p:nvGrpSpPr>
        <p:grpSpPr>
          <a:xfrm rot="20400997">
            <a:off x="10503148" y="2872844"/>
            <a:ext cx="2168913" cy="789557"/>
            <a:chOff x="5634037" y="3243322"/>
            <a:chExt cx="924539" cy="371700"/>
          </a:xfrm>
        </p:grpSpPr>
        <p:sp>
          <p:nvSpPr>
            <p:cNvPr id="1025" name="Freeform: Shape 1024">
              <a:extLst>
                <a:ext uri="{FF2B5EF4-FFF2-40B4-BE49-F238E27FC236}">
                  <a16:creationId xmlns:a16="http://schemas.microsoft.com/office/drawing/2014/main" id="{C33CDB12-B78C-48F4-AE0A-EB4967E1DAFD}"/>
                </a:ext>
              </a:extLst>
            </p:cNvPr>
            <p:cNvSpPr/>
            <p:nvPr/>
          </p:nvSpPr>
          <p:spPr>
            <a:xfrm>
              <a:off x="5634037" y="3243322"/>
              <a:ext cx="924444" cy="371700"/>
            </a:xfrm>
            <a:custGeom>
              <a:avLst/>
              <a:gdLst>
                <a:gd name="connsiteX0" fmla="*/ 125159 w 924444"/>
                <a:gd name="connsiteY0" fmla="*/ 244923 h 371700"/>
                <a:gd name="connsiteX1" fmla="*/ 853726 w 924444"/>
                <a:gd name="connsiteY1" fmla="*/ 2131 h 371700"/>
                <a:gd name="connsiteX2" fmla="*/ 906399 w 924444"/>
                <a:gd name="connsiteY2" fmla="*/ 28420 h 371700"/>
                <a:gd name="connsiteX3" fmla="*/ 922306 w 924444"/>
                <a:gd name="connsiteY3" fmla="*/ 76235 h 371700"/>
                <a:gd name="connsiteX4" fmla="*/ 895922 w 924444"/>
                <a:gd name="connsiteY4" fmla="*/ 128813 h 371700"/>
                <a:gd name="connsiteX5" fmla="*/ 167450 w 924444"/>
                <a:gd name="connsiteY5" fmla="*/ 371701 h 371700"/>
                <a:gd name="connsiteX6" fmla="*/ 81058 w 924444"/>
                <a:gd name="connsiteY6" fmla="*/ 364176 h 371700"/>
                <a:gd name="connsiteX7" fmla="*/ 0 w 924444"/>
                <a:gd name="connsiteY7" fmla="*/ 357127 h 371700"/>
                <a:gd name="connsiteX8" fmla="*/ 60579 w 924444"/>
                <a:gd name="connsiteY8" fmla="*/ 302835 h 371700"/>
                <a:gd name="connsiteX9" fmla="*/ 125159 w 924444"/>
                <a:gd name="connsiteY9" fmla="*/ 244923 h 3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444" h="371700">
                  <a:moveTo>
                    <a:pt x="125159" y="244923"/>
                  </a:moveTo>
                  <a:lnTo>
                    <a:pt x="853726" y="2131"/>
                  </a:lnTo>
                  <a:cubicBezTo>
                    <a:pt x="875538" y="-5108"/>
                    <a:pt x="899160" y="6703"/>
                    <a:pt x="906399" y="28420"/>
                  </a:cubicBezTo>
                  <a:lnTo>
                    <a:pt x="922306" y="76235"/>
                  </a:lnTo>
                  <a:cubicBezTo>
                    <a:pt x="929545" y="98047"/>
                    <a:pt x="917829" y="121574"/>
                    <a:pt x="895922" y="128813"/>
                  </a:cubicBezTo>
                  <a:lnTo>
                    <a:pt x="167450" y="371701"/>
                  </a:lnTo>
                  <a:lnTo>
                    <a:pt x="81058" y="364176"/>
                  </a:lnTo>
                  <a:lnTo>
                    <a:pt x="0" y="357127"/>
                  </a:lnTo>
                  <a:lnTo>
                    <a:pt x="60579" y="302835"/>
                  </a:lnTo>
                  <a:lnTo>
                    <a:pt x="125159" y="244923"/>
                  </a:lnTo>
                  <a:close/>
                </a:path>
              </a:pathLst>
            </a:custGeom>
            <a:solidFill>
              <a:srgbClr val="009F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6" name="Freeform: Shape 1025">
              <a:extLst>
                <a:ext uri="{FF2B5EF4-FFF2-40B4-BE49-F238E27FC236}">
                  <a16:creationId xmlns:a16="http://schemas.microsoft.com/office/drawing/2014/main" id="{D956BE52-95C2-4A97-917D-11A0DDC73EFA}"/>
                </a:ext>
              </a:extLst>
            </p:cNvPr>
            <p:cNvSpPr/>
            <p:nvPr/>
          </p:nvSpPr>
          <p:spPr>
            <a:xfrm>
              <a:off x="5780340" y="3295649"/>
              <a:ext cx="778140" cy="319373"/>
            </a:xfrm>
            <a:custGeom>
              <a:avLst/>
              <a:gdLst>
                <a:gd name="connsiteX0" fmla="*/ 0 w 778140"/>
                <a:gd name="connsiteY0" fmla="*/ 255937 h 319373"/>
                <a:gd name="connsiteX1" fmla="*/ 768001 w 778140"/>
                <a:gd name="connsiteY1" fmla="*/ 0 h 319373"/>
                <a:gd name="connsiteX2" fmla="*/ 776002 w 778140"/>
                <a:gd name="connsiteY2" fmla="*/ 23908 h 319373"/>
                <a:gd name="connsiteX3" fmla="*/ 749618 w 778140"/>
                <a:gd name="connsiteY3" fmla="*/ 76486 h 319373"/>
                <a:gd name="connsiteX4" fmla="*/ 21146 w 778140"/>
                <a:gd name="connsiteY4" fmla="*/ 319373 h 319373"/>
                <a:gd name="connsiteX5" fmla="*/ 0 w 778140"/>
                <a:gd name="connsiteY5" fmla="*/ 255937 h 31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140" h="319373">
                  <a:moveTo>
                    <a:pt x="0" y="255937"/>
                  </a:moveTo>
                  <a:lnTo>
                    <a:pt x="768001" y="0"/>
                  </a:lnTo>
                  <a:lnTo>
                    <a:pt x="776002" y="23908"/>
                  </a:lnTo>
                  <a:cubicBezTo>
                    <a:pt x="783241" y="45720"/>
                    <a:pt x="771525" y="69247"/>
                    <a:pt x="749618" y="76486"/>
                  </a:cubicBezTo>
                  <a:lnTo>
                    <a:pt x="21146" y="319373"/>
                  </a:lnTo>
                  <a:lnTo>
                    <a:pt x="0" y="255937"/>
                  </a:lnTo>
                  <a:close/>
                </a:path>
              </a:pathLst>
            </a:custGeom>
            <a:solidFill>
              <a:srgbClr val="007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7" name="Freeform: Shape 1026">
              <a:extLst>
                <a:ext uri="{FF2B5EF4-FFF2-40B4-BE49-F238E27FC236}">
                  <a16:creationId xmlns:a16="http://schemas.microsoft.com/office/drawing/2014/main" id="{3251BB57-33D4-4554-A01B-C50E8275DCEF}"/>
                </a:ext>
              </a:extLst>
            </p:cNvPr>
            <p:cNvSpPr/>
            <p:nvPr/>
          </p:nvSpPr>
          <p:spPr>
            <a:xfrm>
              <a:off x="5634037" y="3488244"/>
              <a:ext cx="167449" cy="126777"/>
            </a:xfrm>
            <a:custGeom>
              <a:avLst/>
              <a:gdLst>
                <a:gd name="connsiteX0" fmla="*/ 125159 w 167449"/>
                <a:gd name="connsiteY0" fmla="*/ 0 h 126777"/>
                <a:gd name="connsiteX1" fmla="*/ 167450 w 167449"/>
                <a:gd name="connsiteY1" fmla="*/ 126778 h 126777"/>
                <a:gd name="connsiteX2" fmla="*/ 81058 w 167449"/>
                <a:gd name="connsiteY2" fmla="*/ 119253 h 126777"/>
                <a:gd name="connsiteX3" fmla="*/ 0 w 167449"/>
                <a:gd name="connsiteY3" fmla="*/ 112205 h 126777"/>
                <a:gd name="connsiteX4" fmla="*/ 60579 w 167449"/>
                <a:gd name="connsiteY4" fmla="*/ 57912 h 12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49" h="126777">
                  <a:moveTo>
                    <a:pt x="125159" y="0"/>
                  </a:moveTo>
                  <a:lnTo>
                    <a:pt x="167450" y="126778"/>
                  </a:lnTo>
                  <a:lnTo>
                    <a:pt x="81058" y="119253"/>
                  </a:lnTo>
                  <a:lnTo>
                    <a:pt x="0" y="112205"/>
                  </a:lnTo>
                  <a:lnTo>
                    <a:pt x="60579" y="57912"/>
                  </a:lnTo>
                  <a:close/>
                </a:path>
              </a:pathLst>
            </a:custGeom>
            <a:solidFill>
              <a:srgbClr val="FFE2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8" name="Freeform: Shape 1027">
              <a:extLst>
                <a:ext uri="{FF2B5EF4-FFF2-40B4-BE49-F238E27FC236}">
                  <a16:creationId xmlns:a16="http://schemas.microsoft.com/office/drawing/2014/main" id="{4310B990-2495-4602-A62B-41DD5431A2FB}"/>
                </a:ext>
              </a:extLst>
            </p:cNvPr>
            <p:cNvSpPr/>
            <p:nvPr/>
          </p:nvSpPr>
          <p:spPr>
            <a:xfrm>
              <a:off x="5634037" y="3546156"/>
              <a:ext cx="81057" cy="61341"/>
            </a:xfrm>
            <a:custGeom>
              <a:avLst/>
              <a:gdLst>
                <a:gd name="connsiteX0" fmla="*/ 60579 w 81057"/>
                <a:gd name="connsiteY0" fmla="*/ 0 h 61341"/>
                <a:gd name="connsiteX1" fmla="*/ 81058 w 81057"/>
                <a:gd name="connsiteY1" fmla="*/ 61341 h 61341"/>
                <a:gd name="connsiteX2" fmla="*/ 0 w 81057"/>
                <a:gd name="connsiteY2" fmla="*/ 54293 h 61341"/>
              </a:gdLst>
              <a:ahLst/>
              <a:cxnLst>
                <a:cxn ang="0">
                  <a:pos x="connsiteX0" y="connsiteY0"/>
                </a:cxn>
                <a:cxn ang="0">
                  <a:pos x="connsiteX1" y="connsiteY1"/>
                </a:cxn>
                <a:cxn ang="0">
                  <a:pos x="connsiteX2" y="connsiteY2"/>
                </a:cxn>
              </a:cxnLst>
              <a:rect l="l" t="t" r="r" b="b"/>
              <a:pathLst>
                <a:path w="81057" h="61341">
                  <a:moveTo>
                    <a:pt x="60579" y="0"/>
                  </a:moveTo>
                  <a:lnTo>
                    <a:pt x="81058" y="61341"/>
                  </a:lnTo>
                  <a:lnTo>
                    <a:pt x="0" y="542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9" name="Freeform: Shape 1028">
              <a:extLst>
                <a:ext uri="{FF2B5EF4-FFF2-40B4-BE49-F238E27FC236}">
                  <a16:creationId xmlns:a16="http://schemas.microsoft.com/office/drawing/2014/main" id="{61003A45-AF3D-4674-A84D-7A816332CCC0}"/>
                </a:ext>
              </a:extLst>
            </p:cNvPr>
            <p:cNvSpPr/>
            <p:nvPr/>
          </p:nvSpPr>
          <p:spPr>
            <a:xfrm>
              <a:off x="6413086" y="3243322"/>
              <a:ext cx="145394" cy="153673"/>
            </a:xfrm>
            <a:custGeom>
              <a:avLst/>
              <a:gdLst>
                <a:gd name="connsiteX0" fmla="*/ 0 w 145394"/>
                <a:gd name="connsiteY0" fmla="*/ 26991 h 153673"/>
                <a:gd name="connsiteX1" fmla="*/ 74676 w 145394"/>
                <a:gd name="connsiteY1" fmla="*/ 2131 h 153673"/>
                <a:gd name="connsiteX2" fmla="*/ 127349 w 145394"/>
                <a:gd name="connsiteY2" fmla="*/ 28420 h 153673"/>
                <a:gd name="connsiteX3" fmla="*/ 143256 w 145394"/>
                <a:gd name="connsiteY3" fmla="*/ 76235 h 153673"/>
                <a:gd name="connsiteX4" fmla="*/ 116872 w 145394"/>
                <a:gd name="connsiteY4" fmla="*/ 128813 h 153673"/>
                <a:gd name="connsiteX5" fmla="*/ 42196 w 145394"/>
                <a:gd name="connsiteY5" fmla="*/ 153673 h 153673"/>
                <a:gd name="connsiteX6" fmla="*/ 0 w 145394"/>
                <a:gd name="connsiteY6" fmla="*/ 26991 h 15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94" h="153673">
                  <a:moveTo>
                    <a:pt x="0" y="26991"/>
                  </a:moveTo>
                  <a:lnTo>
                    <a:pt x="74676" y="2131"/>
                  </a:lnTo>
                  <a:cubicBezTo>
                    <a:pt x="96488" y="-5108"/>
                    <a:pt x="120110" y="6703"/>
                    <a:pt x="127349" y="28420"/>
                  </a:cubicBezTo>
                  <a:lnTo>
                    <a:pt x="143256" y="76235"/>
                  </a:lnTo>
                  <a:cubicBezTo>
                    <a:pt x="150495" y="98047"/>
                    <a:pt x="138779" y="121574"/>
                    <a:pt x="116872" y="128813"/>
                  </a:cubicBezTo>
                  <a:lnTo>
                    <a:pt x="42196" y="153673"/>
                  </a:lnTo>
                  <a:lnTo>
                    <a:pt x="0" y="2699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0" name="Freeform: Shape 1029">
              <a:extLst>
                <a:ext uri="{FF2B5EF4-FFF2-40B4-BE49-F238E27FC236}">
                  <a16:creationId xmlns:a16="http://schemas.microsoft.com/office/drawing/2014/main" id="{57661532-41B4-4BFE-B696-0ED0DC4ED850}"/>
                </a:ext>
              </a:extLst>
            </p:cNvPr>
            <p:cNvSpPr/>
            <p:nvPr/>
          </p:nvSpPr>
          <p:spPr>
            <a:xfrm rot="-6505988">
              <a:off x="6345258" y="3317754"/>
              <a:ext cx="133636" cy="46577"/>
            </a:xfrm>
            <a:custGeom>
              <a:avLst/>
              <a:gdLst>
                <a:gd name="connsiteX0" fmla="*/ 0 w 133636"/>
                <a:gd name="connsiteY0" fmla="*/ 0 h 46577"/>
                <a:gd name="connsiteX1" fmla="*/ 133637 w 133636"/>
                <a:gd name="connsiteY1" fmla="*/ 0 h 46577"/>
                <a:gd name="connsiteX2" fmla="*/ 133637 w 133636"/>
                <a:gd name="connsiteY2" fmla="*/ 46578 h 46577"/>
                <a:gd name="connsiteX3" fmla="*/ 0 w 133636"/>
                <a:gd name="connsiteY3" fmla="*/ 46578 h 46577"/>
              </a:gdLst>
              <a:ahLst/>
              <a:cxnLst>
                <a:cxn ang="0">
                  <a:pos x="connsiteX0" y="connsiteY0"/>
                </a:cxn>
                <a:cxn ang="0">
                  <a:pos x="connsiteX1" y="connsiteY1"/>
                </a:cxn>
                <a:cxn ang="0">
                  <a:pos x="connsiteX2" y="connsiteY2"/>
                </a:cxn>
                <a:cxn ang="0">
                  <a:pos x="connsiteX3" y="connsiteY3"/>
                </a:cxn>
              </a:cxnLst>
              <a:rect l="l" t="t" r="r" b="b"/>
              <a:pathLst>
                <a:path w="133636" h="46577">
                  <a:moveTo>
                    <a:pt x="0" y="0"/>
                  </a:moveTo>
                  <a:lnTo>
                    <a:pt x="133637" y="0"/>
                  </a:lnTo>
                  <a:lnTo>
                    <a:pt x="133637" y="46578"/>
                  </a:lnTo>
                  <a:lnTo>
                    <a:pt x="0" y="46578"/>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1" name="Freeform: Shape 1030">
              <a:extLst>
                <a:ext uri="{FF2B5EF4-FFF2-40B4-BE49-F238E27FC236}">
                  <a16:creationId xmlns:a16="http://schemas.microsoft.com/office/drawing/2014/main" id="{F5BEB00D-6A70-4671-85DE-3A36BE0839AA}"/>
                </a:ext>
              </a:extLst>
            </p:cNvPr>
            <p:cNvSpPr/>
            <p:nvPr/>
          </p:nvSpPr>
          <p:spPr>
            <a:xfrm>
              <a:off x="6434232" y="3295554"/>
              <a:ext cx="124344" cy="101345"/>
            </a:xfrm>
            <a:custGeom>
              <a:avLst/>
              <a:gdLst>
                <a:gd name="connsiteX0" fmla="*/ 0 w 124344"/>
                <a:gd name="connsiteY0" fmla="*/ 38100 h 101345"/>
                <a:gd name="connsiteX1" fmla="*/ 114205 w 124344"/>
                <a:gd name="connsiteY1" fmla="*/ 0 h 101345"/>
                <a:gd name="connsiteX2" fmla="*/ 122206 w 124344"/>
                <a:gd name="connsiteY2" fmla="*/ 23908 h 101345"/>
                <a:gd name="connsiteX3" fmla="*/ 95821 w 124344"/>
                <a:gd name="connsiteY3" fmla="*/ 76486 h 101345"/>
                <a:gd name="connsiteX4" fmla="*/ 21146 w 124344"/>
                <a:gd name="connsiteY4" fmla="*/ 101346 h 101345"/>
                <a:gd name="connsiteX5" fmla="*/ 0 w 124344"/>
                <a:gd name="connsiteY5" fmla="*/ 38100 h 10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44" h="101345">
                  <a:moveTo>
                    <a:pt x="0" y="38100"/>
                  </a:moveTo>
                  <a:lnTo>
                    <a:pt x="114205" y="0"/>
                  </a:lnTo>
                  <a:lnTo>
                    <a:pt x="122206" y="23908"/>
                  </a:lnTo>
                  <a:cubicBezTo>
                    <a:pt x="129445" y="45720"/>
                    <a:pt x="117729" y="69247"/>
                    <a:pt x="95821" y="76486"/>
                  </a:cubicBezTo>
                  <a:lnTo>
                    <a:pt x="21146" y="101346"/>
                  </a:lnTo>
                  <a:lnTo>
                    <a:pt x="0" y="38100"/>
                  </a:lnTo>
                  <a:close/>
                </a:path>
              </a:pathLst>
            </a:custGeom>
            <a:solidFill>
              <a:srgbClr val="FFC3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32" name="Graphic 2">
            <a:extLst>
              <a:ext uri="{FF2B5EF4-FFF2-40B4-BE49-F238E27FC236}">
                <a16:creationId xmlns:a16="http://schemas.microsoft.com/office/drawing/2014/main" id="{78087135-6573-4D73-B991-EC1493B6B0A8}"/>
              </a:ext>
            </a:extLst>
          </p:cNvPr>
          <p:cNvGrpSpPr/>
          <p:nvPr/>
        </p:nvGrpSpPr>
        <p:grpSpPr>
          <a:xfrm rot="10316914">
            <a:off x="10694941" y="183378"/>
            <a:ext cx="1131858" cy="1386344"/>
            <a:chOff x="5881684" y="3147949"/>
            <a:chExt cx="428090" cy="557286"/>
          </a:xfrm>
        </p:grpSpPr>
        <p:grpSp>
          <p:nvGrpSpPr>
            <p:cNvPr id="1033" name="Graphic 2">
              <a:extLst>
                <a:ext uri="{FF2B5EF4-FFF2-40B4-BE49-F238E27FC236}">
                  <a16:creationId xmlns:a16="http://schemas.microsoft.com/office/drawing/2014/main" id="{6B26F6E9-B31A-45C3-899B-E98AD9FB4531}"/>
                </a:ext>
              </a:extLst>
            </p:cNvPr>
            <p:cNvGrpSpPr/>
            <p:nvPr/>
          </p:nvGrpSpPr>
          <p:grpSpPr>
            <a:xfrm>
              <a:off x="5881684" y="3147949"/>
              <a:ext cx="428090" cy="557286"/>
              <a:chOff x="5881684" y="3147949"/>
              <a:chExt cx="428090" cy="557286"/>
            </a:xfrm>
          </p:grpSpPr>
          <p:sp>
            <p:nvSpPr>
              <p:cNvPr id="1035" name="Freeform: Shape 1034">
                <a:extLst>
                  <a:ext uri="{FF2B5EF4-FFF2-40B4-BE49-F238E27FC236}">
                    <a16:creationId xmlns:a16="http://schemas.microsoft.com/office/drawing/2014/main" id="{01DA5079-33AB-4A97-BEFD-04E63C10D296}"/>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6" name="Freeform: Shape 1035">
                <a:extLst>
                  <a:ext uri="{FF2B5EF4-FFF2-40B4-BE49-F238E27FC236}">
                    <a16:creationId xmlns:a16="http://schemas.microsoft.com/office/drawing/2014/main" id="{68A736E7-F88B-45AC-A0BA-26092EFC40FC}"/>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7" name="Freeform: Shape 1036">
                <a:extLst>
                  <a:ext uri="{FF2B5EF4-FFF2-40B4-BE49-F238E27FC236}">
                    <a16:creationId xmlns:a16="http://schemas.microsoft.com/office/drawing/2014/main" id="{8C676B84-1334-4615-AF48-1C1E6D1894BC}"/>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8" name="Freeform: Shape 1037">
                <a:extLst>
                  <a:ext uri="{FF2B5EF4-FFF2-40B4-BE49-F238E27FC236}">
                    <a16:creationId xmlns:a16="http://schemas.microsoft.com/office/drawing/2014/main" id="{CCA88DE5-5784-41D8-9A0C-B7B3C097324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39" name="Freeform: Shape 1038">
                <a:extLst>
                  <a:ext uri="{FF2B5EF4-FFF2-40B4-BE49-F238E27FC236}">
                    <a16:creationId xmlns:a16="http://schemas.microsoft.com/office/drawing/2014/main" id="{108A8D3E-05E0-4584-B822-C3A0BF5F073E}"/>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40" name="Freeform: Shape 1039">
                <a:extLst>
                  <a:ext uri="{FF2B5EF4-FFF2-40B4-BE49-F238E27FC236}">
                    <a16:creationId xmlns:a16="http://schemas.microsoft.com/office/drawing/2014/main" id="{5077FBAA-8EF4-49AC-A0B5-811DD7D93F70}"/>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1" name="Freeform: Shape 1040">
                <a:extLst>
                  <a:ext uri="{FF2B5EF4-FFF2-40B4-BE49-F238E27FC236}">
                    <a16:creationId xmlns:a16="http://schemas.microsoft.com/office/drawing/2014/main" id="{6C6CB5E5-35C1-41C6-86B9-9B4117FA1418}"/>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2" name="Freeform: Shape 1041">
                <a:extLst>
                  <a:ext uri="{FF2B5EF4-FFF2-40B4-BE49-F238E27FC236}">
                    <a16:creationId xmlns:a16="http://schemas.microsoft.com/office/drawing/2014/main" id="{5784E9F6-00B4-4E2D-8CB0-1F3F5DC13878}"/>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3" name="Freeform: Shape 1042">
                <a:extLst>
                  <a:ext uri="{FF2B5EF4-FFF2-40B4-BE49-F238E27FC236}">
                    <a16:creationId xmlns:a16="http://schemas.microsoft.com/office/drawing/2014/main" id="{29805CE8-DEAB-4AD1-B8DD-6B11DC2380F6}"/>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4" name="Freeform: Shape 1043">
                <a:extLst>
                  <a:ext uri="{FF2B5EF4-FFF2-40B4-BE49-F238E27FC236}">
                    <a16:creationId xmlns:a16="http://schemas.microsoft.com/office/drawing/2014/main" id="{92171995-2DB4-4420-8FB1-B0AF03472A01}"/>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45" name="Graphic 2">
                <a:extLst>
                  <a:ext uri="{FF2B5EF4-FFF2-40B4-BE49-F238E27FC236}">
                    <a16:creationId xmlns:a16="http://schemas.microsoft.com/office/drawing/2014/main" id="{B83961E4-AE84-4084-9B67-13A2E9E92C37}"/>
                  </a:ext>
                </a:extLst>
              </p:cNvPr>
              <p:cNvGrpSpPr/>
              <p:nvPr/>
            </p:nvGrpSpPr>
            <p:grpSpPr>
              <a:xfrm>
                <a:off x="5881684" y="3256226"/>
                <a:ext cx="96300" cy="100097"/>
                <a:chOff x="5881684" y="3256226"/>
                <a:chExt cx="96300" cy="100097"/>
              </a:xfrm>
            </p:grpSpPr>
            <p:sp>
              <p:nvSpPr>
                <p:cNvPr id="1063" name="Freeform: Shape 1062">
                  <a:extLst>
                    <a:ext uri="{FF2B5EF4-FFF2-40B4-BE49-F238E27FC236}">
                      <a16:creationId xmlns:a16="http://schemas.microsoft.com/office/drawing/2014/main" id="{0636E0CA-305E-4ADB-BC01-7B9B75C50AE2}"/>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4" name="Freeform: Shape 1063">
                  <a:extLst>
                    <a:ext uri="{FF2B5EF4-FFF2-40B4-BE49-F238E27FC236}">
                      <a16:creationId xmlns:a16="http://schemas.microsoft.com/office/drawing/2014/main" id="{9A60CA04-0D3F-4DFB-B5A3-783B427144B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046" name="Freeform: Shape 1045">
                <a:extLst>
                  <a:ext uri="{FF2B5EF4-FFF2-40B4-BE49-F238E27FC236}">
                    <a16:creationId xmlns:a16="http://schemas.microsoft.com/office/drawing/2014/main" id="{B5C284A8-1756-4296-B2BB-16514A54401A}"/>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7" name="Freeform: Shape 1046">
                <a:extLst>
                  <a:ext uri="{FF2B5EF4-FFF2-40B4-BE49-F238E27FC236}">
                    <a16:creationId xmlns:a16="http://schemas.microsoft.com/office/drawing/2014/main" id="{C2CA63CC-BEED-45A2-ACDE-112483B98FE3}"/>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8" name="Freeform: Shape 1047">
                <a:extLst>
                  <a:ext uri="{FF2B5EF4-FFF2-40B4-BE49-F238E27FC236}">
                    <a16:creationId xmlns:a16="http://schemas.microsoft.com/office/drawing/2014/main" id="{45CF43A7-1846-4AED-AAE9-9820CB5D2FD9}"/>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9" name="Freeform: Shape 1048">
                <a:extLst>
                  <a:ext uri="{FF2B5EF4-FFF2-40B4-BE49-F238E27FC236}">
                    <a16:creationId xmlns:a16="http://schemas.microsoft.com/office/drawing/2014/main" id="{5A05501A-FE8E-49BE-8ACC-3175C7D53F76}"/>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0" name="Freeform: Shape 1049">
                <a:extLst>
                  <a:ext uri="{FF2B5EF4-FFF2-40B4-BE49-F238E27FC236}">
                    <a16:creationId xmlns:a16="http://schemas.microsoft.com/office/drawing/2014/main" id="{22173367-C7C5-4CF2-8B3B-601F34E08B24}"/>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1" name="Freeform: Shape 1050">
                <a:extLst>
                  <a:ext uri="{FF2B5EF4-FFF2-40B4-BE49-F238E27FC236}">
                    <a16:creationId xmlns:a16="http://schemas.microsoft.com/office/drawing/2014/main" id="{2F49E87F-D6B0-4122-865F-570D022EC140}"/>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2" name="Freeform: Shape 1051">
                <a:extLst>
                  <a:ext uri="{FF2B5EF4-FFF2-40B4-BE49-F238E27FC236}">
                    <a16:creationId xmlns:a16="http://schemas.microsoft.com/office/drawing/2014/main" id="{CE86329A-4672-4E94-9C07-36D237A45900}"/>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3" name="Freeform: Shape 1052">
                <a:extLst>
                  <a:ext uri="{FF2B5EF4-FFF2-40B4-BE49-F238E27FC236}">
                    <a16:creationId xmlns:a16="http://schemas.microsoft.com/office/drawing/2014/main" id="{CABD836E-FD45-47FA-BA8E-9C5ACFC69A14}"/>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4" name="Freeform: Shape 1053">
                <a:extLst>
                  <a:ext uri="{FF2B5EF4-FFF2-40B4-BE49-F238E27FC236}">
                    <a16:creationId xmlns:a16="http://schemas.microsoft.com/office/drawing/2014/main" id="{A4CB7BBE-6A6B-4FCF-9154-996016704356}"/>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5" name="Freeform: Shape 1054">
                <a:extLst>
                  <a:ext uri="{FF2B5EF4-FFF2-40B4-BE49-F238E27FC236}">
                    <a16:creationId xmlns:a16="http://schemas.microsoft.com/office/drawing/2014/main" id="{987031AF-23E9-4E55-A8FC-5A01804ED7A7}"/>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6" name="Freeform: Shape 1055">
                <a:extLst>
                  <a:ext uri="{FF2B5EF4-FFF2-40B4-BE49-F238E27FC236}">
                    <a16:creationId xmlns:a16="http://schemas.microsoft.com/office/drawing/2014/main" id="{2F84BA04-A2E9-4E16-A13B-778F49D12D0B}"/>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57" name="Graphic 2">
                <a:extLst>
                  <a:ext uri="{FF2B5EF4-FFF2-40B4-BE49-F238E27FC236}">
                    <a16:creationId xmlns:a16="http://schemas.microsoft.com/office/drawing/2014/main" id="{39CCC08E-03E5-4EE0-8CB4-4BD8A36D1A46}"/>
                  </a:ext>
                </a:extLst>
              </p:cNvPr>
              <p:cNvGrpSpPr/>
              <p:nvPr/>
            </p:nvGrpSpPr>
            <p:grpSpPr>
              <a:xfrm>
                <a:off x="6089575" y="3442542"/>
                <a:ext cx="29041" cy="29075"/>
                <a:chOff x="6089575" y="3442542"/>
                <a:chExt cx="29041" cy="29075"/>
              </a:xfrm>
            </p:grpSpPr>
            <p:sp>
              <p:nvSpPr>
                <p:cNvPr id="1061" name="Freeform: Shape 1060">
                  <a:extLst>
                    <a:ext uri="{FF2B5EF4-FFF2-40B4-BE49-F238E27FC236}">
                      <a16:creationId xmlns:a16="http://schemas.microsoft.com/office/drawing/2014/main" id="{0E571695-7FDD-447A-BA55-E07CB4D2B7C3}"/>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2" name="Freeform: Shape 1061">
                  <a:extLst>
                    <a:ext uri="{FF2B5EF4-FFF2-40B4-BE49-F238E27FC236}">
                      <a16:creationId xmlns:a16="http://schemas.microsoft.com/office/drawing/2014/main" id="{FE91B28E-7B69-4164-B933-E6C1B691D5BF}"/>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58" name="Graphic 2">
                <a:extLst>
                  <a:ext uri="{FF2B5EF4-FFF2-40B4-BE49-F238E27FC236}">
                    <a16:creationId xmlns:a16="http://schemas.microsoft.com/office/drawing/2014/main" id="{9B20A595-C2B0-4F2F-8762-42BA584D4DC5}"/>
                  </a:ext>
                </a:extLst>
              </p:cNvPr>
              <p:cNvGrpSpPr/>
              <p:nvPr/>
            </p:nvGrpSpPr>
            <p:grpSpPr>
              <a:xfrm>
                <a:off x="6097142" y="3196401"/>
                <a:ext cx="112446" cy="63243"/>
                <a:chOff x="6097142" y="3196401"/>
                <a:chExt cx="112446" cy="63243"/>
              </a:xfrm>
            </p:grpSpPr>
            <p:sp>
              <p:nvSpPr>
                <p:cNvPr id="1059" name="Freeform: Shape 1058">
                  <a:extLst>
                    <a:ext uri="{FF2B5EF4-FFF2-40B4-BE49-F238E27FC236}">
                      <a16:creationId xmlns:a16="http://schemas.microsoft.com/office/drawing/2014/main" id="{F4B099C7-E033-4EA8-B794-CADDAD541F3E}"/>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0" name="Freeform: Shape 1059">
                  <a:extLst>
                    <a:ext uri="{FF2B5EF4-FFF2-40B4-BE49-F238E27FC236}">
                      <a16:creationId xmlns:a16="http://schemas.microsoft.com/office/drawing/2014/main" id="{12B3C9CE-3597-4B67-A858-A729A4C8DD12}"/>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034" name="Freeform: Shape 1033">
              <a:extLst>
                <a:ext uri="{FF2B5EF4-FFF2-40B4-BE49-F238E27FC236}">
                  <a16:creationId xmlns:a16="http://schemas.microsoft.com/office/drawing/2014/main" id="{BAE76ABE-B0D7-4266-A45D-7C46DC9CE40B}"/>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7" name="Graphic 19325">
            <a:extLst>
              <a:ext uri="{FF2B5EF4-FFF2-40B4-BE49-F238E27FC236}">
                <a16:creationId xmlns:a16="http://schemas.microsoft.com/office/drawing/2014/main" id="{741BD1A1-6A66-4530-B554-CE6ED96CFAF1}"/>
              </a:ext>
            </a:extLst>
          </p:cNvPr>
          <p:cNvSpPr/>
          <p:nvPr/>
        </p:nvSpPr>
        <p:spPr>
          <a:xfrm>
            <a:off x="637111" y="3366793"/>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8" name="Graphic 19325">
            <a:extLst>
              <a:ext uri="{FF2B5EF4-FFF2-40B4-BE49-F238E27FC236}">
                <a16:creationId xmlns:a16="http://schemas.microsoft.com/office/drawing/2014/main" id="{9216CD92-0672-490C-8FA5-053FEBA15FC1}"/>
              </a:ext>
            </a:extLst>
          </p:cNvPr>
          <p:cNvSpPr/>
          <p:nvPr/>
        </p:nvSpPr>
        <p:spPr>
          <a:xfrm>
            <a:off x="10735004" y="2406320"/>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828">
            <a:extLst>
              <a:ext uri="{FF2B5EF4-FFF2-40B4-BE49-F238E27FC236}">
                <a16:creationId xmlns:a16="http://schemas.microsoft.com/office/drawing/2014/main" id="{4D7972AE-D117-48A2-B0ED-804782112763}"/>
              </a:ext>
            </a:extLst>
          </p:cNvPr>
          <p:cNvGrpSpPr/>
          <p:nvPr/>
        </p:nvGrpSpPr>
        <p:grpSpPr>
          <a:xfrm>
            <a:off x="234741" y="4391022"/>
            <a:ext cx="841681" cy="701090"/>
            <a:chOff x="6029366" y="3371852"/>
            <a:chExt cx="130719" cy="112577"/>
          </a:xfrm>
          <a:solidFill>
            <a:srgbClr val="FFC000"/>
          </a:solidFill>
        </p:grpSpPr>
        <p:sp>
          <p:nvSpPr>
            <p:cNvPr id="251"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54" name="Graphic 19325">
            <a:extLst>
              <a:ext uri="{FF2B5EF4-FFF2-40B4-BE49-F238E27FC236}">
                <a16:creationId xmlns:a16="http://schemas.microsoft.com/office/drawing/2014/main" id="{076BFB6E-8AA9-41EA-B47A-E86D43AF214F}"/>
              </a:ext>
            </a:extLst>
          </p:cNvPr>
          <p:cNvSpPr/>
          <p:nvPr/>
        </p:nvSpPr>
        <p:spPr>
          <a:xfrm>
            <a:off x="10968791" y="467700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2" name="Graphic 876">
            <a:extLst>
              <a:ext uri="{FF2B5EF4-FFF2-40B4-BE49-F238E27FC236}">
                <a16:creationId xmlns:a16="http://schemas.microsoft.com/office/drawing/2014/main" id="{7A2089B7-881F-4BB2-9150-0E870759F876}"/>
              </a:ext>
            </a:extLst>
          </p:cNvPr>
          <p:cNvGrpSpPr/>
          <p:nvPr/>
        </p:nvGrpSpPr>
        <p:grpSpPr>
          <a:xfrm rot="219574">
            <a:off x="10586710" y="5245629"/>
            <a:ext cx="1858814" cy="1520697"/>
            <a:chOff x="-380835" y="371217"/>
            <a:chExt cx="1182052" cy="823912"/>
          </a:xfrm>
        </p:grpSpPr>
        <p:grpSp>
          <p:nvGrpSpPr>
            <p:cNvPr id="293"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297"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4"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295"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9" name="Rectangle: Rounded Corners 8">
            <a:extLst>
              <a:ext uri="{FF2B5EF4-FFF2-40B4-BE49-F238E27FC236}">
                <a16:creationId xmlns:a16="http://schemas.microsoft.com/office/drawing/2014/main" id="{65E3543E-BF74-4C8F-BC81-E151FCBB110A}"/>
              </a:ext>
            </a:extLst>
          </p:cNvPr>
          <p:cNvSpPr/>
          <p:nvPr/>
        </p:nvSpPr>
        <p:spPr>
          <a:xfrm>
            <a:off x="2358775" y="1886336"/>
            <a:ext cx="8125666" cy="1293460"/>
          </a:xfrm>
          <a:prstGeom prst="roundRect">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Hình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tam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giác</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3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đỉnh</a:t>
            </a:r>
            <a:r>
              <a:rPr lang="en-US" sz="3000" b="1" dirty="0">
                <a:solidFill>
                  <a:prstClr val="white"/>
                </a:solidFill>
                <a:latin typeface="Arial" panose="020B0604020202020204" pitchFamily="34" charset="0"/>
                <a:cs typeface="Arial" panose="020B0604020202020204" pitchFamily="34" charset="0"/>
              </a:rPr>
              <a:t>, 3 </a:t>
            </a:r>
            <a:r>
              <a:rPr lang="en-US" sz="3000" b="1" dirty="0" err="1">
                <a:solidFill>
                  <a:prstClr val="white"/>
                </a:solidFill>
                <a:latin typeface="Arial" panose="020B0604020202020204" pitchFamily="34" charset="0"/>
                <a:cs typeface="Arial" panose="020B0604020202020204" pitchFamily="34" charset="0"/>
              </a:rPr>
              <a:t>cạnh</a:t>
            </a:r>
            <a:r>
              <a:rPr lang="en-US" sz="3000" b="1" dirty="0">
                <a:solidFill>
                  <a:prstClr val="white"/>
                </a:solidFill>
                <a:latin typeface="Arial" panose="020B0604020202020204" pitchFamily="34" charset="0"/>
                <a:cs typeface="Arial" panose="020B0604020202020204" pitchFamily="34" charset="0"/>
              </a:rPr>
              <a:t> </a:t>
            </a:r>
            <a:r>
              <a:rPr lang="en-US" sz="3000" b="1" dirty="0" err="1">
                <a:solidFill>
                  <a:prstClr val="white"/>
                </a:solidFill>
                <a:latin typeface="Arial" panose="020B0604020202020204" pitchFamily="34" charset="0"/>
                <a:cs typeface="Arial" panose="020B0604020202020204" pitchFamily="34" charset="0"/>
              </a:rPr>
              <a:t>và</a:t>
            </a:r>
            <a:r>
              <a:rPr lang="en-US" sz="3000" b="1" dirty="0">
                <a:solidFill>
                  <a:prstClr val="white"/>
                </a:solidFill>
                <a:latin typeface="Arial" panose="020B0604020202020204" pitchFamily="34" charset="0"/>
                <a:cs typeface="Arial" panose="020B0604020202020204" pitchFamily="34" charset="0"/>
              </a:rPr>
              <a:t> 3 </a:t>
            </a:r>
            <a:r>
              <a:rPr lang="en-US" sz="3000" b="1" dirty="0" err="1">
                <a:solidFill>
                  <a:prstClr val="white"/>
                </a:solidFill>
                <a:latin typeface="Arial" panose="020B0604020202020204" pitchFamily="34" charset="0"/>
                <a:cs typeface="Arial" panose="020B0604020202020204" pitchFamily="34" charset="0"/>
              </a:rPr>
              <a:t>góc</a:t>
            </a:r>
            <a:endParaRPr lang="en-US" sz="3000" b="1" dirty="0">
              <a:solidFill>
                <a:prstClr val="white"/>
              </a:solidFill>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Hình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tứ</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giác</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đỉnh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cạnh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và</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góc</a:t>
            </a:r>
            <a:endParaRPr kumimoji="0" lang="en-US"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627" name="Group 626">
            <a:extLst>
              <a:ext uri="{FF2B5EF4-FFF2-40B4-BE49-F238E27FC236}">
                <a16:creationId xmlns:a16="http://schemas.microsoft.com/office/drawing/2014/main" id="{E5D93DF7-A4D5-4734-9DD1-20706770399E}"/>
              </a:ext>
            </a:extLst>
          </p:cNvPr>
          <p:cNvGrpSpPr/>
          <p:nvPr/>
        </p:nvGrpSpPr>
        <p:grpSpPr>
          <a:xfrm>
            <a:off x="4918337" y="3777498"/>
            <a:ext cx="3787201" cy="2671202"/>
            <a:chOff x="1197026" y="4232126"/>
            <a:chExt cx="3751815" cy="2630711"/>
          </a:xfrm>
        </p:grpSpPr>
        <p:pic>
          <p:nvPicPr>
            <p:cNvPr id="628" name="Picture 627">
              <a:extLst>
                <a:ext uri="{FF2B5EF4-FFF2-40B4-BE49-F238E27FC236}">
                  <a16:creationId xmlns:a16="http://schemas.microsoft.com/office/drawing/2014/main" id="{03037C96-C70C-4378-A753-A0B46ADECEB4}"/>
                </a:ext>
              </a:extLst>
            </p:cNvPr>
            <p:cNvPicPr>
              <a:picLocks noChangeAspect="1"/>
            </p:cNvPicPr>
            <p:nvPr/>
          </p:nvPicPr>
          <p:blipFill>
            <a:blip r:embed="rId2"/>
            <a:stretch>
              <a:fillRect/>
            </a:stretch>
          </p:blipFill>
          <p:spPr>
            <a:xfrm>
              <a:off x="2901180" y="4246637"/>
              <a:ext cx="2047661" cy="2616200"/>
            </a:xfrm>
            <a:prstGeom prst="rect">
              <a:avLst/>
            </a:prstGeom>
          </p:spPr>
        </p:pic>
        <p:pic>
          <p:nvPicPr>
            <p:cNvPr id="629" name="Picture 628">
              <a:extLst>
                <a:ext uri="{FF2B5EF4-FFF2-40B4-BE49-F238E27FC236}">
                  <a16:creationId xmlns:a16="http://schemas.microsoft.com/office/drawing/2014/main" id="{0D367E43-CCA4-4F5D-B97A-5633C2A2BD29}"/>
                </a:ext>
              </a:extLst>
            </p:cNvPr>
            <p:cNvPicPr>
              <a:picLocks noChangeAspect="1"/>
            </p:cNvPicPr>
            <p:nvPr/>
          </p:nvPicPr>
          <p:blipFill>
            <a:blip r:embed="rId3"/>
            <a:stretch>
              <a:fillRect/>
            </a:stretch>
          </p:blipFill>
          <p:spPr>
            <a:xfrm>
              <a:off x="1197026" y="4232126"/>
              <a:ext cx="1811038" cy="2616200"/>
            </a:xfrm>
            <a:prstGeom prst="rect">
              <a:avLst/>
            </a:prstGeom>
          </p:spPr>
        </p:pic>
      </p:grpSp>
    </p:spTree>
    <p:extLst>
      <p:ext uri="{BB962C8B-B14F-4D97-AF65-F5344CB8AC3E}">
        <p14:creationId xmlns:p14="http://schemas.microsoft.com/office/powerpoint/2010/main" val="2431996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7"/>
                                        </p:tgtEl>
                                        <p:attrNameLst>
                                          <p:attrName>style.visibility</p:attrName>
                                        </p:attrNameLst>
                                      </p:cBhvr>
                                      <p:to>
                                        <p:strVal val="visible"/>
                                      </p:to>
                                    </p:set>
                                    <p:animEffect transition="in" filter="wipe(up)">
                                      <p:cBhvr>
                                        <p:cTn id="7" dur="500"/>
                                        <p:tgtEl>
                                          <p:spTgt spid="62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704</Words>
  <Application>Microsoft Office PowerPoint</Application>
  <PresentationFormat>Widescreen</PresentationFormat>
  <Paragraphs>96</Paragraphs>
  <Slides>18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Coiny</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hieu lyhoangngoc</cp:lastModifiedBy>
  <cp:revision>32</cp:revision>
  <dcterms:created xsi:type="dcterms:W3CDTF">2022-07-12T02:58:51Z</dcterms:created>
  <dcterms:modified xsi:type="dcterms:W3CDTF">2024-10-26T15:20:59Z</dcterms:modified>
</cp:coreProperties>
</file>