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</p:sldMasterIdLst>
  <p:notesMasterIdLst>
    <p:notesMasterId r:id="rId18"/>
  </p:notesMasterIdLst>
  <p:sldIdLst>
    <p:sldId id="257" r:id="rId3"/>
    <p:sldId id="317" r:id="rId4"/>
    <p:sldId id="318" r:id="rId5"/>
    <p:sldId id="259" r:id="rId6"/>
    <p:sldId id="260" r:id="rId7"/>
    <p:sldId id="262" r:id="rId8"/>
    <p:sldId id="319" r:id="rId9"/>
    <p:sldId id="320" r:id="rId10"/>
    <p:sldId id="321" r:id="rId11"/>
    <p:sldId id="263" r:id="rId12"/>
    <p:sldId id="322" r:id="rId13"/>
    <p:sldId id="323" r:id="rId14"/>
    <p:sldId id="324" r:id="rId15"/>
    <p:sldId id="325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138E"/>
    <a:srgbClr val="6E0C3F"/>
    <a:srgbClr val="ED5DA8"/>
    <a:srgbClr val="E93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2" d="100"/>
          <a:sy n="62" d="100"/>
        </p:scale>
        <p:origin x="7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60A937-CCB1-4E1C-B936-FD9CD2E337BB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15/09/2023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1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20F76-9E09-43CF-92DF-1AD0B224A512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15/09/2023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0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A2252-D2AD-48D1-AC58-782B0528B7D1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15/09/2023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8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1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50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81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12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0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0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6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5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3A219-E93E-4A57-8AB8-4746A4C196E5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15/09/2023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02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8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7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77E3-5E68-4C16-8BBB-55F20A1A8FB6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15/09/2023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7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27773-524D-45C8-A1FA-602C14602A3B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15/09/2023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A089F-08F3-472C-992E-D6619EBCE691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15/09/2023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092662-6564-412C-9392-266C7F9E7420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15/09/2023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FBD34-5AE3-4C91-B13A-0044E6640D70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15/09/2023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8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B1D4A-8458-4CC2-8BA4-421667826001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15/09/2023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EB4D7-FFE0-4612-A129-DD9A7DDC61EB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15/09/2023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0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4C8EA-7194-4619-9588-D81C9427E0FC}" type="datetime1">
              <a:rPr kumimoji="0" lang="vi-VN" sz="1100" b="0" i="0" u="none" strike="noStrike" kern="1200" cap="none" spc="-40" normalizeH="0" baseline="0" noProof="0" smtClean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15/09/2023</a:t>
            </a:fld>
            <a:endParaRPr kumimoji="0" lang="vi-VN" sz="1100" b="0" i="0" u="none" strike="noStrike" kern="1200" cap="none" spc="-4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BFFB2-86D9-4B8F-A59A-553A60B94BBE}" type="slidenum">
              <a:rPr kumimoji="0" lang="vi-VN" sz="1250" b="1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50" b="1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1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9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5081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44465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9443" y="1254920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594" y="4205198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2623004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15081" y="6807201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9"/>
          <p:cNvCxnSpPr>
            <a:stCxn id="4" idx="4"/>
          </p:cNvCxnSpPr>
          <p:nvPr/>
        </p:nvCxnSpPr>
        <p:spPr>
          <a:xfrm>
            <a:off x="3706575" y="2112223"/>
            <a:ext cx="6024" cy="229880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377254" y="1440359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5"/>
          <p:cNvSpPr/>
          <p:nvPr/>
        </p:nvSpPr>
        <p:spPr>
          <a:xfrm>
            <a:off x="3376108" y="2358114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6"/>
          <p:cNvSpPr/>
          <p:nvPr/>
        </p:nvSpPr>
        <p:spPr>
          <a:xfrm>
            <a:off x="3376108" y="3168118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7"/>
          <p:cNvSpPr/>
          <p:nvPr/>
        </p:nvSpPr>
        <p:spPr>
          <a:xfrm>
            <a:off x="3378763" y="4128736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1"/>
          <p:cNvSpPr txBox="1"/>
          <p:nvPr/>
        </p:nvSpPr>
        <p:spPr>
          <a:xfrm>
            <a:off x="3989164" y="1447800"/>
            <a:ext cx="294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F29A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gà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3989164" y="3157697"/>
            <a:ext cx="261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B09277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ga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文本框 15"/>
          <p:cNvSpPr txBox="1"/>
          <p:nvPr/>
        </p:nvSpPr>
        <p:spPr>
          <a:xfrm>
            <a:off x="762000" y="4110645"/>
            <a:ext cx="261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000" b="1">
                <a:solidFill>
                  <a:srgbClr val="C8D8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gừ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-228500" y="2347692"/>
            <a:ext cx="360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000" b="1">
                <a:solidFill>
                  <a:srgbClr val="A5C0A4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gô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2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-1006631" y="-8522"/>
            <a:ext cx="5121322" cy="1810595"/>
            <a:chOff x="370847" y="2785417"/>
            <a:chExt cx="6171742" cy="2677017"/>
          </a:xfrm>
        </p:grpSpPr>
        <p:sp>
          <p:nvSpPr>
            <p:cNvPr id="13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280704" y="5154656"/>
              <a:ext cx="1261885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914400"/>
              <a:r>
                <a:rPr lang="en-US" altLang="zh-CN" sz="5400" b="1">
                  <a:solidFill>
                    <a:srgbClr val="F79646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g</a:t>
              </a:r>
              <a:endParaRPr lang="zh-CN" altLang="en-US" sz="5400" b="1" dirty="0">
                <a:solidFill>
                  <a:srgbClr val="F79646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15" name="直接连接符 9"/>
          <p:cNvCxnSpPr>
            <a:stCxn id="16" idx="4"/>
            <a:endCxn id="19" idx="0"/>
          </p:cNvCxnSpPr>
          <p:nvPr/>
        </p:nvCxnSpPr>
        <p:spPr>
          <a:xfrm>
            <a:off x="8386202" y="2101803"/>
            <a:ext cx="5465" cy="20165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3"/>
          <p:cNvSpPr/>
          <p:nvPr/>
        </p:nvSpPr>
        <p:spPr>
          <a:xfrm>
            <a:off x="8056880" y="1429939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5"/>
          <p:cNvSpPr/>
          <p:nvPr/>
        </p:nvSpPr>
        <p:spPr>
          <a:xfrm>
            <a:off x="8055734" y="2347694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6"/>
          <p:cNvSpPr/>
          <p:nvPr/>
        </p:nvSpPr>
        <p:spPr>
          <a:xfrm>
            <a:off x="8055734" y="3157698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7"/>
          <p:cNvSpPr/>
          <p:nvPr/>
        </p:nvSpPr>
        <p:spPr>
          <a:xfrm>
            <a:off x="8055734" y="4118316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1"/>
          <p:cNvSpPr txBox="1"/>
          <p:nvPr/>
        </p:nvSpPr>
        <p:spPr>
          <a:xfrm>
            <a:off x="8698110" y="1447800"/>
            <a:ext cx="219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F29A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ghi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6884902" y="4100225"/>
            <a:ext cx="121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000" b="1">
                <a:solidFill>
                  <a:srgbClr val="C8D8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ghế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文本框 17"/>
          <p:cNvSpPr txBox="1"/>
          <p:nvPr/>
        </p:nvSpPr>
        <p:spPr>
          <a:xfrm>
            <a:off x="6858001" y="2347691"/>
            <a:ext cx="1200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000" b="1">
                <a:solidFill>
                  <a:srgbClr val="A5C0A4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ghé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3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3674142" y="-10568"/>
            <a:ext cx="5090901" cy="1793849"/>
            <a:chOff x="370847" y="2785417"/>
            <a:chExt cx="6135082" cy="2652256"/>
          </a:xfrm>
        </p:grpSpPr>
        <p:sp>
          <p:nvSpPr>
            <p:cNvPr id="24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244046" y="5129895"/>
              <a:ext cx="1261883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 defTabSz="914400"/>
              <a:r>
                <a:rPr lang="en-US" altLang="zh-CN" sz="5400" b="1">
                  <a:solidFill>
                    <a:srgbClr val="F79646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gh</a:t>
              </a:r>
              <a:endParaRPr lang="zh-CN" altLang="en-US" sz="5400" b="1" dirty="0">
                <a:solidFill>
                  <a:srgbClr val="F79646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6" name="文本框 13"/>
          <p:cNvSpPr txBox="1"/>
          <p:nvPr/>
        </p:nvSpPr>
        <p:spPr>
          <a:xfrm>
            <a:off x="8686800" y="3173096"/>
            <a:ext cx="252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B09277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ghê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02698" y="264624"/>
            <a:ext cx="6583902" cy="941185"/>
            <a:chOff x="63500" y="1429216"/>
            <a:chExt cx="4950173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4298961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914400"/>
              <a:r>
                <a:rPr lang="en-US" sz="4000" b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Phân biệt</a:t>
              </a:r>
              <a:r>
                <a:rPr lang="en-US" sz="4000" b="1" i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ng </a:t>
              </a:r>
              <a:r>
                <a:rPr lang="en-US" sz="4000" b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với n</a:t>
              </a:r>
              <a:r>
                <a:rPr lang="en-US" sz="4000" b="1" i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gh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5776" y="2038578"/>
            <a:ext cx="11247467" cy="4590822"/>
            <a:chOff x="1444162" y="2290314"/>
            <a:chExt cx="10351757" cy="3729486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7094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ngô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10271" y="887616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Đọc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66374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146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ngừ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910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5674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ngõ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3200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ngự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094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466374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nghề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2146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nghé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8910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nghỉ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5674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3200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nghệ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124200" y="5197934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ngừ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853595" y="525071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 nghệ</a:t>
            </a:r>
          </a:p>
        </p:txBody>
      </p:sp>
      <p:pic>
        <p:nvPicPr>
          <p:cNvPr id="1026" name="Picture 2" descr="Cá ngừ đại d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8" y="4183338"/>
            <a:ext cx="321468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ản phẩm Tinh bột nghệ U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03" y="4680042"/>
            <a:ext cx="2285666" cy="152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0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6" grpId="0"/>
      <p:bldP spid="30" grpId="0"/>
      <p:bldP spid="31" grpId="0"/>
      <p:bldP spid="33" grpId="0"/>
      <p:bldP spid="36" grpId="0"/>
      <p:bldP spid="37" grpId="0"/>
      <p:bldP spid="56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71106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1000" y="381001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825465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1"/>
          <p:cNvSpPr/>
          <p:nvPr/>
        </p:nvSpPr>
        <p:spPr>
          <a:xfrm>
            <a:off x="2020660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1"/>
          <p:cNvSpPr/>
          <p:nvPr/>
        </p:nvSpPr>
        <p:spPr>
          <a:xfrm rot="1548600">
            <a:off x="1971316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834753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834753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834753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896332" y="1585833"/>
            <a:ext cx="212346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nghi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896332" y="2621299"/>
            <a:ext cx="212346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96332" y="3686606"/>
            <a:ext cx="212346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nghê</a:t>
            </a:r>
          </a:p>
        </p:txBody>
      </p:sp>
      <p:sp>
        <p:nvSpPr>
          <p:cNvPr id="40" name="Rectangle 1"/>
          <p:cNvSpPr/>
          <p:nvPr/>
        </p:nvSpPr>
        <p:spPr>
          <a:xfrm rot="19834295">
            <a:off x="7907509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1"/>
          <p:cNvSpPr/>
          <p:nvPr/>
        </p:nvSpPr>
        <p:spPr>
          <a:xfrm>
            <a:off x="8102704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1"/>
          <p:cNvSpPr/>
          <p:nvPr/>
        </p:nvSpPr>
        <p:spPr>
          <a:xfrm rot="1548600">
            <a:off x="8053360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916797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16797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16797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139408" y="1585833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nga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139408" y="2621299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139408" y="3686606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258532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75" t="66111" r="24470" b="27778"/>
          <a:stretch/>
        </p:blipFill>
        <p:spPr>
          <a:xfrm>
            <a:off x="99192" y="5029200"/>
            <a:ext cx="6288181" cy="161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0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09462" y="685801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c. Thực hành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61796" y="2216182"/>
            <a:ext cx="9295427" cy="2355818"/>
            <a:chOff x="1444162" y="2290314"/>
            <a:chExt cx="10351757" cy="3729486"/>
          </a:xfrm>
        </p:grpSpPr>
        <p:sp>
          <p:nvSpPr>
            <p:cNvPr id="29" name="Rounded Rectangle 28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F55DB4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2362200" y="2743200"/>
            <a:ext cx="77724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362200" y="3496042"/>
            <a:ext cx="829086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</p:spTree>
    <p:extLst>
      <p:ext uri="{BB962C8B-B14F-4D97-AF65-F5344CB8AC3E}">
        <p14:creationId xmlns:p14="http://schemas.microsoft.com/office/powerpoint/2010/main" val="36428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9"/>
          <p:cNvCxnSpPr>
            <a:stCxn id="4" idx="4"/>
          </p:cNvCxnSpPr>
          <p:nvPr/>
        </p:nvCxnSpPr>
        <p:spPr>
          <a:xfrm>
            <a:off x="3706575" y="2112223"/>
            <a:ext cx="6024" cy="229880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377254" y="1440359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5"/>
          <p:cNvSpPr/>
          <p:nvPr/>
        </p:nvSpPr>
        <p:spPr>
          <a:xfrm>
            <a:off x="3376108" y="2358114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6"/>
          <p:cNvSpPr/>
          <p:nvPr/>
        </p:nvSpPr>
        <p:spPr>
          <a:xfrm>
            <a:off x="3376108" y="3168118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7"/>
          <p:cNvSpPr/>
          <p:nvPr/>
        </p:nvSpPr>
        <p:spPr>
          <a:xfrm>
            <a:off x="3378763" y="4128736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1"/>
          <p:cNvSpPr txBox="1"/>
          <p:nvPr/>
        </p:nvSpPr>
        <p:spPr>
          <a:xfrm>
            <a:off x="3989164" y="1447800"/>
            <a:ext cx="294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F29A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ngà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3989164" y="3157697"/>
            <a:ext cx="261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B09277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nga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文本框 15"/>
          <p:cNvSpPr txBox="1"/>
          <p:nvPr/>
        </p:nvSpPr>
        <p:spPr>
          <a:xfrm>
            <a:off x="762000" y="4110645"/>
            <a:ext cx="261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000" b="1">
                <a:solidFill>
                  <a:srgbClr val="C8D8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ngủ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-228500" y="2347692"/>
            <a:ext cx="360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000" b="1" dirty="0" err="1">
                <a:solidFill>
                  <a:srgbClr val="A5C0A4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ngô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2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-1004355" y="-17375"/>
            <a:ext cx="5153481" cy="1828300"/>
            <a:chOff x="370847" y="2785417"/>
            <a:chExt cx="6210496" cy="2703195"/>
          </a:xfrm>
        </p:grpSpPr>
        <p:sp>
          <p:nvSpPr>
            <p:cNvPr id="13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319459" y="5180834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 defTabSz="914400"/>
              <a:r>
                <a:rPr lang="en-US" altLang="zh-CN" sz="5400" b="1">
                  <a:solidFill>
                    <a:srgbClr val="F79646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ng</a:t>
              </a:r>
              <a:endParaRPr lang="zh-CN" altLang="en-US" sz="5400" b="1" dirty="0">
                <a:solidFill>
                  <a:srgbClr val="F79646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15" name="直接连接符 9"/>
          <p:cNvCxnSpPr>
            <a:stCxn id="16" idx="4"/>
            <a:endCxn id="19" idx="0"/>
          </p:cNvCxnSpPr>
          <p:nvPr/>
        </p:nvCxnSpPr>
        <p:spPr>
          <a:xfrm>
            <a:off x="8386202" y="2101803"/>
            <a:ext cx="5465" cy="20165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3"/>
          <p:cNvSpPr/>
          <p:nvPr/>
        </p:nvSpPr>
        <p:spPr>
          <a:xfrm>
            <a:off x="8056880" y="1429939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5"/>
          <p:cNvSpPr/>
          <p:nvPr/>
        </p:nvSpPr>
        <p:spPr>
          <a:xfrm>
            <a:off x="8055734" y="2347694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6"/>
          <p:cNvSpPr/>
          <p:nvPr/>
        </p:nvSpPr>
        <p:spPr>
          <a:xfrm>
            <a:off x="8055734" y="3157698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7"/>
          <p:cNvSpPr/>
          <p:nvPr/>
        </p:nvSpPr>
        <p:spPr>
          <a:xfrm>
            <a:off x="8055734" y="4118316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1"/>
          <p:cNvSpPr txBox="1"/>
          <p:nvPr/>
        </p:nvSpPr>
        <p:spPr>
          <a:xfrm>
            <a:off x="8698110" y="1447800"/>
            <a:ext cx="219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F29A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nghĩ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6096000" y="4100225"/>
            <a:ext cx="200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000" b="1">
                <a:solidFill>
                  <a:srgbClr val="C8D85B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nghe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文本框 17"/>
          <p:cNvSpPr txBox="1"/>
          <p:nvPr/>
        </p:nvSpPr>
        <p:spPr>
          <a:xfrm>
            <a:off x="6400801" y="2347691"/>
            <a:ext cx="1657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altLang="zh-CN" sz="4000" b="1">
                <a:solidFill>
                  <a:srgbClr val="A5C0A4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nghé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3" name="组合 41">
            <a:extLst>
              <a:ext uri="{FF2B5EF4-FFF2-40B4-BE49-F238E27FC236}">
                <a16:creationId xmlns:a16="http://schemas.microsoft.com/office/drawing/2014/main" id="{6F6AB393-9A79-4F80-8FFE-2997DB3CFE52}"/>
              </a:ext>
            </a:extLst>
          </p:cNvPr>
          <p:cNvGrpSpPr/>
          <p:nvPr/>
        </p:nvGrpSpPr>
        <p:grpSpPr>
          <a:xfrm rot="19869840">
            <a:off x="3684684" y="-51579"/>
            <a:ext cx="5239876" cy="1875870"/>
            <a:chOff x="370847" y="2785417"/>
            <a:chExt cx="6314613" cy="2773527"/>
          </a:xfrm>
        </p:grpSpPr>
        <p:sp>
          <p:nvSpPr>
            <p:cNvPr id="24" name="Freeform: Shape 37">
              <a:extLst>
                <a:ext uri="{FF2B5EF4-FFF2-40B4-BE49-F238E27FC236}">
                  <a16:creationId xmlns:a16="http://schemas.microsoft.com/office/drawing/2014/main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/>
              <a:endParaRPr sz="20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57">
              <a:extLst>
                <a:ext uri="{FF2B5EF4-FFF2-40B4-BE49-F238E27FC236}">
                  <a16:creationId xmlns:a16="http://schemas.microsoft.com/office/drawing/2014/main" id="{85BA327F-7ABA-45D9-B637-5594B9691A82}"/>
                </a:ext>
              </a:extLst>
            </p:cNvPr>
            <p:cNvSpPr/>
            <p:nvPr/>
          </p:nvSpPr>
          <p:spPr>
            <a:xfrm rot="1764474">
              <a:off x="5423576" y="5251166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 defTabSz="914400"/>
              <a:r>
                <a:rPr lang="en-US" altLang="zh-CN" sz="5400" b="1">
                  <a:solidFill>
                    <a:srgbClr val="F79646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ngh</a:t>
              </a:r>
              <a:endParaRPr lang="zh-CN" altLang="en-US" sz="5400" b="1" dirty="0">
                <a:solidFill>
                  <a:srgbClr val="F79646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26" name="文本框 13"/>
          <p:cNvSpPr txBox="1"/>
          <p:nvPr/>
        </p:nvSpPr>
        <p:spPr>
          <a:xfrm>
            <a:off x="8686800" y="3173096"/>
            <a:ext cx="252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b="1">
                <a:solidFill>
                  <a:srgbClr val="B09277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nghệ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72431" y="1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96331" y="2850357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0">
                <a:solidFill>
                  <a:prstClr val="black"/>
                </a:solidFill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25" y="450189"/>
            <a:ext cx="6613573" cy="213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371600" y="3886200"/>
            <a:ext cx="1676400" cy="609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828144"/>
            <a:ext cx="46482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bắt đầu bằng: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807270" y="2971801"/>
            <a:ext cx="661249" cy="117763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77942" y="2510880"/>
            <a:ext cx="11756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792755" y="3793738"/>
            <a:ext cx="682454" cy="42629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69304" y="3379990"/>
            <a:ext cx="1184297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786064" y="4265507"/>
            <a:ext cx="682454" cy="39017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69304" y="4270961"/>
            <a:ext cx="1184297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77942" y="5145945"/>
            <a:ext cx="11756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807270" y="4343629"/>
            <a:ext cx="661249" cy="118703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55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2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25" y="450189"/>
            <a:ext cx="6613573" cy="213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371600" y="3886200"/>
            <a:ext cx="1676400" cy="609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828144"/>
            <a:ext cx="46482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bắt đầu bằng: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807270" y="3443424"/>
            <a:ext cx="661249" cy="70600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77942" y="3058704"/>
            <a:ext cx="14042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77942" y="4552427"/>
            <a:ext cx="14042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807270" y="4343629"/>
            <a:ext cx="661249" cy="59351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9376" y="-281610"/>
            <a:ext cx="11739552" cy="198564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3" y="-7620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6294" y="32013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 defTabSz="914400"/>
            <a:r>
              <a:rPr lang="en-US" sz="3700" b="1">
                <a:solidFill>
                  <a:prstClr val="white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0192" y="3810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 defTabSz="914400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29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02698" y="1447801"/>
            <a:ext cx="5212302" cy="941185"/>
            <a:chOff x="63500" y="1429216"/>
            <a:chExt cx="3918922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3267710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914400"/>
              <a:r>
                <a:rPr lang="en-US" sz="4000" b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Phân biệt</a:t>
              </a:r>
              <a:r>
                <a:rPr lang="en-US" sz="4000" b="1" i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c </a:t>
              </a:r>
              <a:r>
                <a:rPr lang="en-US" sz="4000" b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với </a:t>
              </a:r>
              <a:r>
                <a:rPr lang="en-US" sz="4000" b="1" i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k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074920" y="320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4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TẬP CHÍNH TẢ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43253" y="3011978"/>
            <a:ext cx="10351757" cy="3676422"/>
            <a:chOff x="1444162" y="2702814"/>
            <a:chExt cx="10351757" cy="3316985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873828"/>
              <a:ext cx="10235766" cy="31459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702814"/>
              <a:ext cx="10235766" cy="31459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990600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10271" y="2070793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Đọc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514600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962400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410200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934200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458200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9829800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90600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514600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kề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962400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410200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934200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kỉ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8458200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kẽ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9829800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kệ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383355" y="544285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90" y="4884022"/>
            <a:ext cx="2027183" cy="1541801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8981832" y="544285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kí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78" y="4630922"/>
            <a:ext cx="23717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30" grpId="0"/>
      <p:bldP spid="31" grpId="0"/>
      <p:bldP spid="33" grpId="0"/>
      <p:bldP spid="36" grpId="0"/>
      <p:bldP spid="37" grpId="0"/>
      <p:bldP spid="38" grpId="0"/>
      <p:bldP spid="56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304800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1000" y="381001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041952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1"/>
          <p:cNvSpPr/>
          <p:nvPr/>
        </p:nvSpPr>
        <p:spPr>
          <a:xfrm>
            <a:off x="1237147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1"/>
          <p:cNvSpPr/>
          <p:nvPr/>
        </p:nvSpPr>
        <p:spPr>
          <a:xfrm rot="1548600">
            <a:off x="1187803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051240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051240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051240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245937" y="1752600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245937" y="2704707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ke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245937" y="3656814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kê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94" t="42442" r="30012" b="46678"/>
          <a:stretch/>
        </p:blipFill>
        <p:spPr>
          <a:xfrm>
            <a:off x="165102" y="4609402"/>
            <a:ext cx="4787899" cy="2128798"/>
          </a:xfrm>
          <a:prstGeom prst="rect">
            <a:avLst/>
          </a:prstGeom>
        </p:spPr>
      </p:pic>
      <p:sp>
        <p:nvSpPr>
          <p:cNvPr id="40" name="Rectangle 1"/>
          <p:cNvSpPr/>
          <p:nvPr/>
        </p:nvSpPr>
        <p:spPr>
          <a:xfrm rot="19834295">
            <a:off x="7907509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1"/>
          <p:cNvSpPr/>
          <p:nvPr/>
        </p:nvSpPr>
        <p:spPr>
          <a:xfrm>
            <a:off x="8102704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1"/>
          <p:cNvSpPr/>
          <p:nvPr/>
        </p:nvSpPr>
        <p:spPr>
          <a:xfrm rot="1548600">
            <a:off x="8053360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916797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16797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16797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111494" y="1752600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111494" y="2704707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111494" y="3656814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487132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18052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18" y="2818048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02699" y="264624"/>
            <a:ext cx="5583169" cy="941185"/>
            <a:chOff x="63500" y="1429216"/>
            <a:chExt cx="4197762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3546550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914400"/>
              <a:r>
                <a:rPr lang="en-US" sz="4000" b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Phân biệt</a:t>
              </a:r>
              <a:r>
                <a:rPr lang="en-US" sz="4000" b="1" i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g </a:t>
              </a:r>
              <a:r>
                <a:rPr lang="en-US" sz="4000" b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với </a:t>
              </a:r>
              <a:r>
                <a:rPr lang="en-US" sz="4000" b="1" i="1">
                  <a:solidFill>
                    <a:prstClr val="black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gh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US" sz="43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5776" y="2038578"/>
            <a:ext cx="11247467" cy="4590822"/>
            <a:chOff x="1444162" y="2290314"/>
            <a:chExt cx="10351757" cy="3729486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7094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10271" y="887616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Đọc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66374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2146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gõ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910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gỗ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5674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gù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320056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gừ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094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ghe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466374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2146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ghì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8910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ghé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5674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320056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ghẹ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2939679" y="4926655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gô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629400" y="4724400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 gỗ</a:t>
            </a:r>
          </a:p>
        </p:txBody>
      </p:sp>
      <p:pic>
        <p:nvPicPr>
          <p:cNvPr id="35" name="Picture 2" descr="Khắc khoải mùa chim đa đa - Báo Lào C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74" r="5311"/>
          <a:stretch/>
        </p:blipFill>
        <p:spPr bwMode="auto">
          <a:xfrm>
            <a:off x="1647096" y="4328275"/>
            <a:ext cx="1636578" cy="15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hế Học Sinh 1-Mẫu 1 – Giáo cụ Montessori - MVA - ISO 9002 và ISO 14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7801" y="4606492"/>
            <a:ext cx="1725443" cy="17254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6" grpId="0"/>
      <p:bldP spid="30" grpId="0"/>
      <p:bldP spid="31" grpId="0"/>
      <p:bldP spid="33" grpId="0"/>
      <p:bldP spid="36" grpId="0"/>
      <p:bldP spid="37" grpId="0"/>
      <p:bldP spid="56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08" t="13334" r="30617" b="78836"/>
          <a:stretch/>
        </p:blipFill>
        <p:spPr>
          <a:xfrm>
            <a:off x="609600" y="4858657"/>
            <a:ext cx="4667384" cy="167639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0156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1000" y="381001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825465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1"/>
          <p:cNvSpPr/>
          <p:nvPr/>
        </p:nvSpPr>
        <p:spPr>
          <a:xfrm>
            <a:off x="2020660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1"/>
          <p:cNvSpPr/>
          <p:nvPr/>
        </p:nvSpPr>
        <p:spPr>
          <a:xfrm rot="1548600">
            <a:off x="1971316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834753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834753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834753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891008" y="1585833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891008" y="2621299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ghe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91008" y="3686606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ghê</a:t>
            </a:r>
          </a:p>
        </p:txBody>
      </p:sp>
      <p:sp>
        <p:nvSpPr>
          <p:cNvPr id="40" name="Rectangle 1"/>
          <p:cNvSpPr/>
          <p:nvPr/>
        </p:nvSpPr>
        <p:spPr>
          <a:xfrm rot="19834295">
            <a:off x="7907509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1"/>
          <p:cNvSpPr/>
          <p:nvPr/>
        </p:nvSpPr>
        <p:spPr>
          <a:xfrm>
            <a:off x="8102704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1"/>
          <p:cNvSpPr/>
          <p:nvPr/>
        </p:nvSpPr>
        <p:spPr>
          <a:xfrm rot="1548600">
            <a:off x="8053360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916797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16797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16797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111494" y="1585833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111494" y="2621299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go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111494" y="3686606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487132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57660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09462" y="685801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en-US" sz="4000" b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c. Thực hành</a:t>
            </a:r>
            <a:endParaRPr lang="en-US" sz="4000" b="1" i="1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61796" y="2216182"/>
            <a:ext cx="9295427" cy="2355818"/>
            <a:chOff x="1444162" y="2290314"/>
            <a:chExt cx="10351757" cy="3729486"/>
          </a:xfrm>
        </p:grpSpPr>
        <p:sp>
          <p:nvSpPr>
            <p:cNvPr id="29" name="Rounded Rectangle 28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F55DB4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2362200" y="2743200"/>
            <a:ext cx="77724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4800" b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362200" y="3496042"/>
            <a:ext cx="77724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4800" b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theme/theme1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244</Words>
  <Application>Microsoft Office PowerPoint</Application>
  <PresentationFormat>Widescreen</PresentationFormat>
  <Paragraphs>164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AvantGarde</vt:lpstr>
      <vt:lpstr>Bandit</vt:lpstr>
      <vt:lpstr>DomCasual</vt:lpstr>
      <vt:lpstr>微软雅黑</vt:lpstr>
      <vt:lpstr>.VnArial</vt:lpstr>
      <vt:lpstr>.VnCooper</vt:lpstr>
      <vt:lpstr>Arial</vt:lpstr>
      <vt:lpstr>Arial Rounded MT Bold</vt:lpstr>
      <vt:lpstr>Arial-Rounded</vt:lpstr>
      <vt:lpstr>Arrus-Black</vt:lpstr>
      <vt:lpstr>Calibri</vt:lpstr>
      <vt:lpstr>Euphemia</vt:lpstr>
      <vt:lpstr>Tahoma</vt:lpstr>
      <vt:lpstr>Wingdings</vt:lpstr>
      <vt:lpstr>Trẻ em Vui vẻ 16x9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Thao Tran</cp:lastModifiedBy>
  <cp:revision>162</cp:revision>
  <dcterms:created xsi:type="dcterms:W3CDTF">2020-08-07T01:41:00Z</dcterms:created>
  <dcterms:modified xsi:type="dcterms:W3CDTF">2023-09-15T09:02:09Z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