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1" r:id="rId1"/>
    <p:sldMasterId id="2147483770" r:id="rId2"/>
  </p:sldMasterIdLst>
  <p:notesMasterIdLst>
    <p:notesMasterId r:id="rId45"/>
  </p:notesMasterIdLst>
  <p:sldIdLst>
    <p:sldId id="257" r:id="rId3"/>
    <p:sldId id="256" r:id="rId4"/>
    <p:sldId id="339" r:id="rId5"/>
    <p:sldId id="258" r:id="rId6"/>
    <p:sldId id="259" r:id="rId7"/>
    <p:sldId id="260" r:id="rId8"/>
    <p:sldId id="324" r:id="rId9"/>
    <p:sldId id="331" r:id="rId10"/>
    <p:sldId id="262" r:id="rId11"/>
    <p:sldId id="263" r:id="rId12"/>
    <p:sldId id="282" r:id="rId13"/>
    <p:sldId id="283" r:id="rId14"/>
    <p:sldId id="284" r:id="rId15"/>
    <p:sldId id="264" r:id="rId16"/>
    <p:sldId id="265" r:id="rId17"/>
    <p:sldId id="266" r:id="rId18"/>
    <p:sldId id="267" r:id="rId19"/>
    <p:sldId id="317" r:id="rId20"/>
    <p:sldId id="319" r:id="rId21"/>
    <p:sldId id="318" r:id="rId22"/>
    <p:sldId id="320" r:id="rId23"/>
    <p:sldId id="327" r:id="rId24"/>
    <p:sldId id="328" r:id="rId25"/>
    <p:sldId id="308" r:id="rId26"/>
    <p:sldId id="294" r:id="rId27"/>
    <p:sldId id="321" r:id="rId28"/>
    <p:sldId id="268" r:id="rId29"/>
    <p:sldId id="332" r:id="rId30"/>
    <p:sldId id="279" r:id="rId31"/>
    <p:sldId id="286" r:id="rId32"/>
    <p:sldId id="314" r:id="rId33"/>
    <p:sldId id="272" r:id="rId34"/>
    <p:sldId id="335" r:id="rId35"/>
    <p:sldId id="336" r:id="rId36"/>
    <p:sldId id="337" r:id="rId37"/>
    <p:sldId id="338" r:id="rId38"/>
    <p:sldId id="334" r:id="rId39"/>
    <p:sldId id="326" r:id="rId40"/>
    <p:sldId id="274" r:id="rId41"/>
    <p:sldId id="275" r:id="rId42"/>
    <p:sldId id="333" r:id="rId43"/>
    <p:sldId id="277" r:id="rId44"/>
  </p:sldIdLst>
  <p:sldSz cx="12192000" cy="6858000"/>
  <p:notesSz cx="6858000" cy="9144000"/>
  <p:embeddedFontLst>
    <p:embeddedFont>
      <p:font typeface=".VnArial" panose="020B7200000000000000" pitchFamily="34" charset="0"/>
      <p:regular r:id="rId46"/>
      <p:bold r:id="rId47"/>
      <p:italic r:id="rId48"/>
      <p:boldItalic r:id="rId49"/>
    </p:embeddedFont>
    <p:embeddedFont>
      <p:font typeface=".VnCooper" panose="020B7200000000000000" pitchFamily="34" charset="0"/>
      <p:regular r:id="rId50"/>
    </p:embeddedFont>
    <p:embeddedFont>
      <p:font typeface="Arial Rounded MT Bold" panose="020F0704030504030204" pitchFamily="34" charset="0"/>
      <p:regular r:id="rId51"/>
    </p:embeddedFont>
    <p:embeddedFont>
      <p:font typeface="Arial-Rounded" panose="020B0500000000000000" pitchFamily="34" charset="0"/>
      <p:regular r:id="rId52"/>
    </p:embeddedFont>
    <p:embeddedFont>
      <p:font typeface="Calibri" panose="020F0502020204030204" pitchFamily="34" charset="0"/>
      <p:regular r:id="rId53"/>
      <p:bold r:id="rId54"/>
      <p:italic r:id="rId55"/>
      <p:boldItalic r:id="rId56"/>
    </p:embeddedFont>
    <p:embeddedFont>
      <p:font typeface="HP001 4 hàng" panose="020B0603050302020204" pitchFamily="34" charset="0"/>
      <p:regular r:id="rId57"/>
      <p:bold r:id="rId58"/>
    </p:embeddedFont>
    <p:embeddedFont>
      <p:font typeface="HP001 4H" panose="020B0603050302020204" pitchFamily="34" charset="0"/>
      <p:regular r:id="rId59"/>
      <p:bold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FF0066"/>
    <a:srgbClr val="009900"/>
    <a:srgbClr val="FFCC00"/>
    <a:srgbClr val="2E12D6"/>
    <a:srgbClr val="0000CC"/>
    <a:srgbClr val="00CC00"/>
    <a:srgbClr val="000099"/>
    <a:srgbClr val="0080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4660"/>
  </p:normalViewPr>
  <p:slideViewPr>
    <p:cSldViewPr>
      <p:cViewPr varScale="1">
        <p:scale>
          <a:sx n="64" d="100"/>
          <a:sy n="64" d="100"/>
        </p:scale>
        <p:origin x="1656" y="6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23/10/2023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92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24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9959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1196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607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4367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18651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8468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754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6488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792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791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957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1621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405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752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2023/10/23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878802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029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53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378577"/>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65" r:id="rId3"/>
    <p:sldLayoutId id="2147483766" r:id="rId4"/>
    <p:sldLayoutId id="2147483767" r:id="rId5"/>
    <p:sldLayoutId id="2147483768" r:id="rId6"/>
    <p:sldLayoutId id="2147483769"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10/23/2023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5312860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9.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0.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4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g"/><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594" y="4205198"/>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971926"/>
            <a:ext cx="109855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28800"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5" name="Title 1"/>
          <p:cNvSpPr txBox="1">
            <a:spLocks/>
          </p:cNvSpPr>
          <p:nvPr/>
        </p:nvSpPr>
        <p:spPr>
          <a:xfrm>
            <a:off x="3623592"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p>
        </p:txBody>
      </p:sp>
      <p:sp>
        <p:nvSpPr>
          <p:cNvPr id="6" name="Title 1"/>
          <p:cNvSpPr txBox="1">
            <a:spLocks/>
          </p:cNvSpPr>
          <p:nvPr/>
        </p:nvSpPr>
        <p:spPr>
          <a:xfrm>
            <a:off x="5820405"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7" name="Title 1"/>
          <p:cNvSpPr txBox="1">
            <a:spLocks/>
          </p:cNvSpPr>
          <p:nvPr/>
        </p:nvSpPr>
        <p:spPr>
          <a:xfrm>
            <a:off x="3624900" y="2767686"/>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sp>
        <p:nvSpPr>
          <p:cNvPr id="8" name="Title 1"/>
          <p:cNvSpPr txBox="1">
            <a:spLocks/>
          </p:cNvSpPr>
          <p:nvPr/>
        </p:nvSpPr>
        <p:spPr>
          <a:xfrm>
            <a:off x="4191000"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9" name="Title 1"/>
          <p:cNvSpPr txBox="1">
            <a:spLocks/>
          </p:cNvSpPr>
          <p:nvPr/>
        </p:nvSpPr>
        <p:spPr>
          <a:xfrm>
            <a:off x="6481808" y="228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10" name="Title 1"/>
          <p:cNvSpPr txBox="1">
            <a:spLocks/>
          </p:cNvSpPr>
          <p:nvPr/>
        </p:nvSpPr>
        <p:spPr>
          <a:xfrm>
            <a:off x="8386808" y="2286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1" name="Title 1"/>
          <p:cNvSpPr txBox="1">
            <a:spLocks/>
          </p:cNvSpPr>
          <p:nvPr/>
        </p:nvSpPr>
        <p:spPr>
          <a:xfrm>
            <a:off x="4852341" y="29345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black"/>
                </a:solidFill>
                <a:latin typeface="Arial-Rounded"/>
                <a:ea typeface="Arial-Rounded"/>
                <a:cs typeface="Arial-Rounded"/>
              </a:rPr>
              <a:t>́</a:t>
            </a:r>
            <a:endParaRPr lang="en-US" sz="880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4985" y="512862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tem thư</a:t>
            </a:r>
          </a:p>
        </p:txBody>
      </p:sp>
      <p:sp>
        <p:nvSpPr>
          <p:cNvPr id="7" name="Title 1"/>
          <p:cNvSpPr txBox="1">
            <a:spLocks/>
          </p:cNvSpPr>
          <p:nvPr/>
        </p:nvSpPr>
        <p:spPr>
          <a:xfrm>
            <a:off x="3581401" y="5128624"/>
            <a:ext cx="31547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em</a:t>
            </a:r>
          </a:p>
        </p:txBody>
      </p:sp>
      <p:sp>
        <p:nvSpPr>
          <p:cNvPr id="2" name="AutoShape 2"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6146" name="Picture 2" descr="Phát hành đặc biệt bộ tem bưu chính chào mừng Đại hội XIII của Đảng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936523"/>
            <a:ext cx="4611263" cy="35096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969492"/>
            <a:ext cx="4648200" cy="34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61335" y="5259682"/>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thềm nhà</a:t>
            </a:r>
          </a:p>
        </p:txBody>
      </p:sp>
      <p:sp>
        <p:nvSpPr>
          <p:cNvPr id="6" name="Title 1"/>
          <p:cNvSpPr txBox="1">
            <a:spLocks/>
          </p:cNvSpPr>
          <p:nvPr/>
        </p:nvSpPr>
        <p:spPr>
          <a:xfrm>
            <a:off x="4394942" y="5259682"/>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êm</a:t>
            </a:r>
          </a:p>
        </p:txBody>
      </p:sp>
      <p:sp>
        <p:nvSpPr>
          <p:cNvPr id="2" name="AutoShape 2" descr="Đèn Pin LED xách tay đa năng 2 trong 1 KM-2626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Đèn Pin LED xách tay đa năng 2 trong 1 KM-2626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6" descr="Đèn Pin LED xách tay đa năng 2 trong 1 KM-2626 | Lazada.vn"/>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AutoShape 2" descr="Cách Bố Trí Bậc Thềm Nhà Vừa Đẹp Vừa Hợp Phong Thủy"/>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4" name="Picture 4" descr="Cách xây bậc thềm nhà theo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230" y="312738"/>
            <a:ext cx="5844255" cy="4571531"/>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2172865">
            <a:off x="7155202" y="1548647"/>
            <a:ext cx="362498" cy="2124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676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tủm tỉm</a:t>
            </a:r>
          </a:p>
        </p:txBody>
      </p:sp>
      <p:sp>
        <p:nvSpPr>
          <p:cNvPr id="5" name="Title 1"/>
          <p:cNvSpPr txBox="1">
            <a:spLocks/>
          </p:cNvSpPr>
          <p:nvPr/>
        </p:nvSpPr>
        <p:spPr>
          <a:xfrm>
            <a:off x="4175125" y="5564482"/>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um</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210"/>
          <a:stretch/>
        </p:blipFill>
        <p:spPr bwMode="auto">
          <a:xfrm>
            <a:off x="6000750" y="5570831"/>
            <a:ext cx="2730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Mẹ có biết ý nghĩa nụ cười của bé từ 0 đến 12 tháng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915" y="396313"/>
            <a:ext cx="5630781"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8600" y="5287256"/>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tem thư</a:t>
            </a:r>
          </a:p>
        </p:txBody>
      </p:sp>
      <p:sp>
        <p:nvSpPr>
          <p:cNvPr id="9" name="Title 1"/>
          <p:cNvSpPr txBox="1">
            <a:spLocks/>
          </p:cNvSpPr>
          <p:nvPr/>
        </p:nvSpPr>
        <p:spPr>
          <a:xfrm>
            <a:off x="2998470" y="5287256"/>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thềm nhà</a:t>
            </a:r>
          </a:p>
        </p:txBody>
      </p:sp>
      <p:sp>
        <p:nvSpPr>
          <p:cNvPr id="10" name="Title 1"/>
          <p:cNvSpPr txBox="1">
            <a:spLocks/>
          </p:cNvSpPr>
          <p:nvPr/>
        </p:nvSpPr>
        <p:spPr>
          <a:xfrm>
            <a:off x="7315200" y="528725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tủm tỉm</a:t>
            </a:r>
          </a:p>
        </p:txBody>
      </p:sp>
      <p:pic>
        <p:nvPicPr>
          <p:cNvPr id="11" name="Picture 10" descr="Mẹ có biết ý nghĩa nụ cười của bé từ 0 đến 12 tháng tuổ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157" y="1828801"/>
            <a:ext cx="3082486" cy="256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ách xây bậc thềm nhà theo phong thủ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523" y="1828800"/>
            <a:ext cx="3239024" cy="2533650"/>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2172865">
            <a:off x="6568717" y="2581996"/>
            <a:ext cx="313629" cy="10623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907" y="1820191"/>
            <a:ext cx="3505200" cy="260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5515706"/>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tem thư</a:t>
            </a:r>
          </a:p>
        </p:txBody>
      </p:sp>
      <p:sp>
        <p:nvSpPr>
          <p:cNvPr id="6" name="Title 1"/>
          <p:cNvSpPr txBox="1">
            <a:spLocks/>
          </p:cNvSpPr>
          <p:nvPr/>
        </p:nvSpPr>
        <p:spPr>
          <a:xfrm>
            <a:off x="2998470" y="5515706"/>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thềm nhà</a:t>
            </a:r>
          </a:p>
        </p:txBody>
      </p:sp>
      <p:sp>
        <p:nvSpPr>
          <p:cNvPr id="7" name="Title 1"/>
          <p:cNvSpPr txBox="1">
            <a:spLocks/>
          </p:cNvSpPr>
          <p:nvPr/>
        </p:nvSpPr>
        <p:spPr>
          <a:xfrm>
            <a:off x="7315200" y="5515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tủm tỉm</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85" y="2910896"/>
            <a:ext cx="9986818" cy="28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162" y="-101451"/>
            <a:ext cx="6562086" cy="34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81628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em</a:t>
            </a:r>
          </a:p>
        </p:txBody>
      </p:sp>
    </p:spTree>
    <p:extLst>
      <p:ext uri="{BB962C8B-B14F-4D97-AF65-F5344CB8AC3E}">
        <p14:creationId xmlns:p14="http://schemas.microsoft.com/office/powerpoint/2010/main" val="2857853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E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1751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801998" y="1628776"/>
            <a:ext cx="4941953"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êm</a:t>
            </a:r>
          </a:p>
        </p:txBody>
      </p:sp>
    </p:spTree>
    <p:extLst>
      <p:ext uri="{BB962C8B-B14F-4D97-AF65-F5344CB8AC3E}">
        <p14:creationId xmlns:p14="http://schemas.microsoft.com/office/powerpoint/2010/main" val="1842727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99853"/>
            <a:ext cx="12040393" cy="4508818"/>
          </a:xfrm>
        </p:spPr>
      </p:pic>
    </p:spTree>
    <p:extLst>
      <p:ext uri="{BB962C8B-B14F-4D97-AF65-F5344CB8AC3E}">
        <p14:creationId xmlns:p14="http://schemas.microsoft.com/office/powerpoint/2010/main" val="1283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0165" b="2366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1761991" y="2146408"/>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334000" y="4800600"/>
            <a:ext cx="2042680" cy="853105"/>
            <a:chOff x="838201" y="1752600"/>
            <a:chExt cx="2381250" cy="990600"/>
          </a:xfrm>
        </p:grpSpPr>
        <p:pic>
          <p:nvPicPr>
            <p:cNvPr id="1026"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pic>
        <p:nvPicPr>
          <p:cNvPr id="22"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7669855" y="2274352"/>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114800" y="5715000"/>
            <a:ext cx="2042680" cy="853105"/>
            <a:chOff x="838201" y="1752600"/>
            <a:chExt cx="2381250" cy="990600"/>
          </a:xfrm>
        </p:grpSpPr>
        <p:pic>
          <p:nvPicPr>
            <p:cNvPr id="2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0" name="Group 29"/>
          <p:cNvGrpSpPr/>
          <p:nvPr/>
        </p:nvGrpSpPr>
        <p:grpSpPr>
          <a:xfrm>
            <a:off x="8282703" y="4490530"/>
            <a:ext cx="2042680" cy="853105"/>
            <a:chOff x="838201" y="1752600"/>
            <a:chExt cx="2381250" cy="990600"/>
          </a:xfrm>
        </p:grpSpPr>
        <p:pic>
          <p:nvPicPr>
            <p:cNvPr id="3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3" name="Group 32"/>
          <p:cNvGrpSpPr/>
          <p:nvPr/>
        </p:nvGrpSpPr>
        <p:grpSpPr>
          <a:xfrm>
            <a:off x="7696200" y="5791200"/>
            <a:ext cx="2042680" cy="853105"/>
            <a:chOff x="838201" y="1752600"/>
            <a:chExt cx="2381250" cy="990600"/>
          </a:xfrm>
        </p:grpSpPr>
        <p:pic>
          <p:nvPicPr>
            <p:cNvPr id="3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6" name="Group 35"/>
          <p:cNvGrpSpPr/>
          <p:nvPr/>
        </p:nvGrpSpPr>
        <p:grpSpPr>
          <a:xfrm>
            <a:off x="2167474" y="4638772"/>
            <a:ext cx="2042680" cy="853105"/>
            <a:chOff x="838201" y="1752600"/>
            <a:chExt cx="2381250" cy="990600"/>
          </a:xfrm>
        </p:grpSpPr>
        <p:pic>
          <p:nvPicPr>
            <p:cNvPr id="37"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pic>
        <p:nvPicPr>
          <p:cNvPr id="1029"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389" b="92315" l="286" r="99000">
                        <a14:foregroundMark x1="62143" y1="18241" x2="35286" y2="40278"/>
                        <a14:foregroundMark x1="32571" y1="31019" x2="30286" y2="44167"/>
                        <a14:foregroundMark x1="49143" y1="40648" x2="41857" y2="53796"/>
                        <a14:foregroundMark x1="40857" y1="38796" x2="42714" y2="45093"/>
                        <a14:foregroundMark x1="28571" y1="74807" x2="50238" y2="74189"/>
                        <a14:foregroundMark x1="49524" y1="4637" x2="21905" y2="12210"/>
                        <a14:foregroundMark x1="74524" y1="13910" x2="72143" y2="19320"/>
                      </a14:backgroundRemoval>
                    </a14:imgEffect>
                  </a14:imgLayer>
                </a14:imgProps>
              </a:ext>
              <a:ext uri="{28A0092B-C50C-407E-A947-70E740481C1C}">
                <a14:useLocalDpi xmlns:a14="http://schemas.microsoft.com/office/drawing/2010/main" val="0"/>
              </a:ext>
            </a:extLst>
          </a:blip>
          <a:srcRect b="7374"/>
          <a:stretch/>
        </p:blipFill>
        <p:spPr bwMode="auto">
          <a:xfrm>
            <a:off x="5056890" y="2295185"/>
            <a:ext cx="1742726" cy="24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THỎ MANG CÀ RỐT VỀ KHO</a:t>
            </a:r>
          </a:p>
        </p:txBody>
      </p:sp>
      <p:pic>
        <p:nvPicPr>
          <p:cNvPr id="39"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76400" y="-573158"/>
            <a:ext cx="609600" cy="609600"/>
          </a:xfrm>
          <a:prstGeom prst="rect">
            <a:avLst/>
          </a:prstGeom>
        </p:spPr>
      </p:pic>
    </p:spTree>
    <p:extLst>
      <p:ext uri="{BB962C8B-B14F-4D97-AF65-F5344CB8AC3E}">
        <p14:creationId xmlns:p14="http://schemas.microsoft.com/office/powerpoint/2010/main" val="11020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1" presetClass="mediacall" presetSubtype="0" fill="hold" nodeType="withEffect">
                                  <p:stCondLst>
                                    <p:cond delay="0"/>
                                  </p:stCondLst>
                                  <p:childTnLst>
                                    <p:cmd type="call" cmd="playFrom(0.0)">
                                      <p:cBhvr>
                                        <p:cTn id="12" dur="226432"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438526" y="1628776"/>
            <a:ext cx="4941953"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Łm</a:t>
            </a:r>
          </a:p>
        </p:txBody>
      </p:sp>
    </p:spTree>
    <p:extLst>
      <p:ext uri="{BB962C8B-B14F-4D97-AF65-F5344CB8AC3E}">
        <p14:creationId xmlns:p14="http://schemas.microsoft.com/office/powerpoint/2010/main" val="2711932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094" y="228601"/>
            <a:ext cx="10945812" cy="409892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438526" y="1628776"/>
            <a:ext cx="646747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Ďm</a:t>
            </a:r>
          </a:p>
        </p:txBody>
      </p:sp>
    </p:spTree>
    <p:extLst>
      <p:ext uri="{BB962C8B-B14F-4D97-AF65-F5344CB8AC3E}">
        <p14:creationId xmlns:p14="http://schemas.microsoft.com/office/powerpoint/2010/main" val="676632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120174"/>
            <a:ext cx="12040393" cy="4528026"/>
          </a:xfrm>
        </p:spPr>
      </p:pic>
    </p:spTree>
    <p:extLst>
      <p:ext uri="{BB962C8B-B14F-4D97-AF65-F5344CB8AC3E}">
        <p14:creationId xmlns:p14="http://schemas.microsoft.com/office/powerpoint/2010/main" val="16804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6764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Όϛ</a:t>
            </a:r>
            <a:r>
              <a:rPr lang="en-US" sz="28700">
                <a:solidFill>
                  <a:srgbClr val="FF0000"/>
                </a:solidFill>
                <a:latin typeface="HP001 4 hàng" pitchFamily="34" charset="0"/>
              </a:rPr>
              <a:t>m</a:t>
            </a:r>
          </a:p>
        </p:txBody>
      </p:sp>
      <p:pic>
        <p:nvPicPr>
          <p:cNvPr id="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029201" y="-19735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227321" y="-263618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33551" y="-102074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18470" y="-1752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4.07407E-6 L 0.01723 -0.06111 L 0.02428 -0.09722 L 0.02663 -0.12639 L 0.02663 -0.21528 L 0.02663 0.06667 L 0.02819 0.08195 L 0.03133 0.09167 L 0.03916 0.1 L 0.04699 0.10139 L 0.05717 0.09306 L 0.06813 0.06667 L 0.09554 -0.02083 L 0.13 -0.14861 L 0.14879 -0.21944 L 0.15975 -0.27639 L 0.1668 -0.32361 L 0.16993 -0.36805 L 0.16758 -0.39722 L 0.16054 -0.41805 L 0.15271 -0.42222 L 0.14722 -0.41944 L 0.13783 -0.41111 L 0.12843 -0.39444 L 0.12138 -0.36528 L 0.1159 -0.33611 L 0.11199 -0.29861 L 0.11199 0.10417 L 0.11433 0.02639 L 0.12686 -0.02639 L 0.14018 -0.06667 L 0.15114 -0.08611 L 0.16289 -0.1 L 0.17307 -0.10278 L 0.18403 -0.09861 L 0.19108 -0.0875 L 0.19421 -0.07639 L 0.19656 -0.06389 L 0.19656 0.05139 L 0.19812 0.07222 L 0.20126 0.08889 L 0.20674 0.09722 L 0.21848 0.10139 L 0.24824 0.08472 L 0.27565 0.05278 L 0.29679 0.01111 L 0.31167 -0.02778 L 0.31872 -0.0625 L 0.31715 -0.08194 L 0.31402 -0.09583 L 0.30776 -0.10278 L 0.29523 -0.10278 L 0.27957 -0.09167 L 0.26782 -0.06944 L 0.25764 -0.04583 C 0.25438 -0.02268 0.25451 -0.03125 0.25451 -0.02083 L 0.25216 0.00556 L 0.25216 0.02222 L 0.25372 0.04445 C 0.25855 0.0662 0.25646 0.0632 0.26312 0.075 L 0.26939 0.08611 L 0.27878 0.09306 L 0.28818 0.09722 L 0.30776 0.09167 L 0.3242 0.07361 L 0.33751 0.04583 L 0.34691 0.02083 L 0.35631 -0.02361 L 0.36336 -0.05694 L 0.37432 -0.0875 L 0.38372 -0.10278 L 0.39468 -0.1 L 0.40094 -0.09305 L 0.40486 -0.07639 L 0.40564 -0.04583 L 0.40486 0.10417 L 0.40799 0.02222 L 0.41504 -0.01111 L 0.426 -0.05417 L 0.43462 -0.07361 L 0.4448 -0.09028 C 0.45837 -0.10301 0.45315 -0.10278 0.45889 -0.10278 L 0.46751 -0.10278 L 0.47769 -0.09167 L 0.48473 -0.07361 L 0.48865 -0.05278 L 0.48865 0.10417 L 0.49022 0.03333 L 0.50431 -0.02778 L 0.51841 -0.07083 L 0.53094 -0.09444 L 0.54581 -0.10417 L 0.55678 -0.10278 L 0.56774 -0.09305 L 0.57479 -0.075 L 0.57479 0.05695 L 0.57792 0.08472 L 0.58497 0.09583 L 0.59671 0.09722 L 0.61238 0.08333 L 0.62882 0.04722 L 0.63822 -0.00278 " pathEditMode="relative" ptsTypes="AAAAAAAAAAAAAAAAAAAAAAAAAAAAAAAAAAAAAAAAAAAAAAAAAAAAAAfAAAfAAAAAAAAAAAAAAAAAAAAAfAAAAAAAAAAAAAAAAAAAAA">
                                      <p:cBhvr>
                                        <p:cTn id="11" dur="23750" fill="hold"/>
                                        <p:tgtEl>
                                          <p:spTgt spid="7"/>
                                        </p:tgtEl>
                                        <p:attrNameLst>
                                          <p:attrName>ppt_x</p:attrName>
                                          <p:attrName>ppt_y</p:attrName>
                                        </p:attrNameLst>
                                      </p:cBhvr>
                                    </p:animMotion>
                                  </p:childTnLst>
                                </p:cTn>
                              </p:par>
                            </p:childTnLst>
                          </p:cTn>
                        </p:par>
                        <p:par>
                          <p:cTn id="12" fill="hold">
                            <p:stCondLst>
                              <p:cond delay="2425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24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250"/>
                            </p:stCondLst>
                            <p:childTnLst>
                              <p:par>
                                <p:cTn id="21" presetID="0" presetClass="path" presetSubtype="0" accel="50000" decel="50000" fill="hold" nodeType="afterEffect">
                                  <p:stCondLst>
                                    <p:cond delay="0"/>
                                  </p:stCondLst>
                                  <p:childTnLst>
                                    <p:animMotion origin="layout" path="M 8.1073E-6 8.14815E-6 L 0.05822 0.00024 " pathEditMode="relative" ptsTypes="AA">
                                      <p:cBhvr>
                                        <p:cTn id="22" dur="2000" fill="hold"/>
                                        <p:tgtEl>
                                          <p:spTgt spid="8"/>
                                        </p:tgtEl>
                                        <p:attrNameLst>
                                          <p:attrName>ppt_x</p:attrName>
                                          <p:attrName>ppt_y</p:attrName>
                                        </p:attrNameLst>
                                      </p:cBhvr>
                                    </p:animMotion>
                                  </p:childTnLst>
                                </p:cTn>
                              </p:par>
                            </p:childTnLst>
                          </p:cTn>
                        </p:par>
                        <p:par>
                          <p:cTn id="23" fill="hold">
                            <p:stCondLst>
                              <p:cond delay="2725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7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28250"/>
                            </p:stCondLst>
                            <p:childTnLst>
                              <p:par>
                                <p:cTn id="32" presetID="0" presetClass="path" presetSubtype="0" accel="50000" decel="50000" fill="hold" nodeType="afterEffect">
                                  <p:stCondLst>
                                    <p:cond delay="0"/>
                                  </p:stCondLst>
                                  <p:childTnLst>
                                    <p:animMotion origin="layout" path="M -2.98917E-7 0 L 0.01253 -0.01574 L 0.02193 -0.02685 L 0.02702 -0.03565 L 0.03512 -0.02222 L 0.04269 -0.01227 L 0.05261 -0.00232 " pathEditMode="relative" ptsTypes="AAAAAAA">
                                      <p:cBhvr>
                                        <p:cTn id="33" dur="2500" fill="hold"/>
                                        <p:tgtEl>
                                          <p:spTgt spid="6"/>
                                        </p:tgtEl>
                                        <p:attrNameLst>
                                          <p:attrName>ppt_x</p:attrName>
                                          <p:attrName>ppt_y</p:attrName>
                                        </p:attrNameLst>
                                      </p:cBhvr>
                                    </p:animMotion>
                                  </p:childTnLst>
                                </p:cTn>
                              </p:par>
                            </p:childTnLst>
                          </p:cTn>
                        </p:par>
                        <p:par>
                          <p:cTn id="34" fill="hold">
                            <p:stCondLst>
                              <p:cond delay="30750"/>
                            </p:stCondLst>
                            <p:childTnLst>
                              <p:par>
                                <p:cTn id="35" presetID="10" presetClass="exit" presetSubtype="0" fill="hold"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3125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31750"/>
                            </p:stCondLst>
                            <p:childTnLst>
                              <p:par>
                                <p:cTn id="43" presetID="0" presetClass="path" presetSubtype="0" accel="50000" decel="50000" fill="hold" nodeType="afterEffect">
                                  <p:stCondLst>
                                    <p:cond delay="0"/>
                                  </p:stCondLst>
                                  <p:childTnLst>
                                    <p:animMotion origin="layout" path="M 1.82613E-6 -1.11111E-6 L 0.02754 0.04792 " pathEditMode="relative" ptsTypes="AA">
                                      <p:cBhvr>
                                        <p:cTn id="44" dur="2000" fill="hold"/>
                                        <p:tgtEl>
                                          <p:spTgt spid="19"/>
                                        </p:tgtEl>
                                        <p:attrNameLst>
                                          <p:attrName>ppt_x</p:attrName>
                                          <p:attrName>ppt_y</p:attrName>
                                        </p:attrNameLst>
                                      </p:cBhvr>
                                    </p:animMotion>
                                  </p:childTnLst>
                                </p:cTn>
                              </p:par>
                            </p:childTnLst>
                          </p:cTn>
                        </p:par>
                        <p:par>
                          <p:cTn id="45" fill="hold">
                            <p:stCondLst>
                              <p:cond delay="33750"/>
                            </p:stCondLst>
                            <p:childTnLst>
                              <p:par>
                                <p:cTn id="46" presetID="2" presetClass="exit" presetSubtype="4" fill="hold" nodeType="after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ppt_x"/>
                                          </p:val>
                                        </p:tav>
                                      </p:tavLst>
                                    </p:anim>
                                    <p:anim calcmode="lin" valueType="num">
                                      <p:cBhvr additive="base">
                                        <p:cTn id="48" dur="500"/>
                                        <p:tgtEl>
                                          <p:spTgt spid="19"/>
                                        </p:tgtEl>
                                        <p:attrNameLst>
                                          <p:attrName>ppt_y</p:attrName>
                                        </p:attrNameLst>
                                      </p:cBhvr>
                                      <p:tavLst>
                                        <p:tav tm="0">
                                          <p:val>
                                            <p:strVal val="ppt_y"/>
                                          </p:val>
                                        </p:tav>
                                        <p:tav tm="100000">
                                          <p:val>
                                            <p:strVal val="1+ppt_h/2"/>
                                          </p:val>
                                        </p:tav>
                                      </p:tavLst>
                                    </p:anim>
                                    <p:set>
                                      <p:cBhvr>
                                        <p:cTn id="49" dur="1" fill="hold">
                                          <p:stCondLst>
                                            <p:cond delay="499"/>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96082" y="170889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Ǉủm</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47061" y="-48168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47061" y="-1219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817270" y="-17589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4.07407E-6 L 0.02141 -0.08009 L 0.02768 -0.11458 L 0.0282 -0.21574 L 0.02768 0.04885 L 0.02951 0.07871 L 0.03264 0.08982 L 0.03825 0.09653 L 0.04334 0.09769 L 0.05013 0.09769 L 0.05835 0.08982 L 0.06958 0.07107 L 0.08094 0.03542 L 0.09347 -0.01458 L 0.10534 -0.11018 L 0.10534 0.04445 L 0.10534 0.06436 L 0.10848 0.08102 L 0.11474 0.08889 L 0.12166 0.09445 L 0.12975 0.09538 L 0.13732 0.09329 L 0.14724 0.08218 L 0.15978 0.05764 L 0.17857 -0.00787 L 0.18614 -0.05671 L 0.18614 -0.11018 L 0.1868 0.0632 L 0.18928 0.08218 L 0.19424 0.09213 L 0.2005 0.09538 L 0.20625 0.09538 L 0.21434 0.09098 L 0.22243 0.07871 L 0.23444 0.04769 L 0.24697 -0.00347 L 0.25572 -0.0456 L 0.26577 -0.08125 L 0.27517 -0.09907 L 0.28326 -0.10462 L 0.28952 -0.10231 L 0.29579 -0.0912 L 0.29827 -0.07777 L 0.29892 -0.06782 L 0.29957 0.1044 L 0.30271 0.02431 L 0.30897 -0.01111 L 0.31902 -0.04907 L 0.32894 -0.07569 L 0.34278 -0.0956 L 0.35283 -0.10231 L 0.36602 -0.10231 L 0.37411 -0.0912 L 0.37972 -0.07569 L 0.38285 -0.05555 L 0.38285 0.09885 L 0.39108 0.02223 L 0.39356 -0.00462 L 0.40048 -0.0324 L 0.4117 -0.06574 L 0.42358 -0.09004 L 0.44303 -0.10347 L 0.45425 -0.10115 L 0.46365 -0.09004 L 0.4694 -0.07453 L 0.4694 0.05325 L 0.47305 0.07987 L 0.47997 0.09538 L 0.49002 0.09538 L 0.50072 0.09098 L 0.51756 0.05996 L 0.52827 0.01551 L 0.53388 -0.00462 " pathEditMode="relative" ptsTypes="AAAAAAAAAAAAAAAAAAAAAAAAAAAAAAAAAAAAAAAAAAAAAAAAAAAAAAAA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30179E-7 -1.85185E-6 L 0.05757 0.00024 " pathEditMode="relative" ptsTypes="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3" dur="2500" fill="hold"/>
                                        <p:tgtEl>
                                          <p:spTgt spid="12"/>
                                        </p:tgtEl>
                                        <p:attrNameLst>
                                          <p:attrName>ppt_x</p:attrName>
                                          <p:attrName>ppt_y</p:attrName>
                                        </p:attrNameLst>
                                      </p:cBhvr>
                                    </p:animMotion>
                                  </p:childTnLst>
                                </p:cTn>
                              </p:par>
                            </p:childTnLst>
                          </p:cTn>
                        </p:par>
                        <p:par>
                          <p:cTn id="34" fill="hold">
                            <p:stCondLst>
                              <p:cond delay="25000"/>
                            </p:stCondLst>
                            <p:childTnLst>
                              <p:par>
                                <p:cTn id="35" presetID="2" presetClass="exit" presetSubtype="4" fill="hold" nodeType="after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80169"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Ǉỉm </a:t>
            </a:r>
            <a:endParaRPr lang="en-US" sz="28700">
              <a:solidFill>
                <a:srgbClr val="FF0000"/>
              </a:solidFill>
              <a:latin typeface="HP001 4 hàng" pitchFamily="34" charset="0"/>
            </a:endParaRP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42461" y="-1619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69920"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1032" y="-212883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2613E-6 1.85185E-6 L 0.01566 -0.05764 L 0.02506 -0.09328 L 0.02754 -0.11875 L 0.02754 -0.21551 L 0.02754 0.05787 L 0.0295 0.0801 L 0.03328 0.09236 L 0.03824 0.09885 L 0.04634 0.1 L 0.0526 0.09792 L 0.06148 0.08889 L 0.06957 0.07222 L 0.0808 0.03565 L 0.0915 -0.01111 L 0.09907 -0.05764 L 0.10586 -0.10764 L 0.10586 0.04005 L 0.10716 0.07662 L 0.11095 0.08889 L 0.11656 0.0956 L 0.12152 0.09792 L 0.13092 0.09329 L 0.13914 0.08449 L 0.14789 0.06783 L 0.15664 0.04329 L 0.17112 -0.01435 L 0.17922 -0.05555 L 0.18614 -0.07778 L 0.1924 -0.09328 L 0.20049 -0.10208 L 0.20872 -0.10324 L 0.21303 -0.09768 L 0.21812 -0.08657 L 0.2206 -0.06875 L 0.2206 0.10232 L 0.22177 0.02338 L 0.2343 -0.02986 L 0.24187 -0.05555 L 0.24997 -0.07662 L 0.26445 -0.0956 L 0.27137 -0.10115 L 0.27947 -0.10115 L 0.28952 -0.09653 L 0.29513 -0.08889 L 0.29957 -0.07662 L 0.30322 -0.05764 L 0.30453 -0.03541 L 0.30453 0.10347 L 0.30636 0.0301 L 0.31641 -0.01666 C 0.3198 -0.02778 0.32306 -0.03889 0.32646 -0.05 C 0.32685 -0.05115 0.32776 -0.05324 0.32776 -0.05324 L 0.33768 -0.07662 L 0.34773 -0.09213 L 0.35778 -0.09884 L 0.37097 -0.1 L 0.38102 -0.09328 L 0.38728 -0.07778 L 0.38976 -0.06111 L 0.38976 0.05347 L 0.39355 0.07894 L 0.3972 0.09236 L 0.40478 0.09885 L 0.41483 0.09676 L 0.42736 0.08218 L 0.4361 0.06227 L 0.45046 0.01551 L 0.45425 -0.00115 " pathEditMode="relative" ptsTypes="AAAAAAAAAAAAAAAAAAAAAAAAAAAAAAAAAAAAAAAAAAAAAAAAAAff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childTnLst>
                                </p:cTn>
                              </p:par>
                            </p:childTnLst>
                          </p:cTn>
                        </p:par>
                        <p:par>
                          <p:cTn id="20" fill="hold">
                            <p:stCondLst>
                              <p:cond delay="20250"/>
                            </p:stCondLst>
                            <p:childTnLst>
                              <p:par>
                                <p:cTn id="21" presetID="10" presetClass="exit" presetSubtype="0" fill="hold" nodeType="afterEffect">
                                  <p:stCondLst>
                                    <p:cond delay="0"/>
                                  </p:stCondLst>
                                  <p:childTnLst>
                                    <p:animEffect transition="out" filter="fade">
                                      <p:cBhvr>
                                        <p:cTn id="22" dur="1250"/>
                                        <p:tgtEl>
                                          <p:spTgt spid="14"/>
                                        </p:tgtEl>
                                      </p:cBhvr>
                                    </p:animEffect>
                                    <p:set>
                                      <p:cBhvr>
                                        <p:cTn id="23" dur="1" fill="hold">
                                          <p:stCondLst>
                                            <p:cond delay="1249"/>
                                          </p:stCondLst>
                                        </p:cTn>
                                        <p:tgtEl>
                                          <p:spTgt spid="14"/>
                                        </p:tgtEl>
                                        <p:attrNameLst>
                                          <p:attrName>style.visibility</p:attrName>
                                        </p:attrNameLst>
                                      </p:cBhvr>
                                      <p:to>
                                        <p:strVal val="hidden"/>
                                      </p:to>
                                    </p:set>
                                  </p:childTnLst>
                                </p:cTn>
                              </p:par>
                            </p:childTnLst>
                          </p:cTn>
                        </p:par>
                        <p:par>
                          <p:cTn id="24" fill="hold">
                            <p:stCondLst>
                              <p:cond delay="21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2000"/>
                            </p:stCondLst>
                            <p:childTnLst>
                              <p:par>
                                <p:cTn id="29"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0" dur="2500" fill="hold"/>
                                        <p:tgtEl>
                                          <p:spTgt spid="7"/>
                                        </p:tgtEl>
                                        <p:attrNameLst>
                                          <p:attrName>ppt_x</p:attrName>
                                          <p:attrName>ppt_y</p:attrName>
                                        </p:attrNameLst>
                                      </p:cBhvr>
                                    </p:animMotion>
                                  </p:childTnLst>
                                </p:cTn>
                              </p:par>
                            </p:childTnLst>
                          </p:cTn>
                        </p:par>
                        <p:par>
                          <p:cTn id="31" fill="hold">
                            <p:stCondLst>
                              <p:cond delay="24500"/>
                            </p:stCondLst>
                            <p:childTnLst>
                              <p:par>
                                <p:cTn id="32" presetID="2" presetClass="exit" presetSubtype="4" fill="hold" nodeType="after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7602"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0" name="TextBox 9"/>
          <p:cNvSpPr txBox="1"/>
          <p:nvPr/>
        </p:nvSpPr>
        <p:spPr>
          <a:xfrm>
            <a:off x="1806268"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em</a:t>
            </a:r>
          </a:p>
        </p:txBody>
      </p:sp>
      <p:sp>
        <p:nvSpPr>
          <p:cNvPr id="9" name="TextBox 8"/>
          <p:cNvSpPr txBox="1"/>
          <p:nvPr/>
        </p:nvSpPr>
        <p:spPr>
          <a:xfrm>
            <a:off x="7284884" y="3124200"/>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êm</a:t>
            </a:r>
          </a:p>
        </p:txBody>
      </p:sp>
    </p:spTree>
    <p:extLst>
      <p:ext uri="{BB962C8B-B14F-4D97-AF65-F5344CB8AC3E}">
        <p14:creationId xmlns:p14="http://schemas.microsoft.com/office/powerpoint/2010/main" val="1045344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7602"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TextBox 10"/>
          <p:cNvSpPr txBox="1"/>
          <p:nvPr/>
        </p:nvSpPr>
        <p:spPr>
          <a:xfrm>
            <a:off x="2000250" y="3124201"/>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Łm</a:t>
            </a:r>
          </a:p>
        </p:txBody>
      </p:sp>
      <p:sp>
        <p:nvSpPr>
          <p:cNvPr id="15" name="TextBox 14"/>
          <p:cNvSpPr txBox="1"/>
          <p:nvPr/>
        </p:nvSpPr>
        <p:spPr>
          <a:xfrm>
            <a:off x="7532534"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Ďm</a:t>
            </a:r>
          </a:p>
        </p:txBody>
      </p:sp>
    </p:spTree>
    <p:extLst>
      <p:ext uri="{BB962C8B-B14F-4D97-AF65-F5344CB8AC3E}">
        <p14:creationId xmlns:p14="http://schemas.microsoft.com/office/powerpoint/2010/main" val="1656991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75288" y="3126898"/>
            <a:ext cx="11277600" cy="2892902"/>
          </a:xfrm>
          <a:prstGeom prst="rect">
            <a:avLst/>
          </a:prstGeom>
          <a:noFill/>
        </p:spPr>
        <p:txBody>
          <a:bodyPr wrap="square" lIns="121725" tIns="60862" rIns="121725" bIns="60862" rtlCol="0">
            <a:spAutoFit/>
          </a:bodyPr>
          <a:lstStyle/>
          <a:p>
            <a:pPr algn="ctr"/>
            <a:r>
              <a:rPr lang="el-GR" sz="18000">
                <a:solidFill>
                  <a:srgbClr val="FF0000"/>
                </a:solidFill>
                <a:latin typeface="HP001 4H"/>
                <a:ea typeface="HP001 4H"/>
              </a:rPr>
              <a:t> Ό</a:t>
            </a:r>
            <a:r>
              <a:rPr lang="en-US" sz="18000">
                <a:solidFill>
                  <a:srgbClr val="FF0000"/>
                </a:solidFill>
                <a:latin typeface="HP001 4H"/>
                <a:ea typeface="HP001 4H"/>
              </a:rPr>
              <a:t>ềm </a:t>
            </a:r>
            <a:r>
              <a:rPr lang="el-GR" sz="18000">
                <a:solidFill>
                  <a:srgbClr val="FF0000"/>
                </a:solidFill>
                <a:latin typeface="HP001 4H"/>
                <a:ea typeface="HP001 4H"/>
              </a:rPr>
              <a:t>η</a:t>
            </a:r>
            <a:r>
              <a:rPr lang="en-US" sz="18000">
                <a:solidFill>
                  <a:srgbClr val="FF0000"/>
                </a:solidFill>
                <a:latin typeface="HP001 4H"/>
                <a:ea typeface="HP001 4H"/>
              </a:rPr>
              <a:t>à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0165" b="2366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28600" y="2209800"/>
            <a:ext cx="2293827" cy="2819400"/>
            <a:chOff x="476899" y="4038600"/>
            <a:chExt cx="2293827" cy="2819400"/>
          </a:xfrm>
        </p:grpSpPr>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47689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23"/>
            <p:cNvSpPr/>
            <p:nvPr/>
          </p:nvSpPr>
          <p:spPr>
            <a:xfrm>
              <a:off x="1010299"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on</a:t>
              </a:r>
            </a:p>
          </p:txBody>
        </p:sp>
      </p:grpSp>
      <p:grpSp>
        <p:nvGrpSpPr>
          <p:cNvPr id="5" name="Group 4"/>
          <p:cNvGrpSpPr/>
          <p:nvPr/>
        </p:nvGrpSpPr>
        <p:grpSpPr>
          <a:xfrm>
            <a:off x="457200" y="76200"/>
            <a:ext cx="2042680" cy="853105"/>
            <a:chOff x="838201" y="1752600"/>
            <a:chExt cx="2381250" cy="990600"/>
          </a:xfrm>
        </p:grpSpPr>
        <p:pic>
          <p:nvPicPr>
            <p:cNvPr id="1026"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4481" y="1924734"/>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9176039" y="2209800"/>
            <a:ext cx="2293827" cy="2819400"/>
            <a:chOff x="6541079" y="4038600"/>
            <a:chExt cx="2293827" cy="2819400"/>
          </a:xfrm>
        </p:grpSpPr>
        <p:pic>
          <p:nvPicPr>
            <p:cNvPr id="22"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654107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7194840"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ơn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p:cNvGrpSpPr/>
          <p:nvPr/>
        </p:nvGrpSpPr>
        <p:grpSpPr>
          <a:xfrm>
            <a:off x="5029200" y="1219200"/>
            <a:ext cx="2042680" cy="853105"/>
            <a:chOff x="838201" y="1752600"/>
            <a:chExt cx="2381250" cy="990600"/>
          </a:xfrm>
        </p:grpSpPr>
        <p:pic>
          <p:nvPicPr>
            <p:cNvPr id="2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079068" y="1883733"/>
              <a:ext cx="1676400" cy="679023"/>
            </a:xfrm>
            <a:prstGeom prst="rect">
              <a:avLst/>
            </a:prstGeom>
            <a:noFill/>
          </p:spPr>
          <p:txBody>
            <a:bodyPr wrap="square" rtlCol="0">
              <a:spAutoFit/>
            </a:bodyPr>
            <a:lstStyle/>
            <a:p>
              <a:pPr algn="ct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p:cNvGrpSpPr/>
          <p:nvPr/>
        </p:nvGrpSpPr>
        <p:grpSpPr>
          <a:xfrm>
            <a:off x="2743200" y="304800"/>
            <a:ext cx="2042680" cy="853105"/>
            <a:chOff x="838201" y="1752600"/>
            <a:chExt cx="2381250" cy="990600"/>
          </a:xfrm>
        </p:grpSpPr>
        <p:pic>
          <p:nvPicPr>
            <p:cNvPr id="3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4481" y="1924734"/>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p:cNvGrpSpPr/>
          <p:nvPr/>
        </p:nvGrpSpPr>
        <p:grpSpPr>
          <a:xfrm>
            <a:off x="7848600" y="1219200"/>
            <a:ext cx="2042680" cy="853105"/>
            <a:chOff x="838201" y="1752600"/>
            <a:chExt cx="2381250" cy="990600"/>
          </a:xfrm>
        </p:grpSpPr>
        <p:pic>
          <p:nvPicPr>
            <p:cNvPr id="3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82351" y="1899821"/>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8211434" y="189596"/>
            <a:ext cx="2042680" cy="853105"/>
            <a:chOff x="838201" y="1752600"/>
            <a:chExt cx="2381250" cy="990600"/>
          </a:xfrm>
        </p:grpSpPr>
        <p:pic>
          <p:nvPicPr>
            <p:cNvPr id="37"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204481" y="1924734"/>
              <a:ext cx="1676400" cy="679023"/>
            </a:xfrm>
            <a:prstGeom prst="rect">
              <a:avLst/>
            </a:prstGeom>
            <a:noFill/>
          </p:spPr>
          <p:txBody>
            <a:bodyPr wrap="square" rtlCol="0">
              <a:spAutoFit/>
            </a:bodyPr>
            <a:lstStyle/>
            <a:p>
              <a:pPr algn="ct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01000" y="2274352"/>
            <a:ext cx="609600" cy="609600"/>
          </a:xfrm>
          <a:prstGeom prst="rect">
            <a:avLst/>
          </a:prstGeom>
        </p:spPr>
      </p:pic>
      <p:pic>
        <p:nvPicPr>
          <p:cNvPr id="41"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0" y="-1447800"/>
            <a:ext cx="609600" cy="609600"/>
          </a:xfrm>
          <a:prstGeom prst="rect">
            <a:avLst/>
          </a:prstGeom>
        </p:spPr>
      </p:pic>
      <p:pic>
        <p:nvPicPr>
          <p:cNvPr id="42"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86448" y="1747564"/>
            <a:ext cx="609600" cy="609600"/>
          </a:xfrm>
          <a:prstGeom prst="rect">
            <a:avLst/>
          </a:prstGeom>
        </p:spPr>
      </p:pic>
      <p:pic>
        <p:nvPicPr>
          <p:cNvPr id="43"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62800" y="-141693"/>
            <a:ext cx="609600" cy="609600"/>
          </a:xfrm>
          <a:prstGeom prst="rect">
            <a:avLst/>
          </a:prstGeom>
        </p:spPr>
      </p:pic>
      <p:pic>
        <p:nvPicPr>
          <p:cNvPr id="44"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62800" y="5034455"/>
            <a:ext cx="609600" cy="609600"/>
          </a:xfrm>
          <a:prstGeom prst="rect">
            <a:avLst/>
          </a:prstGeom>
        </p:spPr>
      </p:pic>
      <p:grpSp>
        <p:nvGrpSpPr>
          <p:cNvPr id="2" name="Group 1">
            <a:extLst>
              <a:ext uri="{FF2B5EF4-FFF2-40B4-BE49-F238E27FC236}">
                <a16:creationId xmlns:a16="http://schemas.microsoft.com/office/drawing/2014/main" id="{F95576D8-6614-C830-DEE3-3A836B2355CF}"/>
              </a:ext>
            </a:extLst>
          </p:cNvPr>
          <p:cNvGrpSpPr/>
          <p:nvPr/>
        </p:nvGrpSpPr>
        <p:grpSpPr>
          <a:xfrm>
            <a:off x="4191000" y="2362200"/>
            <a:ext cx="2293827" cy="2819400"/>
            <a:chOff x="476899" y="4038600"/>
            <a:chExt cx="2293827" cy="2819400"/>
          </a:xfrm>
        </p:grpSpPr>
        <p:pic>
          <p:nvPicPr>
            <p:cNvPr id="3" name="Picture 3">
              <a:extLst>
                <a:ext uri="{FF2B5EF4-FFF2-40B4-BE49-F238E27FC236}">
                  <a16:creationId xmlns:a16="http://schemas.microsoft.com/office/drawing/2014/main" id="{5EA2F874-21E3-8846-DDB1-4B97822216C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47689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a:extLst>
                <a:ext uri="{FF2B5EF4-FFF2-40B4-BE49-F238E27FC236}">
                  <a16:creationId xmlns:a16="http://schemas.microsoft.com/office/drawing/2014/main" id="{B4915076-DCCF-1CBE-649B-92A2AA11A393}"/>
                </a:ext>
              </a:extLst>
            </p:cNvPr>
            <p:cNvSpPr/>
            <p:nvPr/>
          </p:nvSpPr>
          <p:spPr>
            <a:xfrm>
              <a:off x="1162699"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a:extLst>
              <a:ext uri="{FF2B5EF4-FFF2-40B4-BE49-F238E27FC236}">
                <a16:creationId xmlns:a16="http://schemas.microsoft.com/office/drawing/2014/main" id="{F55BD68E-4B1A-3AB7-DC3F-A903299CF6C5}"/>
              </a:ext>
            </a:extLst>
          </p:cNvPr>
          <p:cNvGrpSpPr/>
          <p:nvPr/>
        </p:nvGrpSpPr>
        <p:grpSpPr>
          <a:xfrm>
            <a:off x="4953000" y="228600"/>
            <a:ext cx="2042680" cy="853105"/>
            <a:chOff x="838201" y="1752600"/>
            <a:chExt cx="2381250" cy="990600"/>
          </a:xfrm>
        </p:grpSpPr>
        <p:pic>
          <p:nvPicPr>
            <p:cNvPr id="9" name="Picture 2">
              <a:extLst>
                <a:ext uri="{FF2B5EF4-FFF2-40B4-BE49-F238E27FC236}">
                  <a16:creationId xmlns:a16="http://schemas.microsoft.com/office/drawing/2014/main" id="{3F895136-EE92-E2C6-956C-4405C2CB622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BAFF202-518D-EEAE-370C-CDA4B694C294}"/>
                </a:ext>
              </a:extLst>
            </p:cNvPr>
            <p:cNvSpPr txBox="1"/>
            <p:nvPr/>
          </p:nvSpPr>
          <p:spPr>
            <a:xfrm>
              <a:off x="1204481" y="1924734"/>
              <a:ext cx="1676400" cy="679023"/>
            </a:xfrm>
            <a:prstGeom prst="rect">
              <a:avLst/>
            </a:prstGeom>
            <a:noFill/>
          </p:spPr>
          <p:txBody>
            <a:bodyPr wrap="square" rtlCol="0">
              <a:spAutoFit/>
            </a:bodyPr>
            <a:lstStyle/>
            <a:p>
              <a:pPr algn="ct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a:t>
              </a:r>
            </a:p>
          </p:txBody>
        </p:sp>
      </p:grpSp>
    </p:spTree>
    <p:extLst>
      <p:ext uri="{BB962C8B-B14F-4D97-AF65-F5344CB8AC3E}">
        <p14:creationId xmlns:p14="http://schemas.microsoft.com/office/powerpoint/2010/main" val="2445212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9027" fill="hold"/>
                                        <p:tgtEl>
                                          <p:spTgt spid="44"/>
                                        </p:tgtEl>
                                      </p:cBhvr>
                                    </p:cmd>
                                  </p:childTnLst>
                                </p:cTn>
                              </p:par>
                              <p:par>
                                <p:cTn id="7" presetID="0" presetClass="path" presetSubtype="0" accel="50000" decel="50000" fill="hold" nodeType="withEffect">
                                  <p:stCondLst>
                                    <p:cond delay="0"/>
                                  </p:stCondLst>
                                  <p:childTnLst>
                                    <p:animMotion origin="layout" path="M -3.95833E-6 1.85185E-6 C -0.00052 0.00069 -0.00091 0.00231 -0.00143 0.00301 C -0.00195 0.0044 -0.00273 0.00324 -0.00338 0.00509 C -0.00416 0.00787 -0.00533 0.01551 -0.00533 0.01574 C -0.00599 0.02754 -0.00664 0.02407 -0.00807 0.0331 C -0.00963 0.04143 -0.01093 0.05023 -0.01211 0.05949 C -0.01302 0.0662 -0.01497 0.06643 -0.01614 0.07106 C -0.01718 0.07523 -0.01666 0.07569 -0.0177 0.08148 C -0.01901 0.08866 -0.02083 0.09491 -0.02239 0.09907 C -0.02356 0.1081 -0.02526 0.11412 -0.02643 0.12338 C -0.02747 0.13194 -0.02799 0.1419 -0.0289 0.15139 C -0.02955 0.17477 -0.03099 0.19699 -0.03242 0.21944 C -0.03268 0.23287 -0.03281 0.24491 -0.03372 0.25717 C -0.03294 0.26967 -0.03333 0.28009 -0.03437 0.2912 C -0.03476 0.30324 -0.03528 0.31574 -0.03606 0.32731 C -0.03632 0.3375 -0.03606 0.35555 -0.03828 0.36157 C -0.03919 0.36342 -0.04023 0.36366 -0.04127 0.36574 C -0.04127 0.36759 -0.0414 0.36944 -0.04153 0.37106 C -0.04166 0.37291 -0.04218 0.375 -0.04244 0.37731 C -0.04349 0.39028 -0.04192 0.38102 -0.04349 0.38958 C -0.04401 0.40393 -0.0457 0.41481 -0.04622 0.42916 C -0.04609 0.45 -0.04596 0.48102 -0.04349 0.4993 C -0.04296 0.5125 -0.04218 0.52361 -0.04127 0.53541 C -0.04062 0.54352 -0.04023 0.55185 -0.03919 0.55949 C -0.03854 0.57153 -0.03776 0.58495 -0.03645 0.59583 C -0.03593 0.61134 -0.03515 0.62824 -0.03281 0.63958 C -0.03268 0.64352 -0.03268 0.64745 -0.03242 0.65139 C -0.03229 0.65393 -0.03177 0.65509 -0.03177 0.65741 C -0.03125 0.66273 -0.03086 0.67361 -0.03086 0.67384 C -0.03046 0.69583 -0.03046 0.69745 -0.0289 0.71366 L -0.02356 0.73796 " pathEditMode="relative" rAng="0" ptsTypes="AAAAAAAAAAAAAAAAAAAAAAAAAAAAAAA">
                                      <p:cBhvr>
                                        <p:cTn id="8" dur="2000" fill="hold"/>
                                        <p:tgtEl>
                                          <p:spTgt spid="5"/>
                                        </p:tgtEl>
                                        <p:attrNameLst>
                                          <p:attrName>ppt_x</p:attrName>
                                          <p:attrName>ppt_y</p:attrName>
                                        </p:attrNameLst>
                                      </p:cBhvr>
                                      <p:rCtr x="-2318" y="36898"/>
                                    </p:animMotion>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9027" fill="hold"/>
                                        <p:tgtEl>
                                          <p:spTgt spid="25"/>
                                        </p:tgtEl>
                                      </p:cBhvr>
                                    </p:cmd>
                                  </p:childTnLst>
                                </p:cTn>
                              </p:par>
                              <p:par>
                                <p:cTn id="14" presetID="0" presetClass="path" presetSubtype="0" accel="50000" decel="50000" fill="hold" nodeType="withEffect">
                                  <p:stCondLst>
                                    <p:cond delay="0"/>
                                  </p:stCondLst>
                                  <p:childTnLst>
                                    <p:animMotion origin="layout" path="M -3.95833E-6 -1.48148E-6 C 0.00443 0.01574 0.00482 0.03704 0.00808 0.05533 C 0.00938 0.07037 0.01029 0.08403 0.0125 0.09838 C 0.01342 0.10556 0.01641 0.11806 0.01641 0.11829 C 0.01693 0.12639 0.01758 0.13472 0.01823 0.14329 C 0.01888 0.15903 0.01797 0.17454 0.02097 0.1882 C 0.0237 0.21528 0.03047 0.23658 0.03594 0.26019 C 0.03776 0.26829 0.03907 0.27708 0.0405 0.28519 C 0.04597 0.31088 0.04206 0.29028 0.04597 0.30695 C 0.05026 0.32361 0.04545 0.30533 0.04818 0.31921 C 0.05013 0.32917 0.05365 0.33611 0.05651 0.34468 C 0.05821 0.35139 0.06003 0.36204 0.06263 0.36759 C 0.06355 0.37871 0.06745 0.38727 0.06993 0.39676 C 0.07058 0.40463 0.07175 0.40602 0.07318 0.41273 C 0.07409 0.42246 0.0767 0.42917 0.0793 0.43634 C 0.08269 0.46181 0.07722 0.42315 0.08151 0.44537 C 0.08217 0.44861 0.08217 0.45255 0.08269 0.45602 C 0.08425 0.46435 0.08659 0.47176 0.08881 0.47917 C 0.09128 0.48843 0.09323 0.49861 0.09558 0.5081 C 0.10066 0.52894 0.1073 0.54815 0.11329 0.56736 C 0.11758 0.58125 0.1198 0.59977 0.12461 0.61227 C 0.12644 0.6213 0.12735 0.62801 0.12943 0.63565 C 0.13034 0.63912 0.1323 0.6463 0.1323 0.64653 C 0.13256 0.66134 0.13191 0.68519 0.13894 0.69121 C 0.14089 0.69676 0.14245 0.69838 0.14506 0.7 C 0.14688 0.70347 0.14883 0.7081 0.15105 0.7081 " pathEditMode="relative" rAng="0" ptsTypes="AAAAAAAAAAAAAAAAAAAAAAAAAA">
                                      <p:cBhvr>
                                        <p:cTn id="15" dur="2000" fill="hold"/>
                                        <p:tgtEl>
                                          <p:spTgt spid="30"/>
                                        </p:tgtEl>
                                        <p:attrNameLst>
                                          <p:attrName>ppt_x</p:attrName>
                                          <p:attrName>ppt_y</p:attrName>
                                        </p:attrNameLst>
                                      </p:cBhvr>
                                      <p:rCtr x="7552" y="35394"/>
                                    </p:animMotion>
                                  </p:child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9027" fill="hold"/>
                                        <p:tgtEl>
                                          <p:spTgt spid="42"/>
                                        </p:tgtEl>
                                      </p:cBhvr>
                                    </p:cmd>
                                  </p:childTnLst>
                                </p:cTn>
                              </p:par>
                              <p:par>
                                <p:cTn id="21" presetID="0" presetClass="path" presetSubtype="0" accel="50000" decel="50000" fill="hold" nodeType="withEffect">
                                  <p:stCondLst>
                                    <p:cond delay="0"/>
                                  </p:stCondLst>
                                  <p:childTnLst>
                                    <p:animMotion origin="layout" path="M -3.95833E-6 -4.81481E-6 C -0.00065 0.00024 -0.00117 -4.81481E-6 -0.00169 0.00232 C -0.00247 0.00556 -0.00364 0.01598 -0.00364 0.01644 C -0.00442 0.03357 -0.00533 0.05186 -0.00651 0.06783 C -0.00651 0.07292 -0.00677 0.08496 -0.00703 0.09005 C -0.00729 0.09769 -0.00807 0.11227 -0.00807 0.1125 C -0.00859 0.14028 -0.0095 0.16737 -0.01028 0.19468 C -0.01028 0.19908 -0.01041 0.20371 -0.01041 0.20834 C -0.01054 0.21482 -0.0108 0.2213 -0.01106 0.22778 C -0.01119 0.23311 -0.01158 0.24399 -0.01158 0.24422 C -0.01184 0.27269 -0.0125 0.28704 -0.01393 0.31019 C -0.01432 0.32732 -0.01458 0.34213 -0.01549 0.35672 C -0.01627 0.38056 -0.01523 0.3507 -0.01627 0.37061 C -0.01705 0.38357 -0.01731 0.39792 -0.01849 0.40903 C -0.01875 0.42153 -0.01901 0.42246 -0.01979 0.43102 C -0.02018 0.44329 -0.02083 0.4507 -0.02135 0.46158 C -0.02226 0.47825 -0.02252 0.50487 -0.02382 0.51899 C -0.02408 0.52709 -0.02448 0.53519 -0.02487 0.54375 C -0.02539 0.5588 -0.02474 0.56713 -0.02617 0.57686 C -0.02682 0.5963 -0.02656 0.58774 -0.02695 0.60139 C -0.02708 0.6051 -0.02747 0.60649 -0.02747 0.60996 C -0.0276 0.62639 -0.02747 0.64283 -0.02747 0.66019 " pathEditMode="relative" rAng="0" ptsTypes="AAAAAAAAAAAAAAAAAAAAAA">
                                      <p:cBhvr>
                                        <p:cTn id="22" dur="2000" fill="hold"/>
                                        <p:tgtEl>
                                          <p:spTgt spid="27"/>
                                        </p:tgtEl>
                                        <p:attrNameLst>
                                          <p:attrName>ppt_x</p:attrName>
                                          <p:attrName>ppt_y</p:attrName>
                                        </p:attrNameLst>
                                      </p:cBhvr>
                                      <p:rCtr x="-1380" y="33009"/>
                                    </p:animMotion>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9027" fill="hold"/>
                                        <p:tgtEl>
                                          <p:spTgt spid="43"/>
                                        </p:tgtEl>
                                      </p:cBhvr>
                                    </p:cmd>
                                  </p:childTnLst>
                                </p:cTn>
                              </p:par>
                              <p:par>
                                <p:cTn id="28" presetID="0" presetClass="path" presetSubtype="0" accel="50000" decel="50000" fill="hold" nodeType="withEffect">
                                  <p:stCondLst>
                                    <p:cond delay="0"/>
                                  </p:stCondLst>
                                  <p:childTnLst>
                                    <p:animMotion origin="layout" path="M 0.16641 -4.81481E-6 C 0.16732 0.01389 0.16693 0.02871 0.16849 0.04329 C 0.16941 0.04769 0.17227 0.05139 0.17292 0.05579 C 0.17435 0.07385 0.17344 0.0919 0.17474 0.10973 C 0.17552 0.11852 0.18008 0.13149 0.18125 0.14028 C 0.18295 0.3301 0.18711 0.42246 0.1836 0.60903 C 0.18295 0.61598 0.18125 0.62338 0.17917 0.62963 C 0.17435 0.66389 0.18125 0.65325 0.16849 0.66806 C 0.16823 0.67084 0.16641 0.67338 0.16641 0.6757 C 0.16641 0.69491 0.17435 0.69607 0.1625 0.69098 C 0.15925 0.68774 0.15782 0.68079 0.15391 0.68079 C 0.14922 0.68079 0.14571 0.68612 0.14128 0.68612 " pathEditMode="relative" rAng="0" ptsTypes="AAAAAAAAAAAA">
                                      <p:cBhvr>
                                        <p:cTn id="29" dur="2000" fill="hold"/>
                                        <p:tgtEl>
                                          <p:spTgt spid="33"/>
                                        </p:tgtEl>
                                        <p:attrNameLst>
                                          <p:attrName>ppt_x</p:attrName>
                                          <p:attrName>ppt_y</p:attrName>
                                        </p:attrNameLst>
                                      </p:cBhvr>
                                      <p:rCtr x="-326" y="34676"/>
                                    </p:animMotion>
                                  </p:childTnLst>
                                </p:cTn>
                              </p:par>
                            </p:childTnLst>
                          </p:cTn>
                        </p:par>
                      </p:childTnLst>
                    </p:cTn>
                  </p:par>
                </p:childTnLst>
              </p:cTn>
              <p:nextCondLst>
                <p:cond evt="onClick" delay="0">
                  <p:tgtEl>
                    <p:spTgt spid="33"/>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9027" fill="hold"/>
                                        <p:tgtEl>
                                          <p:spTgt spid="41"/>
                                        </p:tgtEl>
                                      </p:cBhvr>
                                    </p:cmd>
                                  </p:childTnLst>
                                </p:cTn>
                              </p:par>
                              <p:par>
                                <p:cTn id="35" presetID="0" presetClass="path" presetSubtype="0" accel="50000" decel="50000" fill="hold" nodeType="withEffect">
                                  <p:stCondLst>
                                    <p:cond delay="0"/>
                                  </p:stCondLst>
                                  <p:childTnLst>
                                    <p:animMotion origin="layout" path="M -1.66667E-6 -4.81481E-6 C 0.02422 0.00602 0.0375 0.05463 0.04245 0.07014 C 0.05326 0.09514 0.06224 0.11899 0.06953 0.14491 C 0.07604 0.16737 0.07409 0.19121 0.07891 0.21413 C 0.08542 0.24283 0.09675 0.27107 0.10365 0.30024 C 0.10365 0.30811 0.10365 0.3294 0.10873 0.34005 C 0.11055 0.34908 0.11654 0.36459 0.11654 0.36505 C 0.11758 0.36945 0.11862 0.37431 0.11953 0.37848 C 0.12097 0.38565 0.12344 0.39954 0.12344 0.39977 C 0.12292 0.48218 0.15807 0.57338 0.11472 0.64676 C 0.11354 0.66158 0.11354 0.67593 0.11263 0.69075 C 0.1112 0.69931 0.11263 0.69908 0.10873 0.69908 " pathEditMode="relative" rAng="0" ptsTypes="AAAAAAAAAAAA">
                                      <p:cBhvr>
                                        <p:cTn id="36" dur="2000" fill="hold"/>
                                        <p:tgtEl>
                                          <p:spTgt spid="36"/>
                                        </p:tgtEl>
                                        <p:attrNameLst>
                                          <p:attrName>ppt_x</p:attrName>
                                          <p:attrName>ppt_y</p:attrName>
                                        </p:attrNameLst>
                                      </p:cBhvr>
                                      <p:rCtr x="6823" y="34954"/>
                                    </p:animMotion>
                                  </p:childTnLst>
                                </p:cTn>
                              </p:par>
                            </p:childTnLst>
                          </p:cTn>
                        </p:par>
                      </p:childTnLst>
                    </p:cTn>
                  </p:par>
                </p:childTnLst>
              </p:cTn>
              <p:nextCondLst>
                <p:cond evt="onClick" delay="0">
                  <p:tgtEl>
                    <p:spTgt spid="36"/>
                  </p:tgtEl>
                </p:cond>
              </p:nextCondLst>
            </p:seq>
            <p:audio>
              <p:cMediaNode vol="80000">
                <p:cTn id="37" fill="hold" display="0">
                  <p:stCondLst>
                    <p:cond delay="indefinite"/>
                  </p:stCondLst>
                  <p:endCondLst>
                    <p:cond evt="onStopAudio" delay="0">
                      <p:tgtEl>
                        <p:sldTgt/>
                      </p:tgtEl>
                    </p:cond>
                  </p:endCondLst>
                </p:cTn>
                <p:tgtEl>
                  <p:spTgt spid="25"/>
                </p:tgtEl>
              </p:cMediaNode>
            </p:audio>
            <p:audio>
              <p:cMediaNode vol="80000">
                <p:cTn id="38" fill="hold" display="0">
                  <p:stCondLst>
                    <p:cond delay="indefinite"/>
                  </p:stCondLst>
                  <p:endCondLst>
                    <p:cond evt="onStopAudio" delay="0">
                      <p:tgtEl>
                        <p:sldTgt/>
                      </p:tgtEl>
                    </p:cond>
                  </p:endCondLst>
                </p:cTn>
                <p:tgtEl>
                  <p:spTgt spid="41"/>
                </p:tgtEl>
              </p:cMediaNode>
            </p:audio>
            <p:audio>
              <p:cMediaNode vol="80000">
                <p:cTn id="39" fill="hold" display="0">
                  <p:stCondLst>
                    <p:cond delay="indefinite"/>
                  </p:stCondLst>
                  <p:endCondLst>
                    <p:cond evt="onStopAudio" delay="0">
                      <p:tgtEl>
                        <p:sldTgt/>
                      </p:tgtEl>
                    </p:cond>
                  </p:endCondLst>
                </p:cTn>
                <p:tgtEl>
                  <p:spTgt spid="42"/>
                </p:tgtEl>
              </p:cMediaNode>
            </p:audio>
            <p:audio>
              <p:cMediaNode vol="80000">
                <p:cTn id="40" fill="hold" display="0">
                  <p:stCondLst>
                    <p:cond delay="indefinite"/>
                  </p:stCondLst>
                  <p:endCondLst>
                    <p:cond evt="onStopAudio" delay="0">
                      <p:tgtEl>
                        <p:sldTgt/>
                      </p:tgtEl>
                    </p:cond>
                  </p:endCondLst>
                </p:cTn>
                <p:tgtEl>
                  <p:spTgt spid="43"/>
                </p:tgtEl>
              </p:cMediaNode>
            </p:audio>
            <p:audio>
              <p:cMediaNode vol="80000">
                <p:cTn id="41" fill="hold" display="0">
                  <p:stCondLst>
                    <p:cond delay="indefinite"/>
                  </p:stCondLst>
                  <p:endCondLst>
                    <p:cond evt="onStopAudio" delay="0">
                      <p:tgtEl>
                        <p:sldTgt/>
                      </p:tgtEl>
                    </p:cond>
                  </p:endCondLst>
                </p:cTn>
                <p:tgtEl>
                  <p:spTgt spid="44"/>
                </p:tgtEl>
              </p:cMediaNode>
            </p:audio>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withEffect">
                                  <p:stCondLst>
                                    <p:cond delay="0"/>
                                  </p:stCondLst>
                                  <p:childTnLst>
                                    <p:animMotion origin="layout" path="M -0.00013 -3.7037E-7 C -0.08281 0.00718 -0.12825 0.06528 -0.14518 0.08403 C -0.18177 0.11389 -0.2125 0.14236 -0.23724 0.17338 C -0.2595 0.20023 -0.2526 0.22917 -0.26953 0.25671 C -0.2914 0.29097 -0.32994 0.32477 -0.35364 0.35926 C -0.35364 0.36898 -0.35364 0.39421 -0.37057 0.40741 C -0.37695 0.41806 -0.39726 0.43704 -0.39726 0.43727 C -0.40065 0.44259 -0.40416 0.44884 -0.40755 0.45324 C -0.4125 0.46204 -0.42096 0.47894 -0.42096 0.47917 C -0.41901 0.57801 -0.53867 0.68704 -0.39075 0.77523 C -0.38724 0.79282 -0.38724 0.80972 -0.38385 0.82778 C -0.37903 0.83819 -0.38385 0.83796 -0.37057 0.83796 " pathEditMode="relative" rAng="0" ptsTypes="AAAAAAAAAAAA">
                                      <p:cBhvr>
                                        <p:cTn id="46" dur="2000" fill="hold"/>
                                        <p:tgtEl>
                                          <p:spTgt spid="8"/>
                                        </p:tgtEl>
                                        <p:attrNameLst>
                                          <p:attrName>ppt_x</p:attrName>
                                          <p:attrName>ppt_y</p:attrName>
                                        </p:attrNameLst>
                                      </p:cBhvr>
                                      <p:rCtr x="-23229" y="41898"/>
                                    </p:animMotion>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82908" y="3126898"/>
            <a:ext cx="11338719" cy="2892902"/>
          </a:xfrm>
          <a:prstGeom prst="rect">
            <a:avLst/>
          </a:prstGeom>
          <a:noFill/>
        </p:spPr>
        <p:txBody>
          <a:bodyPr wrap="square" lIns="121725" tIns="60862" rIns="121725" bIns="60862" rtlCol="0">
            <a:spAutoFit/>
          </a:bodyPr>
          <a:lstStyle/>
          <a:p>
            <a:pPr algn="ctr"/>
            <a:r>
              <a:rPr lang="en-US" sz="18000">
                <a:solidFill>
                  <a:srgbClr val="FF0000"/>
                </a:solidFill>
                <a:latin typeface="HP001 4 hàng" pitchFamily="34" charset="0"/>
              </a:rPr>
              <a:t> Ǉủm Ǉỉm </a:t>
            </a:r>
          </a:p>
        </p:txBody>
      </p:sp>
    </p:spTree>
    <p:extLst>
      <p:ext uri="{BB962C8B-B14F-4D97-AF65-F5344CB8AC3E}">
        <p14:creationId xmlns:p14="http://schemas.microsoft.com/office/powerpoint/2010/main" val="3006000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20833" r="31918" b="27604"/>
          <a:stretch/>
        </p:blipFill>
        <p:spPr bwMode="auto">
          <a:xfrm>
            <a:off x="3070075" y="647700"/>
            <a:ext cx="591589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45" t="28125" r="30856" b="63021"/>
          <a:stretch/>
        </p:blipFill>
        <p:spPr bwMode="auto">
          <a:xfrm>
            <a:off x="3223419" y="5334001"/>
            <a:ext cx="6029626" cy="7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789"/>
          <a:stretch/>
        </p:blipFill>
        <p:spPr>
          <a:xfrm>
            <a:off x="413708" y="-19050"/>
            <a:ext cx="11296322" cy="4984540"/>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17"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cxnSp>
        <p:nvCxnSpPr>
          <p:cNvPr id="18" name="Straight Connector 17"/>
          <p:cNvCxnSpPr/>
          <p:nvPr/>
        </p:nvCxnSpPr>
        <p:spPr>
          <a:xfrm>
            <a:off x="1784958" y="5375659"/>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91694" y="5357988"/>
            <a:ext cx="583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84946"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01335" y="5435402"/>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55292"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1</a:t>
            </a:r>
          </a:p>
        </p:txBody>
      </p:sp>
      <p:sp>
        <p:nvSpPr>
          <p:cNvPr id="24" name="Oval 23"/>
          <p:cNvSpPr/>
          <p:nvPr/>
        </p:nvSpPr>
        <p:spPr>
          <a:xfrm>
            <a:off x="9644136"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2</a:t>
            </a:r>
          </a:p>
        </p:txBody>
      </p:sp>
      <p:cxnSp>
        <p:nvCxnSpPr>
          <p:cNvPr id="26" name="Straight Connector 25"/>
          <p:cNvCxnSpPr/>
          <p:nvPr/>
        </p:nvCxnSpPr>
        <p:spPr>
          <a:xfrm flipH="1">
            <a:off x="9435961" y="4780931"/>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24200" y="5992031"/>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639463" y="521408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3</a:t>
            </a:r>
          </a:p>
        </p:txBody>
      </p:sp>
      <p:cxnSp>
        <p:nvCxnSpPr>
          <p:cNvPr id="29" name="Straight Connector 28"/>
          <p:cNvCxnSpPr/>
          <p:nvPr/>
        </p:nvCxnSpPr>
        <p:spPr>
          <a:xfrm flipH="1">
            <a:off x="9922154" y="604769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16703" y="6438060"/>
            <a:ext cx="473142" cy="4163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4</a:t>
            </a:r>
          </a:p>
        </p:txBody>
      </p:sp>
      <p:cxnSp>
        <p:nvCxnSpPr>
          <p:cNvPr id="38" name="Straight Connector 37"/>
          <p:cNvCxnSpPr/>
          <p:nvPr/>
        </p:nvCxnSpPr>
        <p:spPr>
          <a:xfrm>
            <a:off x="5920990"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2038" y="6579946"/>
            <a:ext cx="692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74819" y="6580267"/>
            <a:ext cx="57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993126" y="5380038"/>
            <a:ext cx="674875" cy="3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2837"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chim</a:t>
            </a:r>
          </a:p>
        </p:txBody>
      </p:sp>
      <p:sp>
        <p:nvSpPr>
          <p:cNvPr id="6" name="Title 1"/>
          <p:cNvSpPr txBox="1">
            <a:spLocks/>
          </p:cNvSpPr>
          <p:nvPr/>
        </p:nvSpPr>
        <p:spPr>
          <a:xfrm>
            <a:off x="7285038" y="3938899"/>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túm</a:t>
            </a:r>
          </a:p>
        </p:txBody>
      </p:sp>
      <p:sp>
        <p:nvSpPr>
          <p:cNvPr id="7" name="Title 1"/>
          <p:cNvSpPr txBox="1">
            <a:spLocks/>
          </p:cNvSpPr>
          <p:nvPr/>
        </p:nvSpPr>
        <p:spPr>
          <a:xfrm>
            <a:off x="7250907"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tìm</a:t>
            </a:r>
          </a:p>
        </p:txBody>
      </p:sp>
      <p:sp>
        <p:nvSpPr>
          <p:cNvPr id="8" name="Title 1"/>
          <p:cNvSpPr txBox="1">
            <a:spLocks/>
          </p:cNvSpPr>
          <p:nvPr/>
        </p:nvSpPr>
        <p:spPr>
          <a:xfrm>
            <a:off x="2302838" y="3984256"/>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đêm</a:t>
            </a:r>
          </a:p>
        </p:txBody>
      </p:sp>
    </p:spTree>
    <p:extLst>
      <p:ext uri="{BB962C8B-B14F-4D97-AF65-F5344CB8AC3E}">
        <p14:creationId xmlns:p14="http://schemas.microsoft.com/office/powerpoint/2010/main" val="11085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Chim Ri Đen Mồi Hót Hay Rõ Chuẩn MP3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8327300" cy="46841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91400" y="5744306"/>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prstClr val="black"/>
                </a:solidFill>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95531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43070" y="5744306"/>
            <a:ext cx="32632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prstClr val="black"/>
                </a:solidFill>
                <a:latin typeface="Arial-Rounded" pitchFamily="34" charset="0"/>
                <a:ea typeface="Arial-Rounded" pitchFamily="34" charset="0"/>
                <a:cs typeface="Arial-Rounded" pitchFamily="34" charset="0"/>
              </a:rPr>
              <a:t>Chim sẻ</a:t>
            </a:r>
          </a:p>
        </p:txBody>
      </p:sp>
      <p:pic>
        <p:nvPicPr>
          <p:cNvPr id="2050" name="Picture 2" descr="Tiếng chim sẻ gọi bầy chuẩn nhất và không bị bể | Lauf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31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78005" y="5454157"/>
            <a:ext cx="510282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Chim sơn ca</a:t>
            </a:r>
          </a:p>
        </p:txBody>
      </p:sp>
      <p:pic>
        <p:nvPicPr>
          <p:cNvPr id="3074" name="Picture 2" descr="Sơn ca, bụi cỏ và bầu trời - Trí Thức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4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6337" y="1295400"/>
            <a:ext cx="10719955"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5" name="Rounded Rectangle 4"/>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xuất hiện trong bài?</a:t>
            </a:r>
          </a:p>
        </p:txBody>
      </p:sp>
      <p:cxnSp>
        <p:nvCxnSpPr>
          <p:cNvPr id="6" name="Straight Connector 5"/>
          <p:cNvCxnSpPr/>
          <p:nvPr/>
        </p:nvCxnSpPr>
        <p:spPr>
          <a:xfrm>
            <a:off x="1709010" y="1085850"/>
            <a:ext cx="1605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Đêm qua, chim ri gặp chuyện gì?</a:t>
            </a:r>
          </a:p>
        </p:txBody>
      </p:sp>
      <p:cxnSp>
        <p:nvCxnSpPr>
          <p:cNvPr id="9" name="Straight Connector 8"/>
          <p:cNvCxnSpPr/>
          <p:nvPr/>
        </p:nvCxnSpPr>
        <p:spPr>
          <a:xfrm>
            <a:off x="3124200" y="196215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Chim sẻ và sơn ca mang gì đến cho chim ri?</a:t>
            </a:r>
          </a:p>
        </p:txBody>
      </p:sp>
      <p:cxnSp>
        <p:nvCxnSpPr>
          <p:cNvPr id="12" name="Straight Connector 11"/>
          <p:cNvCxnSpPr/>
          <p:nvPr/>
        </p:nvCxnSpPr>
        <p:spPr>
          <a:xfrm>
            <a:off x="1885950" y="36576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Khi nhận quà của hai bạn, chim ri đã làm gì?</a:t>
            </a:r>
          </a:p>
        </p:txBody>
      </p:sp>
      <p:cxnSp>
        <p:nvCxnSpPr>
          <p:cNvPr id="15" name="Straight Connector 14"/>
          <p:cNvCxnSpPr/>
          <p:nvPr/>
        </p:nvCxnSpPr>
        <p:spPr>
          <a:xfrm>
            <a:off x="5257800" y="363855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51976" y="3932730"/>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tem thư</a:t>
            </a:r>
          </a:p>
        </p:txBody>
      </p:sp>
      <p:sp>
        <p:nvSpPr>
          <p:cNvPr id="10" name="Title 1"/>
          <p:cNvSpPr txBox="1">
            <a:spLocks/>
          </p:cNvSpPr>
          <p:nvPr/>
        </p:nvSpPr>
        <p:spPr>
          <a:xfrm>
            <a:off x="3940517" y="3932730"/>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thềm nhà</a:t>
            </a:r>
          </a:p>
        </p:txBody>
      </p:sp>
      <p:sp>
        <p:nvSpPr>
          <p:cNvPr id="11" name="Title 1"/>
          <p:cNvSpPr txBox="1">
            <a:spLocks/>
          </p:cNvSpPr>
          <p:nvPr/>
        </p:nvSpPr>
        <p:spPr>
          <a:xfrm>
            <a:off x="8176935" y="3932730"/>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tủm tỉm</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930" y="2133601"/>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604"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6</a:t>
              </a:r>
            </a:p>
          </p:txBody>
        </p:sp>
      </p:grpSp>
      <p:sp>
        <p:nvSpPr>
          <p:cNvPr id="6" name="Title 1"/>
          <p:cNvSpPr txBox="1">
            <a:spLocks/>
          </p:cNvSpPr>
          <p:nvPr/>
        </p:nvSpPr>
        <p:spPr>
          <a:xfrm>
            <a:off x="2438400" y="1098126"/>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prstClr val="black"/>
                </a:solidFill>
                <a:latin typeface="Arial-Rounded" pitchFamily="34" charset="0"/>
                <a:ea typeface="Arial-Rounded" pitchFamily="34" charset="0"/>
                <a:cs typeface="Arial-Rounded" pitchFamily="34" charset="0"/>
              </a:rPr>
              <a:t>Giúp bạn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69" t="58624"/>
          <a:stretch/>
        </p:blipFill>
        <p:spPr>
          <a:xfrm>
            <a:off x="2551355" y="2188029"/>
            <a:ext cx="7394089" cy="46482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711856" y="278016"/>
            <a:ext cx="3021944"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Khởi động</a:t>
            </a:r>
          </a:p>
        </p:txBody>
      </p:sp>
      <p:sp>
        <p:nvSpPr>
          <p:cNvPr id="5" name="Title 1"/>
          <p:cNvSpPr txBox="1">
            <a:spLocks/>
          </p:cNvSpPr>
          <p:nvPr/>
        </p:nvSpPr>
        <p:spPr>
          <a:xfrm>
            <a:off x="262732" y="480059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Hôm</a:t>
            </a:r>
            <a:r>
              <a:rPr lang="en-US" sz="4000" dirty="0">
                <a:solidFill>
                  <a:prstClr val="black"/>
                </a:solidFill>
                <a:latin typeface="Arial-Rounded" pitchFamily="34" charset="0"/>
                <a:ea typeface="Arial-Rounded" pitchFamily="34" charset="0"/>
                <a:cs typeface="Arial-Rounded" pitchFamily="34" charset="0"/>
              </a:rPr>
              <a:t> qua, </a:t>
            </a:r>
            <a:r>
              <a:rPr lang="en-US" sz="4000" dirty="0" err="1">
                <a:solidFill>
                  <a:prstClr val="black"/>
                </a:solidFill>
                <a:latin typeface="Arial-Rounded" pitchFamily="34" charset="0"/>
                <a:ea typeface="Arial-Rounded" pitchFamily="34" charset="0"/>
                <a:cs typeface="Arial-Rounded" pitchFamily="34" charset="0"/>
              </a:rPr>
              <a:t>cô</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mơ</a:t>
            </a:r>
            <a:r>
              <a:rPr lang="en-US" sz="4000" dirty="0">
                <a:solidFill>
                  <a:prstClr val="black"/>
                </a:solidFill>
                <a:latin typeface="Arial-Rounded" pitchFamily="34" charset="0"/>
                <a:ea typeface="Arial-Rounded" pitchFamily="34" charset="0"/>
                <a:cs typeface="Arial-Rounded" pitchFamily="34" charset="0"/>
              </a:rPr>
              <a:t> ở </a:t>
            </a:r>
            <a:r>
              <a:rPr lang="en-US" sz="4000" dirty="0" err="1">
                <a:solidFill>
                  <a:prstClr val="black"/>
                </a:solidFill>
                <a:latin typeface="Arial-Rounded" pitchFamily="34" charset="0"/>
                <a:ea typeface="Arial-Rounded" pitchFamily="34" charset="0"/>
                <a:cs typeface="Arial-Rounded" pitchFamily="34" charset="0"/>
              </a:rPr>
              <a:t>xóm</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Hạ</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đến</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thăm</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nhà</a:t>
            </a:r>
            <a:r>
              <a:rPr lang="en-US" sz="4000" dirty="0">
                <a:solidFill>
                  <a:prstClr val="black"/>
                </a:solidFill>
                <a:latin typeface="Arial-Rounded" pitchFamily="34" charset="0"/>
                <a:ea typeface="Arial-Rounded" pitchFamily="34" charset="0"/>
                <a:cs typeface="Arial-Rounded" pitchFamily="34" charset="0"/>
              </a:rPr>
              <a:t> Hà. </a:t>
            </a:r>
            <a:r>
              <a:rPr lang="en-US" sz="4000" dirty="0" err="1">
                <a:solidFill>
                  <a:prstClr val="black"/>
                </a:solidFill>
                <a:latin typeface="Arial-Rounded" pitchFamily="34" charset="0"/>
                <a:ea typeface="Arial-Rounded" pitchFamily="34" charset="0"/>
                <a:cs typeface="Arial-Rounded" pitchFamily="34" charset="0"/>
              </a:rPr>
              <a:t>Cô</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cho</a:t>
            </a:r>
            <a:r>
              <a:rPr lang="en-US" sz="4000" dirty="0">
                <a:solidFill>
                  <a:prstClr val="black"/>
                </a:solidFill>
                <a:latin typeface="Arial-Rounded" pitchFamily="34" charset="0"/>
                <a:ea typeface="Arial-Rounded" pitchFamily="34" charset="0"/>
                <a:cs typeface="Arial-Rounded" pitchFamily="34" charset="0"/>
              </a:rPr>
              <a:t> Hà </a:t>
            </a:r>
            <a:r>
              <a:rPr lang="en-US" sz="4000" dirty="0" err="1">
                <a:solidFill>
                  <a:prstClr val="black"/>
                </a:solidFill>
                <a:latin typeface="Arial-Rounded" pitchFamily="34" charset="0"/>
                <a:ea typeface="Arial-Rounded" pitchFamily="34" charset="0"/>
                <a:cs typeface="Arial-Rounded" pitchFamily="34" charset="0"/>
              </a:rPr>
              <a:t>giỏ</a:t>
            </a:r>
            <a:r>
              <a:rPr lang="en-US" sz="4000" dirty="0">
                <a:solidFill>
                  <a:prstClr val="black"/>
                </a:solidFill>
                <a:latin typeface="Arial-Rounded" pitchFamily="34" charset="0"/>
                <a:ea typeface="Arial-Rounded" pitchFamily="34" charset="0"/>
                <a:cs typeface="Arial-Rounded" pitchFamily="34" charset="0"/>
              </a:rPr>
              <a:t> cam. Hà </a:t>
            </a:r>
            <a:r>
              <a:rPr lang="en-US" sz="4000" dirty="0" err="1">
                <a:solidFill>
                  <a:prstClr val="black"/>
                </a:solidFill>
                <a:latin typeface="Arial-Rounded" pitchFamily="34" charset="0"/>
                <a:ea typeface="Arial-Rounded" pitchFamily="34" charset="0"/>
                <a:cs typeface="Arial-Rounded" pitchFamily="34" charset="0"/>
              </a:rPr>
              <a:t>chọn</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quả</a:t>
            </a:r>
            <a:r>
              <a:rPr lang="en-US" sz="4000" dirty="0">
                <a:solidFill>
                  <a:prstClr val="black"/>
                </a:solidFill>
                <a:latin typeface="Arial-Rounded" pitchFamily="34" charset="0"/>
                <a:ea typeface="Arial-Rounded" pitchFamily="34" charset="0"/>
                <a:cs typeface="Arial-Rounded" pitchFamily="34" charset="0"/>
              </a:rPr>
              <a:t> cam to </a:t>
            </a:r>
            <a:r>
              <a:rPr lang="en-US" sz="4000" dirty="0" err="1">
                <a:solidFill>
                  <a:prstClr val="black"/>
                </a:solidFill>
                <a:latin typeface="Arial-Rounded" pitchFamily="34" charset="0"/>
                <a:ea typeface="Arial-Rounded" pitchFamily="34" charset="0"/>
                <a:cs typeface="Arial-Rounded" pitchFamily="34" charset="0"/>
              </a:rPr>
              <a:t>phần</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bố</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Mẹ</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khen</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và</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thơm</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lên</a:t>
            </a:r>
            <a:r>
              <a:rPr lang="en-US" sz="4000" dirty="0">
                <a:solidFill>
                  <a:prstClr val="black"/>
                </a:solidFill>
                <a:latin typeface="Arial-Rounded" pitchFamily="34" charset="0"/>
                <a:ea typeface="Arial-Rounded" pitchFamily="34" charset="0"/>
                <a:cs typeface="Arial-Rounded" pitchFamily="34" charset="0"/>
              </a:rPr>
              <a:t> </a:t>
            </a:r>
            <a:r>
              <a:rPr lang="en-US" sz="4000" dirty="0" err="1">
                <a:solidFill>
                  <a:prstClr val="black"/>
                </a:solidFill>
                <a:latin typeface="Arial-Rounded" pitchFamily="34" charset="0"/>
                <a:ea typeface="Arial-Rounded" pitchFamily="34" charset="0"/>
                <a:cs typeface="Arial-Rounded" pitchFamily="34" charset="0"/>
              </a:rPr>
              <a:t>má</a:t>
            </a:r>
            <a:r>
              <a:rPr lang="en-US" sz="4000" dirty="0">
                <a:solidFill>
                  <a:prstClr val="black"/>
                </a:solidFill>
                <a:latin typeface="Arial-Rounded" pitchFamily="34" charset="0"/>
                <a:ea typeface="Arial-Rounded" pitchFamily="34" charset="0"/>
                <a:cs typeface="Arial-Rounded" pitchFamily="34" charset="0"/>
              </a:rPr>
              <a:t> Hà.</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698" y="0"/>
            <a:ext cx="10117778" cy="513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706931"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364008"/>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51976" y="3932730"/>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tem thư</a:t>
            </a:r>
          </a:p>
        </p:txBody>
      </p:sp>
      <p:sp>
        <p:nvSpPr>
          <p:cNvPr id="10" name="Title 1"/>
          <p:cNvSpPr txBox="1">
            <a:spLocks/>
          </p:cNvSpPr>
          <p:nvPr/>
        </p:nvSpPr>
        <p:spPr>
          <a:xfrm>
            <a:off x="3940517" y="3932730"/>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thềm nhà</a:t>
            </a:r>
          </a:p>
        </p:txBody>
      </p:sp>
      <p:sp>
        <p:nvSpPr>
          <p:cNvPr id="11" name="Title 1"/>
          <p:cNvSpPr txBox="1">
            <a:spLocks/>
          </p:cNvSpPr>
          <p:nvPr/>
        </p:nvSpPr>
        <p:spPr>
          <a:xfrm>
            <a:off x="8176935" y="3932730"/>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tủm tỉm</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930" y="2133601"/>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604"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6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706931"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sp>
        <p:nvSpPr>
          <p:cNvPr id="2" name="TextBox 1"/>
          <p:cNvSpPr txBox="1"/>
          <p:nvPr/>
        </p:nvSpPr>
        <p:spPr>
          <a:xfrm>
            <a:off x="2396331" y="2850357"/>
            <a:ext cx="6534150" cy="1323439"/>
          </a:xfrm>
          <a:prstGeom prst="rect">
            <a:avLst/>
          </a:prstGeom>
          <a:noFill/>
        </p:spPr>
        <p:txBody>
          <a:bodyPr wrap="square" rtlCol="0">
            <a:spAutoFit/>
          </a:bodyPr>
          <a:lstStyle/>
          <a:p>
            <a:pPr algn="ctr"/>
            <a:r>
              <a:rPr lang="en-US" sz="80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70093"/>
          <a:stretch/>
        </p:blipFill>
        <p:spPr>
          <a:xfrm>
            <a:off x="-18675" y="-152400"/>
            <a:ext cx="12210675" cy="5319897"/>
          </a:xfrm>
          <a:prstGeom prst="rect">
            <a:avLst/>
          </a:prstGeom>
        </p:spPr>
      </p:pic>
      <p:sp>
        <p:nvSpPr>
          <p:cNvPr id="2" name="Rectangle 1"/>
          <p:cNvSpPr/>
          <p:nvPr/>
        </p:nvSpPr>
        <p:spPr>
          <a:xfrm>
            <a:off x="-25833" y="-281608"/>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37</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838200"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  em  êm  im  um</a:t>
            </a:r>
          </a:p>
        </p:txBody>
      </p:sp>
      <p:grpSp>
        <p:nvGrpSpPr>
          <p:cNvPr id="6" name="Group 5"/>
          <p:cNvGrpSpPr/>
          <p:nvPr/>
        </p:nvGrpSpPr>
        <p:grpSpPr>
          <a:xfrm>
            <a:off x="76201" y="4823512"/>
            <a:ext cx="12009675" cy="1859176"/>
            <a:chOff x="-65406" y="4823512"/>
            <a:chExt cx="12246294" cy="1859176"/>
          </a:xfrm>
        </p:grpSpPr>
        <p:grpSp>
          <p:nvGrpSpPr>
            <p:cNvPr id="29" name="Group 28"/>
            <p:cNvGrpSpPr/>
            <p:nvPr/>
          </p:nvGrpSpPr>
          <p:grpSpPr>
            <a:xfrm>
              <a:off x="-65406" y="4823512"/>
              <a:ext cx="12246294" cy="1859176"/>
              <a:chOff x="695008" y="5048214"/>
              <a:chExt cx="10717370" cy="1859176"/>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a:solidFill>
                      <a:prstClr val="black"/>
                    </a:solidFill>
                    <a:latin typeface="Arial-Rounded" pitchFamily="34" charset="0"/>
                    <a:ea typeface="Arial-Rounded" pitchFamily="34" charset="0"/>
                    <a:cs typeface="Arial-Rounded" pitchFamily="34" charset="0"/>
                  </a:rPr>
                  <a:t>	Chị </a:t>
                </a:r>
                <a:r>
                  <a:rPr lang="en-US" sz="5000" b="1">
                    <a:solidFill>
                      <a:srgbClr val="FF0000"/>
                    </a:solidFill>
                    <a:latin typeface="Arial-Rounded" pitchFamily="34" charset="0"/>
                    <a:ea typeface="Arial-Rounded" pitchFamily="34" charset="0"/>
                    <a:cs typeface="Arial-Rounded" pitchFamily="34" charset="0"/>
                  </a:rPr>
                  <a:t>em</a:t>
                </a:r>
                <a:r>
                  <a:rPr lang="en-US" sz="5000" b="1">
                    <a:solidFill>
                      <a:prstClr val="black"/>
                    </a:solidFill>
                    <a:latin typeface="Arial-Rounded" pitchFamily="34" charset="0"/>
                    <a:ea typeface="Arial-Rounded" pitchFamily="34" charset="0"/>
                    <a:cs typeface="Arial-Rounded" pitchFamily="34" charset="0"/>
                  </a:rPr>
                  <a:t> Hà chơi trốn tìm. Hà t</a:t>
                </a:r>
                <a:r>
                  <a:rPr lang="en-US" sz="5000" b="1">
                    <a:solidFill>
                      <a:srgbClr val="FF0000"/>
                    </a:solidFill>
                    <a:latin typeface="Arial-Rounded" pitchFamily="34" charset="0"/>
                    <a:ea typeface="Arial-Rounded" pitchFamily="34" charset="0"/>
                    <a:cs typeface="Arial-Rounded" pitchFamily="34" charset="0"/>
                  </a:rPr>
                  <a:t>um</a:t>
                </a:r>
                <a:r>
                  <a:rPr lang="en-US" sz="5000" b="1">
                    <a:solidFill>
                      <a:prstClr val="black"/>
                    </a:solidFill>
                    <a:latin typeface="Arial-Rounded" pitchFamily="34" charset="0"/>
                    <a:ea typeface="Arial-Rounded" pitchFamily="34" charset="0"/>
                    <a:cs typeface="Arial-Rounded" pitchFamily="34" charset="0"/>
                  </a:rPr>
                  <a:t> tỉm đếm: một, hai, ba,…</a:t>
                </a:r>
              </a:p>
            </p:txBody>
          </p:sp>
          <p:sp>
            <p:nvSpPr>
              <p:cNvPr id="15" name="Title 1"/>
              <p:cNvSpPr txBox="1">
                <a:spLocks/>
              </p:cNvSpPr>
              <p:nvPr/>
            </p:nvSpPr>
            <p:spPr>
              <a:xfrm>
                <a:off x="7747811" y="504821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prstClr val="black"/>
                    </a:solidFill>
                    <a:latin typeface="Arial-Rounded" pitchFamily="34" charset="0"/>
                    <a:ea typeface="Arial-Rounded" pitchFamily="34" charset="0"/>
                    <a:cs typeface="Arial-Rounded" pitchFamily="34" charset="0"/>
                  </a:rPr>
                  <a:t></a:t>
                </a:r>
              </a:p>
            </p:txBody>
          </p:sp>
        </p:gr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209" t="40569" r="30870" b="29716"/>
            <a:stretch/>
          </p:blipFill>
          <p:spPr bwMode="auto">
            <a:xfrm>
              <a:off x="9655594" y="5427636"/>
              <a:ext cx="918286"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0961" t="41164" r="33611" b="29418"/>
            <a:stretch/>
          </p:blipFill>
          <p:spPr bwMode="auto">
            <a:xfrm>
              <a:off x="6508545" y="5441606"/>
              <a:ext cx="742950"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28800"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8" name="Title 1"/>
          <p:cNvSpPr txBox="1">
            <a:spLocks/>
          </p:cNvSpPr>
          <p:nvPr/>
        </p:nvSpPr>
        <p:spPr>
          <a:xfrm>
            <a:off x="3623592"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5820405"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10" name="Title 1"/>
          <p:cNvSpPr txBox="1">
            <a:spLocks/>
          </p:cNvSpPr>
          <p:nvPr/>
        </p:nvSpPr>
        <p:spPr>
          <a:xfrm>
            <a:off x="3624900" y="4139286"/>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4191000"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26" name="Title 1"/>
          <p:cNvSpPr txBox="1">
            <a:spLocks/>
          </p:cNvSpPr>
          <p:nvPr/>
        </p:nvSpPr>
        <p:spPr>
          <a:xfrm>
            <a:off x="6481808"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25" name="Title 1"/>
          <p:cNvSpPr txBox="1">
            <a:spLocks/>
          </p:cNvSpPr>
          <p:nvPr/>
        </p:nvSpPr>
        <p:spPr>
          <a:xfrm>
            <a:off x="8386808" y="1600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2" name="Title 1"/>
          <p:cNvSpPr txBox="1">
            <a:spLocks/>
          </p:cNvSpPr>
          <p:nvPr/>
        </p:nvSpPr>
        <p:spPr>
          <a:xfrm>
            <a:off x="4852341" y="43061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black"/>
                </a:solidFill>
                <a:latin typeface="Arial-Rounded"/>
                <a:ea typeface="Arial-Rounded"/>
                <a:cs typeface="Arial-Rounded"/>
              </a:rPr>
              <a:t>́</a:t>
            </a:r>
            <a:endParaRPr lang="en-US" sz="880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2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6200" y="1513940"/>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238125"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em</a:t>
            </a:r>
          </a:p>
        </p:txBody>
      </p:sp>
      <p:sp>
        <p:nvSpPr>
          <p:cNvPr id="6" name="TextBox 5"/>
          <p:cNvSpPr txBox="1"/>
          <p:nvPr/>
        </p:nvSpPr>
        <p:spPr>
          <a:xfrm>
            <a:off x="3238500"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êm</a:t>
            </a:r>
          </a:p>
        </p:txBody>
      </p:sp>
      <p:sp>
        <p:nvSpPr>
          <p:cNvPr id="7" name="TextBox 6"/>
          <p:cNvSpPr txBox="1"/>
          <p:nvPr/>
        </p:nvSpPr>
        <p:spPr>
          <a:xfrm>
            <a:off x="6286500"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im</a:t>
            </a:r>
          </a:p>
        </p:txBody>
      </p:sp>
      <p:sp>
        <p:nvSpPr>
          <p:cNvPr id="8" name="TextBox 7"/>
          <p:cNvSpPr txBox="1"/>
          <p:nvPr/>
        </p:nvSpPr>
        <p:spPr>
          <a:xfrm>
            <a:off x="624895"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9" name="TextBox 8"/>
          <p:cNvSpPr txBox="1"/>
          <p:nvPr/>
        </p:nvSpPr>
        <p:spPr>
          <a:xfrm>
            <a:off x="3609054"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0" name="TextBox 9"/>
          <p:cNvSpPr txBox="1"/>
          <p:nvPr/>
        </p:nvSpPr>
        <p:spPr>
          <a:xfrm>
            <a:off x="6435276"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1" name="TextBox 10"/>
          <p:cNvSpPr txBox="1"/>
          <p:nvPr/>
        </p:nvSpPr>
        <p:spPr>
          <a:xfrm>
            <a:off x="-352425" y="394335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647950" y="39433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695950"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
        <p:nvSpPr>
          <p:cNvPr id="14" name="TextBox 13"/>
          <p:cNvSpPr txBox="1"/>
          <p:nvPr/>
        </p:nvSpPr>
        <p:spPr>
          <a:xfrm>
            <a:off x="9305925"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um</a:t>
            </a:r>
          </a:p>
        </p:txBody>
      </p:sp>
      <p:sp>
        <p:nvSpPr>
          <p:cNvPr id="15" name="TextBox 14"/>
          <p:cNvSpPr txBox="1"/>
          <p:nvPr/>
        </p:nvSpPr>
        <p:spPr>
          <a:xfrm>
            <a:off x="9704501"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6" name="TextBox 15"/>
          <p:cNvSpPr txBox="1"/>
          <p:nvPr/>
        </p:nvSpPr>
        <p:spPr>
          <a:xfrm>
            <a:off x="8691102"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hẻm</a:t>
            </a:r>
          </a:p>
        </p:txBody>
      </p:sp>
      <p:sp>
        <p:nvSpPr>
          <p:cNvPr id="3" name="Title 1"/>
          <p:cNvSpPr txBox="1">
            <a:spLocks/>
          </p:cNvSpPr>
          <p:nvPr/>
        </p:nvSpPr>
        <p:spPr>
          <a:xfrm>
            <a:off x="3399201"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kem</a:t>
            </a:r>
          </a:p>
        </p:txBody>
      </p:sp>
      <p:sp>
        <p:nvSpPr>
          <p:cNvPr id="4" name="Title 1"/>
          <p:cNvSpPr txBox="1">
            <a:spLocks/>
          </p:cNvSpPr>
          <p:nvPr/>
        </p:nvSpPr>
        <p:spPr>
          <a:xfrm>
            <a:off x="5953688"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mềm</a:t>
            </a:r>
          </a:p>
        </p:txBody>
      </p:sp>
      <p:sp>
        <p:nvSpPr>
          <p:cNvPr id="5" name="Title 1"/>
          <p:cNvSpPr txBox="1">
            <a:spLocks/>
          </p:cNvSpPr>
          <p:nvPr/>
        </p:nvSpPr>
        <p:spPr>
          <a:xfrm>
            <a:off x="8527464"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nếm</a:t>
            </a:r>
          </a:p>
        </p:txBody>
      </p:sp>
      <p:sp>
        <p:nvSpPr>
          <p:cNvPr id="6" name="Title 1"/>
          <p:cNvSpPr txBox="1">
            <a:spLocks/>
          </p:cNvSpPr>
          <p:nvPr/>
        </p:nvSpPr>
        <p:spPr>
          <a:xfrm>
            <a:off x="920749"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mỉm</a:t>
            </a:r>
          </a:p>
        </p:txBody>
      </p:sp>
      <p:sp>
        <p:nvSpPr>
          <p:cNvPr id="7" name="Title 1"/>
          <p:cNvSpPr txBox="1">
            <a:spLocks/>
          </p:cNvSpPr>
          <p:nvPr/>
        </p:nvSpPr>
        <p:spPr>
          <a:xfrm>
            <a:off x="3443536"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tím</a:t>
            </a:r>
          </a:p>
        </p:txBody>
      </p:sp>
      <p:sp>
        <p:nvSpPr>
          <p:cNvPr id="8" name="Title 1"/>
          <p:cNvSpPr txBox="1">
            <a:spLocks/>
          </p:cNvSpPr>
          <p:nvPr/>
        </p:nvSpPr>
        <p:spPr>
          <a:xfrm>
            <a:off x="1447800"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em</a:t>
            </a:r>
          </a:p>
        </p:txBody>
      </p:sp>
      <p:sp>
        <p:nvSpPr>
          <p:cNvPr id="9" name="Title 1"/>
          <p:cNvSpPr txBox="1">
            <a:spLocks/>
          </p:cNvSpPr>
          <p:nvPr/>
        </p:nvSpPr>
        <p:spPr>
          <a:xfrm>
            <a:off x="4143828"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em</a:t>
            </a:r>
          </a:p>
        </p:txBody>
      </p:sp>
      <p:sp>
        <p:nvSpPr>
          <p:cNvPr id="10" name="Title 1"/>
          <p:cNvSpPr txBox="1">
            <a:spLocks/>
          </p:cNvSpPr>
          <p:nvPr/>
        </p:nvSpPr>
        <p:spPr>
          <a:xfrm>
            <a:off x="6627068"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êm</a:t>
            </a:r>
          </a:p>
        </p:txBody>
      </p:sp>
      <p:sp>
        <p:nvSpPr>
          <p:cNvPr id="11" name="Title 1"/>
          <p:cNvSpPr txBox="1">
            <a:spLocks/>
          </p:cNvSpPr>
          <p:nvPr/>
        </p:nvSpPr>
        <p:spPr>
          <a:xfrm>
            <a:off x="9315450"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êm</a:t>
            </a:r>
          </a:p>
        </p:txBody>
      </p:sp>
      <p:sp>
        <p:nvSpPr>
          <p:cNvPr id="13" name="Title 1"/>
          <p:cNvSpPr txBox="1">
            <a:spLocks/>
          </p:cNvSpPr>
          <p:nvPr/>
        </p:nvSpPr>
        <p:spPr>
          <a:xfrm>
            <a:off x="605253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chụm</a:t>
            </a:r>
          </a:p>
        </p:txBody>
      </p:sp>
      <p:sp>
        <p:nvSpPr>
          <p:cNvPr id="14" name="Title 1"/>
          <p:cNvSpPr txBox="1">
            <a:spLocks/>
          </p:cNvSpPr>
          <p:nvPr/>
        </p:nvSpPr>
        <p:spPr>
          <a:xfrm>
            <a:off x="6800848"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um</a:t>
            </a:r>
          </a:p>
        </p:txBody>
      </p:sp>
      <p:sp>
        <p:nvSpPr>
          <p:cNvPr id="15" name="Title 1"/>
          <p:cNvSpPr txBox="1">
            <a:spLocks/>
          </p:cNvSpPr>
          <p:nvPr/>
        </p:nvSpPr>
        <p:spPr>
          <a:xfrm>
            <a:off x="8929086"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mũm</a:t>
            </a:r>
          </a:p>
        </p:txBody>
      </p:sp>
      <p:sp>
        <p:nvSpPr>
          <p:cNvPr id="16" name="Title 1"/>
          <p:cNvSpPr txBox="1">
            <a:spLocks/>
          </p:cNvSpPr>
          <p:nvPr/>
        </p:nvSpPr>
        <p:spPr>
          <a:xfrm>
            <a:off x="9598868"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um</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1441027" y="5957394"/>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3690334" y="5957394"/>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ột nhập&quot; những con hẻm &quot;đầu xuôi đuôi không lọt&quot; tại Sài Gòn | Tin tức mới  nhất 24h - Đọc Báo Lao Động online - Laodong.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1" y="195292"/>
            <a:ext cx="2344879" cy="4166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ài Gòn: Con Hẻm Nhỏ Có Đến Bốn Ngôi Chùa - Việt Nam - Việt Báo Văn Học  Nghệ Thuậ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5510" y="195293"/>
            <a:ext cx="6468112"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 true ICE CREAM - Kem ốc quế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490" y="195293"/>
            <a:ext cx="7475467"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ẹ có biết ý nghĩa nụ cười của bé từ 0 đến 12 tháng tuổ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0215" y="233393"/>
            <a:ext cx="5118892" cy="42657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olet – Màu Tím | Từ Điển H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8882" y="399428"/>
            <a:ext cx="3796678" cy="37966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Ju khoe hình &quot;4 chụm 1&quot; cực dẻ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0215" y="378793"/>
            <a:ext cx="5361934" cy="40214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ẹ trẻ khoe em bé bụ bẫm, cư dân mạng say mê đếm số ngấn của b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6659" y="484194"/>
            <a:ext cx="3066004" cy="387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4"/>
                                        </p:tgtEl>
                                      </p:cBhvr>
                                    </p:animEffect>
                                    <p:set>
                                      <p:cBhvr>
                                        <p:cTn id="20" dur="1" fill="hold">
                                          <p:stCondLst>
                                            <p:cond delay="499"/>
                                          </p:stCondLst>
                                        </p:cTn>
                                        <p:tgtEl>
                                          <p:spTgt spid="205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52"/>
                                        </p:tgtEl>
                                      </p:cBhvr>
                                    </p:animEffect>
                                    <p:set>
                                      <p:cBhvr>
                                        <p:cTn id="23" dur="1" fill="hold">
                                          <p:stCondLst>
                                            <p:cond delay="499"/>
                                          </p:stCondLst>
                                        </p:cTn>
                                        <p:tgtEl>
                                          <p:spTgt spid="205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500"/>
                                        <p:tgtEl>
                                          <p:spTgt spid="20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56"/>
                                        </p:tgtEl>
                                      </p:cBhvr>
                                    </p:animEffect>
                                    <p:set>
                                      <p:cBhvr>
                                        <p:cTn id="38" dur="1" fill="hold">
                                          <p:stCondLst>
                                            <p:cond delay="499"/>
                                          </p:stCondLst>
                                        </p:cTn>
                                        <p:tgtEl>
                                          <p:spTgt spid="20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58"/>
                                        </p:tgtEl>
                                        <p:attrNameLst>
                                          <p:attrName>style.visibility</p:attrName>
                                        </p:attrNameLst>
                                      </p:cBhvr>
                                      <p:to>
                                        <p:strVal val="visible"/>
                                      </p:to>
                                    </p:set>
                                    <p:animEffect transition="in" filter="fade">
                                      <p:cBhvr>
                                        <p:cTn id="78" dur="500"/>
                                        <p:tgtEl>
                                          <p:spTgt spid="205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058"/>
                                        </p:tgtEl>
                                      </p:cBhvr>
                                    </p:animEffect>
                                    <p:set>
                                      <p:cBhvr>
                                        <p:cTn id="83" dur="1" fill="hold">
                                          <p:stCondLst>
                                            <p:cond delay="499"/>
                                          </p:stCondLst>
                                        </p:cTn>
                                        <p:tgtEl>
                                          <p:spTgt spid="205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0"/>
                                        </p:tgtEl>
                                        <p:attrNameLst>
                                          <p:attrName>style.visibility</p:attrName>
                                        </p:attrNameLst>
                                      </p:cBhvr>
                                      <p:to>
                                        <p:strVal val="visible"/>
                                      </p:to>
                                    </p:set>
                                    <p:animEffect transition="in" filter="fade">
                                      <p:cBhvr>
                                        <p:cTn id="93" dur="500"/>
                                        <p:tgtEl>
                                          <p:spTgt spid="206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060"/>
                                        </p:tgtEl>
                                      </p:cBhvr>
                                    </p:animEffect>
                                    <p:set>
                                      <p:cBhvr>
                                        <p:cTn id="98" dur="1" fill="hold">
                                          <p:stCondLst>
                                            <p:cond delay="499"/>
                                          </p:stCondLst>
                                        </p:cTn>
                                        <p:tgtEl>
                                          <p:spTgt spid="206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50"/>
                                        </p:tgtEl>
                                        <p:attrNameLst>
                                          <p:attrName>style.visibility</p:attrName>
                                        </p:attrNameLst>
                                      </p:cBhvr>
                                      <p:to>
                                        <p:strVal val="visible"/>
                                      </p:to>
                                    </p:set>
                                    <p:animEffect transition="in" filter="fade">
                                      <p:cBhvr>
                                        <p:cTn id="103" dur="500"/>
                                        <p:tgtEl>
                                          <p:spTgt spid="205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062"/>
                                        </p:tgtEl>
                                        <p:attrNameLst>
                                          <p:attrName>style.visibility</p:attrName>
                                        </p:attrNameLst>
                                      </p:cBhvr>
                                      <p:to>
                                        <p:strVal val="visible"/>
                                      </p:to>
                                    </p:set>
                                    <p:animEffect transition="in" filter="fade">
                                      <p:cBhvr>
                                        <p:cTn id="118" dur="500"/>
                                        <p:tgtEl>
                                          <p:spTgt spid="206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2062"/>
                                        </p:tgtEl>
                                      </p:cBhvr>
                                    </p:animEffect>
                                    <p:set>
                                      <p:cBhvr>
                                        <p:cTn id="123" dur="1" fill="hold">
                                          <p:stCondLst>
                                            <p:cond delay="499"/>
                                          </p:stCondLst>
                                        </p:cTn>
                                        <p:tgtEl>
                                          <p:spTgt spid="206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064"/>
                                        </p:tgtEl>
                                        <p:attrNameLst>
                                          <p:attrName>style.visibility</p:attrName>
                                        </p:attrNameLst>
                                      </p:cBhvr>
                                      <p:to>
                                        <p:strVal val="visible"/>
                                      </p:to>
                                    </p:set>
                                    <p:animEffect transition="in" filter="fade">
                                      <p:cBhvr>
                                        <p:cTn id="133" dur="500"/>
                                        <p:tgtEl>
                                          <p:spTgt spid="206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2064"/>
                                        </p:tgtEl>
                                      </p:cBhvr>
                                    </p:animEffect>
                                    <p:set>
                                      <p:cBhvr>
                                        <p:cTn id="138" dur="1" fill="hold">
                                          <p:stCondLst>
                                            <p:cond delay="499"/>
                                          </p:stCondLst>
                                        </p:cTn>
                                        <p:tgtEl>
                                          <p:spTgt spid="206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4"/>
                                        </p:tgtEl>
                                        <p:attrNameLst>
                                          <p:attrName>style.visibility</p:attrName>
                                        </p:attrNameLst>
                                      </p:cBhvr>
                                      <p:to>
                                        <p:strVal val="visible"/>
                                      </p:to>
                                    </p:set>
                                    <p:animEffect transition="in" filter="fade">
                                      <p:cBhvr>
                                        <p:cTn id="143" dur="500"/>
                                        <p:tgtEl>
                                          <p:spTgt spid="1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6"/>
                                        </p:tgtEl>
                                        <p:attrNameLst>
                                          <p:attrName>style.visibility</p:attrName>
                                        </p:attrNameLst>
                                      </p:cBhvr>
                                      <p:to>
                                        <p:strVal val="visible"/>
                                      </p:to>
                                    </p:set>
                                    <p:animEffect transition="in" filter="fade">
                                      <p:cBhvr>
                                        <p:cTn id="1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706931" y="0"/>
            <a:ext cx="8792308" cy="4552950"/>
          </a:xfrm>
          <a:prstGeom prst="rect">
            <a:avLst/>
          </a:prstGeom>
        </p:spPr>
      </p:pic>
      <p:sp>
        <p:nvSpPr>
          <p:cNvPr id="7" name="Title 4"/>
          <p:cNvSpPr txBox="1">
            <a:spLocks/>
          </p:cNvSpPr>
          <p:nvPr/>
        </p:nvSpPr>
        <p:spPr>
          <a:xfrm>
            <a:off x="555449" y="2665648"/>
            <a:ext cx="10489585"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6404</TotalTime>
  <Words>474</Words>
  <Application>Microsoft Office PowerPoint</Application>
  <PresentationFormat>Widescreen</PresentationFormat>
  <Paragraphs>152</Paragraphs>
  <Slides>42</Slides>
  <Notes>18</Notes>
  <HiddenSlides>0</HiddenSlides>
  <MMClips>10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42</vt:i4>
      </vt:variant>
    </vt:vector>
  </HeadingPairs>
  <TitlesOfParts>
    <vt:vector size="57" baseType="lpstr">
      <vt:lpstr>Calibri</vt:lpstr>
      <vt:lpstr>Bandit</vt:lpstr>
      <vt:lpstr>AvantGarde</vt:lpstr>
      <vt:lpstr>Times New Roman</vt:lpstr>
      <vt:lpstr>DomCasual</vt:lpstr>
      <vt:lpstr>Arial-Rounded</vt:lpstr>
      <vt:lpstr>Arrus-Black</vt:lpstr>
      <vt:lpstr>Arial</vt:lpstr>
      <vt:lpstr>Arial Rounded MT Bold</vt:lpstr>
      <vt:lpstr>HP001 4 hàng</vt:lpstr>
      <vt:lpstr>.VnCooper</vt:lpstr>
      <vt:lpstr>HP001 4H</vt:lpstr>
      <vt:lpstr>.VnArial</vt:lpstr>
      <vt:lpstr>1_Office 主题</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Trang</dc:creator>
  <cp:lastModifiedBy>Thao Tran</cp:lastModifiedBy>
  <cp:revision>707</cp:revision>
  <dcterms:created xsi:type="dcterms:W3CDTF">2006-08-16T00:00:00Z</dcterms:created>
  <dcterms:modified xsi:type="dcterms:W3CDTF">2023-10-23T13:59:38Z</dcterms:modified>
</cp:coreProperties>
</file>