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17" r:id="rId4"/>
    <p:sldMasterId id="2147483729" r:id="rId5"/>
    <p:sldMasterId id="2147483741" r:id="rId6"/>
    <p:sldMasterId id="2147483757" r:id="rId7"/>
    <p:sldMasterId id="2147483773" r:id="rId8"/>
  </p:sldMasterIdLst>
  <p:notesMasterIdLst>
    <p:notesMasterId r:id="rId39"/>
  </p:notesMasterIdLst>
  <p:sldIdLst>
    <p:sldId id="273" r:id="rId9"/>
    <p:sldId id="257" r:id="rId10"/>
    <p:sldId id="258" r:id="rId11"/>
    <p:sldId id="259" r:id="rId12"/>
    <p:sldId id="2896" r:id="rId13"/>
    <p:sldId id="261" r:id="rId14"/>
    <p:sldId id="262" r:id="rId15"/>
    <p:sldId id="2884" r:id="rId16"/>
    <p:sldId id="343" r:id="rId17"/>
    <p:sldId id="260" r:id="rId18"/>
    <p:sldId id="336" r:id="rId19"/>
    <p:sldId id="332" r:id="rId20"/>
    <p:sldId id="333" r:id="rId21"/>
    <p:sldId id="334" r:id="rId22"/>
    <p:sldId id="335" r:id="rId23"/>
    <p:sldId id="326" r:id="rId24"/>
    <p:sldId id="327" r:id="rId25"/>
    <p:sldId id="331" r:id="rId26"/>
    <p:sldId id="329" r:id="rId27"/>
    <p:sldId id="330" r:id="rId28"/>
    <p:sldId id="328" r:id="rId29"/>
    <p:sldId id="305" r:id="rId30"/>
    <p:sldId id="651" r:id="rId31"/>
    <p:sldId id="344" r:id="rId32"/>
    <p:sldId id="345" r:id="rId33"/>
    <p:sldId id="346" r:id="rId34"/>
    <p:sldId id="347" r:id="rId35"/>
    <p:sldId id="348" r:id="rId36"/>
    <p:sldId id="349" r:id="rId37"/>
    <p:sldId id="289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>
                <a:latin typeface=".TMC-Ong Do" pitchFamily="2" charset="0"/>
              </a:rPr>
              <a:t>Gv LINH ĐỘNG ĐƯA RA TÌNH HUỐNG THỰC TẾ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>
              <a:latin typeface=".TMC-Ong Do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sz="1100">
                <a:latin typeface=".TMC-Ong Do" pitchFamily="2" charset="0"/>
              </a:rPr>
              <a:t>Kho ppt Phan Linh_0916.604.268</a:t>
            </a:r>
          </a:p>
          <a:p>
            <a:r>
              <a:rPr lang="vi-VN" b="0"/>
              <a:t>Tác</a:t>
            </a:r>
            <a:r>
              <a:rPr lang="vi-VN" b="0" baseline="0"/>
              <a:t> giả bộ ppt Toán + TV SGK mới: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vi-VN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64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/>
              <a:t>Click vào</a:t>
            </a:r>
            <a:r>
              <a:rPr lang="en-US" baseline="0"/>
              <a:t> các con vật để đi đên thử thách</a:t>
            </a:r>
          </a:p>
          <a:p>
            <a:pPr marL="228600" indent="-228600">
              <a:buAutoNum type="arabicPeriod"/>
            </a:pPr>
            <a:r>
              <a:rPr lang="en-US" baseline="0"/>
              <a:t>Tại slide câu hỏi, click vào dế mèn để quay về. </a:t>
            </a:r>
          </a:p>
          <a:p>
            <a:pPr marL="228600" indent="-228600">
              <a:buAutoNum type="arabicPeriod"/>
            </a:pPr>
            <a:r>
              <a:rPr lang="en-US" baseline="0"/>
              <a:t>Tại slide này, click vào MŨI TÊN để đi tới ND TIẾP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B01F36B-51F6-485A-83B9-7C989F919177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4656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click vào dế mèn để quay về.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B01F36B-51F6-485A-83B9-7C989F919177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984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click vào dế mèn để quay về.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B01F36B-51F6-485A-83B9-7C989F919177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0181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click vào dế mèn để quay về.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B01F36B-51F6-485A-83B9-7C989F919177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2386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5728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96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8414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5060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8340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857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54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485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592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1892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845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296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385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9193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830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8992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3220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213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006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152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2381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931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9844005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2167149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2349351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1015764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5383712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15634619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6572204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5716343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43342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43390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4661987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31517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74546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8647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1795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5579121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281240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2397697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993607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82683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  <p:transition spd="slow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3795392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9137870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1663661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18694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8345561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4625122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84751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46659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8002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11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  <p:transition spd="slow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3"/>
            <a:ext cx="7886800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2265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49" lvl="1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874" lvl="2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499" lvl="3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3123" lvl="4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748" lvl="5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372" lvl="6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8997" lvl="7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622" lvl="8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967" y="5553936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3"/>
            <a:ext cx="1448331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4" y="15432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6" y="1373908"/>
            <a:ext cx="116554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0" y="2346808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0394973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6" y="-38689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6" y="1290835"/>
            <a:ext cx="6186529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0"/>
            <a:ext cx="4368800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26" y="4257201"/>
            <a:ext cx="2654262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9839518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859224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2" y="15432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8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7501758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8" name="Google Shape;948;p28"/>
          <p:cNvSpPr/>
          <p:nvPr/>
        </p:nvSpPr>
        <p:spPr>
          <a:xfrm>
            <a:off x="-100966" y="2057629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20"/>
            <a:ext cx="278024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4" y="3694386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36" y="61829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3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69" y="29406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69" y="42036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2" y="18599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0" y="493303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0" y="6115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29645487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47636" y="171174"/>
            <a:ext cx="2654263" cy="2466446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369" y="4316776"/>
            <a:ext cx="2654262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24335" y="2137208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966" y="-93794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773475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C3106DE-82AF-4959-ABBD-AE80F29DA5F3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66CE-99AF-4D5B-8327-3B2D359D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016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C3106DE-82AF-4959-ABBD-AE80F29DA5F3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66CE-99AF-4D5B-8327-3B2D359D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1615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377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4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ransition spd="slow"/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93C3D-9EAA-4A47-A1B2-6FDD7C5EAAD2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92BA4-FC2E-445A-8B82-22519FEA696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95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492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73714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89097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7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89507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" Target="slide11.xml"/><Relationship Id="rId7" Type="http://schemas.openxmlformats.org/officeDocument/2006/relationships/slide" Target="slide14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slide" Target="slide13.xml"/><Relationship Id="rId5" Type="http://schemas.openxmlformats.org/officeDocument/2006/relationships/slide" Target="slide1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slide" Target="slide1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5" Type="http://schemas.openxmlformats.org/officeDocument/2006/relationships/slide" Target="slide10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slide" Target="slide1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5" Type="http://schemas.openxmlformats.org/officeDocument/2006/relationships/slide" Target="slide10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slide" Target="slide1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slide" Target="slide20.xml"/><Relationship Id="rId5" Type="http://schemas.openxmlformats.org/officeDocument/2006/relationships/slide" Target="slide19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5" Type="http://schemas.openxmlformats.org/officeDocument/2006/relationships/slide" Target="slide17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5" Type="http://schemas.openxmlformats.org/officeDocument/2006/relationships/slide" Target="slide1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gif"/><Relationship Id="rId7" Type="http://schemas.openxmlformats.org/officeDocument/2006/relationships/image" Target="../media/image10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Relationship Id="rId5" Type="http://schemas.openxmlformats.org/officeDocument/2006/relationships/slide" Target="slide17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microsoft.com/office/2007/relationships/hdphoto" Target="../media/hdphoto1.wdp"/><Relationship Id="rId3" Type="http://schemas.openxmlformats.org/officeDocument/2006/relationships/image" Target="../media/image35.jp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slide" Target="slide24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82.xml"/><Relationship Id="rId6" Type="http://schemas.openxmlformats.org/officeDocument/2006/relationships/slide" Target="slide29.xml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5" Type="http://schemas.openxmlformats.org/officeDocument/2006/relationships/image" Target="../media/image41.png"/><Relationship Id="rId10" Type="http://schemas.openxmlformats.org/officeDocument/2006/relationships/slide" Target="slide26.xml"/><Relationship Id="rId4" Type="http://schemas.openxmlformats.org/officeDocument/2006/relationships/slide" Target="slide28.xml"/><Relationship Id="rId9" Type="http://schemas.openxmlformats.org/officeDocument/2006/relationships/image" Target="../media/image38.png"/><Relationship Id="rId1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0.png"/><Relationship Id="rId5" Type="http://schemas.openxmlformats.org/officeDocument/2006/relationships/slide" Target="slide24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slide" Target="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2.xml"/><Relationship Id="rId6" Type="http://schemas.microsoft.com/office/2007/relationships/hdphoto" Target="../media/hdphoto2.wdp"/><Relationship Id="rId5" Type="http://schemas.openxmlformats.org/officeDocument/2006/relationships/image" Target="../media/image49.png"/><Relationship Id="rId4" Type="http://schemas.openxmlformats.org/officeDocument/2006/relationships/slide" Target="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36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3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2.png"/><Relationship Id="rId5" Type="http://schemas.openxmlformats.org/officeDocument/2006/relationships/image" Target="../media/image10.gif"/><Relationship Id="rId10" Type="http://schemas.openxmlformats.org/officeDocument/2006/relationships/image" Target="../media/image15.gif"/><Relationship Id="rId4" Type="http://schemas.openxmlformats.org/officeDocument/2006/relationships/image" Target="../media/image5.jpeg"/><Relationship Id="rId9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2.png"/><Relationship Id="rId11" Type="http://schemas.openxmlformats.org/officeDocument/2006/relationships/image" Target="../media/image15.gif"/><Relationship Id="rId5" Type="http://schemas.openxmlformats.org/officeDocument/2006/relationships/image" Target="../media/image10.gif"/><Relationship Id="rId10" Type="http://schemas.openxmlformats.org/officeDocument/2006/relationships/image" Target="../media/image14.jpeg"/><Relationship Id="rId4" Type="http://schemas.openxmlformats.org/officeDocument/2006/relationships/image" Target="../media/image5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.gif"/><Relationship Id="rId11" Type="http://schemas.openxmlformats.org/officeDocument/2006/relationships/image" Target="../media/image14.jpeg"/><Relationship Id="rId5" Type="http://schemas.openxmlformats.org/officeDocument/2006/relationships/image" Target="../media/image9.gif"/><Relationship Id="rId10" Type="http://schemas.openxmlformats.org/officeDocument/2006/relationships/image" Target="../media/image13.jpeg"/><Relationship Id="rId4" Type="http://schemas.openxmlformats.org/officeDocument/2006/relationships/image" Target="../media/image5.jpeg"/><Relationship Id="rId9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5.gif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2.png"/><Relationship Id="rId11" Type="http://schemas.openxmlformats.org/officeDocument/2006/relationships/image" Target="../media/image13.jpeg"/><Relationship Id="rId5" Type="http://schemas.openxmlformats.org/officeDocument/2006/relationships/image" Target="../media/image10.gif"/><Relationship Id="rId10" Type="http://schemas.openxmlformats.org/officeDocument/2006/relationships/image" Target="../media/image9.gif"/><Relationship Id="rId4" Type="http://schemas.openxmlformats.org/officeDocument/2006/relationships/image" Target="../media/image5.jpeg"/><Relationship Id="rId9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6" Type="http://schemas.openxmlformats.org/officeDocument/2006/relationships/image" Target="../media/image16.gif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.gif"/><Relationship Id="rId11" Type="http://schemas.openxmlformats.org/officeDocument/2006/relationships/image" Target="../media/image9.gif"/><Relationship Id="rId5" Type="http://schemas.openxmlformats.org/officeDocument/2006/relationships/image" Target="../media/image5.jpeg"/><Relationship Id="rId15" Type="http://schemas.openxmlformats.org/officeDocument/2006/relationships/image" Target="../media/image15.gif"/><Relationship Id="rId10" Type="http://schemas.openxmlformats.org/officeDocument/2006/relationships/image" Target="../media/image8.gif"/><Relationship Id="rId4" Type="http://schemas.openxmlformats.org/officeDocument/2006/relationships/audio" Target="../media/audio3.wav"/><Relationship Id="rId9" Type="http://schemas.openxmlformats.org/officeDocument/2006/relationships/image" Target="../media/image7.gif"/><Relationship Id="rId1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6835" y="3429001"/>
            <a:ext cx="7714445" cy="144655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 defTabSz="1219170" latinLnBrk="1">
              <a:lnSpc>
                <a:spcPct val="150000"/>
              </a:lnSpc>
            </a:pPr>
            <a:r>
              <a:rPr lang="en-US" sz="88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altLang="vi-VN" sz="8800" b="1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870" y="833737"/>
            <a:ext cx="2230362" cy="991397"/>
          </a:xfrm>
          <a:prstGeom prst="rect">
            <a:avLst/>
          </a:prstGeom>
          <a:noFill/>
        </p:spPr>
      </p:pic>
      <p:sp>
        <p:nvSpPr>
          <p:cNvPr id="32" name="Rectangle 31"/>
          <p:cNvSpPr/>
          <p:nvPr/>
        </p:nvSpPr>
        <p:spPr>
          <a:xfrm>
            <a:off x="1428042" y="1924350"/>
            <a:ext cx="1293945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7" name="Picture 6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b="80446"/>
          <a:stretch/>
        </p:blipFill>
        <p:spPr>
          <a:xfrm>
            <a:off x="3168345" y="848352"/>
            <a:ext cx="7134604" cy="1123593"/>
          </a:xfrm>
          <a:prstGeom prst="rect">
            <a:avLst/>
          </a:prstGeom>
        </p:spPr>
      </p:pic>
      <p:pic>
        <p:nvPicPr>
          <p:cNvPr id="102" name="Picture 10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t="20200" b="60246"/>
          <a:stretch/>
        </p:blipFill>
        <p:spPr>
          <a:xfrm>
            <a:off x="3168345" y="1876898"/>
            <a:ext cx="7134604" cy="1123593"/>
          </a:xfrm>
          <a:prstGeom prst="rect">
            <a:avLst/>
          </a:prstGeom>
        </p:spPr>
      </p:pic>
      <p:pic>
        <p:nvPicPr>
          <p:cNvPr id="103" name="Picture 10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t="38101" b="42345"/>
          <a:stretch/>
        </p:blipFill>
        <p:spPr>
          <a:xfrm>
            <a:off x="3168345" y="2905444"/>
            <a:ext cx="7134604" cy="1123593"/>
          </a:xfrm>
          <a:prstGeom prst="rect">
            <a:avLst/>
          </a:prstGeom>
        </p:spPr>
      </p:pic>
      <p:pic>
        <p:nvPicPr>
          <p:cNvPr id="111" name="Picture 1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t="59122" b="21324"/>
          <a:stretch/>
        </p:blipFill>
        <p:spPr>
          <a:xfrm>
            <a:off x="3168345" y="4024675"/>
            <a:ext cx="7134604" cy="1123593"/>
          </a:xfrm>
          <a:prstGeom prst="rect">
            <a:avLst/>
          </a:prstGeom>
        </p:spPr>
      </p:pic>
      <p:pic>
        <p:nvPicPr>
          <p:cNvPr id="112" name="Picture 111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l="-143" t="80307" r="143" b="139"/>
          <a:stretch/>
        </p:blipFill>
        <p:spPr>
          <a:xfrm>
            <a:off x="3253406" y="5053221"/>
            <a:ext cx="7134604" cy="112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509" y="815744"/>
            <a:ext cx="2230362" cy="991397"/>
          </a:xfrm>
          <a:prstGeom prst="rect">
            <a:avLst/>
          </a:prstGeom>
          <a:noFill/>
        </p:spPr>
      </p:pic>
      <p:sp>
        <p:nvSpPr>
          <p:cNvPr id="32" name="Rectangle 31"/>
          <p:cNvSpPr/>
          <p:nvPr/>
        </p:nvSpPr>
        <p:spPr>
          <a:xfrm>
            <a:off x="1239469" y="1896689"/>
            <a:ext cx="1156087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1028" name="Picture 4" descr="F:\AAA-LÀM ẢNH SLIDE\Bai10-LT1-1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4248" y="3532177"/>
            <a:ext cx="10023504" cy="1137302"/>
          </a:xfrm>
          <a:prstGeom prst="rect">
            <a:avLst/>
          </a:prstGeom>
          <a:noFill/>
        </p:spPr>
      </p:pic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987987" y="3804365"/>
            <a:ext cx="2433323" cy="4208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5 + 1 =</a:t>
            </a:r>
          </a:p>
        </p:txBody>
      </p:sp>
      <p:grpSp>
        <p:nvGrpSpPr>
          <p:cNvPr id="48" name="Group 21"/>
          <p:cNvGrpSpPr/>
          <p:nvPr/>
        </p:nvGrpSpPr>
        <p:grpSpPr>
          <a:xfrm>
            <a:off x="10210661" y="3773257"/>
            <a:ext cx="545375" cy="545841"/>
            <a:chOff x="7632352" y="2680938"/>
            <a:chExt cx="405942" cy="406292"/>
          </a:xfrm>
        </p:grpSpPr>
        <p:sp>
          <p:nvSpPr>
            <p:cNvPr id="4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80938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51" name="Group 21"/>
          <p:cNvGrpSpPr/>
          <p:nvPr/>
        </p:nvGrpSpPr>
        <p:grpSpPr>
          <a:xfrm>
            <a:off x="10210661" y="3758519"/>
            <a:ext cx="545375" cy="560112"/>
            <a:chOff x="7632352" y="2670316"/>
            <a:chExt cx="405942" cy="416914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70316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Lato Black" pitchFamily="34" charset="0"/>
                  <a:cs typeface="Lato Black" pitchFamily="34" charset="0"/>
                </a:rPr>
                <a:t>6</a:t>
              </a:r>
            </a:p>
          </p:txBody>
        </p:sp>
      </p:grpSp>
      <p:pic>
        <p:nvPicPr>
          <p:cNvPr id="74" name="Picture 2" descr="F:\AAA-LÀM ẢNH SLIDE\Bai10-LT1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70690" y="3582129"/>
            <a:ext cx="995537" cy="995537"/>
          </a:xfrm>
          <a:prstGeom prst="rect">
            <a:avLst/>
          </a:prstGeom>
          <a:noFill/>
        </p:spPr>
      </p:pic>
      <p:pic>
        <p:nvPicPr>
          <p:cNvPr id="75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20559" y="3529958"/>
            <a:ext cx="995537" cy="995537"/>
          </a:xfrm>
          <a:prstGeom prst="rect">
            <a:avLst/>
          </a:prstGeom>
          <a:noFill/>
        </p:spPr>
      </p:pic>
      <p:pic>
        <p:nvPicPr>
          <p:cNvPr id="83" name="Picture 2" descr="F:\AAA-LÀM ẢNH SLIDE\Bai10-LT1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9532" y="3627074"/>
            <a:ext cx="995537" cy="995537"/>
          </a:xfrm>
          <a:prstGeom prst="rect">
            <a:avLst/>
          </a:prstGeom>
          <a:noFill/>
        </p:spPr>
      </p:pic>
      <p:pic>
        <p:nvPicPr>
          <p:cNvPr id="87" name="Picture 2" descr="F:\AAA-LÀM ẢNH SLIDE\Bai10-LT1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1847" y="3602548"/>
            <a:ext cx="995537" cy="995537"/>
          </a:xfrm>
          <a:prstGeom prst="rect">
            <a:avLst/>
          </a:prstGeom>
          <a:noFill/>
        </p:spPr>
      </p:pic>
      <p:pic>
        <p:nvPicPr>
          <p:cNvPr id="88" name="Picture 2" descr="F:\AAA-LÀM ẢNH SLIDE\Bai10-LT1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1385" y="3576643"/>
            <a:ext cx="995537" cy="995537"/>
          </a:xfrm>
          <a:prstGeom prst="rect">
            <a:avLst/>
          </a:prstGeom>
          <a:noFill/>
        </p:spPr>
      </p:pic>
      <p:pic>
        <p:nvPicPr>
          <p:cNvPr id="89" name="Picture 2" descr="F:\AAA-LÀM ẢNH SLIDE\Bai10-LT1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09746" y="3549201"/>
            <a:ext cx="995537" cy="995537"/>
          </a:xfrm>
          <a:prstGeom prst="rect">
            <a:avLst/>
          </a:prstGeom>
          <a:noFill/>
        </p:spPr>
      </p:pic>
      <p:sp>
        <p:nvSpPr>
          <p:cNvPr id="2" name="Action Button: Home 1">
            <a:hlinkClick r:id="rId6" action="ppaction://hlinksldjump" highlightClick="1"/>
          </p:cNvPr>
          <p:cNvSpPr/>
          <p:nvPr/>
        </p:nvSpPr>
        <p:spPr>
          <a:xfrm>
            <a:off x="11548388" y="6252342"/>
            <a:ext cx="441224" cy="44122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80169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351" y="1096973"/>
            <a:ext cx="2230362" cy="991397"/>
          </a:xfrm>
          <a:prstGeom prst="rect">
            <a:avLst/>
          </a:prstGeom>
          <a:noFill/>
        </p:spPr>
      </p:pic>
      <p:sp>
        <p:nvSpPr>
          <p:cNvPr id="32" name="Rectangle 31"/>
          <p:cNvSpPr/>
          <p:nvPr/>
        </p:nvSpPr>
        <p:spPr>
          <a:xfrm>
            <a:off x="1498468" y="2318955"/>
            <a:ext cx="1430200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733369" y="3801949"/>
            <a:ext cx="2313105" cy="4208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4 + 2 =</a:t>
            </a:r>
          </a:p>
        </p:txBody>
      </p:sp>
      <p:pic>
        <p:nvPicPr>
          <p:cNvPr id="56" name="Picture 2" descr="F:\AAA-LÀM ẢNH SLIDE\Bai10-LT1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8468" y="3576635"/>
            <a:ext cx="995537" cy="995537"/>
          </a:xfrm>
          <a:prstGeom prst="rect">
            <a:avLst/>
          </a:prstGeom>
          <a:noFill/>
        </p:spPr>
      </p:pic>
      <p:pic>
        <p:nvPicPr>
          <p:cNvPr id="58" name="Picture 2" descr="F:\AAA-LÀM ẢNH SLIDE\Bai10-LT1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2945" y="3585944"/>
            <a:ext cx="995537" cy="995537"/>
          </a:xfrm>
          <a:prstGeom prst="rect">
            <a:avLst/>
          </a:prstGeom>
          <a:noFill/>
        </p:spPr>
      </p:pic>
      <p:pic>
        <p:nvPicPr>
          <p:cNvPr id="59" name="Picture 2" descr="F:\AAA-LÀM ẢNH SLIDE\Bai10-LT1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1726" y="3576635"/>
            <a:ext cx="995537" cy="995537"/>
          </a:xfrm>
          <a:prstGeom prst="rect">
            <a:avLst/>
          </a:prstGeom>
          <a:noFill/>
        </p:spPr>
      </p:pic>
      <p:pic>
        <p:nvPicPr>
          <p:cNvPr id="60" name="Picture 2" descr="F:\AAA-LÀM ẢNH SLIDE\Bai10-LT1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86864" y="3576635"/>
            <a:ext cx="995537" cy="995537"/>
          </a:xfrm>
          <a:prstGeom prst="rect">
            <a:avLst/>
          </a:prstGeom>
          <a:noFill/>
        </p:spPr>
      </p:pic>
      <p:grpSp>
        <p:nvGrpSpPr>
          <p:cNvPr id="62" name="Group 21"/>
          <p:cNvGrpSpPr/>
          <p:nvPr/>
        </p:nvGrpSpPr>
        <p:grpSpPr>
          <a:xfrm>
            <a:off x="10150740" y="3802683"/>
            <a:ext cx="545375" cy="545841"/>
            <a:chOff x="7632352" y="2680938"/>
            <a:chExt cx="405942" cy="406292"/>
          </a:xfrm>
        </p:grpSpPr>
        <p:sp>
          <p:nvSpPr>
            <p:cNvPr id="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80938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65" name="Group 21"/>
          <p:cNvGrpSpPr/>
          <p:nvPr/>
        </p:nvGrpSpPr>
        <p:grpSpPr>
          <a:xfrm>
            <a:off x="10157965" y="3781513"/>
            <a:ext cx="545375" cy="560111"/>
            <a:chOff x="7632352" y="2670316"/>
            <a:chExt cx="405942" cy="416913"/>
          </a:xfrm>
        </p:grpSpPr>
        <p:sp>
          <p:nvSpPr>
            <p:cNvPr id="66" name="Rounded Rectangle 3"/>
            <p:cNvSpPr/>
            <p:nvPr/>
          </p:nvSpPr>
          <p:spPr>
            <a:xfrm>
              <a:off x="7632352" y="2681285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70316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Lato Black" pitchFamily="34" charset="0"/>
                  <a:cs typeface="Lato Black" pitchFamily="34" charset="0"/>
                </a:rPr>
                <a:t>6</a:t>
              </a:r>
            </a:p>
          </p:txBody>
        </p:sp>
      </p:grpSp>
      <p:pic>
        <p:nvPicPr>
          <p:cNvPr id="100" name="Picture 3" descr="F:\AAA-LÀM ẢNH SLIDE\Bai10-LT1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65941" y="3563801"/>
            <a:ext cx="995537" cy="995537"/>
          </a:xfrm>
          <a:prstGeom prst="rect">
            <a:avLst/>
          </a:prstGeom>
          <a:noFill/>
        </p:spPr>
      </p:pic>
      <p:pic>
        <p:nvPicPr>
          <p:cNvPr id="101" name="Picture 3" descr="F:\AAA-LÀM ẢNH SLIDE\Bai10-LT1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63180" y="3585944"/>
            <a:ext cx="995537" cy="995537"/>
          </a:xfrm>
          <a:prstGeom prst="rect">
            <a:avLst/>
          </a:prstGeom>
          <a:noFill/>
        </p:spPr>
      </p:pic>
      <p:sp>
        <p:nvSpPr>
          <p:cNvPr id="103" name="Action Button: Home 102">
            <a:hlinkClick r:id="rId5" action="ppaction://hlinksldjump" highlightClick="1"/>
          </p:cNvPr>
          <p:cNvSpPr/>
          <p:nvPr/>
        </p:nvSpPr>
        <p:spPr>
          <a:xfrm>
            <a:off x="11601550" y="6284240"/>
            <a:ext cx="441224" cy="44122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87488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044" y="886411"/>
            <a:ext cx="2230362" cy="991397"/>
          </a:xfrm>
          <a:prstGeom prst="rect">
            <a:avLst/>
          </a:prstGeom>
          <a:noFill/>
        </p:spPr>
      </p:pic>
      <p:sp>
        <p:nvSpPr>
          <p:cNvPr id="32" name="Rectangle 31"/>
          <p:cNvSpPr/>
          <p:nvPr/>
        </p:nvSpPr>
        <p:spPr>
          <a:xfrm>
            <a:off x="1156897" y="2254167"/>
            <a:ext cx="1293945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69" name="Picture 4" descr="F:\AAA-LÀM ẢNH SLIDE\Bai10-LT1-1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4595" y="3591660"/>
            <a:ext cx="9802601" cy="1137302"/>
          </a:xfrm>
          <a:prstGeom prst="rect">
            <a:avLst/>
          </a:prstGeom>
          <a:noFill/>
        </p:spPr>
      </p:pic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038769" y="3900689"/>
            <a:ext cx="1998346" cy="4208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3 + 3 =</a:t>
            </a:r>
          </a:p>
        </p:txBody>
      </p:sp>
      <p:pic>
        <p:nvPicPr>
          <p:cNvPr id="70" name="Picture 2" descr="F:\AAA-LÀM ẢNH SLIDE\Bai10-LT1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03869" y="3680330"/>
            <a:ext cx="995537" cy="995537"/>
          </a:xfrm>
          <a:prstGeom prst="rect">
            <a:avLst/>
          </a:prstGeom>
          <a:noFill/>
        </p:spPr>
      </p:pic>
      <p:pic>
        <p:nvPicPr>
          <p:cNvPr id="71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71342" y="3680330"/>
            <a:ext cx="995537" cy="995537"/>
          </a:xfrm>
          <a:prstGeom prst="rect">
            <a:avLst/>
          </a:prstGeom>
          <a:noFill/>
        </p:spPr>
      </p:pic>
      <p:pic>
        <p:nvPicPr>
          <p:cNvPr id="72" name="Picture 2" descr="F:\AAA-LÀM ẢNH SLIDE\Bai10-LT1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04414" y="3680330"/>
            <a:ext cx="995537" cy="995537"/>
          </a:xfrm>
          <a:prstGeom prst="rect">
            <a:avLst/>
          </a:prstGeom>
          <a:noFill/>
        </p:spPr>
      </p:pic>
      <p:pic>
        <p:nvPicPr>
          <p:cNvPr id="73" name="Picture 2" descr="F:\AAA-LÀM ẢNH SLIDE\Bai10-LT1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97126" y="3680330"/>
            <a:ext cx="995537" cy="995537"/>
          </a:xfrm>
          <a:prstGeom prst="rect">
            <a:avLst/>
          </a:prstGeom>
          <a:noFill/>
        </p:spPr>
      </p:pic>
      <p:grpSp>
        <p:nvGrpSpPr>
          <p:cNvPr id="76" name="Group 21"/>
          <p:cNvGrpSpPr/>
          <p:nvPr/>
        </p:nvGrpSpPr>
        <p:grpSpPr>
          <a:xfrm>
            <a:off x="10148608" y="3900689"/>
            <a:ext cx="545375" cy="545841"/>
            <a:chOff x="7632352" y="2680938"/>
            <a:chExt cx="405942" cy="406292"/>
          </a:xfrm>
        </p:grpSpPr>
        <p:sp>
          <p:nvSpPr>
            <p:cNvPr id="7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80938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79" name="Group 21"/>
          <p:cNvGrpSpPr/>
          <p:nvPr/>
        </p:nvGrpSpPr>
        <p:grpSpPr>
          <a:xfrm>
            <a:off x="10148607" y="3885910"/>
            <a:ext cx="545375" cy="560112"/>
            <a:chOff x="7632352" y="2670316"/>
            <a:chExt cx="405942" cy="416914"/>
          </a:xfrm>
        </p:grpSpPr>
        <p:sp>
          <p:nvSpPr>
            <p:cNvPr id="8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70316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Lato Black" pitchFamily="34" charset="0"/>
                  <a:cs typeface="Lato Black" pitchFamily="34" charset="0"/>
                </a:rPr>
                <a:t>6</a:t>
              </a:r>
            </a:p>
          </p:txBody>
        </p:sp>
      </p:grpSp>
      <p:pic>
        <p:nvPicPr>
          <p:cNvPr id="118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78485" y="3680330"/>
            <a:ext cx="995537" cy="995537"/>
          </a:xfrm>
          <a:prstGeom prst="rect">
            <a:avLst/>
          </a:prstGeom>
          <a:noFill/>
        </p:spPr>
      </p:pic>
      <p:pic>
        <p:nvPicPr>
          <p:cNvPr id="121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92265" y="3680330"/>
            <a:ext cx="995537" cy="995537"/>
          </a:xfrm>
          <a:prstGeom prst="rect">
            <a:avLst/>
          </a:prstGeom>
          <a:noFill/>
        </p:spPr>
      </p:pic>
      <p:sp>
        <p:nvSpPr>
          <p:cNvPr id="103" name="Action Button: Home 102">
            <a:hlinkClick r:id="rId6" action="ppaction://hlinksldjump" highlightClick="1"/>
          </p:cNvPr>
          <p:cNvSpPr/>
          <p:nvPr/>
        </p:nvSpPr>
        <p:spPr>
          <a:xfrm>
            <a:off x="11537755" y="6231077"/>
            <a:ext cx="441224" cy="44122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23132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470" y="837719"/>
            <a:ext cx="2230362" cy="991397"/>
          </a:xfrm>
          <a:prstGeom prst="rect">
            <a:avLst/>
          </a:prstGeom>
          <a:noFill/>
        </p:spPr>
      </p:pic>
      <p:sp>
        <p:nvSpPr>
          <p:cNvPr id="32" name="Rectangle 31"/>
          <p:cNvSpPr/>
          <p:nvPr/>
        </p:nvSpPr>
        <p:spPr>
          <a:xfrm>
            <a:off x="1293678" y="2157076"/>
            <a:ext cx="1293945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937205" y="3869993"/>
            <a:ext cx="2174829" cy="4208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2 + 4 =</a:t>
            </a:r>
          </a:p>
        </p:txBody>
      </p:sp>
      <p:pic>
        <p:nvPicPr>
          <p:cNvPr id="84" name="Picture 2" descr="F:\AAA-LÀM ẢNH SLIDE\Bai10-LT1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02304" y="3654588"/>
            <a:ext cx="995537" cy="995537"/>
          </a:xfrm>
          <a:prstGeom prst="rect">
            <a:avLst/>
          </a:prstGeom>
          <a:noFill/>
        </p:spPr>
      </p:pic>
      <p:pic>
        <p:nvPicPr>
          <p:cNvPr id="85" name="Picture 3" descr="F:\AAA-LÀM ẢNH SLIDE\Bai10-LT1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69777" y="3654588"/>
            <a:ext cx="995537" cy="995537"/>
          </a:xfrm>
          <a:prstGeom prst="rect">
            <a:avLst/>
          </a:prstGeom>
          <a:noFill/>
        </p:spPr>
      </p:pic>
      <p:pic>
        <p:nvPicPr>
          <p:cNvPr id="86" name="Picture 2" descr="F:\AAA-LÀM ẢNH SLIDE\Bai10-LT1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2849" y="3654588"/>
            <a:ext cx="995537" cy="995537"/>
          </a:xfrm>
          <a:prstGeom prst="rect">
            <a:avLst/>
          </a:prstGeom>
          <a:noFill/>
        </p:spPr>
      </p:pic>
      <p:grpSp>
        <p:nvGrpSpPr>
          <p:cNvPr id="90" name="Group 21"/>
          <p:cNvGrpSpPr/>
          <p:nvPr/>
        </p:nvGrpSpPr>
        <p:grpSpPr>
          <a:xfrm>
            <a:off x="10119258" y="3869993"/>
            <a:ext cx="545375" cy="545841"/>
            <a:chOff x="7632352" y="2680938"/>
            <a:chExt cx="405942" cy="406292"/>
          </a:xfrm>
        </p:grpSpPr>
        <p:sp>
          <p:nvSpPr>
            <p:cNvPr id="9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80938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93" name="Group 21"/>
          <p:cNvGrpSpPr/>
          <p:nvPr/>
        </p:nvGrpSpPr>
        <p:grpSpPr>
          <a:xfrm>
            <a:off x="10126482" y="3848816"/>
            <a:ext cx="545375" cy="560115"/>
            <a:chOff x="7632352" y="2670314"/>
            <a:chExt cx="405942" cy="416916"/>
          </a:xfrm>
        </p:grpSpPr>
        <p:sp>
          <p:nvSpPr>
            <p:cNvPr id="9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70314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Lato Black" pitchFamily="34" charset="0"/>
                  <a:cs typeface="Lato Black" pitchFamily="34" charset="0"/>
                </a:rPr>
                <a:t>6</a:t>
              </a:r>
            </a:p>
          </p:txBody>
        </p:sp>
      </p:grpSp>
      <p:pic>
        <p:nvPicPr>
          <p:cNvPr id="119" name="Picture 3" descr="F:\AAA-LÀM ẢNH SLIDE\Bai10-LT1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76920" y="3654588"/>
            <a:ext cx="995537" cy="995537"/>
          </a:xfrm>
          <a:prstGeom prst="rect">
            <a:avLst/>
          </a:prstGeom>
          <a:noFill/>
        </p:spPr>
      </p:pic>
      <p:pic>
        <p:nvPicPr>
          <p:cNvPr id="122" name="Picture 3" descr="F:\AAA-LÀM ẢNH SLIDE\Bai10-LT1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0700" y="3654588"/>
            <a:ext cx="995537" cy="995537"/>
          </a:xfrm>
          <a:prstGeom prst="rect">
            <a:avLst/>
          </a:prstGeom>
          <a:noFill/>
        </p:spPr>
      </p:pic>
      <p:pic>
        <p:nvPicPr>
          <p:cNvPr id="124" name="Picture 3" descr="F:\AAA-LÀM ẢNH SLIDE\Bai10-LT1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95561" y="3654588"/>
            <a:ext cx="995537" cy="995537"/>
          </a:xfrm>
          <a:prstGeom prst="rect">
            <a:avLst/>
          </a:prstGeom>
          <a:noFill/>
        </p:spPr>
      </p:pic>
      <p:sp>
        <p:nvSpPr>
          <p:cNvPr id="103" name="Action Button: Home 102">
            <a:hlinkClick r:id="rId5" action="ppaction://hlinksldjump" highlightClick="1"/>
          </p:cNvPr>
          <p:cNvSpPr/>
          <p:nvPr/>
        </p:nvSpPr>
        <p:spPr>
          <a:xfrm>
            <a:off x="11654713" y="6252343"/>
            <a:ext cx="441224" cy="44122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59167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9627" y="944045"/>
            <a:ext cx="2230362" cy="991397"/>
          </a:xfrm>
          <a:prstGeom prst="rect">
            <a:avLst/>
          </a:prstGeom>
          <a:noFill/>
        </p:spPr>
      </p:pic>
      <p:sp>
        <p:nvSpPr>
          <p:cNvPr id="32" name="Rectangle 31"/>
          <p:cNvSpPr/>
          <p:nvPr/>
        </p:nvSpPr>
        <p:spPr>
          <a:xfrm>
            <a:off x="1300459" y="2153656"/>
            <a:ext cx="1293945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97" name="Picture 4" descr="F:\AAA-LÀM ẢNH SLIDE\Bai10-LT1-1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2524" y="3637114"/>
            <a:ext cx="9901150" cy="1137302"/>
          </a:xfrm>
          <a:prstGeom prst="rect">
            <a:avLst/>
          </a:prstGeom>
          <a:noFill/>
        </p:spPr>
      </p:pic>
      <p:sp>
        <p:nvSpPr>
          <p:cNvPr id="11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099708" y="4026838"/>
            <a:ext cx="2227484" cy="4208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1 + 5 =</a:t>
            </a:r>
          </a:p>
        </p:txBody>
      </p:sp>
      <p:pic>
        <p:nvPicPr>
          <p:cNvPr id="98" name="Picture 2" descr="F:\AAA-LÀM ẢNH SLIDE\Bai10-LT1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64808" y="3722859"/>
            <a:ext cx="995537" cy="995537"/>
          </a:xfrm>
          <a:prstGeom prst="rect">
            <a:avLst/>
          </a:prstGeom>
          <a:noFill/>
        </p:spPr>
      </p:pic>
      <p:pic>
        <p:nvPicPr>
          <p:cNvPr id="99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32280" y="3722859"/>
            <a:ext cx="995537" cy="995537"/>
          </a:xfrm>
          <a:prstGeom prst="rect">
            <a:avLst/>
          </a:prstGeom>
          <a:noFill/>
        </p:spPr>
      </p:pic>
      <p:grpSp>
        <p:nvGrpSpPr>
          <p:cNvPr id="104" name="Group 21"/>
          <p:cNvGrpSpPr/>
          <p:nvPr/>
        </p:nvGrpSpPr>
        <p:grpSpPr>
          <a:xfrm>
            <a:off x="10340803" y="3938264"/>
            <a:ext cx="545375" cy="545841"/>
            <a:chOff x="7632352" y="2680938"/>
            <a:chExt cx="405942" cy="406292"/>
          </a:xfrm>
        </p:grpSpPr>
        <p:sp>
          <p:nvSpPr>
            <p:cNvPr id="10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80938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07" name="Group 21"/>
          <p:cNvGrpSpPr/>
          <p:nvPr/>
        </p:nvGrpSpPr>
        <p:grpSpPr>
          <a:xfrm>
            <a:off x="10348027" y="3917090"/>
            <a:ext cx="545375" cy="560112"/>
            <a:chOff x="7632352" y="2670316"/>
            <a:chExt cx="405942" cy="416914"/>
          </a:xfrm>
        </p:grpSpPr>
        <p:sp>
          <p:nvSpPr>
            <p:cNvPr id="10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70316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Lato Black" pitchFamily="34" charset="0"/>
                  <a:cs typeface="Lato Black" pitchFamily="34" charset="0"/>
                </a:rPr>
                <a:t>6</a:t>
              </a:r>
            </a:p>
          </p:txBody>
        </p:sp>
      </p:grpSp>
      <p:pic>
        <p:nvPicPr>
          <p:cNvPr id="120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39424" y="3722859"/>
            <a:ext cx="995537" cy="995537"/>
          </a:xfrm>
          <a:prstGeom prst="rect">
            <a:avLst/>
          </a:prstGeom>
          <a:noFill/>
        </p:spPr>
      </p:pic>
      <p:pic>
        <p:nvPicPr>
          <p:cNvPr id="123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3204" y="3722859"/>
            <a:ext cx="995537" cy="995537"/>
          </a:xfrm>
          <a:prstGeom prst="rect">
            <a:avLst/>
          </a:prstGeom>
          <a:noFill/>
        </p:spPr>
      </p:pic>
      <p:pic>
        <p:nvPicPr>
          <p:cNvPr id="125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8065" y="3722859"/>
            <a:ext cx="995537" cy="995537"/>
          </a:xfrm>
          <a:prstGeom prst="rect">
            <a:avLst/>
          </a:prstGeom>
          <a:noFill/>
        </p:spPr>
      </p:pic>
      <p:pic>
        <p:nvPicPr>
          <p:cNvPr id="126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65352" y="3722859"/>
            <a:ext cx="995537" cy="995537"/>
          </a:xfrm>
          <a:prstGeom prst="rect">
            <a:avLst/>
          </a:prstGeom>
          <a:noFill/>
        </p:spPr>
      </p:pic>
      <p:sp>
        <p:nvSpPr>
          <p:cNvPr id="103" name="Action Button: Home 102">
            <a:hlinkClick r:id="rId6" action="ppaction://hlinksldjump" highlightClick="1"/>
          </p:cNvPr>
          <p:cNvSpPr/>
          <p:nvPr/>
        </p:nvSpPr>
        <p:spPr>
          <a:xfrm>
            <a:off x="11537755" y="6018426"/>
            <a:ext cx="441224" cy="44122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69711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AAA-LÀM ẢNH SLIDE\Bai10-LT1-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0024" y="2776969"/>
            <a:ext cx="9455334" cy="2372375"/>
          </a:xfrm>
          <a:prstGeom prst="rect">
            <a:avLst/>
          </a:prstGeom>
          <a:noFill/>
        </p:spPr>
      </p:pic>
      <p:grpSp>
        <p:nvGrpSpPr>
          <p:cNvPr id="37" name="Group 21"/>
          <p:cNvGrpSpPr/>
          <p:nvPr/>
        </p:nvGrpSpPr>
        <p:grpSpPr>
          <a:xfrm>
            <a:off x="2734711" y="2757474"/>
            <a:ext cx="657051" cy="683225"/>
            <a:chOff x="7632352" y="2681286"/>
            <a:chExt cx="405942" cy="422117"/>
          </a:xfrm>
        </p:grpSpPr>
        <p:sp>
          <p:nvSpPr>
            <p:cNvPr id="3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42" name="Group 21"/>
          <p:cNvGrpSpPr/>
          <p:nvPr/>
        </p:nvGrpSpPr>
        <p:grpSpPr>
          <a:xfrm>
            <a:off x="2734711" y="2757469"/>
            <a:ext cx="657051" cy="680890"/>
            <a:chOff x="7632352" y="2681286"/>
            <a:chExt cx="405942" cy="420673"/>
          </a:xfrm>
        </p:grpSpPr>
        <p:sp>
          <p:nvSpPr>
            <p:cNvPr id="4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Lato" pitchFamily="34" charset="0"/>
                  <a:cs typeface="Lato" pitchFamily="34" charset="0"/>
                </a:rPr>
                <a:t>2</a:t>
              </a:r>
            </a:p>
          </p:txBody>
        </p:sp>
      </p:grp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206199" y="2773321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58" name="Group 21"/>
          <p:cNvGrpSpPr/>
          <p:nvPr/>
        </p:nvGrpSpPr>
        <p:grpSpPr>
          <a:xfrm>
            <a:off x="2734711" y="3629446"/>
            <a:ext cx="657051" cy="683225"/>
            <a:chOff x="7632352" y="2681286"/>
            <a:chExt cx="405942" cy="422117"/>
          </a:xfrm>
        </p:grpSpPr>
        <p:sp>
          <p:nvSpPr>
            <p:cNvPr id="5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61" name="Group 21"/>
          <p:cNvGrpSpPr/>
          <p:nvPr/>
        </p:nvGrpSpPr>
        <p:grpSpPr>
          <a:xfrm>
            <a:off x="2734711" y="3629441"/>
            <a:ext cx="657051" cy="680890"/>
            <a:chOff x="7632352" y="2681286"/>
            <a:chExt cx="405942" cy="420673"/>
          </a:xfrm>
        </p:grpSpPr>
        <p:sp>
          <p:nvSpPr>
            <p:cNvPr id="6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Lato" pitchFamily="34" charset="0"/>
                  <a:cs typeface="Lato" pitchFamily="34" charset="0"/>
                </a:rPr>
                <a:t>3</a:t>
              </a:r>
            </a:p>
          </p:txBody>
        </p:sp>
      </p:grp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206199" y="3645292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65" name="Group 21"/>
          <p:cNvGrpSpPr/>
          <p:nvPr/>
        </p:nvGrpSpPr>
        <p:grpSpPr>
          <a:xfrm>
            <a:off x="2734711" y="4496461"/>
            <a:ext cx="657051" cy="683225"/>
            <a:chOff x="7632352" y="2681286"/>
            <a:chExt cx="405942" cy="422117"/>
          </a:xfrm>
        </p:grpSpPr>
        <p:sp>
          <p:nvSpPr>
            <p:cNvPr id="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68" name="Group 21"/>
          <p:cNvGrpSpPr/>
          <p:nvPr/>
        </p:nvGrpSpPr>
        <p:grpSpPr>
          <a:xfrm>
            <a:off x="2734711" y="4496456"/>
            <a:ext cx="657051" cy="680890"/>
            <a:chOff x="7632352" y="2681286"/>
            <a:chExt cx="405942" cy="420673"/>
          </a:xfrm>
        </p:grpSpPr>
        <p:sp>
          <p:nvSpPr>
            <p:cNvPr id="6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Lato" pitchFamily="34" charset="0"/>
                  <a:cs typeface="Lato" pitchFamily="34" charset="0"/>
                </a:rPr>
                <a:t>4</a:t>
              </a:r>
            </a:p>
          </p:txBody>
        </p:sp>
      </p:grpSp>
      <p:sp>
        <p:nvSpPr>
          <p:cNvPr id="7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206199" y="4527170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72" name="Group 21"/>
          <p:cNvGrpSpPr/>
          <p:nvPr/>
        </p:nvGrpSpPr>
        <p:grpSpPr>
          <a:xfrm>
            <a:off x="6717597" y="2767620"/>
            <a:ext cx="657051" cy="683225"/>
            <a:chOff x="7632352" y="2681286"/>
            <a:chExt cx="405942" cy="422117"/>
          </a:xfrm>
        </p:grpSpPr>
        <p:sp>
          <p:nvSpPr>
            <p:cNvPr id="7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75" name="Group 21"/>
          <p:cNvGrpSpPr/>
          <p:nvPr/>
        </p:nvGrpSpPr>
        <p:grpSpPr>
          <a:xfrm>
            <a:off x="6717597" y="2767615"/>
            <a:ext cx="657051" cy="680890"/>
            <a:chOff x="7632352" y="2681286"/>
            <a:chExt cx="405942" cy="420673"/>
          </a:xfrm>
        </p:grpSpPr>
        <p:sp>
          <p:nvSpPr>
            <p:cNvPr id="7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Lato" pitchFamily="34" charset="0"/>
                  <a:cs typeface="Lato" pitchFamily="34" charset="0"/>
                </a:rPr>
                <a:t>3</a:t>
              </a:r>
            </a:p>
          </p:txBody>
        </p:sp>
      </p:grpSp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189084" y="2783467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79" name="Group 21"/>
          <p:cNvGrpSpPr/>
          <p:nvPr/>
        </p:nvGrpSpPr>
        <p:grpSpPr>
          <a:xfrm>
            <a:off x="6717597" y="3639592"/>
            <a:ext cx="657051" cy="683225"/>
            <a:chOff x="7632352" y="2681286"/>
            <a:chExt cx="405942" cy="422117"/>
          </a:xfrm>
        </p:grpSpPr>
        <p:sp>
          <p:nvSpPr>
            <p:cNvPr id="8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82" name="Group 21"/>
          <p:cNvGrpSpPr/>
          <p:nvPr/>
        </p:nvGrpSpPr>
        <p:grpSpPr>
          <a:xfrm>
            <a:off x="6717597" y="3639587"/>
            <a:ext cx="657051" cy="680890"/>
            <a:chOff x="7632352" y="2681286"/>
            <a:chExt cx="405942" cy="420673"/>
          </a:xfrm>
        </p:grpSpPr>
        <p:sp>
          <p:nvSpPr>
            <p:cNvPr id="8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Lato" pitchFamily="34" charset="0"/>
                  <a:cs typeface="Lato" pitchFamily="34" charset="0"/>
                </a:rPr>
                <a:t>4</a:t>
              </a:r>
            </a:p>
          </p:txBody>
        </p:sp>
      </p:grpSp>
      <p:sp>
        <p:nvSpPr>
          <p:cNvPr id="8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189084" y="3655439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86" name="Group 21"/>
          <p:cNvGrpSpPr/>
          <p:nvPr/>
        </p:nvGrpSpPr>
        <p:grpSpPr>
          <a:xfrm>
            <a:off x="6717597" y="4506607"/>
            <a:ext cx="657051" cy="683225"/>
            <a:chOff x="7632352" y="2681286"/>
            <a:chExt cx="405942" cy="422117"/>
          </a:xfrm>
        </p:grpSpPr>
        <p:sp>
          <p:nvSpPr>
            <p:cNvPr id="8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89" name="Group 21"/>
          <p:cNvGrpSpPr/>
          <p:nvPr/>
        </p:nvGrpSpPr>
        <p:grpSpPr>
          <a:xfrm>
            <a:off x="6717597" y="4506602"/>
            <a:ext cx="657051" cy="680890"/>
            <a:chOff x="7632352" y="2681286"/>
            <a:chExt cx="405942" cy="420673"/>
          </a:xfrm>
        </p:grpSpPr>
        <p:sp>
          <p:nvSpPr>
            <p:cNvPr id="9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Lato" pitchFamily="34" charset="0"/>
                  <a:cs typeface="Lato" pitchFamily="34" charset="0"/>
                </a:rPr>
                <a:t>5</a:t>
              </a:r>
            </a:p>
          </p:txBody>
        </p:sp>
      </p:grpSp>
      <p:sp>
        <p:nvSpPr>
          <p:cNvPr id="9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189084" y="4537316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93" name="Group 21"/>
          <p:cNvGrpSpPr/>
          <p:nvPr/>
        </p:nvGrpSpPr>
        <p:grpSpPr>
          <a:xfrm>
            <a:off x="10789296" y="2765280"/>
            <a:ext cx="657051" cy="683225"/>
            <a:chOff x="7632352" y="2681286"/>
            <a:chExt cx="405942" cy="422117"/>
          </a:xfrm>
        </p:grpSpPr>
        <p:sp>
          <p:nvSpPr>
            <p:cNvPr id="9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96" name="Group 21"/>
          <p:cNvGrpSpPr/>
          <p:nvPr/>
        </p:nvGrpSpPr>
        <p:grpSpPr>
          <a:xfrm>
            <a:off x="10789296" y="2765274"/>
            <a:ext cx="657051" cy="680890"/>
            <a:chOff x="7632352" y="2681286"/>
            <a:chExt cx="405942" cy="420673"/>
          </a:xfrm>
        </p:grpSpPr>
        <p:sp>
          <p:nvSpPr>
            <p:cNvPr id="9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Lato" pitchFamily="34" charset="0"/>
                  <a:cs typeface="Lato" pitchFamily="34" charset="0"/>
                </a:rPr>
                <a:t>6</a:t>
              </a:r>
            </a:p>
          </p:txBody>
        </p:sp>
      </p:grp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260783" y="2781126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100" name="Group 21"/>
          <p:cNvGrpSpPr/>
          <p:nvPr/>
        </p:nvGrpSpPr>
        <p:grpSpPr>
          <a:xfrm>
            <a:off x="10789296" y="3637252"/>
            <a:ext cx="657051" cy="683225"/>
            <a:chOff x="7632352" y="2681286"/>
            <a:chExt cx="405942" cy="422117"/>
          </a:xfrm>
        </p:grpSpPr>
        <p:sp>
          <p:nvSpPr>
            <p:cNvPr id="10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03" name="Group 21"/>
          <p:cNvGrpSpPr/>
          <p:nvPr/>
        </p:nvGrpSpPr>
        <p:grpSpPr>
          <a:xfrm>
            <a:off x="10789296" y="3637246"/>
            <a:ext cx="657051" cy="680890"/>
            <a:chOff x="7632352" y="2681286"/>
            <a:chExt cx="405942" cy="420673"/>
          </a:xfrm>
        </p:grpSpPr>
        <p:sp>
          <p:nvSpPr>
            <p:cNvPr id="10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Lato" pitchFamily="34" charset="0"/>
                  <a:cs typeface="Lato" pitchFamily="34" charset="0"/>
                </a:rPr>
                <a:t>5</a:t>
              </a:r>
            </a:p>
          </p:txBody>
        </p:sp>
      </p:grpSp>
      <p:sp>
        <p:nvSpPr>
          <p:cNvPr id="10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260783" y="3653098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107" name="Group 21"/>
          <p:cNvGrpSpPr/>
          <p:nvPr/>
        </p:nvGrpSpPr>
        <p:grpSpPr>
          <a:xfrm>
            <a:off x="10789296" y="4504267"/>
            <a:ext cx="657051" cy="683225"/>
            <a:chOff x="7632352" y="2681286"/>
            <a:chExt cx="405942" cy="422117"/>
          </a:xfrm>
        </p:grpSpPr>
        <p:sp>
          <p:nvSpPr>
            <p:cNvPr id="10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10" name="Group 21"/>
          <p:cNvGrpSpPr/>
          <p:nvPr/>
        </p:nvGrpSpPr>
        <p:grpSpPr>
          <a:xfrm>
            <a:off x="10789296" y="4504261"/>
            <a:ext cx="657051" cy="680890"/>
            <a:chOff x="7632352" y="2681286"/>
            <a:chExt cx="405942" cy="420673"/>
          </a:xfrm>
        </p:grpSpPr>
        <p:sp>
          <p:nvSpPr>
            <p:cNvPr id="11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Lato" pitchFamily="34" charset="0"/>
                  <a:cs typeface="Lato" pitchFamily="34" charset="0"/>
                </a:rPr>
                <a:t>6</a:t>
              </a:r>
            </a:p>
          </p:txBody>
        </p:sp>
      </p:grpSp>
      <p:sp>
        <p:nvSpPr>
          <p:cNvPr id="11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260783" y="4534976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=</a:t>
            </a:r>
          </a:p>
        </p:txBody>
      </p:sp>
      <p:pic>
        <p:nvPicPr>
          <p:cNvPr id="11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24" y="567003"/>
            <a:ext cx="2230362" cy="991397"/>
          </a:xfrm>
          <a:prstGeom prst="rect">
            <a:avLst/>
          </a:prstGeom>
          <a:noFill/>
        </p:spPr>
      </p:pic>
      <p:sp>
        <p:nvSpPr>
          <p:cNvPr id="115" name="Rectangle 114"/>
          <p:cNvSpPr/>
          <p:nvPr/>
        </p:nvSpPr>
        <p:spPr>
          <a:xfrm>
            <a:off x="1346052" y="1708656"/>
            <a:ext cx="1430200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4381667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8121" y="848352"/>
            <a:ext cx="2230362" cy="991397"/>
          </a:xfrm>
          <a:prstGeom prst="rect">
            <a:avLst/>
          </a:prstGeom>
          <a:noFill/>
        </p:spPr>
      </p:pic>
      <p:sp>
        <p:nvSpPr>
          <p:cNvPr id="41" name="Rectangle 40"/>
          <p:cNvSpPr/>
          <p:nvPr/>
        </p:nvSpPr>
        <p:spPr>
          <a:xfrm>
            <a:off x="1545192" y="1954128"/>
            <a:ext cx="101341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3. </a:t>
            </a:r>
            <a:r>
              <a:rPr lang="en-GB" sz="2399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b="68250"/>
          <a:stretch/>
        </p:blipFill>
        <p:spPr>
          <a:xfrm>
            <a:off x="4562551" y="740459"/>
            <a:ext cx="5577547" cy="1909417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t="33439" b="34811"/>
          <a:stretch/>
        </p:blipFill>
        <p:spPr>
          <a:xfrm>
            <a:off x="4562552" y="2474291"/>
            <a:ext cx="5577547" cy="1909417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l="-182" t="68398" r="182" b="-148"/>
          <a:stretch/>
        </p:blipFill>
        <p:spPr>
          <a:xfrm>
            <a:off x="4562551" y="4293185"/>
            <a:ext cx="5577547" cy="190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979949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10404401" y="3363831"/>
            <a:ext cx="798367" cy="817781"/>
            <a:chOff x="7632352" y="2681286"/>
            <a:chExt cx="405942" cy="415815"/>
          </a:xfrm>
        </p:grpSpPr>
        <p:sp>
          <p:nvSpPr>
            <p:cNvPr id="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8842241" y="3363831"/>
            <a:ext cx="798367" cy="817781"/>
            <a:chOff x="7632352" y="2681286"/>
            <a:chExt cx="405942" cy="415815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8834720" y="3360800"/>
            <a:ext cx="798367" cy="817781"/>
            <a:chOff x="7632352" y="2681286"/>
            <a:chExt cx="405942" cy="415815"/>
          </a:xfrm>
        </p:grpSpPr>
        <p:sp>
          <p:nvSpPr>
            <p:cNvPr id="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0411391" y="3360799"/>
            <a:ext cx="798367" cy="817781"/>
            <a:chOff x="7632352" y="2681286"/>
            <a:chExt cx="405942" cy="415815"/>
          </a:xfrm>
        </p:grpSpPr>
        <p:sp>
          <p:nvSpPr>
            <p:cNvPr id="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04479" y="1652657"/>
            <a:ext cx="63047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43163" y="2318786"/>
            <a:ext cx="6406010" cy="300235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664117" y="2752529"/>
            <a:ext cx="2134868" cy="2134868"/>
            <a:chOff x="754733" y="2276883"/>
            <a:chExt cx="1601707" cy="1601707"/>
          </a:xfrm>
        </p:grpSpPr>
        <p:sp>
          <p:nvSpPr>
            <p:cNvPr id="27" name="Oval 26"/>
            <p:cNvSpPr/>
            <p:nvPr/>
          </p:nvSpPr>
          <p:spPr>
            <a:xfrm>
              <a:off x="1483112" y="3222702"/>
              <a:ext cx="156118" cy="1561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31" name="Picture 2" descr="F:\AAA-LÀM ẢNH SLIDE\Bai10-LT1-3a(1)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54733" y="2276883"/>
              <a:ext cx="1601707" cy="1601707"/>
            </a:xfrm>
            <a:prstGeom prst="rect">
              <a:avLst/>
            </a:prstGeom>
            <a:noFill/>
          </p:spPr>
        </p:pic>
      </p:grpSp>
      <p:grpSp>
        <p:nvGrpSpPr>
          <p:cNvPr id="39" name="Group 38"/>
          <p:cNvGrpSpPr/>
          <p:nvPr/>
        </p:nvGrpSpPr>
        <p:grpSpPr>
          <a:xfrm>
            <a:off x="5093352" y="2752529"/>
            <a:ext cx="2134868" cy="2134868"/>
            <a:chOff x="4077812" y="2276883"/>
            <a:chExt cx="1601707" cy="1601707"/>
          </a:xfrm>
        </p:grpSpPr>
        <p:sp>
          <p:nvSpPr>
            <p:cNvPr id="30" name="Oval 29"/>
            <p:cNvSpPr/>
            <p:nvPr/>
          </p:nvSpPr>
          <p:spPr>
            <a:xfrm>
              <a:off x="4795024" y="3222702"/>
              <a:ext cx="156118" cy="1561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32" name="Picture 3" descr="F:\AAA-LÀM ẢNH SLIDE\Bai10-LT1-3a(2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77812" y="2276883"/>
              <a:ext cx="1601707" cy="1601707"/>
            </a:xfrm>
            <a:prstGeom prst="rect">
              <a:avLst/>
            </a:prstGeom>
            <a:noFill/>
          </p:spPr>
        </p:pic>
      </p:grpSp>
      <p:grpSp>
        <p:nvGrpSpPr>
          <p:cNvPr id="37" name="Group 36"/>
          <p:cNvGrpSpPr/>
          <p:nvPr/>
        </p:nvGrpSpPr>
        <p:grpSpPr>
          <a:xfrm>
            <a:off x="1967126" y="2752529"/>
            <a:ext cx="2134868" cy="2134868"/>
            <a:chOff x="1732329" y="2276883"/>
            <a:chExt cx="1601707" cy="1601707"/>
          </a:xfrm>
        </p:grpSpPr>
        <p:sp>
          <p:nvSpPr>
            <p:cNvPr id="28" name="Oval 27"/>
            <p:cNvSpPr/>
            <p:nvPr/>
          </p:nvSpPr>
          <p:spPr>
            <a:xfrm>
              <a:off x="2453268" y="3222702"/>
              <a:ext cx="156118" cy="1561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33" name="Picture 2" descr="F:\AAA-LÀM ẢNH SLIDE\Bai10-LT1-3a(1)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732329" y="2276883"/>
              <a:ext cx="1601707" cy="1601707"/>
            </a:xfrm>
            <a:prstGeom prst="rect">
              <a:avLst/>
            </a:prstGeom>
            <a:noFill/>
          </p:spPr>
        </p:pic>
      </p:grpSp>
      <p:grpSp>
        <p:nvGrpSpPr>
          <p:cNvPr id="38" name="Group 37"/>
          <p:cNvGrpSpPr/>
          <p:nvPr/>
        </p:nvGrpSpPr>
        <p:grpSpPr>
          <a:xfrm>
            <a:off x="3275090" y="2752529"/>
            <a:ext cx="2134868" cy="2134868"/>
            <a:chOff x="2713642" y="2276883"/>
            <a:chExt cx="1601707" cy="1601707"/>
          </a:xfrm>
        </p:grpSpPr>
        <p:sp>
          <p:nvSpPr>
            <p:cNvPr id="29" name="Oval 28"/>
            <p:cNvSpPr/>
            <p:nvPr/>
          </p:nvSpPr>
          <p:spPr>
            <a:xfrm>
              <a:off x="3445727" y="3200400"/>
              <a:ext cx="144966" cy="1449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35" name="Picture 2" descr="F:\AAA-LÀM ẢNH SLIDE\Bai10-LT1-3a(1)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713642" y="2276883"/>
              <a:ext cx="1601707" cy="1601707"/>
            </a:xfrm>
            <a:prstGeom prst="rect">
              <a:avLst/>
            </a:prstGeom>
            <a:noFill/>
          </p:spPr>
        </p:pic>
      </p:grp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595570" y="3360348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332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177805" y="3384384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770061" y="3384384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pic>
        <p:nvPicPr>
          <p:cNvPr id="4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050" y="697062"/>
            <a:ext cx="2230362" cy="991397"/>
          </a:xfrm>
          <a:prstGeom prst="rect">
            <a:avLst/>
          </a:prstGeom>
          <a:noFill/>
        </p:spPr>
      </p:pic>
      <p:sp>
        <p:nvSpPr>
          <p:cNvPr id="2" name="Action Button: Home 1">
            <a:hlinkClick r:id="rId5" action="ppaction://hlinksldjump" highlightClick="1"/>
          </p:cNvPr>
          <p:cNvSpPr/>
          <p:nvPr/>
        </p:nvSpPr>
        <p:spPr>
          <a:xfrm>
            <a:off x="11610492" y="6219544"/>
            <a:ext cx="504799" cy="50479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3913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/>
          <p:nvPr/>
        </p:nvGrpSpPr>
        <p:grpSpPr>
          <a:xfrm>
            <a:off x="10541526" y="3369109"/>
            <a:ext cx="798367" cy="817781"/>
            <a:chOff x="7632352" y="2681286"/>
            <a:chExt cx="405942" cy="415815"/>
          </a:xfrm>
        </p:grpSpPr>
        <p:sp>
          <p:nvSpPr>
            <p:cNvPr id="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45"/>
          <p:cNvGrpSpPr/>
          <p:nvPr/>
        </p:nvGrpSpPr>
        <p:grpSpPr>
          <a:xfrm>
            <a:off x="8979366" y="3369109"/>
            <a:ext cx="798367" cy="817781"/>
            <a:chOff x="7632352" y="2681286"/>
            <a:chExt cx="405942" cy="415815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" name="Group 61"/>
          <p:cNvGrpSpPr/>
          <p:nvPr/>
        </p:nvGrpSpPr>
        <p:grpSpPr>
          <a:xfrm>
            <a:off x="8971845" y="3366078"/>
            <a:ext cx="798367" cy="817781"/>
            <a:chOff x="7632352" y="2681286"/>
            <a:chExt cx="405942" cy="415815"/>
          </a:xfrm>
        </p:grpSpPr>
        <p:sp>
          <p:nvSpPr>
            <p:cNvPr id="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5" name="Group 64"/>
          <p:cNvGrpSpPr/>
          <p:nvPr/>
        </p:nvGrpSpPr>
        <p:grpSpPr>
          <a:xfrm>
            <a:off x="10548516" y="3366077"/>
            <a:ext cx="798367" cy="817781"/>
            <a:chOff x="7632352" y="2681286"/>
            <a:chExt cx="405942" cy="415815"/>
          </a:xfrm>
        </p:grpSpPr>
        <p:sp>
          <p:nvSpPr>
            <p:cNvPr id="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743163" y="2318786"/>
            <a:ext cx="6406010" cy="300235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732695" y="3365626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332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314930" y="3389662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907186" y="3389662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2063602" y="2100791"/>
            <a:ext cx="1984124" cy="1984124"/>
            <a:chOff x="1548238" y="1576041"/>
            <a:chExt cx="1488610" cy="1488610"/>
          </a:xfrm>
        </p:grpSpPr>
        <p:sp>
          <p:nvSpPr>
            <p:cNvPr id="41" name="Oval 40"/>
            <p:cNvSpPr/>
            <p:nvPr/>
          </p:nvSpPr>
          <p:spPr>
            <a:xfrm>
              <a:off x="2219093" y="2286000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49" name="Picture 2" descr="F:\AAA-LÀM ẢNH SLIDE\Bai10-LT1-3b(1)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48238" y="1576041"/>
              <a:ext cx="1488610" cy="1488610"/>
            </a:xfrm>
            <a:prstGeom prst="rect">
              <a:avLst/>
            </a:prstGeom>
            <a:noFill/>
          </p:spPr>
        </p:pic>
      </p:grpSp>
      <p:grpSp>
        <p:nvGrpSpPr>
          <p:cNvPr id="58" name="Group 57"/>
          <p:cNvGrpSpPr/>
          <p:nvPr/>
        </p:nvGrpSpPr>
        <p:grpSpPr>
          <a:xfrm>
            <a:off x="963730" y="3490494"/>
            <a:ext cx="1984124" cy="1984124"/>
            <a:chOff x="723048" y="2618680"/>
            <a:chExt cx="1488610" cy="1488610"/>
          </a:xfrm>
        </p:grpSpPr>
        <p:sp>
          <p:nvSpPr>
            <p:cNvPr id="46" name="Oval 45"/>
            <p:cNvSpPr/>
            <p:nvPr/>
          </p:nvSpPr>
          <p:spPr>
            <a:xfrm>
              <a:off x="1412488" y="3352800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0" name="Picture 3" descr="F:\AAA-LÀM ẢNH SLIDE\Bai10-LT1-3b(2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23048" y="2618680"/>
              <a:ext cx="1488610" cy="1488610"/>
            </a:xfrm>
            <a:prstGeom prst="rect">
              <a:avLst/>
            </a:prstGeom>
            <a:noFill/>
          </p:spPr>
        </p:pic>
      </p:grpSp>
      <p:grpSp>
        <p:nvGrpSpPr>
          <p:cNvPr id="59" name="Group 58"/>
          <p:cNvGrpSpPr/>
          <p:nvPr/>
        </p:nvGrpSpPr>
        <p:grpSpPr>
          <a:xfrm>
            <a:off x="2950438" y="3490494"/>
            <a:ext cx="1984124" cy="1984124"/>
            <a:chOff x="2213596" y="2618680"/>
            <a:chExt cx="1488610" cy="1488610"/>
          </a:xfrm>
        </p:grpSpPr>
        <p:sp>
          <p:nvSpPr>
            <p:cNvPr id="47" name="Oval 46"/>
            <p:cNvSpPr/>
            <p:nvPr/>
          </p:nvSpPr>
          <p:spPr>
            <a:xfrm>
              <a:off x="2925337" y="3371386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1" name="Picture 3" descr="F:\AAA-LÀM ẢNH SLIDE\Bai10-LT1-3b(2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13596" y="2618680"/>
              <a:ext cx="1488610" cy="1488610"/>
            </a:xfrm>
            <a:prstGeom prst="rect">
              <a:avLst/>
            </a:prstGeom>
            <a:noFill/>
          </p:spPr>
        </p:pic>
      </p:grpSp>
      <p:grpSp>
        <p:nvGrpSpPr>
          <p:cNvPr id="62" name="Group 61"/>
          <p:cNvGrpSpPr/>
          <p:nvPr/>
        </p:nvGrpSpPr>
        <p:grpSpPr>
          <a:xfrm>
            <a:off x="4927237" y="3490494"/>
            <a:ext cx="1984124" cy="1984124"/>
            <a:chOff x="3696710" y="2618680"/>
            <a:chExt cx="1488610" cy="1488610"/>
          </a:xfrm>
        </p:grpSpPr>
        <p:sp>
          <p:nvSpPr>
            <p:cNvPr id="48" name="Oval 47"/>
            <p:cNvSpPr/>
            <p:nvPr/>
          </p:nvSpPr>
          <p:spPr>
            <a:xfrm>
              <a:off x="4404732" y="3356517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4" name="Picture 3" descr="F:\AAA-LÀM ẢNH SLIDE\Bai10-LT1-3b(2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96710" y="2618680"/>
              <a:ext cx="1488610" cy="1488610"/>
            </a:xfrm>
            <a:prstGeom prst="rect">
              <a:avLst/>
            </a:prstGeom>
            <a:noFill/>
          </p:spPr>
        </p:pic>
      </p:grpSp>
      <p:grpSp>
        <p:nvGrpSpPr>
          <p:cNvPr id="57" name="Group 56"/>
          <p:cNvGrpSpPr/>
          <p:nvPr/>
        </p:nvGrpSpPr>
        <p:grpSpPr>
          <a:xfrm>
            <a:off x="4050312" y="2100791"/>
            <a:ext cx="1984124" cy="1984124"/>
            <a:chOff x="3038788" y="1576041"/>
            <a:chExt cx="1488610" cy="1488610"/>
          </a:xfrm>
        </p:grpSpPr>
        <p:sp>
          <p:nvSpPr>
            <p:cNvPr id="43" name="Oval 42"/>
            <p:cNvSpPr/>
            <p:nvPr/>
          </p:nvSpPr>
          <p:spPr>
            <a:xfrm>
              <a:off x="3731942" y="2304586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5" name="Picture 2" descr="F:\AAA-LÀM ẢNH SLIDE\Bai10-LT1-3b(1)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38788" y="1576041"/>
              <a:ext cx="1488610" cy="1488610"/>
            </a:xfrm>
            <a:prstGeom prst="rect">
              <a:avLst/>
            </a:prstGeom>
            <a:noFill/>
          </p:spPr>
        </p:pic>
      </p:grp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88146" y="1732932"/>
            <a:ext cx="63047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b)</a:t>
            </a:r>
          </a:p>
        </p:txBody>
      </p:sp>
      <p:pic>
        <p:nvPicPr>
          <p:cNvPr id="36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3163" y="741535"/>
            <a:ext cx="2230362" cy="991397"/>
          </a:xfrm>
          <a:prstGeom prst="rect">
            <a:avLst/>
          </a:prstGeom>
          <a:noFill/>
        </p:spPr>
      </p:pic>
      <p:sp>
        <p:nvSpPr>
          <p:cNvPr id="37" name="Action Button: Home 36">
            <a:hlinkClick r:id="rId5" action="ppaction://hlinksldjump" highlightClick="1"/>
          </p:cNvPr>
          <p:cNvSpPr/>
          <p:nvPr/>
        </p:nvSpPr>
        <p:spPr>
          <a:xfrm>
            <a:off x="11451003" y="5911200"/>
            <a:ext cx="504799" cy="50479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58318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988" y="516686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812" y="4762642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200" y="4367963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629" y="384290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304368" y="2577657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VỊT CON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968450" y="3957840"/>
            <a:ext cx="5999154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27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/>
          <p:nvPr/>
        </p:nvGrpSpPr>
        <p:grpSpPr>
          <a:xfrm>
            <a:off x="10450452" y="3264758"/>
            <a:ext cx="798367" cy="817781"/>
            <a:chOff x="7632352" y="2681286"/>
            <a:chExt cx="405942" cy="415815"/>
          </a:xfrm>
        </p:grpSpPr>
        <p:sp>
          <p:nvSpPr>
            <p:cNvPr id="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45"/>
          <p:cNvGrpSpPr/>
          <p:nvPr/>
        </p:nvGrpSpPr>
        <p:grpSpPr>
          <a:xfrm>
            <a:off x="7699241" y="3264758"/>
            <a:ext cx="798367" cy="817781"/>
            <a:chOff x="7632352" y="2681286"/>
            <a:chExt cx="405942" cy="415815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" name="Group 61"/>
          <p:cNvGrpSpPr/>
          <p:nvPr/>
        </p:nvGrpSpPr>
        <p:grpSpPr>
          <a:xfrm>
            <a:off x="7691720" y="3261727"/>
            <a:ext cx="798367" cy="817781"/>
            <a:chOff x="7632352" y="2681286"/>
            <a:chExt cx="405942" cy="415815"/>
          </a:xfrm>
        </p:grpSpPr>
        <p:sp>
          <p:nvSpPr>
            <p:cNvPr id="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5" name="Group 64"/>
          <p:cNvGrpSpPr/>
          <p:nvPr/>
        </p:nvGrpSpPr>
        <p:grpSpPr>
          <a:xfrm>
            <a:off x="10457442" y="3261726"/>
            <a:ext cx="798367" cy="817781"/>
            <a:chOff x="7632352" y="2681286"/>
            <a:chExt cx="405942" cy="415815"/>
          </a:xfrm>
        </p:grpSpPr>
        <p:sp>
          <p:nvSpPr>
            <p:cNvPr id="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743163" y="2318786"/>
            <a:ext cx="6406010" cy="300235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276564" y="3261275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332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4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729202" y="3285311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816112" y="3285311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290616" y="2201631"/>
            <a:ext cx="5393411" cy="3295224"/>
            <a:chOff x="968297" y="1629396"/>
            <a:chExt cx="4046463" cy="2472276"/>
          </a:xfrm>
        </p:grpSpPr>
        <p:pic>
          <p:nvPicPr>
            <p:cNvPr id="26" name="Picture 3" descr="F:\AAA-LÀM ẢNH SLIDE\Bai10-LT1-3c(2)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048112" y="2313336"/>
              <a:ext cx="1104397" cy="1104397"/>
            </a:xfrm>
            <a:prstGeom prst="rect">
              <a:avLst/>
            </a:prstGeom>
            <a:noFill/>
          </p:spPr>
        </p:pic>
        <p:pic>
          <p:nvPicPr>
            <p:cNvPr id="27" name="Picture 3" descr="F:\AAA-LÀM ẢNH SLIDE\Bai10-LT1-3c(2)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910363" y="2313336"/>
              <a:ext cx="1104397" cy="1104397"/>
            </a:xfrm>
            <a:prstGeom prst="rect">
              <a:avLst/>
            </a:prstGeom>
            <a:noFill/>
          </p:spPr>
        </p:pic>
        <p:grpSp>
          <p:nvGrpSpPr>
            <p:cNvPr id="30" name="Group 29"/>
            <p:cNvGrpSpPr/>
            <p:nvPr/>
          </p:nvGrpSpPr>
          <p:grpSpPr>
            <a:xfrm>
              <a:off x="968297" y="1629396"/>
              <a:ext cx="3234283" cy="2472276"/>
              <a:chOff x="1102109" y="1629396"/>
              <a:chExt cx="3234283" cy="2472276"/>
            </a:xfrm>
          </p:grpSpPr>
          <p:pic>
            <p:nvPicPr>
              <p:cNvPr id="4098" name="Picture 2" descr="F:\AAA-LÀM ẢNH SLIDE\Bai10-LT1-3c(1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102109" y="1629396"/>
                <a:ext cx="1104397" cy="1104397"/>
              </a:xfrm>
              <a:prstGeom prst="rect">
                <a:avLst/>
              </a:prstGeom>
              <a:noFill/>
            </p:spPr>
          </p:pic>
          <p:pic>
            <p:nvPicPr>
              <p:cNvPr id="4099" name="Picture 3" descr="F:\AAA-LÀM ẢNH SLIDE\Bai10-LT1-3c(2)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231995" y="1629396"/>
                <a:ext cx="1104397" cy="1104397"/>
              </a:xfrm>
              <a:prstGeom prst="rect">
                <a:avLst/>
              </a:prstGeom>
              <a:noFill/>
            </p:spPr>
          </p:pic>
          <p:pic>
            <p:nvPicPr>
              <p:cNvPr id="28" name="Picture 3" descr="F:\AAA-LÀM ẢNH SLIDE\Bai10-LT1-3c(2)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231995" y="2997275"/>
                <a:ext cx="1104397" cy="1104397"/>
              </a:xfrm>
              <a:prstGeom prst="rect">
                <a:avLst/>
              </a:prstGeom>
              <a:noFill/>
            </p:spPr>
          </p:pic>
          <p:pic>
            <p:nvPicPr>
              <p:cNvPr id="29" name="Picture 2" descr="F:\AAA-LÀM ẢNH SLIDE\Bai10-LT1-3c(1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102109" y="2997275"/>
                <a:ext cx="1104397" cy="1104397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10505" y="1626405"/>
            <a:ext cx="63047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c)</a:t>
            </a:r>
          </a:p>
        </p:txBody>
      </p:sp>
      <p:pic>
        <p:nvPicPr>
          <p:cNvPr id="3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1444" y="545463"/>
            <a:ext cx="2230362" cy="991397"/>
          </a:xfrm>
          <a:prstGeom prst="rect">
            <a:avLst/>
          </a:prstGeom>
          <a:noFill/>
        </p:spPr>
      </p:pic>
      <p:sp>
        <p:nvSpPr>
          <p:cNvPr id="34" name="Action Button: Home 33">
            <a:hlinkClick r:id="rId5" action="ppaction://hlinksldjump" highlightClick="1"/>
          </p:cNvPr>
          <p:cNvSpPr/>
          <p:nvPr/>
        </p:nvSpPr>
        <p:spPr>
          <a:xfrm>
            <a:off x="11620638" y="6240809"/>
            <a:ext cx="504799" cy="50479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4423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45"/>
          <p:cNvGrpSpPr/>
          <p:nvPr/>
        </p:nvGrpSpPr>
        <p:grpSpPr>
          <a:xfrm>
            <a:off x="2979691" y="2720451"/>
            <a:ext cx="798367" cy="817781"/>
            <a:chOff x="7632352" y="2681286"/>
            <a:chExt cx="405942" cy="415815"/>
          </a:xfrm>
        </p:grpSpPr>
        <p:sp>
          <p:nvSpPr>
            <p:cNvPr id="4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9" name="Group 61"/>
          <p:cNvGrpSpPr/>
          <p:nvPr/>
        </p:nvGrpSpPr>
        <p:grpSpPr>
          <a:xfrm>
            <a:off x="2972169" y="2717420"/>
            <a:ext cx="798367" cy="817781"/>
            <a:chOff x="7632352" y="2681286"/>
            <a:chExt cx="405942" cy="41581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1</a:t>
              </a:r>
            </a:p>
          </p:txBody>
        </p:sp>
      </p:grp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733020" y="2716968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332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1</a:t>
            </a: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315255" y="2741003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907510" y="2741003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66" name="Group 45"/>
          <p:cNvGrpSpPr/>
          <p:nvPr/>
        </p:nvGrpSpPr>
        <p:grpSpPr>
          <a:xfrm>
            <a:off x="8370048" y="2730358"/>
            <a:ext cx="798367" cy="817781"/>
            <a:chOff x="7632352" y="2681286"/>
            <a:chExt cx="405942" cy="415815"/>
          </a:xfrm>
        </p:grpSpPr>
        <p:sp>
          <p:nvSpPr>
            <p:cNvPr id="6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9" name="Group 61"/>
          <p:cNvGrpSpPr/>
          <p:nvPr/>
        </p:nvGrpSpPr>
        <p:grpSpPr>
          <a:xfrm>
            <a:off x="8362527" y="2727327"/>
            <a:ext cx="798367" cy="817781"/>
            <a:chOff x="7632352" y="2681286"/>
            <a:chExt cx="405942" cy="415815"/>
          </a:xfrm>
        </p:grpSpPr>
        <p:sp>
          <p:nvSpPr>
            <p:cNvPr id="7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7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123377" y="2726875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332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705612" y="2750911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297868" y="2750911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81" name="Group 45"/>
          <p:cNvGrpSpPr/>
          <p:nvPr/>
        </p:nvGrpSpPr>
        <p:grpSpPr>
          <a:xfrm>
            <a:off x="2974734" y="4826061"/>
            <a:ext cx="798367" cy="817781"/>
            <a:chOff x="7632352" y="2681286"/>
            <a:chExt cx="405942" cy="415815"/>
          </a:xfrm>
        </p:grpSpPr>
        <p:sp>
          <p:nvSpPr>
            <p:cNvPr id="8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4" name="Group 61"/>
          <p:cNvGrpSpPr/>
          <p:nvPr/>
        </p:nvGrpSpPr>
        <p:grpSpPr>
          <a:xfrm>
            <a:off x="2967212" y="4823030"/>
            <a:ext cx="798367" cy="817781"/>
            <a:chOff x="7632352" y="2681286"/>
            <a:chExt cx="405942" cy="415815"/>
          </a:xfrm>
        </p:grpSpPr>
        <p:sp>
          <p:nvSpPr>
            <p:cNvPr id="8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9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728063" y="4822578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332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9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310298" y="4846614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9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902553" y="4846614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96" name="Group 45"/>
          <p:cNvGrpSpPr/>
          <p:nvPr/>
        </p:nvGrpSpPr>
        <p:grpSpPr>
          <a:xfrm>
            <a:off x="8365091" y="4821105"/>
            <a:ext cx="798367" cy="817781"/>
            <a:chOff x="7632352" y="2681286"/>
            <a:chExt cx="405942" cy="415815"/>
          </a:xfrm>
        </p:grpSpPr>
        <p:sp>
          <p:nvSpPr>
            <p:cNvPr id="9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99" name="Group 61"/>
          <p:cNvGrpSpPr/>
          <p:nvPr/>
        </p:nvGrpSpPr>
        <p:grpSpPr>
          <a:xfrm>
            <a:off x="8357570" y="4818075"/>
            <a:ext cx="798367" cy="817781"/>
            <a:chOff x="7632352" y="2681286"/>
            <a:chExt cx="405942" cy="415815"/>
          </a:xfrm>
        </p:grpSpPr>
        <p:sp>
          <p:nvSpPr>
            <p:cNvPr id="10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1</a:t>
              </a:r>
            </a:p>
          </p:txBody>
        </p:sp>
      </p:grpSp>
      <p:sp>
        <p:nvSpPr>
          <p:cNvPr id="10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118420" y="4817622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332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5</a:t>
            </a:r>
          </a:p>
        </p:txBody>
      </p:sp>
      <p:sp>
        <p:nvSpPr>
          <p:cNvPr id="10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700656" y="4841658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10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292911" y="4841658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sp>
        <p:nvSpPr>
          <p:cNvPr id="10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400952" y="2726878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332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11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400952" y="4817625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332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4</a:t>
            </a:r>
          </a:p>
        </p:txBody>
      </p:sp>
      <p:sp>
        <p:nvSpPr>
          <p:cNvPr id="11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791314" y="2721925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332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5</a:t>
            </a:r>
          </a:p>
        </p:txBody>
      </p:sp>
      <p:sp>
        <p:nvSpPr>
          <p:cNvPr id="11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791314" y="4812672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332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6</a:t>
            </a:r>
          </a:p>
        </p:txBody>
      </p:sp>
      <p:pic>
        <p:nvPicPr>
          <p:cNvPr id="5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882" y="739011"/>
            <a:ext cx="2230362" cy="991397"/>
          </a:xfrm>
          <a:prstGeom prst="rect">
            <a:avLst/>
          </a:prstGeom>
          <a:noFill/>
        </p:spPr>
      </p:pic>
      <p:sp>
        <p:nvSpPr>
          <p:cNvPr id="53" name="Rectangle 52"/>
          <p:cNvSpPr/>
          <p:nvPr/>
        </p:nvSpPr>
        <p:spPr>
          <a:xfrm>
            <a:off x="1237893" y="1788201"/>
            <a:ext cx="1293945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4. </a:t>
            </a:r>
            <a:r>
              <a:rPr lang="en-GB" sz="3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5820273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41767" y="1669579"/>
            <a:ext cx="9118016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rgbClr val="000000"/>
              </a:buClr>
            </a:pPr>
            <a:r>
              <a:rPr lang="en-US" sz="8800" b="1" kern="0" dirty="0">
                <a:solidFill>
                  <a:srgbClr val="FF000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01755" y="333828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5400" kern="0">
                <a:solidFill>
                  <a:srgbClr val="C00000"/>
                </a:solidFill>
                <a:latin typeface="UTM Cookies" pitchFamily="18" charset="0"/>
                <a:cs typeface="Arial"/>
                <a:sym typeface="Arial"/>
              </a:rPr>
              <a:t>DẾ MÈN PHIÊU LƯU KÍ</a:t>
            </a:r>
          </a:p>
        </p:txBody>
      </p:sp>
      <p:pic>
        <p:nvPicPr>
          <p:cNvPr id="5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29481" y="55626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0987" y="1411231"/>
            <a:ext cx="1077953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5400" kern="0">
                <a:solidFill>
                  <a:srgbClr val="002060"/>
                </a:solidFill>
                <a:latin typeface="UTM Cookies" pitchFamily="18" charset="0"/>
                <a:cs typeface="Arial"/>
                <a:sym typeface="Arial"/>
              </a:rPr>
              <a:t>PHIÊN BẢN </a:t>
            </a:r>
          </a:p>
          <a:p>
            <a:pPr algn="ctr">
              <a:buClr>
                <a:srgbClr val="000000"/>
              </a:buClr>
              <a:defRPr/>
            </a:pPr>
            <a:r>
              <a:rPr lang="en-US" sz="5400" i="1" kern="0">
                <a:solidFill>
                  <a:srgbClr val="002060"/>
                </a:solidFill>
                <a:latin typeface="UTM Cookies" pitchFamily="18" charset="0"/>
                <a:cs typeface="Arial"/>
                <a:sym typeface="Arial"/>
              </a:rPr>
              <a:t>DẾ MÈN TÌM BẠN PHIÊU LƯU</a:t>
            </a:r>
          </a:p>
          <a:p>
            <a:pPr algn="ctr">
              <a:buClr>
                <a:srgbClr val="000000"/>
              </a:buClr>
              <a:defRPr/>
            </a:pPr>
            <a:r>
              <a:rPr lang="en-US" sz="5400" i="1" kern="0">
                <a:solidFill>
                  <a:srgbClr val="002060"/>
                </a:solidFill>
                <a:latin typeface="UTM Cookies" pitchFamily="18" charset="0"/>
                <a:cs typeface="Arial"/>
                <a:sym typeface="Arial"/>
              </a:rPr>
              <a:t>sau mùa covid</a:t>
            </a:r>
            <a:endParaRPr lang="en-US" sz="5400" kern="0">
              <a:solidFill>
                <a:srgbClr val="002060"/>
              </a:solidFill>
              <a:latin typeface="UTM Cookies" pitchFamily="18" charset="0"/>
              <a:cs typeface="Arial"/>
              <a:sym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519" y="4614864"/>
            <a:ext cx="12357100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830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208" numSld="999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19000" r="-2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750" y="393285"/>
            <a:ext cx="1386251" cy="1080100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219200"/>
            <a:ext cx="2388413" cy="2097143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295" y="3185027"/>
            <a:ext cx="2065411" cy="1872639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119" y="3934552"/>
            <a:ext cx="2081763" cy="22462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73" b="4014"/>
          <a:stretch/>
        </p:blipFill>
        <p:spPr>
          <a:xfrm flipH="1">
            <a:off x="34636" y="3755478"/>
            <a:ext cx="4012118" cy="2874541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530451"/>
            <a:ext cx="1602912" cy="172954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813432" y="-168268"/>
            <a:ext cx="4120769" cy="4446319"/>
            <a:chOff x="2798350" y="-168268"/>
            <a:chExt cx="4120769" cy="444631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8350" y="-168268"/>
              <a:ext cx="4120769" cy="444631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550780" y="762000"/>
              <a:ext cx="2438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400" kern="0">
                  <a:solidFill>
                    <a:srgbClr val="000000"/>
                  </a:solidFill>
                  <a:latin typeface="UTM Cookies" pitchFamily="18" charset="0"/>
                  <a:cs typeface="Arial"/>
                  <a:sym typeface="Arial"/>
                </a:rPr>
                <a:t>Chúng mình bắt đầu chuyến phiêu lưu thôi nào!</a:t>
              </a:r>
            </a:p>
          </p:txBody>
        </p:sp>
      </p:grpSp>
      <p:sp>
        <p:nvSpPr>
          <p:cNvPr id="2" name="Arrow: Right 1">
            <a:hlinkClick r:id="rId17" action="ppaction://hlinksldjump"/>
            <a:extLst>
              <a:ext uri="{FF2B5EF4-FFF2-40B4-BE49-F238E27FC236}">
                <a16:creationId xmlns:a16="http://schemas.microsoft.com/office/drawing/2014/main" id="{27B03DBE-4908-7C4F-A8C7-2ABEC80D647F}"/>
              </a:ext>
            </a:extLst>
          </p:cNvPr>
          <p:cNvSpPr/>
          <p:nvPr/>
        </p:nvSpPr>
        <p:spPr>
          <a:xfrm>
            <a:off x="10611795" y="5980083"/>
            <a:ext cx="1172837" cy="64993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FFF6E5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254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7627E-6 -3.75723E-6 L -0.76155 0.4633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84" y="231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1399E-6 -1.21387E-6 L -0.35095 0.1322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54" y="66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40512E-7 3.81503E-6 L -0.53041 0.1181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20" y="58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407" y="2590801"/>
            <a:ext cx="1831512" cy="1976205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73" b="4014"/>
          <a:stretch/>
        </p:blipFill>
        <p:spPr>
          <a:xfrm flipH="1">
            <a:off x="15081" y="4426058"/>
            <a:ext cx="3394364" cy="24319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24200" y="1809750"/>
            <a:ext cx="152400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2000" kern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70154" y="457200"/>
            <a:ext cx="10375492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2000" kern="0" dirty="0">
              <a:solidFill>
                <a:srgbClr val="FFF6E5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89300" y="2228850"/>
            <a:ext cx="5321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54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3</a:t>
            </a:r>
            <a:endParaRPr lang="en-US" sz="54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89300" y="3257550"/>
            <a:ext cx="5321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54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  <a:endParaRPr lang="en-US" sz="54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971800" y="22850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2971800" y="33010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89300" y="4260850"/>
            <a:ext cx="5321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54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2</a:t>
            </a:r>
            <a:endParaRPr lang="en-US" sz="54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971800" y="43424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52500" y="666751"/>
            <a:ext cx="10185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6000" b="1" kern="0">
                <a:solidFill>
                  <a:srgbClr val="002060"/>
                </a:solidFill>
                <a:latin typeface="Arial" pitchFamily="34" charset="0"/>
                <a:ea typeface="AvantGarde" pitchFamily="2" charset="0"/>
                <a:cs typeface="Arial" pitchFamily="34" charset="0"/>
                <a:sym typeface="Arial"/>
              </a:rPr>
              <a:t>2 + 1 = ?</a:t>
            </a:r>
            <a:endParaRPr lang="en-US" sz="6000" b="1" kern="0" dirty="0">
              <a:solidFill>
                <a:srgbClr val="002060"/>
              </a:solidFill>
              <a:latin typeface="Arial" pitchFamily="34" charset="0"/>
              <a:ea typeface="AvantGarde" pitchFamily="2" charset="0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465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6" r="20382"/>
          <a:stretch/>
        </p:blipFill>
        <p:spPr>
          <a:xfrm>
            <a:off x="304800" y="4101702"/>
            <a:ext cx="2167010" cy="2594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280" y="4876801"/>
            <a:ext cx="1829721" cy="19742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97198" y="2190162"/>
            <a:ext cx="152400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2400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38200" y="762000"/>
            <a:ext cx="10375492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2400" kern="0" dirty="0">
              <a:solidFill>
                <a:srgbClr val="FFF6E5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62298" y="2609262"/>
            <a:ext cx="5448302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54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  <a:endParaRPr lang="en-US" sz="54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62298" y="3637962"/>
            <a:ext cx="5448302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54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5</a:t>
            </a:r>
            <a:endParaRPr lang="en-US" sz="54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743200" y="265099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0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A</a:t>
            </a:r>
          </a:p>
        </p:txBody>
      </p:sp>
      <p:sp>
        <p:nvSpPr>
          <p:cNvPr id="12" name="Oval 11"/>
          <p:cNvSpPr/>
          <p:nvPr/>
        </p:nvSpPr>
        <p:spPr>
          <a:xfrm>
            <a:off x="2743200" y="366699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0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162298" y="4641262"/>
            <a:ext cx="5448302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54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6</a:t>
            </a:r>
            <a:endParaRPr lang="en-US" sz="54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743200" y="470839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0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30" y="857072"/>
            <a:ext cx="10185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7200" b="1" kern="0">
                <a:solidFill>
                  <a:srgbClr val="002060"/>
                </a:solidFill>
                <a:latin typeface="Arial" pitchFamily="34" charset="0"/>
                <a:ea typeface="AvantGarde" pitchFamily="2" charset="0"/>
                <a:cs typeface="Arial" pitchFamily="34" charset="0"/>
                <a:sym typeface="Arial"/>
              </a:rPr>
              <a:t>2 + 3 = ?</a:t>
            </a:r>
            <a:endParaRPr lang="en-US" sz="7200" b="1" kern="0" dirty="0">
              <a:solidFill>
                <a:srgbClr val="002060"/>
              </a:solidFill>
              <a:latin typeface="Arial" pitchFamily="34" charset="0"/>
              <a:ea typeface="AvantGarde" pitchFamily="2" charset="0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428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73" b="4014"/>
          <a:stretch/>
        </p:blipFill>
        <p:spPr>
          <a:xfrm flipH="1">
            <a:off x="-49718" y="4714294"/>
            <a:ext cx="1726118" cy="12367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261" y="4714295"/>
            <a:ext cx="2065411" cy="18726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24200" y="2066824"/>
            <a:ext cx="152400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1900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43000" y="685800"/>
            <a:ext cx="10375492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1900" kern="0" dirty="0">
              <a:solidFill>
                <a:srgbClr val="FFF6E5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89300" y="2485924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60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2</a:t>
            </a:r>
            <a:endParaRPr lang="en-US" sz="60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89300" y="3514624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60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3</a:t>
            </a:r>
            <a:endParaRPr lang="en-US" sz="60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971800" y="2542168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2971800" y="357268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89300" y="4517924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60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  <a:endParaRPr lang="en-US" sz="60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971800" y="4599568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52601" y="876301"/>
            <a:ext cx="9259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7200" b="1" kern="0">
                <a:solidFill>
                  <a:srgbClr val="002060"/>
                </a:solidFill>
                <a:latin typeface="Arial" pitchFamily="34" charset="0"/>
                <a:ea typeface="AvantGarde" pitchFamily="2" charset="0"/>
                <a:cs typeface="Arial" pitchFamily="34" charset="0"/>
                <a:sym typeface="Arial"/>
              </a:rPr>
              <a:t>3 + 1 = ?</a:t>
            </a:r>
            <a:endParaRPr lang="en-US" sz="7200" b="1" kern="0" dirty="0">
              <a:solidFill>
                <a:srgbClr val="002060"/>
              </a:solidFill>
              <a:latin typeface="Arial" pitchFamily="34" charset="0"/>
              <a:ea typeface="AvantGarde" pitchFamily="2" charset="0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95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6" r="20382"/>
          <a:stretch/>
        </p:blipFill>
        <p:spPr>
          <a:xfrm>
            <a:off x="-66422" y="4226393"/>
            <a:ext cx="2167010" cy="25940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1" y="3810000"/>
            <a:ext cx="1386251" cy="10801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80228" y="2190162"/>
            <a:ext cx="152400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2400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05001" y="762000"/>
            <a:ext cx="9432265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24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45328" y="2609262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60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2</a:t>
            </a:r>
            <a:endParaRPr lang="en-US" sz="60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45328" y="3637962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60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1</a:t>
            </a:r>
            <a:endParaRPr lang="en-US" sz="60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3026230" y="265099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A</a:t>
            </a:r>
          </a:p>
        </p:txBody>
      </p:sp>
      <p:sp>
        <p:nvSpPr>
          <p:cNvPr id="10" name="Oval 9"/>
          <p:cNvSpPr/>
          <p:nvPr/>
        </p:nvSpPr>
        <p:spPr>
          <a:xfrm>
            <a:off x="3026230" y="366699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45328" y="4641262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60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3</a:t>
            </a:r>
            <a:endParaRPr lang="en-US" sz="60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026230" y="470839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09801" y="952501"/>
            <a:ext cx="8418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7200" b="1" kern="0">
                <a:solidFill>
                  <a:srgbClr val="002060"/>
                </a:solidFill>
                <a:latin typeface="Arial" pitchFamily="34" charset="0"/>
                <a:ea typeface="AvantGarde" pitchFamily="2" charset="0"/>
                <a:cs typeface="Arial" pitchFamily="34" charset="0"/>
                <a:sym typeface="Arial"/>
              </a:rPr>
              <a:t>1 + ? = 2</a:t>
            </a:r>
            <a:endParaRPr lang="en-US" sz="7200" b="1" kern="0" dirty="0">
              <a:solidFill>
                <a:srgbClr val="002060"/>
              </a:solidFill>
              <a:latin typeface="Arial" pitchFamily="34" charset="0"/>
              <a:ea typeface="AvantGarde" pitchFamily="2" charset="0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171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2" grpId="1" animBg="1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6" r="20382"/>
          <a:stretch/>
        </p:blipFill>
        <p:spPr>
          <a:xfrm flipH="1">
            <a:off x="10134600" y="2590800"/>
            <a:ext cx="2167010" cy="25940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901680"/>
            <a:ext cx="2388413" cy="20971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24200" y="1809750"/>
            <a:ext cx="152400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3200" kern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048000" y="514350"/>
            <a:ext cx="7086600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2000" kern="0" dirty="0">
              <a:solidFill>
                <a:srgbClr val="FFF6E5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89300" y="2228850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8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6</a:t>
            </a:r>
            <a:endParaRPr lang="en-US" sz="48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89300" y="3257550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8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5</a:t>
            </a:r>
            <a:endParaRPr lang="en-US" sz="48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8" name="Oval 7"/>
          <p:cNvSpPr/>
          <p:nvPr/>
        </p:nvSpPr>
        <p:spPr>
          <a:xfrm>
            <a:off x="2971800" y="22850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2971800" y="33010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89300" y="4260850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8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  <a:endParaRPr lang="en-US" sz="48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971800" y="43424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12770" y="609600"/>
            <a:ext cx="69570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6600" b="1" kern="0">
                <a:solidFill>
                  <a:srgbClr val="002060"/>
                </a:solidFill>
                <a:latin typeface="Arial" pitchFamily="34" charset="0"/>
                <a:ea typeface="AvantGarde" pitchFamily="2" charset="0"/>
                <a:cs typeface="Arial" pitchFamily="34" charset="0"/>
                <a:sym typeface="Arial"/>
              </a:rPr>
              <a:t>1 + 5 = ?</a:t>
            </a:r>
            <a:endParaRPr lang="en-US" sz="6600" b="1" kern="0" dirty="0">
              <a:solidFill>
                <a:srgbClr val="002060"/>
              </a:solidFill>
              <a:latin typeface="Arial" pitchFamily="34" charset="0"/>
              <a:ea typeface="AvantGarde" pitchFamily="2" charset="0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302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2422376" y="4865754"/>
            <a:ext cx="2269494" cy="173704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639751" y="5333089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97402" y="23284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14450" y="410497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19623" y="518788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614450" y="518788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3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97402" y="41530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87158" y="38524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09751" y="495293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74673" y="484665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1044" y="37960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8795" y="110510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471882" y="341645"/>
            <a:ext cx="6729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+ 1 = ?</a:t>
            </a:r>
          </a:p>
        </p:txBody>
      </p:sp>
    </p:spTree>
    <p:extLst>
      <p:ext uri="{BB962C8B-B14F-4D97-AF65-F5344CB8AC3E}">
        <p14:creationId xmlns:p14="http://schemas.microsoft.com/office/powerpoint/2010/main" val="76563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093 L 0.00091 0.00093 L 0.01549 0.01574 C 0.01653 0.01667 0.01758 0.01806 0.01862 0.01945 C 0.01992 0.02107 0.02122 0.02338 0.02278 0.025 C 0.02539 0.02778 0.02812 0.03056 0.03112 0.03241 C 0.04049 0.03796 0.02552 0.0294 0.03945 0.03611 C 0.05234 0.04236 0.03893 0.03773 0.05195 0.04167 C 0.05403 0.04352 0.05599 0.0456 0.0582 0.04722 C 0.06015 0.04861 0.06237 0.04908 0.06445 0.05093 C 0.06666 0.05278 0.06836 0.05625 0.0707 0.05833 C 0.07396 0.06111 0.07773 0.06273 0.08112 0.06574 C 0.08398 0.06829 0.08646 0.07245 0.08945 0.075 C 0.10026 0.0838 0.10338 0.08403 0.11237 0.08982 C 0.1151 0.09144 0.11784 0.09375 0.1207 0.09537 C 0.1233 0.09676 0.1263 0.09722 0.12903 0.09908 C 0.13112 0.10046 0.13294 0.10347 0.13528 0.10463 C 0.13789 0.10579 0.14075 0.10602 0.14362 0.10648 C 0.14869 0.10718 0.15403 0.10764 0.15924 0.10833 C 0.16159 0.10949 0.16393 0.11111 0.16653 0.11204 C 0.16927 0.11296 0.172 0.1132 0.17487 0.11389 C 0.17955 0.11482 0.18854 0.11597 0.19362 0.11759 C 0.197 0.11852 0.20052 0.12014 0.20403 0.1213 C 0.20703 0.12199 0.21028 0.12245 0.21341 0.12315 C 0.21575 0.12361 0.21823 0.12431 0.2207 0.125 L 0.22903 0.12685 C 0.23945 0.13287 0.23099 0.12847 0.24153 0.13241 C 0.24284 0.13287 0.24427 0.1338 0.2457 0.13426 C 0.25013 0.13565 0.25468 0.13634 0.25924 0.13796 C 0.26198 0.13866 0.26393 0.14005 0.26653 0.14167 C 0.26784 0.14352 0.26927 0.14537 0.2707 0.14722 C 0.27161 0.14838 0.27278 0.14931 0.27383 0.15093 C 0.28177 0.16273 0.27226 0.15093 0.28008 0.16019 C 0.28554 0.175 0.27825 0.15695 0.28528 0.16945 C 0.28646 0.17153 0.28698 0.17477 0.28841 0.17685 C 0.29153 0.18102 0.2957 0.18333 0.29883 0.18796 C 0.30091 0.19097 0.30312 0.19375 0.30508 0.19722 C 0.31198 0.20949 0.30403 0.20023 0.31237 0.21019 C 0.31601 0.21458 0.32057 0.21736 0.32383 0.22315 C 0.3414 0.2544 0.32291 0.22384 0.34049 0.24722 C 0.34205 0.24931 0.3431 0.25208 0.34466 0.25463 C 0.34661 0.25764 0.34869 0.26088 0.35091 0.26389 C 0.35586 0.2706 0.36002 0.27454 0.36445 0.28241 C 0.36562 0.28449 0.36614 0.28773 0.36758 0.28982 C 0.36875 0.29144 0.37031 0.29213 0.37174 0.29352 C 0.37278 0.29445 0.37383 0.2956 0.37487 0.29722 C 0.3763 0.29931 0.37747 0.30232 0.37903 0.30463 C 0.39205 0.32384 0.38255 0.30995 0.39153 0.31945 C 0.39362 0.32153 0.39557 0.32454 0.39778 0.32685 C 0.39909 0.32824 0.40052 0.32917 0.40195 0.33056 C 0.40364 0.33218 0.40547 0.3338 0.40716 0.33611 C 0.40833 0.3375 0.40898 0.34028 0.41028 0.34167 C 0.41185 0.34329 0.4138 0.34375 0.41549 0.34537 C 0.41653 0.3463 0.41744 0.34792 0.41862 0.34908 C 0.41992 0.35023 0.42135 0.35116 0.42278 0.35278 C 0.42487 0.35486 0.42656 0.35857 0.42903 0.36019 L 0.43216 0.36204 " pathEditMode="relative" ptsTypes="AAAAAAAAAAAAAAAAA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1730264" y="1431697"/>
            <a:ext cx="8433720" cy="117942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kumimoji="0" lang="en-US" sz="66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66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66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kumimoji="0" lang="en-US" sz="66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66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vi-VN" sz="88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07159" y="5323499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31371" y="5567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545646" y="44790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40947" y="42440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57965" y="5258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460102" y="671030"/>
            <a:ext cx="83696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+ 2 = ?</a:t>
            </a:r>
          </a:p>
        </p:txBody>
      </p:sp>
    </p:spTree>
    <p:extLst>
      <p:ext uri="{BB962C8B-B14F-4D97-AF65-F5344CB8AC3E}">
        <p14:creationId xmlns:p14="http://schemas.microsoft.com/office/powerpoint/2010/main" val="104125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605" y="38859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731438" y="4160210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52179" y="51519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69227" y="438732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74400" y="547023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769227" y="547023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2179" y="44354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41935" y="413482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4528" y="52352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29450" y="512900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95821" y="407844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3572" y="138745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035983" y="595420"/>
            <a:ext cx="8860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+ 1 = ?</a:t>
            </a:r>
          </a:p>
        </p:txBody>
      </p:sp>
    </p:spTree>
    <p:extLst>
      <p:ext uri="{BB962C8B-B14F-4D97-AF65-F5344CB8AC3E}">
        <p14:creationId xmlns:p14="http://schemas.microsoft.com/office/powerpoint/2010/main" val="25147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92593E-6 L -2.29167E-6 5.92593E-6 C 0.00235 0.00487 0.00534 0.00904 0.00716 0.01482 C 0.00886 0.01968 0.00899 0.02592 0.01029 0.03149 C 0.0125 0.04029 0.01459 0.04931 0.01758 0.05741 C 0.02357 0.07269 0.02787 0.08195 0.03216 0.09816 C 0.03451 0.10649 0.03555 0.11621 0.03841 0.12408 C 0.04115 0.13126 0.0448 0.14029 0.04675 0.14816 C 0.04779 0.15163 0.04792 0.15556 0.04883 0.15927 C 0.05 0.16366 0.0517 0.16783 0.053 0.17223 C 0.05456 0.17709 0.0556 0.18218 0.05716 0.18704 C 0.05912 0.19214 0.06159 0.19654 0.06341 0.20186 C 0.06537 0.20718 0.06667 0.2132 0.06862 0.21853 C 0.07253 0.22871 0.07709 0.2382 0.08112 0.24816 C 0.08295 0.25232 0.08464 0.25672 0.08633 0.26112 C 0.08881 0.26714 0.09102 0.27362 0.09362 0.27964 C 0.09545 0.28334 0.0974 0.28658 0.09883 0.29075 C 0.10091 0.29584 0.10209 0.30209 0.10404 0.30741 C 0.10625 0.31274 0.10925 0.31667 0.11133 0.32223 C 0.12552 0.35765 0.10834 0.32177 0.12175 0.35186 C 0.14271 0.39839 0.11823 0.33959 0.13321 0.37964 C 0.13451 0.38288 0.1362 0.38542 0.13737 0.3889 C 0.13907 0.39353 0.13998 0.39885 0.14154 0.40371 C 0.15482 0.44283 0.13646 0.39005 0.14779 0.41853 C 0.15521 0.43681 0.14323 0.4139 0.15404 0.43334 C 0.1569 0.44839 0.15196 0.42501 0.16133 0.45001 C 0.16628 0.46297 0.16016 0.44677 0.16654 0.46297 C 0.16732 0.46459 0.16784 0.46667 0.16862 0.46853 C 0.17058 0.47223 0.17318 0.47524 0.17487 0.47964 L 0.18425 0.50186 C 0.18529 0.50417 0.1862 0.50695 0.18737 0.50927 C 0.18946 0.51297 0.19206 0.51598 0.19362 0.52038 C 0.1944 0.52223 0.19519 0.52385 0.19571 0.52593 C 0.19649 0.52825 0.19688 0.53103 0.19779 0.53334 C 0.19961 0.53774 0.20157 0.53959 0.20404 0.5426 C 0.20482 0.54445 0.20521 0.54654 0.20612 0.54816 C 0.20938 0.55279 0.21016 0.5507 0.21341 0.55371 C 0.21459 0.55464 0.2155 0.55603 0.21654 0.55741 C 0.23112 0.55672 0.24571 0.55649 0.26029 0.55556 C 0.28868 0.55325 0.24675 0.55371 0.2655 0.55371 " pathEditMode="relative" ptsTypes="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317" y="5186347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09" y="4659813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362" y="392355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648736" y="5071607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0733" y="358678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3147" y="436994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02954" y="531371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397781" y="53137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484576" y="421924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48167" y="383915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93082" y="50787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58004" y="49724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331689" y="399150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9039" y="197266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4640190" y="597925"/>
            <a:ext cx="42553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+ 4 = ?</a:t>
            </a:r>
          </a:p>
        </p:txBody>
      </p:sp>
    </p:spTree>
    <p:extLst>
      <p:ext uri="{BB962C8B-B14F-4D97-AF65-F5344CB8AC3E}">
        <p14:creationId xmlns:p14="http://schemas.microsoft.com/office/powerpoint/2010/main" val="84590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1.04167E-6 1.48148E-6 C 0.00781 0.00972 0.01198 0.01389 0.01875 0.02593 C 0.01992 0.02801 0.02057 0.03125 0.02188 0.03334 C 0.05274 0.08195 0.02865 0.03982 0.04167 0.06297 C 0.04388 0.07523 0.04531 0.08472 0.05313 0.09445 C 0.06953 0.11482 0.09492 0.13588 0.11563 0.15 C 0.13281 0.16181 0.11706 0.14861 0.13438 0.16297 C 0.14466 0.1713 0.13724 0.16435 0.14375 0.17408 C 0.14466 0.17547 0.14597 0.17616 0.14688 0.17778 C 0.15248 0.18773 0.14714 0.18334 0.15313 0.18704 C 0.15378 0.18889 0.1543 0.19097 0.15521 0.19259 C 0.15873 0.19884 0.15938 0.19722 0.16354 0.20185 C 0.16563 0.20394 0.16771 0.20648 0.16979 0.20926 C 0.17279 0.2132 0.18034 0.22384 0.18438 0.22778 C 0.18529 0.22871 0.18646 0.22894 0.1875 0.22963 C 0.19245 0.24306 0.18581 0.22709 0.19375 0.23889 C 0.19466 0.24028 0.19479 0.24283 0.19584 0.24445 C 0.19766 0.24722 0.20026 0.24861 0.20209 0.25185 C 0.21459 0.27408 0.19662 0.24306 0.20834 0.26111 C 0.21185 0.26667 0.21263 0.27037 0.21667 0.27408 C 0.21758 0.27477 0.21875 0.275 0.21979 0.27593 C 0.22396 0.27871 0.22813 0.28195 0.23229 0.28519 L 0.23229 0.28519 C 0.23659 0.29028 0.23412 0.2882 0.23959 0.29074 C 0.24089 0.29259 0.24219 0.29445 0.24375 0.2963 C 0.24505 0.29769 0.24675 0.29815 0.24792 0.3 C 0.25235 0.30672 0.25625 0.31482 0.26042 0.32222 C 0.26172 0.32454 0.26328 0.32662 0.26459 0.32963 C 0.26602 0.33287 0.26862 0.33982 0.27084 0.34259 C 0.27175 0.34352 0.27292 0.34375 0.27396 0.34445 C 0.2793 0.3588 0.27084 0.33797 0.28334 0.35741 C 0.28412 0.35857 0.2836 0.36134 0.28438 0.36297 C 0.28516 0.36459 0.28646 0.36528 0.2875 0.36667 L 0.29167 0.36297 " pathEditMode="relative" ptsTypes="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944" y="5237431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09" y="4744995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462" y="4305384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776" y="40056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975708" y="4616216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18260" y="219112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35308" y="409123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6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40481" y="517414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635308" y="517414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7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18260" y="41393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8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08016" y="383873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30609" y="493919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95531" y="48329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61902" y="378236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9653" y="1091370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4559664" y="229759"/>
            <a:ext cx="44650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+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5 =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295" y="721250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62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3.7037E-7 C 0.00339 -0.00046 0.0069 -0.00162 0.01042 -0.00162 C 0.01146 -0.00162 0.01237 -0.00023 0.01354 3.7037E-7 C 0.0181 0.00185 0.02708 0.00301 0.03125 0.0037 C 0.03333 0.00555 0.03516 0.00833 0.0375 0.00926 C 0.04154 0.01134 0.04583 0.01157 0.05 0.01296 C 0.05234 0.01389 0.05482 0.01551 0.05729 0.01666 C 0.06042 0.01852 0.06354 0.02037 0.06667 0.02222 C 0.06914 0.02407 0.07135 0.02639 0.07396 0.02778 C 0.07591 0.02893 0.07813 0.02893 0.08021 0.02963 C 0.08438 0.03148 0.08854 0.03287 0.09271 0.03518 C 0.09479 0.03657 0.09674 0.03796 0.09896 0.03889 C 0.10091 0.03981 0.10313 0.04028 0.10521 0.04074 C 0.12943 0.05694 0.09909 0.03727 0.12083 0.05 C 0.12357 0.05185 0.1263 0.05416 0.12917 0.05555 C 0.13112 0.05671 0.13333 0.05648 0.13542 0.05741 C 0.14661 0.0625 0.13711 0.05926 0.14583 0.06481 C 0.14844 0.06666 0.15052 0.06643 0.15313 0.06852 C 0.15859 0.07361 0.15391 0.07106 0.15938 0.07778 C 0.16302 0.08264 0.16758 0.08518 0.17083 0.09074 C 0.17188 0.09259 0.17266 0.09491 0.17396 0.09629 C 0.17552 0.09815 0.17747 0.09861 0.17917 0.1 C 0.18073 0.10162 0.18529 0.10787 0.18646 0.10926 C 0.18841 0.11204 0.19193 0.11551 0.19375 0.11852 C 0.1944 0.11991 0.19818 0.12916 0.19896 0.13148 C 0.2 0.13518 0.20078 0.13912 0.20208 0.14259 C 0.20326 0.14653 0.20482 0.15 0.20625 0.1537 C 0.20755 0.15741 0.20938 0.16065 0.21042 0.16481 C 0.21107 0.16805 0.21146 0.17129 0.2125 0.17407 C 0.21315 0.17639 0.21458 0.17778 0.21563 0.17963 C 0.21849 0.18565 0.22188 0.1912 0.22396 0.19815 C 0.22461 0.20069 0.225 0.20347 0.22604 0.20555 C 0.22904 0.21296 0.2306 0.21296 0.23438 0.21852 C 0.23997 0.22708 0.23828 0.23079 0.24896 0.23704 C 0.25 0.23773 0.25104 0.23796 0.25208 0.23889 C 0.25768 0.24421 0.26263 0.25185 0.26875 0.25555 C 0.27565 0.25995 0.28294 0.26273 0.28958 0.26852 C 0.29375 0.27222 0.29779 0.27616 0.30208 0.27963 C 0.30508 0.28217 0.30833 0.28449 0.31146 0.28704 C 0.31484 0.29004 0.3181 0.29444 0.32188 0.29629 C 0.32995 0.30069 0.33854 0.30231 0.34688 0.30555 C 0.35833 0.30995 0.34154 0.30416 0.35729 0.31111 C 0.36302 0.31366 0.36471 0.31296 0.37083 0.31296 " pathEditMode="relative" ptsTypes="AAAA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559192" y="1559288"/>
            <a:ext cx="11328742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vi-VN" sz="60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10: Phép cộng trong phạm vi 10</a:t>
            </a: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19" y="980728"/>
            <a:ext cx="7927962" cy="3973812"/>
          </a:xfrm>
          <a:prstGeom prst="rect">
            <a:avLst/>
          </a:prstGeom>
        </p:spPr>
      </p:pic>
      <p:sp>
        <p:nvSpPr>
          <p:cNvPr id="2" name="Rounded Rectangle 22">
            <a:extLst>
              <a:ext uri="{FF2B5EF4-FFF2-40B4-BE49-F238E27FC236}">
                <a16:creationId xmlns:a16="http://schemas.microsoft.com/office/drawing/2014/main" id="{70A3B370-E44C-A5FB-7049-69FAC0C88C1C}"/>
              </a:ext>
            </a:extLst>
          </p:cNvPr>
          <p:cNvSpPr/>
          <p:nvPr/>
        </p:nvSpPr>
        <p:spPr>
          <a:xfrm>
            <a:off x="8504108" y="5949280"/>
            <a:ext cx="2004860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rtlCol="0" anchor="ctr"/>
          <a:lstStyle/>
          <a:p>
            <a:pPr algn="ctr">
              <a:buClr>
                <a:srgbClr val="000000"/>
              </a:buClr>
            </a:pPr>
            <a:r>
              <a:rPr lang="en-US" sz="3200" kern="0">
                <a:solidFill>
                  <a:srgbClr val="030401"/>
                </a:solidFill>
                <a:latin typeface="Arial" pitchFamily="34" charset="0"/>
                <a:cs typeface="Arial" pitchFamily="34" charset="0"/>
                <a:sym typeface="Arial"/>
              </a:rPr>
              <a:t>Trang 58</a:t>
            </a:r>
          </a:p>
        </p:txBody>
      </p:sp>
    </p:spTree>
    <p:extLst>
      <p:ext uri="{BB962C8B-B14F-4D97-AF65-F5344CB8AC3E}">
        <p14:creationId xmlns:p14="http://schemas.microsoft.com/office/powerpoint/2010/main" val="1620515800"/>
      </p:ext>
    </p:extLst>
  </p:cSld>
  <p:clrMapOvr>
    <a:masterClrMapping/>
  </p:clrMapOvr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479</Words>
  <Application>Microsoft Office PowerPoint</Application>
  <PresentationFormat>Widescreen</PresentationFormat>
  <Paragraphs>193</Paragraphs>
  <Slides>30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30</vt:i4>
      </vt:variant>
    </vt:vector>
  </HeadingPairs>
  <TitlesOfParts>
    <vt:vector size="55" baseType="lpstr">
      <vt:lpstr>.TMC-Ong Do</vt:lpstr>
      <vt:lpstr>Arial</vt:lpstr>
      <vt:lpstr>Arial-Rounded</vt:lpstr>
      <vt:lpstr>Bebas Neue</vt:lpstr>
      <vt:lpstr>Calibri</vt:lpstr>
      <vt:lpstr>Calibri Light</vt:lpstr>
      <vt:lpstr>Cambria</vt:lpstr>
      <vt:lpstr>Fredoka One</vt:lpstr>
      <vt:lpstr>Karla</vt:lpstr>
      <vt:lpstr>Lato</vt:lpstr>
      <vt:lpstr>Lato Black</vt:lpstr>
      <vt:lpstr>Luckiest Guy</vt:lpstr>
      <vt:lpstr>Neucha</vt:lpstr>
      <vt:lpstr>Raleway</vt:lpstr>
      <vt:lpstr>Times New Roman</vt:lpstr>
      <vt:lpstr>Utm AVO</vt:lpstr>
      <vt:lpstr>UTM Cookies</vt:lpstr>
      <vt:lpstr>自定义设计方案</vt:lpstr>
      <vt:lpstr>第一PPT，www.1ppt.com</vt:lpstr>
      <vt:lpstr>Office 主题​​</vt:lpstr>
      <vt:lpstr>Office Theme</vt:lpstr>
      <vt:lpstr>1_Office Theme</vt:lpstr>
      <vt:lpstr>Children's Day in Brazil by Slidesgo</vt:lpstr>
      <vt:lpstr>1_Children's Day in Brazil by Slidesgo</vt:lpstr>
      <vt:lpstr>Building Siblings Relationships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31</cp:revision>
  <dcterms:created xsi:type="dcterms:W3CDTF">2021-07-09T06:30:31Z</dcterms:created>
  <dcterms:modified xsi:type="dcterms:W3CDTF">2023-10-05T05:17:39Z</dcterms:modified>
</cp:coreProperties>
</file>