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1" r:id="rId3"/>
    <p:sldMasterId id="2147483738" r:id="rId4"/>
    <p:sldMasterId id="2147483756" r:id="rId5"/>
    <p:sldMasterId id="2147483774" r:id="rId6"/>
  </p:sldMasterIdLst>
  <p:notesMasterIdLst>
    <p:notesMasterId r:id="rId29"/>
  </p:notesMasterIdLst>
  <p:handoutMasterIdLst>
    <p:handoutMasterId r:id="rId30"/>
  </p:handoutMasterIdLst>
  <p:sldIdLst>
    <p:sldId id="256" r:id="rId7"/>
    <p:sldId id="280" r:id="rId8"/>
    <p:sldId id="2007577113" r:id="rId9"/>
    <p:sldId id="2007577114" r:id="rId10"/>
    <p:sldId id="2007577116" r:id="rId11"/>
    <p:sldId id="315" r:id="rId12"/>
    <p:sldId id="329" r:id="rId13"/>
    <p:sldId id="292" r:id="rId14"/>
    <p:sldId id="2007577117" r:id="rId15"/>
    <p:sldId id="319" r:id="rId16"/>
    <p:sldId id="317" r:id="rId17"/>
    <p:sldId id="318" r:id="rId18"/>
    <p:sldId id="323" r:id="rId19"/>
    <p:sldId id="324" r:id="rId20"/>
    <p:sldId id="325" r:id="rId21"/>
    <p:sldId id="328" r:id="rId22"/>
    <p:sldId id="305" r:id="rId23"/>
    <p:sldId id="295" r:id="rId24"/>
    <p:sldId id="296" r:id="rId25"/>
    <p:sldId id="297" r:id="rId26"/>
    <p:sldId id="650" r:id="rId27"/>
    <p:sldId id="3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vi-VN"/>
              <a:t>Click vào</a:t>
            </a:r>
            <a:r>
              <a:rPr lang="vi-VN" baseline="0"/>
              <a:t> </a:t>
            </a:r>
            <a:r>
              <a:rPr lang="en-US" baseline="0"/>
              <a:t>QUÀ</a:t>
            </a:r>
            <a:r>
              <a:rPr lang="vi-VN" baseline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/>
              <a:t>Nếu HS chọn đúng </a:t>
            </a:r>
            <a:r>
              <a:rPr lang="en-US" baseline="0"/>
              <a:t>QUÀ</a:t>
            </a:r>
            <a:r>
              <a:rPr lang="vi-VN" baseline="0"/>
              <a:t> 3: tặng quà hoặc sticker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LÊN BẢNG CON </a:t>
            </a:r>
          </a:p>
        </p:txBody>
      </p:sp>
    </p:spTree>
    <p:extLst>
      <p:ext uri="{BB962C8B-B14F-4D97-AF65-F5344CB8AC3E}">
        <p14:creationId xmlns:p14="http://schemas.microsoft.com/office/powerpoint/2010/main" val="23512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7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88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038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305594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286951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1209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24519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70540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9728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69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3619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3566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4735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72522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5332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152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34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2200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772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746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00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0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8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11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145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171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5870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0569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14781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73558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7380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32501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0552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908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8370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9761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63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823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4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3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6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9703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41785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07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7709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57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64644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25001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429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5959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937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6611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4681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22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335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4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95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66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8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0.xml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2.png"/><Relationship Id="rId11" Type="http://schemas.microsoft.com/office/2007/relationships/hdphoto" Target="../media/hdphoto4.wdp"/><Relationship Id="rId5" Type="http://schemas.openxmlformats.org/officeDocument/2006/relationships/image" Target="../media/image61.jp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9.xml"/><Relationship Id="rId9" Type="http://schemas.microsoft.com/office/2007/relationships/hdphoto" Target="../media/hdphoto3.wdp"/><Relationship Id="rId14" Type="http://schemas.openxmlformats.org/officeDocument/2006/relationships/image" Target="../media/image6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69.png"/><Relationship Id="rId12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audio" Target="../media/audio5.wav"/><Relationship Id="rId15" Type="http://schemas.openxmlformats.org/officeDocument/2006/relationships/image" Target="../media/image67.gif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70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9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audio" Target="../media/audio5.wav"/><Relationship Id="rId9" Type="http://schemas.microsoft.com/office/2007/relationships/hdphoto" Target="../media/hdphoto5.wdp"/><Relationship Id="rId14" Type="http://schemas.openxmlformats.org/officeDocument/2006/relationships/image" Target="../media/image6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9.png"/><Relationship Id="rId11" Type="http://schemas.microsoft.com/office/2007/relationships/hdphoto" Target="../media/hdphoto6.wdp"/><Relationship Id="rId5" Type="http://schemas.openxmlformats.org/officeDocument/2006/relationships/audio" Target="../media/audio5.wav"/><Relationship Id="rId1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82282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5400" b="1" dirty="0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5400" b="1" dirty="0">
                <a:solidFill>
                  <a:schemeClr val="tx1"/>
                </a:solidFill>
                <a:latin typeface="+mj-lt"/>
              </a:rPr>
            </a:br>
            <a:r>
              <a:rPr lang="en" sz="5400" b="1" dirty="0">
                <a:solidFill>
                  <a:srgbClr val="FF0000"/>
                </a:solidFill>
                <a:latin typeface="+mj-lt"/>
              </a:rPr>
              <a:t>CHỌN</a:t>
            </a:r>
            <a:r>
              <a:rPr lang="en" sz="5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" sz="5400" b="1" dirty="0">
                <a:solidFill>
                  <a:srgbClr val="FF0000"/>
                </a:solidFill>
                <a:latin typeface="+mj-lt"/>
              </a:rPr>
              <a:t>QUÀ MAY MẮN</a:t>
            </a:r>
            <a:endParaRPr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5088937" y="2686562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5088937" y="2698387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" y="465461"/>
            <a:ext cx="2076150" cy="103807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632" y="3866835"/>
            <a:ext cx="2858858" cy="1483257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698741" y="4011331"/>
            <a:ext cx="2576726" cy="1351866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6271632" y="2390924"/>
            <a:ext cx="2858858" cy="1038076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699190" y="2390924"/>
            <a:ext cx="2576725" cy="1038076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3312846" y="2652209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206" y="2690021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2846" y="4562286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206" y="4600098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10927821" y="2724374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10927821" y="2736199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5088937" y="4596639"/>
            <a:ext cx="594490" cy="62867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5088937" y="4608464"/>
            <a:ext cx="594490" cy="605027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10927821" y="4634451"/>
            <a:ext cx="594490" cy="62867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10927821" y="4646276"/>
            <a:ext cx="594490" cy="605027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343922" y="1456361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6078753" y="465461"/>
            <a:ext cx="0" cy="59140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7" y="668828"/>
            <a:ext cx="2121168" cy="1060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4137" y="1642845"/>
            <a:ext cx="1093568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666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1"/>
          <a:stretch/>
        </p:blipFill>
        <p:spPr>
          <a:xfrm>
            <a:off x="2881299" y="668828"/>
            <a:ext cx="7315323" cy="54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0" y="444221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9351" y="2121704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3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" y="565140"/>
            <a:ext cx="2226464" cy="111323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615" y="1548658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776177"/>
            <a:ext cx="7963650" cy="507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1" y="626297"/>
            <a:ext cx="2206228" cy="11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331037" y="4169194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10641894" y="4169187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338560" y="4176715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10634371" y="4169185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265713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18874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15" y="2107154"/>
            <a:ext cx="10588230" cy="1852851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50308" y="4169194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251" y="2306265"/>
            <a:ext cx="10534288" cy="1690521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331037" y="4211725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0641894" y="4211718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338560" y="4219246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0634371" y="4211716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  <a:endParaRPr lang="en-GB" sz="3732" b="1" dirty="0">
                <a:solidFill>
                  <a:prstClr val="white"/>
                </a:solidFill>
                <a:latin typeface="+mj-lt"/>
                <a:cs typeface="Lato Black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93570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23127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50308" y="4211725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1 + 1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2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3 + 1=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+ 1 =</a:t>
            </a:r>
          </a:p>
        </p:txBody>
      </p:sp>
    </p:spTree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5072" y="1648282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2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+ 1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52A56-B2FC-4EEE-A0F6-5CBB0FE1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0995" y="595047"/>
            <a:ext cx="1923983" cy="18955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FC8819C-E128-41BD-A3E0-FBCF1BB9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001" b="10001"/>
          <a:stretch/>
        </p:blipFill>
        <p:spPr bwMode="auto">
          <a:xfrm>
            <a:off x="599557" y="2876359"/>
            <a:ext cx="1923983" cy="16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73179" y="5105400"/>
            <a:ext cx="1576737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5310535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Chúc mừng bạn đã chọn được </a:t>
            </a:r>
          </a:p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hộp quà may mắn!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2" y="5105400"/>
            <a:ext cx="747889" cy="1072002"/>
          </a:xfrm>
          <a:prstGeom prst="rect">
            <a:avLst/>
          </a:prstGeom>
        </p:spPr>
      </p:pic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9"/>
          <a:srcRect l="45391" t="25454" r="38030" b="63634"/>
          <a:stretch>
            <a:fillRect/>
          </a:stretch>
        </p:blipFill>
        <p:spPr bwMode="auto">
          <a:xfrm>
            <a:off x="5351519" y="685800"/>
            <a:ext cx="1923983" cy="1714044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6098229" y="834196"/>
            <a:ext cx="516382" cy="661720"/>
            <a:chOff x="1394698" y="1663955"/>
            <a:chExt cx="516653" cy="660404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  <a:sym typeface="Arial"/>
                </a:rPr>
                <a:t>9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94963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được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4350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và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6" name="Picture 3" descr="F:\AAA-LÀM ẢNH SLIDE\Bai5-LT-2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0482" y="3050438"/>
            <a:ext cx="3169599" cy="1385724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6790955" y="3369728"/>
            <a:ext cx="777381" cy="907941"/>
            <a:chOff x="4519170" y="2339340"/>
            <a:chExt cx="584685" cy="681166"/>
          </a:xfrm>
        </p:grpSpPr>
        <p:sp>
          <p:nvSpPr>
            <p:cNvPr id="18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71351" y="3369728"/>
            <a:ext cx="777381" cy="907941"/>
            <a:chOff x="6159092" y="2339340"/>
            <a:chExt cx="584685" cy="681166"/>
          </a:xfrm>
        </p:grpSpPr>
        <p:sp>
          <p:nvSpPr>
            <p:cNvPr id="21" name="Rounded Rectangle 20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9887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33620" y="3369728"/>
            <a:ext cx="777381" cy="907941"/>
            <a:chOff x="7562538" y="2339340"/>
            <a:chExt cx="584685" cy="681166"/>
          </a:xfrm>
        </p:grpSpPr>
        <p:sp>
          <p:nvSpPr>
            <p:cNvPr id="2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1619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76893" y="3369016"/>
            <a:ext cx="777381" cy="907941"/>
            <a:chOff x="4519170" y="2339340"/>
            <a:chExt cx="584685" cy="681166"/>
          </a:xfrm>
        </p:grpSpPr>
        <p:sp>
          <p:nvSpPr>
            <p:cNvPr id="27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834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71350" y="3360933"/>
            <a:ext cx="777381" cy="907941"/>
            <a:chOff x="6159092" y="2339340"/>
            <a:chExt cx="584685" cy="681166"/>
          </a:xfrm>
        </p:grpSpPr>
        <p:sp>
          <p:nvSpPr>
            <p:cNvPr id="30" name="Rounded Rectangle 29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28542" y="3360933"/>
            <a:ext cx="777381" cy="907941"/>
            <a:chOff x="7562538" y="2339340"/>
            <a:chExt cx="584685" cy="681166"/>
          </a:xfrm>
        </p:grpSpPr>
        <p:sp>
          <p:nvSpPr>
            <p:cNvPr id="33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1619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8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2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3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 + ? = 5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</a:t>
            </a: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4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36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+ 2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2394" y="2925628"/>
            <a:ext cx="7128307" cy="1783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71791" y="2515482"/>
            <a:ext cx="837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Gộp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lại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thì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mấy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1C603-3D74-F963-3273-EE665EAA1469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61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9842" y="1385444"/>
            <a:ext cx="10831579" cy="4380124"/>
            <a:chOff x="690120" y="1039345"/>
            <a:chExt cx="8126505" cy="3286234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34553" r="9071" b="44151"/>
            <a:stretch>
              <a:fillRect/>
            </a:stretch>
          </p:blipFill>
          <p:spPr bwMode="auto">
            <a:xfrm>
              <a:off x="690120" y="1039345"/>
              <a:ext cx="8126505" cy="3286234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3213" y="4160059"/>
            <a:ext cx="530760" cy="548578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965691" y="4157032"/>
            <a:ext cx="530760" cy="548574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31802" y="4160059"/>
            <a:ext cx="530760" cy="548578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24281" y="4157032"/>
            <a:ext cx="530760" cy="548574"/>
            <a:chOff x="7632352" y="2667663"/>
            <a:chExt cx="405942" cy="419567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7" y="0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3195" y="160802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212466" y="4160062"/>
            <a:ext cx="530760" cy="548575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219455" y="4172078"/>
            <a:ext cx="530760" cy="533525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62974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88779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34" y="186715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8265" y="176751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9842" y="2457832"/>
            <a:ext cx="10831579" cy="2109457"/>
            <a:chOff x="690120" y="1843915"/>
            <a:chExt cx="8126505" cy="1582642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9997" y="2895601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+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761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15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1 + 2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4FFA2-350A-482D-A3E5-E73B9431BBE2}"/>
              </a:ext>
            </a:extLst>
          </p:cNvPr>
          <p:cNvSpPr txBox="1"/>
          <p:nvPr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824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475</Words>
  <Application>Microsoft Office PowerPoint</Application>
  <PresentationFormat>Widescreen</PresentationFormat>
  <Paragraphs>142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.TMC-Ong Do</vt:lpstr>
      <vt:lpstr>等线</vt:lpstr>
      <vt:lpstr>Neucha</vt:lpstr>
      <vt:lpstr>字魂58号-创中黑</vt:lpstr>
      <vt:lpstr>Arial</vt:lpstr>
      <vt:lpstr>Arial-Rounded</vt:lpstr>
      <vt:lpstr>Bebas Neue</vt:lpstr>
      <vt:lpstr>Calibri</vt:lpstr>
      <vt:lpstr>Fredoka One</vt:lpstr>
      <vt:lpstr>HP001 4 hàng</vt:lpstr>
      <vt:lpstr>Lato</vt:lpstr>
      <vt:lpstr>Raleway</vt:lpstr>
      <vt:lpstr>自定义设计方案</vt:lpstr>
      <vt:lpstr>1_Office Theme</vt:lpstr>
      <vt:lpstr>-</vt:lpstr>
      <vt:lpstr>Children's Day in Brazil by Slidesgo</vt:lpstr>
      <vt:lpstr>1_Children's Day in Brazil by Slidesgo</vt:lpstr>
      <vt:lpstr>2_Children's Day in Brazil by Slidesgo</vt:lpstr>
      <vt:lpstr>KHỞI ĐỘNG CHỌN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49</cp:revision>
  <dcterms:created xsi:type="dcterms:W3CDTF">2021-07-24T01:07:49Z</dcterms:created>
  <dcterms:modified xsi:type="dcterms:W3CDTF">2023-10-25T11:17:01Z</dcterms:modified>
</cp:coreProperties>
</file>