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92" r:id="rId2"/>
    <p:sldMasterId id="2147483705" r:id="rId3"/>
    <p:sldMasterId id="2147483712" r:id="rId4"/>
  </p:sldMasterIdLst>
  <p:notesMasterIdLst>
    <p:notesMasterId r:id="rId20"/>
  </p:notesMasterIdLst>
  <p:handoutMasterIdLst>
    <p:handoutMasterId r:id="rId21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007577113" r:id="rId11"/>
    <p:sldId id="323" r:id="rId12"/>
    <p:sldId id="316" r:id="rId13"/>
    <p:sldId id="324" r:id="rId14"/>
    <p:sldId id="325" r:id="rId15"/>
    <p:sldId id="326" r:id="rId16"/>
    <p:sldId id="327" r:id="rId17"/>
    <p:sldId id="328" r:id="rId18"/>
    <p:sldId id="33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khung</a:t>
            </a:r>
            <a:r>
              <a:rPr lang="en-GB" baseline="0" dirty="0"/>
              <a:t> </a:t>
            </a:r>
            <a:r>
              <a:rPr lang="en-GB" baseline="0" dirty="0" err="1"/>
              <a:t>chữ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khung</a:t>
            </a:r>
            <a:r>
              <a:rPr lang="en-GB" baseline="0" dirty="0"/>
              <a:t> </a:t>
            </a:r>
            <a:r>
              <a:rPr lang="en-GB" baseline="0" dirty="0" err="1"/>
              <a:t>chữ</a:t>
            </a:r>
            <a:r>
              <a:rPr lang="en-GB" baseline="0" dirty="0"/>
              <a:t> </a:t>
            </a:r>
            <a:r>
              <a:rPr lang="en-GB" baseline="0" dirty="0" err="1"/>
              <a:t>biến</a:t>
            </a:r>
            <a:r>
              <a:rPr lang="en-GB" baseline="0" dirty="0"/>
              <a:t> </a:t>
            </a:r>
            <a:r>
              <a:rPr lang="en-GB" baseline="0" dirty="0" err="1"/>
              <a:t>mất</a:t>
            </a:r>
            <a:r>
              <a:rPr lang="en-GB" baseline="0" dirty="0"/>
              <a:t>. </a:t>
            </a:r>
            <a:r>
              <a:rPr lang="en-GB" baseline="0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các</a:t>
            </a:r>
            <a:r>
              <a:rPr lang="en-GB" baseline="0" dirty="0"/>
              <a:t> </a:t>
            </a:r>
            <a:r>
              <a:rPr lang="en-GB" baseline="0" dirty="0" err="1"/>
              <a:t>vật</a:t>
            </a:r>
            <a:r>
              <a:rPr lang="en-GB" baseline="0" dirty="0"/>
              <a:t> </a:t>
            </a:r>
            <a:r>
              <a:rPr lang="en-GB" baseline="0" dirty="0" err="1"/>
              <a:t>cản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đường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. </a:t>
            </a:r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mặt</a:t>
            </a:r>
            <a:r>
              <a:rPr lang="en-GB" baseline="0" dirty="0"/>
              <a:t> </a:t>
            </a:r>
            <a:r>
              <a:rPr lang="en-GB" baseline="0" dirty="0" err="1"/>
              <a:t>trời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sang slide </a:t>
            </a:r>
            <a:r>
              <a:rPr lang="en-GB" baseline="0" dirty="0" err="1"/>
              <a:t>bài</a:t>
            </a:r>
            <a:r>
              <a:rPr lang="en-GB" baseline="0" dirty="0"/>
              <a:t> </a:t>
            </a:r>
            <a:r>
              <a:rPr lang="en-GB" baseline="0" dirty="0" err="1"/>
              <a:t>mới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172-96DA-4A33-9269-9DC138DB7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865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cậu</a:t>
            </a:r>
            <a:r>
              <a:rPr lang="en-GB" baseline="0" dirty="0"/>
              <a:t> </a:t>
            </a:r>
            <a:r>
              <a:rPr lang="en-GB" baseline="0" dirty="0" err="1"/>
              <a:t>bé</a:t>
            </a:r>
            <a:r>
              <a:rPr lang="en-GB" baseline="0" dirty="0"/>
              <a:t> </a:t>
            </a:r>
            <a:r>
              <a:rPr lang="en-GB" baseline="0" dirty="0" err="1"/>
              <a:t>đi</a:t>
            </a:r>
            <a:r>
              <a:rPr lang="en-GB" baseline="0" dirty="0"/>
              <a:t> </a:t>
            </a:r>
            <a:r>
              <a:rPr lang="en-GB" baseline="0" dirty="0" err="1"/>
              <a:t>xe</a:t>
            </a:r>
            <a:r>
              <a:rPr lang="en-GB" baseline="0" dirty="0"/>
              <a:t> </a:t>
            </a:r>
            <a:r>
              <a:rPr lang="en-GB" baseline="0" dirty="0" err="1"/>
              <a:t>đạp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về</a:t>
            </a:r>
            <a:r>
              <a:rPr lang="en-GB" baseline="0" dirty="0"/>
              <a:t> </a:t>
            </a:r>
            <a:r>
              <a:rPr lang="en-GB" baseline="0" dirty="0" err="1"/>
              <a:t>silde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172-96DA-4A33-9269-9DC138DB7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32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cậu</a:t>
            </a:r>
            <a:r>
              <a:rPr lang="en-GB" baseline="0" dirty="0"/>
              <a:t> </a:t>
            </a:r>
            <a:r>
              <a:rPr lang="en-GB" baseline="0" dirty="0" err="1"/>
              <a:t>bé</a:t>
            </a:r>
            <a:r>
              <a:rPr lang="en-GB" baseline="0" dirty="0"/>
              <a:t> </a:t>
            </a:r>
            <a:r>
              <a:rPr lang="en-GB" baseline="0" dirty="0" err="1"/>
              <a:t>đi</a:t>
            </a:r>
            <a:r>
              <a:rPr lang="en-GB" baseline="0" dirty="0"/>
              <a:t> </a:t>
            </a:r>
            <a:r>
              <a:rPr lang="en-GB" baseline="0" dirty="0" err="1"/>
              <a:t>xe</a:t>
            </a:r>
            <a:r>
              <a:rPr lang="en-GB" baseline="0" dirty="0"/>
              <a:t> </a:t>
            </a:r>
            <a:r>
              <a:rPr lang="en-GB" baseline="0" dirty="0" err="1"/>
              <a:t>đạp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về</a:t>
            </a:r>
            <a:r>
              <a:rPr lang="en-GB" baseline="0" dirty="0"/>
              <a:t> </a:t>
            </a:r>
            <a:r>
              <a:rPr lang="en-GB" baseline="0" dirty="0" err="1"/>
              <a:t>silde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172-96DA-4A33-9269-9DC138DB7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725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cậu</a:t>
            </a:r>
            <a:r>
              <a:rPr lang="en-GB" baseline="0" dirty="0"/>
              <a:t> </a:t>
            </a:r>
            <a:r>
              <a:rPr lang="en-GB" baseline="0" dirty="0" err="1"/>
              <a:t>bé</a:t>
            </a:r>
            <a:r>
              <a:rPr lang="en-GB" baseline="0" dirty="0"/>
              <a:t> </a:t>
            </a:r>
            <a:r>
              <a:rPr lang="en-GB" baseline="0" dirty="0" err="1"/>
              <a:t>đi</a:t>
            </a:r>
            <a:r>
              <a:rPr lang="en-GB" baseline="0" dirty="0"/>
              <a:t> </a:t>
            </a:r>
            <a:r>
              <a:rPr lang="en-GB" baseline="0" dirty="0" err="1"/>
              <a:t>xe</a:t>
            </a:r>
            <a:r>
              <a:rPr lang="en-GB" baseline="0" dirty="0"/>
              <a:t> </a:t>
            </a:r>
            <a:r>
              <a:rPr lang="en-GB" baseline="0" dirty="0" err="1"/>
              <a:t>đạp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về</a:t>
            </a:r>
            <a:r>
              <a:rPr lang="en-GB" baseline="0" dirty="0"/>
              <a:t> </a:t>
            </a:r>
            <a:r>
              <a:rPr lang="en-GB" baseline="0" dirty="0" err="1"/>
              <a:t>silde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172-96DA-4A33-9269-9DC138DB7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310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cậu</a:t>
            </a:r>
            <a:r>
              <a:rPr lang="en-GB" baseline="0" dirty="0"/>
              <a:t> </a:t>
            </a:r>
            <a:r>
              <a:rPr lang="en-GB" baseline="0" dirty="0" err="1"/>
              <a:t>bé</a:t>
            </a:r>
            <a:r>
              <a:rPr lang="en-GB" baseline="0" dirty="0"/>
              <a:t> </a:t>
            </a:r>
            <a:r>
              <a:rPr lang="en-GB" baseline="0" dirty="0" err="1"/>
              <a:t>đi</a:t>
            </a:r>
            <a:r>
              <a:rPr lang="en-GB" baseline="0" dirty="0"/>
              <a:t> </a:t>
            </a:r>
            <a:r>
              <a:rPr lang="en-GB" baseline="0" dirty="0" err="1"/>
              <a:t>xe</a:t>
            </a:r>
            <a:r>
              <a:rPr lang="en-GB" baseline="0" dirty="0"/>
              <a:t> </a:t>
            </a:r>
            <a:r>
              <a:rPr lang="en-GB" baseline="0" dirty="0" err="1"/>
              <a:t>đạp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về</a:t>
            </a:r>
            <a:r>
              <a:rPr lang="en-GB" baseline="0" dirty="0"/>
              <a:t> </a:t>
            </a:r>
            <a:r>
              <a:rPr lang="en-GB" baseline="0" dirty="0" err="1"/>
              <a:t>silde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172-96DA-4A33-9269-9DC138DB7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830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5AC8F-3EBA-49F6-BE56-16AFF91940C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charset="-122"/>
              <a:ea typeface="字魂58号-创中黑" panose="0000050000000000000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829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89018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604420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452755" y="434340"/>
            <a:ext cx="349059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02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、什么是健康？</a:t>
            </a:r>
          </a:p>
        </p:txBody>
      </p:sp>
    </p:spTree>
    <p:extLst>
      <p:ext uri="{BB962C8B-B14F-4D97-AF65-F5344CB8AC3E}">
        <p14:creationId xmlns:p14="http://schemas.microsoft.com/office/powerpoint/2010/main" val="37436254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452755" y="434340"/>
            <a:ext cx="556387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03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、解决苦恼的一些方法</a:t>
            </a:r>
          </a:p>
        </p:txBody>
      </p:sp>
    </p:spTree>
    <p:extLst>
      <p:ext uri="{BB962C8B-B14F-4D97-AF65-F5344CB8AC3E}">
        <p14:creationId xmlns:p14="http://schemas.microsoft.com/office/powerpoint/2010/main" val="30995465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29359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F2CFAC5-EF1D-4526-B6C5-07B6C83F99E0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5930160-2BCF-4E93-8737-9C5CB8E57A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317620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269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59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51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3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78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07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36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57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62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263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1566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0477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77136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0961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86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64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509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45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057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39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2024/5/30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302C783F-0757-4DDA-8864-06983312492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8374" y="165652"/>
            <a:ext cx="1261143" cy="126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6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52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8.png"/><Relationship Id="rId18" Type="http://schemas.openxmlformats.org/officeDocument/2006/relationships/image" Target="../media/image50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12" Type="http://schemas.openxmlformats.org/officeDocument/2006/relationships/slide" Target="slide4.xml"/><Relationship Id="rId17" Type="http://schemas.openxmlformats.org/officeDocument/2006/relationships/slide" Target="slide6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4.png"/><Relationship Id="rId11" Type="http://schemas.microsoft.com/office/2007/relationships/hdphoto" Target="../media/hdphoto1.wdp"/><Relationship Id="rId5" Type="http://schemas.openxmlformats.org/officeDocument/2006/relationships/image" Target="../media/image43.png"/><Relationship Id="rId15" Type="http://schemas.openxmlformats.org/officeDocument/2006/relationships/slide" Target="slide5.xml"/><Relationship Id="rId10" Type="http://schemas.openxmlformats.org/officeDocument/2006/relationships/image" Target="../media/image47.png"/><Relationship Id="rId4" Type="http://schemas.openxmlformats.org/officeDocument/2006/relationships/slide" Target="slide7.xml"/><Relationship Id="rId9" Type="http://schemas.openxmlformats.org/officeDocument/2006/relationships/slide" Target="slide3.xml"/><Relationship Id="rId1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5.png"/><Relationship Id="rId3" Type="http://schemas.openxmlformats.org/officeDocument/2006/relationships/audio" Target="../media/audio1.wav"/><Relationship Id="rId7" Type="http://schemas.openxmlformats.org/officeDocument/2006/relationships/image" Target="../media/image52.png"/><Relationship Id="rId12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slide" Target="slide2.xml"/><Relationship Id="rId11" Type="http://schemas.microsoft.com/office/2007/relationships/hdphoto" Target="../media/hdphoto4.wdp"/><Relationship Id="rId5" Type="http://schemas.openxmlformats.org/officeDocument/2006/relationships/image" Target="../media/image51.png"/><Relationship Id="rId10" Type="http://schemas.openxmlformats.org/officeDocument/2006/relationships/image" Target="../media/image54.png"/><Relationship Id="rId4" Type="http://schemas.openxmlformats.org/officeDocument/2006/relationships/audio" Target="../media/audio2.wav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audio" Target="../media/audio1.wav"/><Relationship Id="rId7" Type="http://schemas.openxmlformats.org/officeDocument/2006/relationships/image" Target="../media/image52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slide" Target="slide2.xml"/><Relationship Id="rId11" Type="http://schemas.microsoft.com/office/2007/relationships/hdphoto" Target="../media/hdphoto5.wdp"/><Relationship Id="rId5" Type="http://schemas.openxmlformats.org/officeDocument/2006/relationships/image" Target="../media/image51.png"/><Relationship Id="rId10" Type="http://schemas.openxmlformats.org/officeDocument/2006/relationships/image" Target="../media/image54.png"/><Relationship Id="rId4" Type="http://schemas.openxmlformats.org/officeDocument/2006/relationships/audio" Target="../media/audio2.wav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audio" Target="../media/audio1.wav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6" Type="http://schemas.openxmlformats.org/officeDocument/2006/relationships/slide" Target="slide2.xml"/><Relationship Id="rId11" Type="http://schemas.microsoft.com/office/2007/relationships/hdphoto" Target="../media/hdphoto5.wdp"/><Relationship Id="rId5" Type="http://schemas.openxmlformats.org/officeDocument/2006/relationships/image" Target="../media/image51.png"/><Relationship Id="rId10" Type="http://schemas.openxmlformats.org/officeDocument/2006/relationships/image" Target="../media/image54.png"/><Relationship Id="rId4" Type="http://schemas.openxmlformats.org/officeDocument/2006/relationships/audio" Target="../media/audio2.wav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audio" Target="../media/audio2.wav"/><Relationship Id="rId7" Type="http://schemas.openxmlformats.org/officeDocument/2006/relationships/image" Target="../media/image52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6" Type="http://schemas.openxmlformats.org/officeDocument/2006/relationships/slide" Target="slide2.xml"/><Relationship Id="rId11" Type="http://schemas.microsoft.com/office/2007/relationships/hdphoto" Target="../media/hdphoto5.wdp"/><Relationship Id="rId5" Type="http://schemas.openxmlformats.org/officeDocument/2006/relationships/image" Target="../media/image51.png"/><Relationship Id="rId10" Type="http://schemas.openxmlformats.org/officeDocument/2006/relationships/image" Target="../media/image54.png"/><Relationship Id="rId4" Type="http://schemas.openxmlformats.org/officeDocument/2006/relationships/audio" Target="../media/audio1.wav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73" y="203686"/>
            <a:ext cx="7672284" cy="4627515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" y="2903307"/>
            <a:ext cx="2615497" cy="3751006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80" y="2775857"/>
            <a:ext cx="4861219" cy="4108850"/>
          </a:xfrm>
          <a:prstGeom prst="rect">
            <a:avLst/>
          </a:prstGeom>
        </p:spPr>
      </p:pic>
      <p:pic>
        <p:nvPicPr>
          <p:cNvPr id="7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82" y="3673928"/>
            <a:ext cx="2333244" cy="31566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61" y="590631"/>
            <a:ext cx="9848725" cy="3434751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79" y="5026303"/>
            <a:ext cx="1000050" cy="1432908"/>
          </a:xfrm>
          <a:prstGeom prst="rect">
            <a:avLst/>
          </a:prstGeom>
        </p:spPr>
      </p:pic>
      <p:pic>
        <p:nvPicPr>
          <p:cNvPr id="10" name="图片 3" descr="cf6a03843171e56c4b8f06e4c8cde87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189796" y="228224"/>
            <a:ext cx="1832499" cy="1722046"/>
          </a:xfrm>
          <a:prstGeom prst="rect">
            <a:avLst/>
          </a:prstGeom>
        </p:spPr>
      </p:pic>
      <p:pic>
        <p:nvPicPr>
          <p:cNvPr id="1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9081" y="342493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67" y="2197365"/>
            <a:ext cx="369636" cy="63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41" y="2513541"/>
            <a:ext cx="369636" cy="63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4" y="2829717"/>
            <a:ext cx="369636" cy="6323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8" y="1578162"/>
            <a:ext cx="369636" cy="6323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32" y="1608382"/>
            <a:ext cx="369636" cy="6323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359" y="2903082"/>
            <a:ext cx="369636" cy="6323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177" y="3779974"/>
            <a:ext cx="369636" cy="6323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28" y="3145893"/>
            <a:ext cx="369636" cy="6323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8" y="4072711"/>
            <a:ext cx="369636" cy="6323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03" y="2646899"/>
            <a:ext cx="369636" cy="6323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78" y="5023671"/>
            <a:ext cx="369636" cy="6323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04" y="4485554"/>
            <a:ext cx="369636" cy="6323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69" y="4936052"/>
            <a:ext cx="369636" cy="63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5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:\AAA-PDF-SGK\B6-LT4-3.png"/>
          <p:cNvPicPr>
            <a:picLocks noChangeAspect="1" noChangeArrowheads="1"/>
          </p:cNvPicPr>
          <p:nvPr/>
        </p:nvPicPr>
        <p:blipFill>
          <a:blip r:embed="rId2" cstate="print"/>
          <a:srcRect l="17175" t="11818" r="9814" b="63634"/>
          <a:stretch>
            <a:fillRect/>
          </a:stretch>
        </p:blipFill>
        <p:spPr bwMode="auto">
          <a:xfrm>
            <a:off x="2914281" y="2098101"/>
            <a:ext cx="6983819" cy="3168820"/>
          </a:xfrm>
          <a:prstGeom prst="rect">
            <a:avLst/>
          </a:prstGeom>
          <a:noFill/>
        </p:spPr>
      </p:pic>
      <p:pic>
        <p:nvPicPr>
          <p:cNvPr id="1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084" y="566743"/>
            <a:ext cx="2766968" cy="1229918"/>
          </a:xfrm>
          <a:prstGeom prst="rect">
            <a:avLst/>
          </a:prstGeom>
          <a:noFill/>
        </p:spPr>
      </p:pic>
      <p:sp>
        <p:nvSpPr>
          <p:cNvPr id="11" name="Title 16"/>
          <p:cNvSpPr txBox="1">
            <a:spLocks/>
          </p:cNvSpPr>
          <p:nvPr/>
        </p:nvSpPr>
        <p:spPr>
          <a:xfrm>
            <a:off x="1468965" y="1902986"/>
            <a:ext cx="3888173" cy="390231"/>
          </a:xfrm>
          <a:prstGeom prst="rect">
            <a:avLst/>
          </a:prstGeom>
        </p:spPr>
        <p:txBody>
          <a:bodyPr vert="horz" lIns="121878" tIns="60939" rIns="121878" bIns="60939" rtlCol="0" anchor="b">
            <a:noAutofit/>
          </a:bodyPr>
          <a:lstStyle/>
          <a:p>
            <a:pPr defTabSz="914347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>
                <a:latin typeface="Calibri" panose="020F0502020204030204" pitchFamily="34" charset="0"/>
              </a:rPr>
              <a:t>3. </a:t>
            </a:r>
            <a:r>
              <a:rPr lang="en-US" sz="3200" b="1" dirty="0" err="1">
                <a:latin typeface="Calibri" panose="020F0502020204030204" pitchFamily="34" charset="0"/>
              </a:rPr>
              <a:t>Số</a:t>
            </a:r>
            <a:r>
              <a:rPr lang="en-US" sz="3200" b="1" dirty="0">
                <a:latin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881617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062" y="630636"/>
            <a:ext cx="2230362" cy="991397"/>
          </a:xfrm>
          <a:prstGeom prst="rect">
            <a:avLst/>
          </a:prstGeom>
          <a:noFill/>
        </p:spPr>
      </p:pic>
      <p:sp>
        <p:nvSpPr>
          <p:cNvPr id="13" name="Title 16"/>
          <p:cNvSpPr txBox="1">
            <a:spLocks/>
          </p:cNvSpPr>
          <p:nvPr/>
        </p:nvSpPr>
        <p:spPr>
          <a:xfrm>
            <a:off x="1790878" y="1588939"/>
            <a:ext cx="1732772" cy="471868"/>
          </a:xfrm>
          <a:prstGeom prst="rect">
            <a:avLst/>
          </a:prstGeom>
        </p:spPr>
        <p:txBody>
          <a:bodyPr vert="horz" lIns="121878" tIns="60939" rIns="121878" bIns="60939" rtlCol="0" anchor="b">
            <a:noAutofit/>
          </a:bodyPr>
          <a:lstStyle/>
          <a:p>
            <a:pPr defTabSz="914347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b="1" dirty="0">
                <a:solidFill>
                  <a:srgbClr val="40505E"/>
                </a:solidFill>
                <a:latin typeface="Calibri" panose="020F0502020204030204" pitchFamily="34" charset="0"/>
              </a:rPr>
              <a:t>3. </a:t>
            </a:r>
            <a:r>
              <a:rPr lang="en-US" sz="2800" b="1" dirty="0" err="1">
                <a:solidFill>
                  <a:srgbClr val="40505E"/>
                </a:solidFill>
                <a:latin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40505E"/>
                </a:solidFill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10" name="Picture 2" descr="F:\AAA-PDF-SGK\B6-LT4-3.png"/>
          <p:cNvPicPr>
            <a:picLocks noChangeAspect="1" noChangeArrowheads="1"/>
          </p:cNvPicPr>
          <p:nvPr/>
        </p:nvPicPr>
        <p:blipFill>
          <a:blip r:embed="rId3"/>
          <a:srcRect l="45391" t="11818" r="38030" b="78179"/>
          <a:stretch>
            <a:fillRect/>
          </a:stretch>
        </p:blipFill>
        <p:spPr bwMode="auto">
          <a:xfrm>
            <a:off x="5040291" y="2476515"/>
            <a:ext cx="1928822" cy="1570435"/>
          </a:xfrm>
          <a:prstGeom prst="rect">
            <a:avLst/>
          </a:prstGeom>
          <a:noFill/>
        </p:spPr>
      </p:pic>
      <p:grpSp>
        <p:nvGrpSpPr>
          <p:cNvPr id="11" name="Group 52"/>
          <p:cNvGrpSpPr/>
          <p:nvPr/>
        </p:nvGrpSpPr>
        <p:grpSpPr>
          <a:xfrm>
            <a:off x="5504211" y="2612136"/>
            <a:ext cx="1035960" cy="584647"/>
            <a:chOff x="1130825" y="1709569"/>
            <a:chExt cx="1033938" cy="583506"/>
          </a:xfrm>
          <a:noFill/>
        </p:grpSpPr>
        <p:sp>
          <p:nvSpPr>
            <p:cNvPr id="12" name="Rounded Rectangle 11"/>
            <p:cNvSpPr/>
            <p:nvPr/>
          </p:nvSpPr>
          <p:spPr>
            <a:xfrm>
              <a:off x="1394698" y="1753255"/>
              <a:ext cx="516653" cy="506716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30825" y="1709569"/>
              <a:ext cx="1033938" cy="58350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3199" b="1" dirty="0">
                  <a:solidFill>
                    <a:srgbClr val="3B6BDD"/>
                  </a:solidFill>
                  <a:latin typeface="Lato"/>
                </a:rPr>
                <a:t>10</a:t>
              </a:r>
            </a:p>
          </p:txBody>
        </p:sp>
      </p:grpSp>
      <p:pic>
        <p:nvPicPr>
          <p:cNvPr id="15" name="Picture 2" descr="F:\AAA-PDF-SGK\B6-LT4-3.png"/>
          <p:cNvPicPr>
            <a:picLocks noChangeAspect="1" noChangeArrowheads="1"/>
          </p:cNvPicPr>
          <p:nvPr/>
        </p:nvPicPr>
        <p:blipFill>
          <a:blip r:embed="rId3"/>
          <a:srcRect l="17175" t="11818" r="66247" b="78179"/>
          <a:stretch>
            <a:fillRect/>
          </a:stretch>
        </p:blipFill>
        <p:spPr bwMode="auto">
          <a:xfrm>
            <a:off x="1757365" y="2476599"/>
            <a:ext cx="1928840" cy="1570369"/>
          </a:xfrm>
          <a:prstGeom prst="rect">
            <a:avLst/>
          </a:prstGeom>
          <a:noFill/>
        </p:spPr>
      </p:pic>
      <p:pic>
        <p:nvPicPr>
          <p:cNvPr id="16" name="Picture 2" descr="F:\AAA-PDF-SGK\B6-LT4-3.png"/>
          <p:cNvPicPr>
            <a:picLocks noChangeAspect="1" noChangeArrowheads="1"/>
          </p:cNvPicPr>
          <p:nvPr/>
        </p:nvPicPr>
        <p:blipFill>
          <a:blip r:embed="rId3"/>
          <a:srcRect l="73607" t="11818" r="9814" b="78179"/>
          <a:stretch>
            <a:fillRect/>
          </a:stretch>
        </p:blipFill>
        <p:spPr bwMode="auto">
          <a:xfrm>
            <a:off x="8323325" y="2476516"/>
            <a:ext cx="1928808" cy="1570837"/>
          </a:xfrm>
          <a:prstGeom prst="rect">
            <a:avLst/>
          </a:prstGeom>
          <a:noFill/>
        </p:spPr>
      </p:pic>
      <p:grpSp>
        <p:nvGrpSpPr>
          <p:cNvPr id="17" name="Group 52"/>
          <p:cNvGrpSpPr/>
          <p:nvPr/>
        </p:nvGrpSpPr>
        <p:grpSpPr>
          <a:xfrm>
            <a:off x="9023747" y="2566431"/>
            <a:ext cx="517663" cy="666657"/>
            <a:chOff x="1394698" y="1663955"/>
            <a:chExt cx="516653" cy="665357"/>
          </a:xfrm>
          <a:noFill/>
        </p:grpSpPr>
        <p:sp>
          <p:nvSpPr>
            <p:cNvPr id="18" name="Rounded Rectangle 17"/>
            <p:cNvSpPr/>
            <p:nvPr/>
          </p:nvSpPr>
          <p:spPr>
            <a:xfrm>
              <a:off x="1394698" y="1753255"/>
              <a:ext cx="516653" cy="506716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02755" y="1663955"/>
              <a:ext cx="278861" cy="6653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3732" b="1" dirty="0">
                  <a:solidFill>
                    <a:srgbClr val="3B6BDD"/>
                  </a:solidFill>
                  <a:latin typeface="Lato"/>
                </a:rPr>
                <a:t>4</a:t>
              </a:r>
            </a:p>
          </p:txBody>
        </p:sp>
      </p:grpSp>
      <p:pic>
        <p:nvPicPr>
          <p:cNvPr id="20" name="Picture 2" descr="F:\AAA-PDF-SGK\B6-LT4-3.png"/>
          <p:cNvPicPr>
            <a:picLocks noChangeAspect="1" noChangeArrowheads="1"/>
          </p:cNvPicPr>
          <p:nvPr/>
        </p:nvPicPr>
        <p:blipFill>
          <a:blip r:embed="rId3"/>
          <a:srcRect l="17175" t="25454" r="66247" b="63634"/>
          <a:stretch>
            <a:fillRect/>
          </a:stretch>
        </p:blipFill>
        <p:spPr bwMode="auto">
          <a:xfrm>
            <a:off x="1757392" y="4616918"/>
            <a:ext cx="1928836" cy="1713978"/>
          </a:xfrm>
          <a:prstGeom prst="rect">
            <a:avLst/>
          </a:prstGeom>
          <a:noFill/>
        </p:spPr>
      </p:pic>
      <p:grpSp>
        <p:nvGrpSpPr>
          <p:cNvPr id="21" name="Group 52"/>
          <p:cNvGrpSpPr/>
          <p:nvPr/>
        </p:nvGrpSpPr>
        <p:grpSpPr>
          <a:xfrm>
            <a:off x="2533761" y="4750073"/>
            <a:ext cx="517663" cy="666657"/>
            <a:chOff x="1394698" y="1663955"/>
            <a:chExt cx="516653" cy="665357"/>
          </a:xfrm>
          <a:noFill/>
        </p:grpSpPr>
        <p:sp>
          <p:nvSpPr>
            <p:cNvPr id="22" name="Rounded Rectangle 21"/>
            <p:cNvSpPr/>
            <p:nvPr/>
          </p:nvSpPr>
          <p:spPr>
            <a:xfrm>
              <a:off x="1394698" y="1753255"/>
              <a:ext cx="516653" cy="506716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17960" y="1663955"/>
              <a:ext cx="278861" cy="6653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3732" b="1" dirty="0">
                  <a:solidFill>
                    <a:srgbClr val="3B6BDD"/>
                  </a:solidFill>
                  <a:latin typeface="Lato"/>
                </a:rPr>
                <a:t>7</a:t>
              </a:r>
            </a:p>
          </p:txBody>
        </p:sp>
      </p:grpSp>
      <p:pic>
        <p:nvPicPr>
          <p:cNvPr id="24" name="Picture 2" descr="F:\AAA-PDF-SGK\B6-LT4-3.png"/>
          <p:cNvPicPr>
            <a:picLocks noChangeAspect="1" noChangeArrowheads="1"/>
          </p:cNvPicPr>
          <p:nvPr/>
        </p:nvPicPr>
        <p:blipFill>
          <a:blip r:embed="rId3"/>
          <a:srcRect l="73607" t="25454" r="9814" b="63634"/>
          <a:stretch>
            <a:fillRect/>
          </a:stretch>
        </p:blipFill>
        <p:spPr bwMode="auto">
          <a:xfrm>
            <a:off x="8323229" y="4616918"/>
            <a:ext cx="1928904" cy="1713978"/>
          </a:xfrm>
          <a:prstGeom prst="rect">
            <a:avLst/>
          </a:prstGeom>
          <a:noFill/>
        </p:spPr>
      </p:pic>
      <p:grpSp>
        <p:nvGrpSpPr>
          <p:cNvPr id="25" name="Group 52"/>
          <p:cNvGrpSpPr/>
          <p:nvPr/>
        </p:nvGrpSpPr>
        <p:grpSpPr>
          <a:xfrm>
            <a:off x="9028826" y="4765308"/>
            <a:ext cx="517663" cy="666657"/>
            <a:chOff x="1394698" y="1663955"/>
            <a:chExt cx="516653" cy="665357"/>
          </a:xfrm>
          <a:noFill/>
        </p:grpSpPr>
        <p:sp>
          <p:nvSpPr>
            <p:cNvPr id="26" name="Rounded Rectangle 25"/>
            <p:cNvSpPr/>
            <p:nvPr/>
          </p:nvSpPr>
          <p:spPr>
            <a:xfrm>
              <a:off x="1394698" y="1753255"/>
              <a:ext cx="516653" cy="506716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33164" y="1663955"/>
              <a:ext cx="278861" cy="6653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3732" b="1" dirty="0">
                  <a:solidFill>
                    <a:srgbClr val="3B6BDD"/>
                  </a:solidFill>
                  <a:latin typeface="Lato"/>
                </a:rPr>
                <a:t>8</a:t>
              </a:r>
            </a:p>
          </p:txBody>
        </p:sp>
      </p:grpSp>
      <p:pic>
        <p:nvPicPr>
          <p:cNvPr id="28" name="Picture 2" descr="F:\AAA-PDF-SGK\B6-LT4-3.png"/>
          <p:cNvPicPr>
            <a:picLocks noChangeAspect="1" noChangeArrowheads="1"/>
          </p:cNvPicPr>
          <p:nvPr/>
        </p:nvPicPr>
        <p:blipFill>
          <a:blip r:embed="rId3"/>
          <a:srcRect l="45391" t="25454" r="38030" b="63634"/>
          <a:stretch>
            <a:fillRect/>
          </a:stretch>
        </p:blipFill>
        <p:spPr bwMode="auto">
          <a:xfrm>
            <a:off x="5040348" y="4616918"/>
            <a:ext cx="1928754" cy="1713978"/>
          </a:xfrm>
          <a:prstGeom prst="rect">
            <a:avLst/>
          </a:prstGeom>
          <a:noFill/>
        </p:spPr>
      </p:pic>
      <p:grpSp>
        <p:nvGrpSpPr>
          <p:cNvPr id="29" name="Group 52"/>
          <p:cNvGrpSpPr/>
          <p:nvPr/>
        </p:nvGrpSpPr>
        <p:grpSpPr>
          <a:xfrm>
            <a:off x="5788911" y="4765308"/>
            <a:ext cx="517663" cy="666657"/>
            <a:chOff x="1394698" y="1663955"/>
            <a:chExt cx="516653" cy="665357"/>
          </a:xfrm>
          <a:noFill/>
        </p:grpSpPr>
        <p:sp>
          <p:nvSpPr>
            <p:cNvPr id="30" name="Rounded Rectangle 29"/>
            <p:cNvSpPr/>
            <p:nvPr/>
          </p:nvSpPr>
          <p:spPr>
            <a:xfrm>
              <a:off x="1394698" y="1753255"/>
              <a:ext cx="516653" cy="506716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33164" y="1663955"/>
              <a:ext cx="278861" cy="6653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3732" b="1" dirty="0">
                  <a:solidFill>
                    <a:srgbClr val="3B6BDD"/>
                  </a:solidFill>
                  <a:latin typeface="Lato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90384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680" y="569913"/>
            <a:ext cx="2754459" cy="1224358"/>
          </a:xfrm>
          <a:prstGeom prst="rect">
            <a:avLst/>
          </a:prstGeom>
          <a:noFill/>
        </p:spPr>
      </p:pic>
      <p:sp>
        <p:nvSpPr>
          <p:cNvPr id="11" name="Title 16"/>
          <p:cNvSpPr txBox="1">
            <a:spLocks/>
          </p:cNvSpPr>
          <p:nvPr/>
        </p:nvSpPr>
        <p:spPr>
          <a:xfrm>
            <a:off x="1238326" y="2128965"/>
            <a:ext cx="3888173" cy="390231"/>
          </a:xfrm>
          <a:prstGeom prst="rect">
            <a:avLst/>
          </a:prstGeom>
        </p:spPr>
        <p:txBody>
          <a:bodyPr vert="horz" lIns="121878" tIns="60939" rIns="121878" bIns="60939" rtlCol="0" anchor="b">
            <a:noAutofit/>
          </a:bodyPr>
          <a:lstStyle/>
          <a:p>
            <a:pPr defTabSz="914347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600" b="1" dirty="0">
                <a:latin typeface="Calibri" panose="020F0502020204030204" pitchFamily="34" charset="0"/>
              </a:rPr>
              <a:t>4. </a:t>
            </a:r>
            <a:r>
              <a:rPr lang="en-US" sz="3600" b="1" dirty="0" err="1">
                <a:latin typeface="Calibri" panose="020F0502020204030204" pitchFamily="34" charset="0"/>
              </a:rPr>
              <a:t>Số</a:t>
            </a:r>
            <a:r>
              <a:rPr lang="en-US" sz="3600" b="1" dirty="0"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5" name="Picture 2" descr="F:\AAA-PDF-SGK\B6-LT4-4.png"/>
          <p:cNvPicPr>
            <a:picLocks noChangeAspect="1" noChangeArrowheads="1"/>
          </p:cNvPicPr>
          <p:nvPr/>
        </p:nvPicPr>
        <p:blipFill>
          <a:blip r:embed="rId3" cstate="print"/>
          <a:srcRect l="17175" t="48180" r="8588" b="8182"/>
          <a:stretch>
            <a:fillRect/>
          </a:stretch>
        </p:blipFill>
        <p:spPr bwMode="auto">
          <a:xfrm>
            <a:off x="3391786" y="640506"/>
            <a:ext cx="7030358" cy="5576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38905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714" y="472632"/>
            <a:ext cx="2230362" cy="991397"/>
          </a:xfrm>
          <a:prstGeom prst="rect">
            <a:avLst/>
          </a:prstGeom>
          <a:noFill/>
        </p:spPr>
      </p:pic>
      <p:sp>
        <p:nvSpPr>
          <p:cNvPr id="13" name="Title 16"/>
          <p:cNvSpPr txBox="1">
            <a:spLocks/>
          </p:cNvSpPr>
          <p:nvPr/>
        </p:nvSpPr>
        <p:spPr>
          <a:xfrm>
            <a:off x="1431742" y="1617427"/>
            <a:ext cx="5981087" cy="471868"/>
          </a:xfrm>
          <a:prstGeom prst="rect">
            <a:avLst/>
          </a:prstGeom>
        </p:spPr>
        <p:txBody>
          <a:bodyPr vert="horz" lIns="121878" tIns="60939" rIns="121878" bIns="60939" rtlCol="0" anchor="b">
            <a:noAutofit/>
          </a:bodyPr>
          <a:lstStyle/>
          <a:p>
            <a:pPr defTabSz="914347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199" b="1" dirty="0">
                <a:latin typeface="Calibri" panose="020F0502020204030204" pitchFamily="34" charset="0"/>
              </a:rPr>
              <a:t>4. </a:t>
            </a:r>
            <a:r>
              <a:rPr lang="en-US" sz="3199" b="1" dirty="0" err="1">
                <a:latin typeface="Calibri" panose="020F0502020204030204" pitchFamily="34" charset="0"/>
              </a:rPr>
              <a:t>Số</a:t>
            </a:r>
            <a:r>
              <a:rPr lang="en-US" sz="3199" b="1" dirty="0"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32" name="Picture 8" descr="F:\AAA-PDF-SGK\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6385" y="1464029"/>
            <a:ext cx="2055040" cy="4348466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9692181" y="1661281"/>
            <a:ext cx="530915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332" b="1" dirty="0">
                <a:solidFill>
                  <a:srgbClr val="3B6BDD"/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315577" y="2658122"/>
            <a:ext cx="497252" cy="830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4798" b="1" dirty="0">
                <a:solidFill>
                  <a:srgbClr val="3B6BDD"/>
                </a:solidFill>
                <a:latin typeface="Calibri" panose="020F0502020204030204" pitchFamily="34" charset="0"/>
              </a:rPr>
              <a:t>1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0023913" y="2601696"/>
            <a:ext cx="871337" cy="965573"/>
            <a:chOff x="4549952" y="2048934"/>
            <a:chExt cx="653730" cy="724431"/>
          </a:xfrm>
        </p:grpSpPr>
        <p:pic>
          <p:nvPicPr>
            <p:cNvPr id="37" name="Picture 3" descr="F:\AAA-PDF-SGK\2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49952" y="2088797"/>
              <a:ext cx="653730" cy="684568"/>
            </a:xfrm>
            <a:prstGeom prst="rect">
              <a:avLst/>
            </a:prstGeom>
            <a:noFill/>
          </p:spPr>
        </p:pic>
        <p:sp>
          <p:nvSpPr>
            <p:cNvPr id="38" name="TextBox 37"/>
            <p:cNvSpPr txBox="1"/>
            <p:nvPr/>
          </p:nvSpPr>
          <p:spPr>
            <a:xfrm>
              <a:off x="4635951" y="2048934"/>
              <a:ext cx="376677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170021" y="3489448"/>
            <a:ext cx="871338" cy="924941"/>
            <a:chOff x="3909308" y="2726267"/>
            <a:chExt cx="653730" cy="693946"/>
          </a:xfrm>
        </p:grpSpPr>
        <p:pic>
          <p:nvPicPr>
            <p:cNvPr id="40" name="Picture 4" descr="F:\AAA-PDF-SGK\3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09308" y="2766483"/>
              <a:ext cx="653730" cy="653730"/>
            </a:xfrm>
            <a:prstGeom prst="rect">
              <a:avLst/>
            </a:prstGeom>
            <a:noFill/>
          </p:spPr>
        </p:pic>
        <p:sp>
          <p:nvSpPr>
            <p:cNvPr id="41" name="TextBox 40"/>
            <p:cNvSpPr txBox="1"/>
            <p:nvPr/>
          </p:nvSpPr>
          <p:spPr>
            <a:xfrm>
              <a:off x="4004089" y="2726267"/>
              <a:ext cx="398324" cy="684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0023913" y="3496967"/>
            <a:ext cx="871337" cy="917416"/>
            <a:chOff x="4549952" y="2731911"/>
            <a:chExt cx="653730" cy="688301"/>
          </a:xfrm>
        </p:grpSpPr>
        <p:pic>
          <p:nvPicPr>
            <p:cNvPr id="43" name="Picture 5" descr="F:\AAA-PDF-SGK\4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49952" y="2766482"/>
              <a:ext cx="653730" cy="653730"/>
            </a:xfrm>
            <a:prstGeom prst="rect">
              <a:avLst/>
            </a:prstGeom>
            <a:noFill/>
          </p:spPr>
        </p:pic>
        <p:sp>
          <p:nvSpPr>
            <p:cNvPr id="44" name="TextBox 43"/>
            <p:cNvSpPr txBox="1"/>
            <p:nvPr/>
          </p:nvSpPr>
          <p:spPr>
            <a:xfrm>
              <a:off x="4635951" y="2731911"/>
              <a:ext cx="376677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0023913" y="4398593"/>
            <a:ext cx="871337" cy="895996"/>
            <a:chOff x="4549952" y="3408363"/>
            <a:chExt cx="653730" cy="672230"/>
          </a:xfrm>
        </p:grpSpPr>
        <p:pic>
          <p:nvPicPr>
            <p:cNvPr id="46" name="Picture 7" descr="F:\AAA-PDF-SGK\6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49952" y="3408363"/>
              <a:ext cx="653730" cy="672230"/>
            </a:xfrm>
            <a:prstGeom prst="rect">
              <a:avLst/>
            </a:prstGeom>
            <a:noFill/>
          </p:spPr>
        </p:pic>
        <p:sp>
          <p:nvSpPr>
            <p:cNvPr id="47" name="TextBox 46"/>
            <p:cNvSpPr txBox="1"/>
            <p:nvPr/>
          </p:nvSpPr>
          <p:spPr>
            <a:xfrm>
              <a:off x="4650378" y="3429001"/>
              <a:ext cx="352623" cy="623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798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9173708" y="4387417"/>
            <a:ext cx="871337" cy="895995"/>
            <a:chOff x="3912077" y="3399981"/>
            <a:chExt cx="653730" cy="672230"/>
          </a:xfrm>
        </p:grpSpPr>
        <p:grpSp>
          <p:nvGrpSpPr>
            <p:cNvPr id="49" name="Group 121"/>
            <p:cNvGrpSpPr/>
            <p:nvPr/>
          </p:nvGrpSpPr>
          <p:grpSpPr>
            <a:xfrm>
              <a:off x="3912077" y="3399981"/>
              <a:ext cx="653730" cy="672230"/>
              <a:chOff x="3909308" y="3408363"/>
              <a:chExt cx="653730" cy="672230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4004733" y="3409247"/>
                <a:ext cx="352623" cy="623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09402"/>
                <a:r>
                  <a:rPr lang="en-US" sz="4798" b="1" dirty="0">
                    <a:solidFill>
                      <a:srgbClr val="3B6BDD"/>
                    </a:solidFill>
                    <a:latin typeface="Calibri" panose="020F0502020204030204" pitchFamily="34" charset="0"/>
                  </a:rPr>
                  <a:t>?</a:t>
                </a:r>
              </a:p>
            </p:txBody>
          </p:sp>
          <p:pic>
            <p:nvPicPr>
              <p:cNvPr id="52" name="Picture 6" descr="F:\AAA-PDF-SGK\5.png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909308" y="3408363"/>
                <a:ext cx="653730" cy="672230"/>
              </a:xfrm>
              <a:prstGeom prst="rect">
                <a:avLst/>
              </a:prstGeom>
              <a:noFill/>
            </p:spPr>
          </p:pic>
        </p:grpSp>
        <p:sp>
          <p:nvSpPr>
            <p:cNvPr id="50" name="TextBox 49"/>
            <p:cNvSpPr txBox="1"/>
            <p:nvPr/>
          </p:nvSpPr>
          <p:spPr>
            <a:xfrm>
              <a:off x="4021665" y="3423363"/>
              <a:ext cx="373069" cy="623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798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53" name="Group 122"/>
          <p:cNvGrpSpPr/>
          <p:nvPr/>
        </p:nvGrpSpPr>
        <p:grpSpPr>
          <a:xfrm>
            <a:off x="10027604" y="4378220"/>
            <a:ext cx="871337" cy="895996"/>
            <a:chOff x="4549952" y="3408363"/>
            <a:chExt cx="653730" cy="672230"/>
          </a:xfrm>
        </p:grpSpPr>
        <p:pic>
          <p:nvPicPr>
            <p:cNvPr id="54" name="Picture 7" descr="F:\AAA-PDF-SGK\6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49952" y="3408363"/>
              <a:ext cx="653730" cy="672230"/>
            </a:xfrm>
            <a:prstGeom prst="rect">
              <a:avLst/>
            </a:prstGeom>
            <a:noFill/>
          </p:spPr>
        </p:pic>
        <p:sp>
          <p:nvSpPr>
            <p:cNvPr id="55" name="TextBox 54"/>
            <p:cNvSpPr txBox="1"/>
            <p:nvPr/>
          </p:nvSpPr>
          <p:spPr>
            <a:xfrm>
              <a:off x="4650378" y="3429001"/>
              <a:ext cx="373069" cy="623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798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56" name="Group 120"/>
          <p:cNvGrpSpPr/>
          <p:nvPr/>
        </p:nvGrpSpPr>
        <p:grpSpPr>
          <a:xfrm>
            <a:off x="10027605" y="3503114"/>
            <a:ext cx="871338" cy="912879"/>
            <a:chOff x="4549952" y="2731911"/>
            <a:chExt cx="653730" cy="684897"/>
          </a:xfrm>
        </p:grpSpPr>
        <p:pic>
          <p:nvPicPr>
            <p:cNvPr id="57" name="Picture 5" descr="F:\AAA-PDF-SGK\4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49952" y="2766482"/>
              <a:ext cx="653730" cy="646476"/>
            </a:xfrm>
            <a:prstGeom prst="rect">
              <a:avLst/>
            </a:prstGeom>
            <a:noFill/>
          </p:spPr>
        </p:pic>
        <p:sp>
          <p:nvSpPr>
            <p:cNvPr id="58" name="TextBox 57"/>
            <p:cNvSpPr txBox="1"/>
            <p:nvPr/>
          </p:nvSpPr>
          <p:spPr>
            <a:xfrm>
              <a:off x="4635951" y="2731911"/>
              <a:ext cx="398324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</p:grpSp>
      <p:grpSp>
        <p:nvGrpSpPr>
          <p:cNvPr id="59" name="Group 118"/>
          <p:cNvGrpSpPr/>
          <p:nvPr/>
        </p:nvGrpSpPr>
        <p:grpSpPr>
          <a:xfrm>
            <a:off x="10027605" y="2596558"/>
            <a:ext cx="871338" cy="965573"/>
            <a:chOff x="4549952" y="2048934"/>
            <a:chExt cx="653730" cy="724431"/>
          </a:xfrm>
        </p:grpSpPr>
        <p:pic>
          <p:nvPicPr>
            <p:cNvPr id="60" name="Picture 3" descr="F:\AAA-PDF-SGK\2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49952" y="2088797"/>
              <a:ext cx="653730" cy="684568"/>
            </a:xfrm>
            <a:prstGeom prst="rect">
              <a:avLst/>
            </a:prstGeom>
            <a:noFill/>
          </p:spPr>
        </p:pic>
        <p:sp>
          <p:nvSpPr>
            <p:cNvPr id="61" name="TextBox 60"/>
            <p:cNvSpPr txBox="1"/>
            <p:nvPr/>
          </p:nvSpPr>
          <p:spPr>
            <a:xfrm>
              <a:off x="4635951" y="2048934"/>
              <a:ext cx="398324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62" name="Picture 2" descr="F:\AAA-PDF-SGK\B6-LT4-4.png"/>
          <p:cNvPicPr>
            <a:picLocks noChangeAspect="1" noChangeArrowheads="1"/>
          </p:cNvPicPr>
          <p:nvPr/>
        </p:nvPicPr>
        <p:blipFill>
          <a:blip r:embed="rId9" cstate="print"/>
          <a:srcRect l="20939" t="48477" r="23556" b="31025"/>
          <a:stretch>
            <a:fillRect/>
          </a:stretch>
        </p:blipFill>
        <p:spPr bwMode="auto">
          <a:xfrm>
            <a:off x="1130575" y="2133149"/>
            <a:ext cx="7825841" cy="3900086"/>
          </a:xfrm>
          <a:prstGeom prst="roundRect">
            <a:avLst/>
          </a:prstGeom>
          <a:noFill/>
        </p:spPr>
      </p:pic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88916" y="2286547"/>
            <a:ext cx="957610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3092906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421" y="440769"/>
            <a:ext cx="2230362" cy="991397"/>
          </a:xfrm>
          <a:prstGeom prst="rect">
            <a:avLst/>
          </a:prstGeom>
          <a:noFill/>
        </p:spPr>
      </p:pic>
      <p:sp>
        <p:nvSpPr>
          <p:cNvPr id="13" name="Title 16"/>
          <p:cNvSpPr txBox="1">
            <a:spLocks/>
          </p:cNvSpPr>
          <p:nvPr/>
        </p:nvSpPr>
        <p:spPr>
          <a:xfrm>
            <a:off x="1475453" y="1523064"/>
            <a:ext cx="5981087" cy="471868"/>
          </a:xfrm>
          <a:prstGeom prst="rect">
            <a:avLst/>
          </a:prstGeom>
        </p:spPr>
        <p:txBody>
          <a:bodyPr vert="horz" lIns="121878" tIns="60939" rIns="121878" bIns="60939" rtlCol="0" anchor="b">
            <a:noAutofit/>
          </a:bodyPr>
          <a:lstStyle/>
          <a:p>
            <a:pPr defTabSz="914347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199" b="1" dirty="0">
                <a:latin typeface="Calibri" panose="020F0502020204030204" pitchFamily="34" charset="0"/>
              </a:rPr>
              <a:t>4. </a:t>
            </a:r>
            <a:r>
              <a:rPr lang="en-US" sz="3199" b="1" dirty="0" err="1">
                <a:latin typeface="Calibri" panose="020F0502020204030204" pitchFamily="34" charset="0"/>
              </a:rPr>
              <a:t>Số</a:t>
            </a:r>
            <a:r>
              <a:rPr lang="en-US" sz="3199" b="1" dirty="0"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4" name="Picture 8" descr="F:\AAA-PDF-SGK\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1208" y="1432166"/>
            <a:ext cx="2055040" cy="43484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497004" y="1629418"/>
            <a:ext cx="530915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332" b="1" dirty="0">
                <a:solidFill>
                  <a:srgbClr val="3B6BDD"/>
                </a:solidFill>
                <a:latin typeface="Calibri" panose="020F0502020204030204" pitchFamily="34" charset="0"/>
              </a:rPr>
              <a:t>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20400" y="2626259"/>
            <a:ext cx="497252" cy="830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4798" b="1" dirty="0">
                <a:solidFill>
                  <a:srgbClr val="3B6BDD"/>
                </a:solidFill>
                <a:latin typeface="Calibri" panose="020F0502020204030204" pitchFamily="34" charset="0"/>
              </a:rPr>
              <a:t>1</a:t>
            </a:r>
          </a:p>
        </p:txBody>
      </p:sp>
      <p:grpSp>
        <p:nvGrpSpPr>
          <p:cNvPr id="7" name="Group 54"/>
          <p:cNvGrpSpPr/>
          <p:nvPr/>
        </p:nvGrpSpPr>
        <p:grpSpPr>
          <a:xfrm>
            <a:off x="9828736" y="2569833"/>
            <a:ext cx="871337" cy="965573"/>
            <a:chOff x="4549952" y="2048934"/>
            <a:chExt cx="653730" cy="724431"/>
          </a:xfrm>
        </p:grpSpPr>
        <p:pic>
          <p:nvPicPr>
            <p:cNvPr id="8" name="Picture 3" descr="F:\AAA-PDF-SGK\2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49952" y="2088797"/>
              <a:ext cx="653730" cy="684568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4635951" y="2048934"/>
              <a:ext cx="376677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0" name="Group 75"/>
          <p:cNvGrpSpPr/>
          <p:nvPr/>
        </p:nvGrpSpPr>
        <p:grpSpPr>
          <a:xfrm>
            <a:off x="8974844" y="3457585"/>
            <a:ext cx="871338" cy="924941"/>
            <a:chOff x="3909308" y="2726267"/>
            <a:chExt cx="653730" cy="693946"/>
          </a:xfrm>
        </p:grpSpPr>
        <p:pic>
          <p:nvPicPr>
            <p:cNvPr id="11" name="Picture 4" descr="F:\AAA-PDF-SGK\3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09308" y="2766483"/>
              <a:ext cx="653730" cy="653730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4004089" y="2726267"/>
              <a:ext cx="398324" cy="684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14" name="Group 78"/>
          <p:cNvGrpSpPr/>
          <p:nvPr/>
        </p:nvGrpSpPr>
        <p:grpSpPr>
          <a:xfrm>
            <a:off x="9828736" y="3465104"/>
            <a:ext cx="871337" cy="917416"/>
            <a:chOff x="4549952" y="2731911"/>
            <a:chExt cx="653730" cy="688301"/>
          </a:xfrm>
        </p:grpSpPr>
        <p:pic>
          <p:nvPicPr>
            <p:cNvPr id="15" name="Picture 5" descr="F:\AAA-PDF-SGK\4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49952" y="2766482"/>
              <a:ext cx="653730" cy="653730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4635951" y="2731911"/>
              <a:ext cx="376677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7" name="Group 81"/>
          <p:cNvGrpSpPr/>
          <p:nvPr/>
        </p:nvGrpSpPr>
        <p:grpSpPr>
          <a:xfrm>
            <a:off x="9828736" y="4366730"/>
            <a:ext cx="871337" cy="895996"/>
            <a:chOff x="4549952" y="3408363"/>
            <a:chExt cx="653730" cy="672230"/>
          </a:xfrm>
        </p:grpSpPr>
        <p:pic>
          <p:nvPicPr>
            <p:cNvPr id="18" name="Picture 7" descr="F:\AAA-PDF-SGK\6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49952" y="3408363"/>
              <a:ext cx="653730" cy="672230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4650378" y="3429001"/>
              <a:ext cx="352623" cy="623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798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20" name="Group 84"/>
          <p:cNvGrpSpPr/>
          <p:nvPr/>
        </p:nvGrpSpPr>
        <p:grpSpPr>
          <a:xfrm>
            <a:off x="8978531" y="4355554"/>
            <a:ext cx="871337" cy="895995"/>
            <a:chOff x="3912077" y="3399981"/>
            <a:chExt cx="653730" cy="672230"/>
          </a:xfrm>
        </p:grpSpPr>
        <p:grpSp>
          <p:nvGrpSpPr>
            <p:cNvPr id="21" name="Group 121"/>
            <p:cNvGrpSpPr/>
            <p:nvPr/>
          </p:nvGrpSpPr>
          <p:grpSpPr>
            <a:xfrm>
              <a:off x="3912077" y="3399981"/>
              <a:ext cx="653730" cy="672230"/>
              <a:chOff x="3909308" y="3408363"/>
              <a:chExt cx="653730" cy="672230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004733" y="3409247"/>
                <a:ext cx="352623" cy="623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09402"/>
                <a:r>
                  <a:rPr lang="en-US" sz="4798" b="1" dirty="0">
                    <a:solidFill>
                      <a:srgbClr val="3B6BDD"/>
                    </a:solidFill>
                    <a:latin typeface="Calibri" panose="020F0502020204030204" pitchFamily="34" charset="0"/>
                  </a:rPr>
                  <a:t>?</a:t>
                </a:r>
              </a:p>
            </p:txBody>
          </p:sp>
          <p:pic>
            <p:nvPicPr>
              <p:cNvPr id="24" name="Picture 6" descr="F:\AAA-PDF-SGK\5.png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909308" y="3408363"/>
                <a:ext cx="653730" cy="672230"/>
              </a:xfrm>
              <a:prstGeom prst="rect">
                <a:avLst/>
              </a:prstGeom>
              <a:noFill/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4021665" y="3423363"/>
              <a:ext cx="373069" cy="623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798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25" name="Group 122"/>
          <p:cNvGrpSpPr/>
          <p:nvPr/>
        </p:nvGrpSpPr>
        <p:grpSpPr>
          <a:xfrm>
            <a:off x="9832427" y="4361592"/>
            <a:ext cx="871337" cy="895996"/>
            <a:chOff x="4549952" y="3408363"/>
            <a:chExt cx="653730" cy="672230"/>
          </a:xfrm>
        </p:grpSpPr>
        <p:pic>
          <p:nvPicPr>
            <p:cNvPr id="26" name="Picture 7" descr="F:\AAA-PDF-SGK\6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49952" y="3408363"/>
              <a:ext cx="653730" cy="672230"/>
            </a:xfrm>
            <a:prstGeom prst="rect">
              <a:avLst/>
            </a:prstGeom>
            <a:noFill/>
          </p:spPr>
        </p:pic>
        <p:sp>
          <p:nvSpPr>
            <p:cNvPr id="27" name="TextBox 26"/>
            <p:cNvSpPr txBox="1"/>
            <p:nvPr/>
          </p:nvSpPr>
          <p:spPr>
            <a:xfrm>
              <a:off x="4650378" y="3429001"/>
              <a:ext cx="373069" cy="623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798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</p:grpSp>
      <p:grpSp>
        <p:nvGrpSpPr>
          <p:cNvPr id="28" name="Group 120"/>
          <p:cNvGrpSpPr/>
          <p:nvPr/>
        </p:nvGrpSpPr>
        <p:grpSpPr>
          <a:xfrm>
            <a:off x="9832428" y="3471251"/>
            <a:ext cx="871338" cy="912879"/>
            <a:chOff x="4549952" y="2731911"/>
            <a:chExt cx="653730" cy="684897"/>
          </a:xfrm>
        </p:grpSpPr>
        <p:pic>
          <p:nvPicPr>
            <p:cNvPr id="29" name="Picture 5" descr="F:\AAA-PDF-SGK\4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49952" y="2766482"/>
              <a:ext cx="653730" cy="646476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4635951" y="2731911"/>
              <a:ext cx="398324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7</a:t>
              </a:r>
            </a:p>
          </p:txBody>
        </p:sp>
      </p:grpSp>
      <p:grpSp>
        <p:nvGrpSpPr>
          <p:cNvPr id="31" name="Group 118"/>
          <p:cNvGrpSpPr/>
          <p:nvPr/>
        </p:nvGrpSpPr>
        <p:grpSpPr>
          <a:xfrm>
            <a:off x="9832428" y="2564694"/>
            <a:ext cx="871338" cy="965573"/>
            <a:chOff x="4549952" y="2048934"/>
            <a:chExt cx="653730" cy="724431"/>
          </a:xfrm>
        </p:grpSpPr>
        <p:pic>
          <p:nvPicPr>
            <p:cNvPr id="32" name="Picture 3" descr="F:\AAA-PDF-SGK\2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49952" y="2088797"/>
              <a:ext cx="653730" cy="684568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>
              <a:off x="4635951" y="2048934"/>
              <a:ext cx="398324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</p:grpSp>
      <p:pic>
        <p:nvPicPr>
          <p:cNvPr id="36" name="Picture 2" descr="F:\AAA-PDF-SGK\B6-LT4-4.png"/>
          <p:cNvPicPr>
            <a:picLocks noChangeAspect="1" noChangeArrowheads="1"/>
          </p:cNvPicPr>
          <p:nvPr/>
        </p:nvPicPr>
        <p:blipFill>
          <a:blip r:embed="rId9" cstate="print"/>
          <a:srcRect l="20939" t="71746" r="23556" b="8726"/>
          <a:stretch>
            <a:fillRect/>
          </a:stretch>
        </p:blipFill>
        <p:spPr bwMode="auto">
          <a:xfrm>
            <a:off x="1325752" y="2283958"/>
            <a:ext cx="7422463" cy="3524136"/>
          </a:xfrm>
          <a:prstGeom prst="rect">
            <a:avLst/>
          </a:prstGeom>
          <a:noFill/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92734" y="2333087"/>
            <a:ext cx="957610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5265762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438FB5-5000-4DCE-A80F-A047AD7A7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541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r="-4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438" y="1150243"/>
            <a:ext cx="1378643" cy="1257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765" y="-90728"/>
            <a:ext cx="10297886" cy="1240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5" y="292619"/>
            <a:ext cx="3162564" cy="1105160"/>
          </a:xfrm>
          <a:prstGeom prst="rect">
            <a:avLst/>
          </a:prstGeom>
        </p:spPr>
      </p:pic>
      <p:pic>
        <p:nvPicPr>
          <p:cNvPr id="7" name="图片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88325" y="2607497"/>
            <a:ext cx="2151918" cy="3214183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8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432" y="4423777"/>
            <a:ext cx="2422378" cy="1694688"/>
          </a:xfrm>
          <a:prstGeom prst="rect">
            <a:avLst/>
          </a:prstGeom>
        </p:spPr>
      </p:pic>
      <p:pic>
        <p:nvPicPr>
          <p:cNvPr id="9" name="Picture 8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093" b="94118" l="5640" r="930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5" t="32394" r="42351" b="32939"/>
          <a:stretch/>
        </p:blipFill>
        <p:spPr>
          <a:xfrm>
            <a:off x="4870479" y="3600448"/>
            <a:ext cx="3451860" cy="2377441"/>
          </a:xfrm>
          <a:prstGeom prst="rect">
            <a:avLst/>
          </a:prstGeom>
        </p:spPr>
      </p:pic>
      <p:pic>
        <p:nvPicPr>
          <p:cNvPr id="10" name="Picture 9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4" t="9666" r="15722" b="17999"/>
          <a:stretch/>
        </p:blipFill>
        <p:spPr>
          <a:xfrm>
            <a:off x="7371568" y="3709960"/>
            <a:ext cx="2338315" cy="2629090"/>
          </a:xfrm>
          <a:prstGeom prst="rect">
            <a:avLst/>
          </a:prstGeom>
        </p:spPr>
      </p:pic>
      <p:pic>
        <p:nvPicPr>
          <p:cNvPr id="11" name="Picture 10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081" y="3520439"/>
            <a:ext cx="2903220" cy="290322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289765" y="1730319"/>
            <a:ext cx="8734567" cy="3273534"/>
          </a:xfrm>
          <a:prstGeom prst="roundRect">
            <a:avLst/>
          </a:prstGeom>
          <a:solidFill>
            <a:schemeClr val="bg2">
              <a:alpha val="72000"/>
            </a:schemeClr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Nam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đang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cản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Nam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cản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biến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mất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9201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33333E-6 L 0.25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3.33333E-6 L 0.49076 -0.0055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3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075 -0.00555 L 0.63607 -0.0055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3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607 -0.00555 L 0.81107 0.0180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1107 0.01806 L 1.2254 0.0305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16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流程图: 过程 33"/>
          <p:cNvSpPr/>
          <p:nvPr/>
        </p:nvSpPr>
        <p:spPr>
          <a:xfrm>
            <a:off x="0" y="3584401"/>
            <a:ext cx="12192000" cy="3273599"/>
          </a:xfrm>
          <a:prstGeom prst="flowChartProcess">
            <a:avLst/>
          </a:prstGeom>
          <a:solidFill>
            <a:srgbClr val="FCF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华文新魏" panose="0201080004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9795" y="2598523"/>
            <a:ext cx="1022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GB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GB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GB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GB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GB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GB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GB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208845" y="3412430"/>
            <a:ext cx="3782553" cy="1569660"/>
            <a:chOff x="2341155" y="3441435"/>
            <a:chExt cx="3782553" cy="1569660"/>
          </a:xfrm>
        </p:grpSpPr>
        <p:sp>
          <p:nvSpPr>
            <p:cNvPr id="18" name="Rounded Rectangle 17"/>
            <p:cNvSpPr/>
            <p:nvPr/>
          </p:nvSpPr>
          <p:spPr>
            <a:xfrm>
              <a:off x="2831174" y="3854840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C42F1A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=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41155" y="3441435"/>
              <a:ext cx="11862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A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455081" y="3490996"/>
            <a:ext cx="3777442" cy="1569660"/>
            <a:chOff x="7269133" y="3503917"/>
            <a:chExt cx="3777442" cy="1569660"/>
          </a:xfrm>
        </p:grpSpPr>
        <p:sp>
          <p:nvSpPr>
            <p:cNvPr id="20" name="Rounded Rectangle 19"/>
            <p:cNvSpPr/>
            <p:nvPr/>
          </p:nvSpPr>
          <p:spPr>
            <a:xfrm>
              <a:off x="7754041" y="3860995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C42F1A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&lt;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69133" y="3503917"/>
              <a:ext cx="10176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600" b="1" dirty="0">
                  <a:solidFill>
                    <a:srgbClr val="9186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91865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08845" y="5007235"/>
            <a:ext cx="3669591" cy="1569660"/>
            <a:chOff x="2130936" y="5036240"/>
            <a:chExt cx="3669591" cy="1569660"/>
          </a:xfrm>
        </p:grpSpPr>
        <p:sp>
          <p:nvSpPr>
            <p:cNvPr id="22" name="Rounded Rectangle 21"/>
            <p:cNvSpPr/>
            <p:nvPr/>
          </p:nvSpPr>
          <p:spPr>
            <a:xfrm>
              <a:off x="2507993" y="5390172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C42F1A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&gt;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30936" y="5036240"/>
              <a:ext cx="10123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600" b="1" dirty="0">
                  <a:solidFill>
                    <a:srgbClr val="90C22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90C22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</p:grpSp>
      <p:pic>
        <p:nvPicPr>
          <p:cNvPr id="26" name="图片 2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61983" y="-144860"/>
            <a:ext cx="1338741" cy="199959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019" y="3561961"/>
            <a:ext cx="2500834" cy="15116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7652" r="24080" b="24079"/>
          <a:stretch/>
        </p:blipFill>
        <p:spPr>
          <a:xfrm>
            <a:off x="3775593" y="4796171"/>
            <a:ext cx="2016566" cy="21301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7652" r="24080" b="24079"/>
          <a:stretch/>
        </p:blipFill>
        <p:spPr>
          <a:xfrm>
            <a:off x="9149366" y="3145680"/>
            <a:ext cx="2016566" cy="21301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B150D5-E5DA-5636-6C02-3DF1191C106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00624" y="361951"/>
            <a:ext cx="4476575" cy="225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9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25 2.96296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流程图: 过程 33"/>
          <p:cNvSpPr/>
          <p:nvPr/>
        </p:nvSpPr>
        <p:spPr>
          <a:xfrm>
            <a:off x="0" y="3584401"/>
            <a:ext cx="12192000" cy="3273599"/>
          </a:xfrm>
          <a:prstGeom prst="flowChartProcess">
            <a:avLst/>
          </a:prstGeom>
          <a:solidFill>
            <a:srgbClr val="FCF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华文新魏" panose="0201080004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8845" y="2541373"/>
            <a:ext cx="1022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GB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GB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GB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GB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GB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GB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GB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GB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208845" y="3440818"/>
            <a:ext cx="3782553" cy="1569660"/>
            <a:chOff x="2341155" y="3441435"/>
            <a:chExt cx="3782553" cy="1569660"/>
          </a:xfrm>
        </p:grpSpPr>
        <p:sp>
          <p:nvSpPr>
            <p:cNvPr id="18" name="Rounded Rectangle 17"/>
            <p:cNvSpPr/>
            <p:nvPr/>
          </p:nvSpPr>
          <p:spPr>
            <a:xfrm>
              <a:off x="2831174" y="3854840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7200" b="1" dirty="0">
                  <a:solidFill>
                    <a:srgbClr val="C42F1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=</a:t>
              </a:r>
              <a:endPara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C42F1A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41155" y="3441435"/>
              <a:ext cx="11862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A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40220" y="3532305"/>
            <a:ext cx="3777442" cy="1569660"/>
            <a:chOff x="7269133" y="3503917"/>
            <a:chExt cx="3777442" cy="1569660"/>
          </a:xfrm>
        </p:grpSpPr>
        <p:sp>
          <p:nvSpPr>
            <p:cNvPr id="20" name="Rounded Rectangle 19"/>
            <p:cNvSpPr/>
            <p:nvPr/>
          </p:nvSpPr>
          <p:spPr>
            <a:xfrm>
              <a:off x="7754041" y="3860995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C42F1A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&lt;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69133" y="3503917"/>
              <a:ext cx="10176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600" b="1" dirty="0">
                  <a:solidFill>
                    <a:srgbClr val="9186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91865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11270" y="5099208"/>
            <a:ext cx="3838355" cy="1569660"/>
            <a:chOff x="7250083" y="4927945"/>
            <a:chExt cx="3838355" cy="1569660"/>
          </a:xfrm>
        </p:grpSpPr>
        <p:sp>
          <p:nvSpPr>
            <p:cNvPr id="21" name="Rounded Rectangle 20"/>
            <p:cNvSpPr/>
            <p:nvPr/>
          </p:nvSpPr>
          <p:spPr>
            <a:xfrm>
              <a:off x="7795904" y="5295773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99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C42F1A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&gt;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50083" y="4927945"/>
              <a:ext cx="118906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600" b="1" dirty="0">
                  <a:solidFill>
                    <a:srgbClr val="FF669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9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</p:grpSp>
      <p:pic>
        <p:nvPicPr>
          <p:cNvPr id="26" name="图片 2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1788" y="7370"/>
            <a:ext cx="1338741" cy="199959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78" y="5236542"/>
            <a:ext cx="2500834" cy="15116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7652" r="24080" b="24079"/>
          <a:stretch/>
        </p:blipFill>
        <p:spPr>
          <a:xfrm>
            <a:off x="9334505" y="3186989"/>
            <a:ext cx="2016566" cy="21301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7652" r="24080" b="24079"/>
          <a:stretch/>
        </p:blipFill>
        <p:spPr>
          <a:xfrm>
            <a:off x="3908157" y="3193677"/>
            <a:ext cx="2016566" cy="21301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166DAB-8BA6-7F3A-FB28-9F1848AB8F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91525" y="288092"/>
            <a:ext cx="3652837" cy="20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4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73 0.01574 L 0.3336 0.0145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流程图: 过程 33"/>
          <p:cNvSpPr/>
          <p:nvPr/>
        </p:nvSpPr>
        <p:spPr>
          <a:xfrm>
            <a:off x="0" y="3584401"/>
            <a:ext cx="12192000" cy="3273599"/>
          </a:xfrm>
          <a:prstGeom prst="flowChartProcess">
            <a:avLst/>
          </a:prstGeom>
          <a:solidFill>
            <a:srgbClr val="FCF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华文新魏" panose="0201080004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8845" y="2103223"/>
            <a:ext cx="1022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GB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GB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GB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GB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GB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GB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GB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GB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208845" y="3412430"/>
            <a:ext cx="3782553" cy="1569660"/>
            <a:chOff x="2341155" y="3441435"/>
            <a:chExt cx="3782553" cy="1569660"/>
          </a:xfrm>
        </p:grpSpPr>
        <p:sp>
          <p:nvSpPr>
            <p:cNvPr id="18" name="Rounded Rectangle 17"/>
            <p:cNvSpPr/>
            <p:nvPr/>
          </p:nvSpPr>
          <p:spPr>
            <a:xfrm>
              <a:off x="2831174" y="3854840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C42F1A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&gt;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41155" y="3441435"/>
              <a:ext cx="11862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A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40220" y="3503917"/>
            <a:ext cx="3777442" cy="1569660"/>
            <a:chOff x="7269133" y="3503917"/>
            <a:chExt cx="3777442" cy="1569660"/>
          </a:xfrm>
        </p:grpSpPr>
        <p:sp>
          <p:nvSpPr>
            <p:cNvPr id="20" name="Rounded Rectangle 19"/>
            <p:cNvSpPr/>
            <p:nvPr/>
          </p:nvSpPr>
          <p:spPr>
            <a:xfrm>
              <a:off x="7754041" y="3860995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C42F1A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=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69133" y="3503917"/>
              <a:ext cx="10176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91865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08845" y="5007235"/>
            <a:ext cx="3669591" cy="1569660"/>
            <a:chOff x="2130936" y="5036240"/>
            <a:chExt cx="3669591" cy="1569660"/>
          </a:xfrm>
        </p:grpSpPr>
        <p:sp>
          <p:nvSpPr>
            <p:cNvPr id="22" name="Rounded Rectangle 21"/>
            <p:cNvSpPr/>
            <p:nvPr/>
          </p:nvSpPr>
          <p:spPr>
            <a:xfrm>
              <a:off x="2507993" y="5390172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C42F1A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&lt;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30936" y="5036240"/>
              <a:ext cx="10123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90C22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</p:grpSp>
      <p:pic>
        <p:nvPicPr>
          <p:cNvPr id="26" name="图片 2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54399" y="103631"/>
            <a:ext cx="1338741" cy="199959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019" y="5087612"/>
            <a:ext cx="2500834" cy="15116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7652" r="24080" b="24079"/>
          <a:stretch/>
        </p:blipFill>
        <p:spPr>
          <a:xfrm>
            <a:off x="3813166" y="3054026"/>
            <a:ext cx="2016566" cy="21301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7652" r="24080" b="24079"/>
          <a:stretch/>
        </p:blipFill>
        <p:spPr>
          <a:xfrm>
            <a:off x="9334505" y="3158601"/>
            <a:ext cx="2016566" cy="21301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233370-71B0-CA93-199C-0AC6926C30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4787" y="185737"/>
            <a:ext cx="3557588" cy="175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流程图: 过程 33"/>
          <p:cNvSpPr/>
          <p:nvPr/>
        </p:nvSpPr>
        <p:spPr>
          <a:xfrm>
            <a:off x="0" y="3584401"/>
            <a:ext cx="12192000" cy="3273599"/>
          </a:xfrm>
          <a:prstGeom prst="flowChartProcess">
            <a:avLst/>
          </a:prstGeom>
          <a:solidFill>
            <a:srgbClr val="FCF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华文新魏" panose="02010800040101010101" pitchFamily="2" charset="-122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208845" y="3412430"/>
            <a:ext cx="3782553" cy="1569660"/>
            <a:chOff x="2341155" y="3441435"/>
            <a:chExt cx="3782553" cy="1569660"/>
          </a:xfrm>
        </p:grpSpPr>
        <p:sp>
          <p:nvSpPr>
            <p:cNvPr id="18" name="Rounded Rectangle 17"/>
            <p:cNvSpPr/>
            <p:nvPr/>
          </p:nvSpPr>
          <p:spPr>
            <a:xfrm>
              <a:off x="2831174" y="3854840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C42F1A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&lt;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41155" y="3441435"/>
              <a:ext cx="11862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A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40220" y="3503917"/>
            <a:ext cx="3777442" cy="1569660"/>
            <a:chOff x="7269133" y="3503917"/>
            <a:chExt cx="3777442" cy="1569660"/>
          </a:xfrm>
        </p:grpSpPr>
        <p:sp>
          <p:nvSpPr>
            <p:cNvPr id="20" name="Rounded Rectangle 19"/>
            <p:cNvSpPr/>
            <p:nvPr/>
          </p:nvSpPr>
          <p:spPr>
            <a:xfrm>
              <a:off x="7754041" y="3860995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C42F1A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=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69133" y="3503917"/>
              <a:ext cx="10176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91865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08845" y="5007235"/>
            <a:ext cx="3669591" cy="1569660"/>
            <a:chOff x="2130936" y="5036240"/>
            <a:chExt cx="3669591" cy="1569660"/>
          </a:xfrm>
        </p:grpSpPr>
        <p:sp>
          <p:nvSpPr>
            <p:cNvPr id="22" name="Rounded Rectangle 21"/>
            <p:cNvSpPr/>
            <p:nvPr/>
          </p:nvSpPr>
          <p:spPr>
            <a:xfrm>
              <a:off x="2507993" y="5390172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1" i="0" u="none" strike="noStrike" kern="1200" cap="none" spc="0" normalizeH="0" baseline="0" noProof="0">
                  <a:ln>
                    <a:noFill/>
                  </a:ln>
                  <a:solidFill>
                    <a:srgbClr val="C42F1A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&gt;</a:t>
              </a:r>
              <a:endPara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C42F1A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30936" y="5036240"/>
              <a:ext cx="10123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90C22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</p:grpSp>
      <p:pic>
        <p:nvPicPr>
          <p:cNvPr id="26" name="图片 2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24754" y="-78979"/>
            <a:ext cx="1338741" cy="199959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918" y="3495619"/>
            <a:ext cx="2500834" cy="15116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7652" r="24080" b="24079"/>
          <a:stretch/>
        </p:blipFill>
        <p:spPr>
          <a:xfrm>
            <a:off x="3972810" y="4803168"/>
            <a:ext cx="2016566" cy="21301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7652" r="24080" b="24079"/>
          <a:stretch/>
        </p:blipFill>
        <p:spPr>
          <a:xfrm>
            <a:off x="3946823" y="3128697"/>
            <a:ext cx="2016566" cy="213017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81075" y="2199528"/>
            <a:ext cx="1022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GB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GB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GB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GB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GB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GB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GB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GB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9A61B6-2029-727B-D2A7-86C97230B4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90937" y="85724"/>
            <a:ext cx="3652838" cy="197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0.31705 -0.0078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46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91843" y="2856510"/>
            <a:ext cx="8813152" cy="17836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 6: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Luyện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tập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chung</a:t>
            </a:r>
            <a:endParaRPr kumimoji="0" lang="en-US" sz="48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34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(</a:t>
            </a:r>
            <a:r>
              <a:rPr lang="en-US" sz="4800" b="1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tiết</a:t>
            </a:r>
            <a:r>
              <a:rPr lang="en-US" sz="48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 4)</a:t>
            </a:r>
            <a:endParaRPr kumimoji="0" lang="vi-VN" sz="48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353" y="1059712"/>
            <a:ext cx="7942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517" y="583567"/>
            <a:ext cx="2230362" cy="991397"/>
          </a:xfrm>
          <a:prstGeom prst="rect">
            <a:avLst/>
          </a:prstGeom>
          <a:noFill/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424096" y="3119621"/>
            <a:ext cx="528851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399" b="1" dirty="0">
                <a:solidFill>
                  <a:prstClr val="black"/>
                </a:solidFill>
                <a:latin typeface="Lato" panose="020F0502020204030203" pitchFamily="34" charset="0"/>
                <a:cs typeface="Lato" panose="020F0502020204030203" pitchFamily="34" charset="0"/>
              </a:rPr>
              <a:t>A.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308904" y="4703004"/>
            <a:ext cx="528851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399" b="1" dirty="0">
                <a:solidFill>
                  <a:prstClr val="black"/>
                </a:solidFill>
                <a:latin typeface="Lato" panose="020F0502020204030203" pitchFamily="34" charset="0"/>
                <a:cs typeface="Lato" panose="020F0502020204030203" pitchFamily="34" charset="0"/>
              </a:rPr>
              <a:t>B.</a:t>
            </a:r>
          </a:p>
        </p:txBody>
      </p:sp>
      <p:pic>
        <p:nvPicPr>
          <p:cNvPr id="39" name="Picture 2" descr="F:\AAA-LÀM ẢNH SLIDE\Bai6-LT4-1(1).png"/>
          <p:cNvPicPr>
            <a:picLocks noChangeAspect="1" noChangeArrowheads="1"/>
          </p:cNvPicPr>
          <p:nvPr/>
        </p:nvPicPr>
        <p:blipFill>
          <a:blip r:embed="rId3" cstate="print"/>
          <a:srcRect b="55194"/>
          <a:stretch>
            <a:fillRect/>
          </a:stretch>
        </p:blipFill>
        <p:spPr bwMode="auto">
          <a:xfrm>
            <a:off x="4108035" y="2566416"/>
            <a:ext cx="7553877" cy="1386059"/>
          </a:xfrm>
          <a:prstGeom prst="rect">
            <a:avLst/>
          </a:prstGeom>
          <a:noFill/>
        </p:spPr>
      </p:pic>
      <p:pic>
        <p:nvPicPr>
          <p:cNvPr id="40" name="Picture 3" descr="F:\AAA-LÀM ẢNH SLIDE\Bai6-LT4-1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75691" y="2772349"/>
            <a:ext cx="2304409" cy="2600559"/>
          </a:xfrm>
          <a:prstGeom prst="rect">
            <a:avLst/>
          </a:prstGeom>
          <a:noFill/>
        </p:spPr>
      </p:pic>
      <p:sp>
        <p:nvSpPr>
          <p:cNvPr id="41" name="Oval 40"/>
          <p:cNvSpPr/>
          <p:nvPr/>
        </p:nvSpPr>
        <p:spPr>
          <a:xfrm>
            <a:off x="3308904" y="3003547"/>
            <a:ext cx="670327" cy="670327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2" name="Picture 2" descr="F:\AAA-LÀM ẢNH SLIDE\Bai6-LT4-1(1).png"/>
          <p:cNvPicPr>
            <a:picLocks noChangeAspect="1" noChangeArrowheads="1"/>
          </p:cNvPicPr>
          <p:nvPr/>
        </p:nvPicPr>
        <p:blipFill>
          <a:blip r:embed="rId3" cstate="print"/>
          <a:srcRect t="55194"/>
          <a:stretch>
            <a:fillRect/>
          </a:stretch>
        </p:blipFill>
        <p:spPr bwMode="auto">
          <a:xfrm>
            <a:off x="3992843" y="3986893"/>
            <a:ext cx="7553877" cy="1386015"/>
          </a:xfrm>
          <a:prstGeom prst="rect">
            <a:avLst/>
          </a:prstGeom>
          <a:noFill/>
        </p:spPr>
      </p:pic>
      <p:sp>
        <p:nvSpPr>
          <p:cNvPr id="13" name="Title 16"/>
          <p:cNvSpPr txBox="1">
            <a:spLocks/>
          </p:cNvSpPr>
          <p:nvPr/>
        </p:nvSpPr>
        <p:spPr>
          <a:xfrm>
            <a:off x="1700975" y="1485092"/>
            <a:ext cx="6976300" cy="471868"/>
          </a:xfrm>
          <a:prstGeom prst="rect">
            <a:avLst/>
          </a:prstGeom>
        </p:spPr>
        <p:txBody>
          <a:bodyPr vert="horz" lIns="121878" tIns="60939" rIns="121878" bIns="60939" rtlCol="0" anchor="b">
            <a:normAutofit fontScale="90000" lnSpcReduction="10000"/>
          </a:bodyPr>
          <a:lstStyle/>
          <a:p>
            <a:pPr defTabSz="914347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1.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Hàng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nào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nhiều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đồ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chơi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680" y="536138"/>
            <a:ext cx="2564949" cy="1140121"/>
          </a:xfrm>
          <a:prstGeom prst="rect">
            <a:avLst/>
          </a:prstGeom>
          <a:noFill/>
        </p:spPr>
      </p:pic>
      <p:sp>
        <p:nvSpPr>
          <p:cNvPr id="20" name="Title 16"/>
          <p:cNvSpPr txBox="1">
            <a:spLocks/>
          </p:cNvSpPr>
          <p:nvPr/>
        </p:nvSpPr>
        <p:spPr>
          <a:xfrm>
            <a:off x="759861" y="1852518"/>
            <a:ext cx="3888173" cy="390231"/>
          </a:xfrm>
          <a:prstGeom prst="rect">
            <a:avLst/>
          </a:prstGeom>
        </p:spPr>
        <p:txBody>
          <a:bodyPr vert="horz" lIns="121878" tIns="60939" rIns="121878" bIns="60939" rtlCol="0" anchor="b">
            <a:noAutofit/>
          </a:bodyPr>
          <a:lstStyle/>
          <a:p>
            <a:pPr defTabSz="914347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666" b="1" dirty="0">
                <a:latin typeface="Calibri" panose="020F0502020204030204" pitchFamily="34" charset="0"/>
              </a:rPr>
              <a:t>2. </a:t>
            </a:r>
            <a:r>
              <a:rPr lang="en-US" sz="2666" b="1" dirty="0" err="1">
                <a:latin typeface="Calibri" panose="020F0502020204030204" pitchFamily="34" charset="0"/>
              </a:rPr>
              <a:t>Chọn</a:t>
            </a:r>
            <a:r>
              <a:rPr lang="en-US" sz="2666" b="1" dirty="0">
                <a:latin typeface="Calibri" panose="020F0502020204030204" pitchFamily="34" charset="0"/>
              </a:rPr>
              <a:t> </a:t>
            </a:r>
            <a:r>
              <a:rPr lang="en-US" sz="2666" b="1" dirty="0" err="1">
                <a:latin typeface="Calibri" panose="020F0502020204030204" pitchFamily="34" charset="0"/>
              </a:rPr>
              <a:t>câu</a:t>
            </a:r>
            <a:r>
              <a:rPr lang="en-US" sz="2666" b="1" dirty="0">
                <a:latin typeface="Calibri" panose="020F0502020204030204" pitchFamily="34" charset="0"/>
              </a:rPr>
              <a:t> </a:t>
            </a:r>
            <a:r>
              <a:rPr lang="en-US" sz="2666" b="1" dirty="0" err="1">
                <a:latin typeface="Calibri" panose="020F0502020204030204" pitchFamily="34" charset="0"/>
              </a:rPr>
              <a:t>trả</a:t>
            </a:r>
            <a:r>
              <a:rPr lang="en-US" sz="2666" b="1" dirty="0">
                <a:latin typeface="Calibri" panose="020F0502020204030204" pitchFamily="34" charset="0"/>
              </a:rPr>
              <a:t> </a:t>
            </a:r>
            <a:r>
              <a:rPr lang="en-US" sz="2666" b="1" dirty="0" err="1">
                <a:latin typeface="Calibri" panose="020F0502020204030204" pitchFamily="34" charset="0"/>
              </a:rPr>
              <a:t>lời</a:t>
            </a:r>
            <a:r>
              <a:rPr lang="en-US" sz="2666" b="1" dirty="0">
                <a:latin typeface="Calibri" panose="020F0502020204030204" pitchFamily="34" charset="0"/>
              </a:rPr>
              <a:t> </a:t>
            </a:r>
            <a:r>
              <a:rPr lang="en-US" sz="2666" b="1" dirty="0" err="1">
                <a:latin typeface="Calibri" panose="020F0502020204030204" pitchFamily="34" charset="0"/>
              </a:rPr>
              <a:t>đúng</a:t>
            </a:r>
            <a:r>
              <a:rPr lang="en-US" sz="2666" b="1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165312" y="2487841"/>
            <a:ext cx="4029029" cy="403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b="1" dirty="0">
                <a:latin typeface="Calibri" panose="020F0502020204030204" pitchFamily="34" charset="0"/>
                <a:cs typeface="Lato" panose="020F0502020204030203" pitchFamily="34" charset="0"/>
              </a:rPr>
              <a:t>A.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 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ô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tô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ít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hơn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máy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bay. </a:t>
            </a:r>
            <a:endParaRPr lang="en-GB" sz="2800" b="1" dirty="0"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111438" y="3247565"/>
            <a:ext cx="4029029" cy="3947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b="1" dirty="0">
                <a:latin typeface="Calibri" panose="020F0502020204030204" pitchFamily="34" charset="0"/>
                <a:cs typeface="Lato" panose="020F0502020204030203" pitchFamily="34" charset="0"/>
              </a:rPr>
              <a:t>B.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 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ô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tô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bằng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máy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bay.</a:t>
            </a:r>
            <a:endParaRPr lang="en-GB" sz="2800" b="1" dirty="0"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165310" y="4093471"/>
            <a:ext cx="4029029" cy="351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b="1" dirty="0">
                <a:latin typeface="Calibri" panose="020F0502020204030204" pitchFamily="34" charset="0"/>
                <a:cs typeface="Lato" panose="020F0502020204030203" pitchFamily="34" charset="0"/>
              </a:rPr>
              <a:t>C.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 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ô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tô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nhiều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hơn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máy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bay. </a:t>
            </a:r>
            <a:endParaRPr lang="en-GB" sz="2800" b="1" dirty="0"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pic>
        <p:nvPicPr>
          <p:cNvPr id="25" name="Picture 2" descr="F:\AAA-LÀM ẢNH SLIDE\Bai6-LT4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0467" y="1132307"/>
            <a:ext cx="6448311" cy="3907431"/>
          </a:xfrm>
          <a:prstGeom prst="rect">
            <a:avLst/>
          </a:prstGeom>
          <a:noFill/>
        </p:spPr>
      </p:pic>
      <p:sp>
        <p:nvSpPr>
          <p:cNvPr id="26" name="Oval 25"/>
          <p:cNvSpPr/>
          <p:nvPr/>
        </p:nvSpPr>
        <p:spPr>
          <a:xfrm>
            <a:off x="1111438" y="2419008"/>
            <a:ext cx="472276" cy="472276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32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-">
  <a:themeElements>
    <a:clrScheme name="紫色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字魂58号-创中黑"/>
        <a:ea typeface=""/>
        <a:cs typeface=""/>
        <a:font script="Jpan" typeface="游ゴシック Light"/>
        <a:font script="Hang" typeface="맑은 고딕"/>
        <a:font script="Hans" typeface="字魂58号-创中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58号-创中黑"/>
        <a:ea typeface=""/>
        <a:cs typeface=""/>
        <a:font script="Jpan" typeface="游ゴシック"/>
        <a:font script="Hang" typeface="맑은 고딕"/>
        <a:font script="Hans" typeface="字魂58号-创中黑"/>
        <a:font script="Hant" typeface="新細明體"/>
        <a:font script="Arab" typeface="字魂58号-创中黑"/>
        <a:font script="Hebr" typeface="字魂58号-创中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8号-创中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313</Words>
  <Application>Microsoft Office PowerPoint</Application>
  <PresentationFormat>Widescreen</PresentationFormat>
  <Paragraphs>85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等线</vt:lpstr>
      <vt:lpstr>微软雅黑</vt:lpstr>
      <vt:lpstr>字魂58号-创中黑</vt:lpstr>
      <vt:lpstr>Arial</vt:lpstr>
      <vt:lpstr>Arial-Rounded</vt:lpstr>
      <vt:lpstr>Calibri</vt:lpstr>
      <vt:lpstr>Cambria</vt:lpstr>
      <vt:lpstr>Lato</vt:lpstr>
      <vt:lpstr>Trebuchet MS</vt:lpstr>
      <vt:lpstr>Wingdings 3</vt:lpstr>
      <vt:lpstr>自定义设计方案</vt:lpstr>
      <vt:lpstr>1_Office Theme</vt:lpstr>
      <vt:lpstr>-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Thao Tran</cp:lastModifiedBy>
  <cp:revision>34</cp:revision>
  <dcterms:created xsi:type="dcterms:W3CDTF">2021-07-24T01:07:49Z</dcterms:created>
  <dcterms:modified xsi:type="dcterms:W3CDTF">2024-05-30T02:23:21Z</dcterms:modified>
</cp:coreProperties>
</file>