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7" r:id="rId3"/>
    <p:sldId id="258" r:id="rId4"/>
    <p:sldId id="259" r:id="rId5"/>
    <p:sldId id="260" r:id="rId7"/>
    <p:sldId id="261" r:id="rId8"/>
    <p:sldId id="262" r:id="rId9"/>
    <p:sldId id="263" r:id="rId10"/>
    <p:sldId id="271" r:id="rId11"/>
    <p:sldId id="273" r:id="rId12"/>
    <p:sldId id="281" r:id="rId13"/>
    <p:sldId id="282" r:id="rId14"/>
    <p:sldId id="283" r:id="rId15"/>
    <p:sldId id="284" r:id="rId16"/>
    <p:sldId id="274" r:id="rId17"/>
    <p:sldId id="276" r:id="rId18"/>
    <p:sldId id="278" r:id="rId19"/>
    <p:sldId id="2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1000"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EC0E06-B4AC-4F43-891F-C19573BE3B73}"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E0F1FF-4E7F-403D-985B-DBD28D39E10D}"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a:t>Nhấn</a:t>
            </a:r>
            <a:r>
              <a:rPr lang="en-GB" baseline="0" dirty="0"/>
              <a:t> </a:t>
            </a:r>
            <a:r>
              <a:rPr lang="en-GB" baseline="0" dirty="0" err="1"/>
              <a:t>vào</a:t>
            </a:r>
            <a:r>
              <a:rPr lang="en-GB" baseline="0" dirty="0"/>
              <a:t> </a:t>
            </a:r>
            <a:r>
              <a:rPr lang="en-GB" baseline="0" dirty="0" err="1"/>
              <a:t>các</a:t>
            </a:r>
            <a:r>
              <a:rPr lang="en-GB" baseline="0" dirty="0"/>
              <a:t> </a:t>
            </a:r>
            <a:r>
              <a:rPr lang="en-GB" baseline="0" dirty="0" err="1"/>
              <a:t>vật</a:t>
            </a:r>
            <a:r>
              <a:rPr lang="en-GB" baseline="0" dirty="0"/>
              <a:t> </a:t>
            </a:r>
            <a:r>
              <a:rPr lang="en-GB" baseline="0" dirty="0" err="1"/>
              <a:t>cản</a:t>
            </a:r>
            <a:r>
              <a:rPr lang="en-GB" baseline="0" dirty="0"/>
              <a:t> </a:t>
            </a:r>
            <a:r>
              <a:rPr lang="en-GB" baseline="0" dirty="0" err="1"/>
              <a:t>trên</a:t>
            </a:r>
            <a:r>
              <a:rPr lang="en-GB" baseline="0" dirty="0"/>
              <a:t> </a:t>
            </a:r>
            <a:r>
              <a:rPr lang="en-GB" baseline="0" dirty="0" err="1"/>
              <a:t>đường</a:t>
            </a:r>
            <a:r>
              <a:rPr lang="en-GB" baseline="0" dirty="0"/>
              <a:t> </a:t>
            </a:r>
            <a:r>
              <a:rPr lang="en-GB" baseline="0" dirty="0" err="1"/>
              <a:t>để</a:t>
            </a:r>
            <a:r>
              <a:rPr lang="en-GB" baseline="0" dirty="0"/>
              <a:t> </a:t>
            </a:r>
            <a:r>
              <a:rPr lang="en-GB" baseline="0" dirty="0" err="1"/>
              <a:t>đến</a:t>
            </a:r>
            <a:r>
              <a:rPr lang="en-GB" baseline="0" dirty="0"/>
              <a:t> </a:t>
            </a:r>
            <a:r>
              <a:rPr lang="en-GB" baseline="0" dirty="0" err="1"/>
              <a:t>câu</a:t>
            </a:r>
            <a:r>
              <a:rPr lang="en-GB" baseline="0" dirty="0"/>
              <a:t> </a:t>
            </a:r>
            <a:r>
              <a:rPr lang="en-GB" baseline="0" dirty="0" err="1"/>
              <a:t>hỏi</a:t>
            </a:r>
            <a:r>
              <a:rPr lang="en-GB" baseline="0" dirty="0"/>
              <a:t>. </a:t>
            </a:r>
            <a:r>
              <a:rPr lang="en-GB" dirty="0" err="1"/>
              <a:t>Nhấn</a:t>
            </a:r>
            <a:r>
              <a:rPr lang="en-GB" baseline="0" dirty="0"/>
              <a:t> </a:t>
            </a:r>
            <a:r>
              <a:rPr lang="en-GB" baseline="0" dirty="0" err="1"/>
              <a:t>vào</a:t>
            </a:r>
            <a:r>
              <a:rPr lang="en-GB" baseline="0" dirty="0"/>
              <a:t> </a:t>
            </a:r>
            <a:r>
              <a:rPr lang="en-GB" baseline="0" dirty="0" err="1"/>
              <a:t>mặt</a:t>
            </a:r>
            <a:r>
              <a:rPr lang="en-GB" baseline="0" dirty="0"/>
              <a:t> </a:t>
            </a:r>
            <a:r>
              <a:rPr lang="en-GB" baseline="0" dirty="0" err="1"/>
              <a:t>trời</a:t>
            </a:r>
            <a:r>
              <a:rPr lang="en-GB" baseline="0" dirty="0"/>
              <a:t> </a:t>
            </a:r>
            <a:r>
              <a:rPr lang="en-GB" baseline="0" dirty="0" err="1"/>
              <a:t>để</a:t>
            </a:r>
            <a:r>
              <a:rPr lang="en-GB" baseline="0" dirty="0"/>
              <a:t> sang slide </a:t>
            </a:r>
            <a:r>
              <a:rPr lang="en-GB" baseline="0" dirty="0" err="1"/>
              <a:t>bài</a:t>
            </a:r>
            <a:r>
              <a:rPr lang="en-GB" baseline="0" dirty="0"/>
              <a:t> </a:t>
            </a:r>
            <a:r>
              <a:rPr lang="en-GB" baseline="0" dirty="0" err="1"/>
              <a:t>mới</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Nhấn</a:t>
            </a:r>
            <a:r>
              <a:rPr lang="en-GB" baseline="0" dirty="0"/>
              <a:t> </a:t>
            </a:r>
            <a:r>
              <a:rPr lang="en-GB" baseline="0" dirty="0" err="1"/>
              <a:t>vào</a:t>
            </a:r>
            <a:r>
              <a:rPr lang="en-GB" baseline="0" dirty="0"/>
              <a:t> </a:t>
            </a:r>
            <a:r>
              <a:rPr lang="en-GB" baseline="0" dirty="0" err="1"/>
              <a:t>hình</a:t>
            </a:r>
            <a:r>
              <a:rPr lang="en-GB" baseline="0" dirty="0"/>
              <a:t> </a:t>
            </a:r>
            <a:r>
              <a:rPr lang="en-GB" baseline="0" dirty="0" err="1"/>
              <a:t>cậu</a:t>
            </a:r>
            <a:r>
              <a:rPr lang="en-GB" baseline="0" dirty="0"/>
              <a:t> </a:t>
            </a:r>
            <a:r>
              <a:rPr lang="en-GB" baseline="0" dirty="0" err="1"/>
              <a:t>bé</a:t>
            </a:r>
            <a:r>
              <a:rPr lang="en-GB" baseline="0" dirty="0"/>
              <a:t> </a:t>
            </a:r>
            <a:r>
              <a:rPr lang="en-GB" baseline="0" dirty="0" err="1"/>
              <a:t>đi</a:t>
            </a:r>
            <a:r>
              <a:rPr lang="en-GB" baseline="0" dirty="0"/>
              <a:t> </a:t>
            </a:r>
            <a:r>
              <a:rPr lang="en-GB" baseline="0" dirty="0" err="1"/>
              <a:t>xe</a:t>
            </a:r>
            <a:r>
              <a:rPr lang="en-GB" baseline="0" dirty="0"/>
              <a:t> </a:t>
            </a:r>
            <a:r>
              <a:rPr lang="en-GB" baseline="0" dirty="0" err="1"/>
              <a:t>đạp</a:t>
            </a:r>
            <a:r>
              <a:rPr lang="en-GB" baseline="0" dirty="0"/>
              <a:t> </a:t>
            </a:r>
            <a:r>
              <a:rPr lang="en-GB" baseline="0" dirty="0" err="1"/>
              <a:t>để</a:t>
            </a:r>
            <a:r>
              <a:rPr lang="en-GB" baseline="0" dirty="0"/>
              <a:t> quay </a:t>
            </a:r>
            <a:r>
              <a:rPr lang="en-GB" baseline="0" dirty="0" err="1"/>
              <a:t>về</a:t>
            </a:r>
            <a:r>
              <a:rPr lang="en-GB" baseline="0" dirty="0"/>
              <a:t> </a:t>
            </a:r>
            <a:r>
              <a:rPr lang="en-GB" baseline="0" dirty="0" err="1"/>
              <a:t>silde</a:t>
            </a:r>
            <a:r>
              <a:rPr lang="en-GB" baseline="0" dirty="0"/>
              <a:t> </a:t>
            </a:r>
            <a:r>
              <a:rPr lang="en-GB" baseline="0" dirty="0" err="1"/>
              <a:t>câu</a:t>
            </a:r>
            <a:r>
              <a:rPr lang="en-GB" baseline="0" dirty="0"/>
              <a:t> </a:t>
            </a:r>
            <a:r>
              <a:rPr lang="en-GB" baseline="0" dirty="0" err="1"/>
              <a:t>hỏi</a:t>
            </a: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Nhấn</a:t>
            </a:r>
            <a:r>
              <a:rPr lang="en-GB" baseline="0" dirty="0"/>
              <a:t> </a:t>
            </a:r>
            <a:r>
              <a:rPr lang="en-GB" baseline="0" dirty="0" err="1"/>
              <a:t>vào</a:t>
            </a:r>
            <a:r>
              <a:rPr lang="en-GB" baseline="0" dirty="0"/>
              <a:t> </a:t>
            </a:r>
            <a:r>
              <a:rPr lang="en-GB" baseline="0" dirty="0" err="1"/>
              <a:t>hình</a:t>
            </a:r>
            <a:r>
              <a:rPr lang="en-GB" baseline="0" dirty="0"/>
              <a:t> </a:t>
            </a:r>
            <a:r>
              <a:rPr lang="en-GB" baseline="0" dirty="0" err="1"/>
              <a:t>cậu</a:t>
            </a:r>
            <a:r>
              <a:rPr lang="en-GB" baseline="0" dirty="0"/>
              <a:t> </a:t>
            </a:r>
            <a:r>
              <a:rPr lang="en-GB" baseline="0" dirty="0" err="1"/>
              <a:t>bé</a:t>
            </a:r>
            <a:r>
              <a:rPr lang="en-GB" baseline="0" dirty="0"/>
              <a:t> </a:t>
            </a:r>
            <a:r>
              <a:rPr lang="en-GB" baseline="0" dirty="0" err="1"/>
              <a:t>đi</a:t>
            </a:r>
            <a:r>
              <a:rPr lang="en-GB" baseline="0" dirty="0"/>
              <a:t> </a:t>
            </a:r>
            <a:r>
              <a:rPr lang="en-GB" baseline="0" dirty="0" err="1"/>
              <a:t>xe</a:t>
            </a:r>
            <a:r>
              <a:rPr lang="en-GB" baseline="0" dirty="0"/>
              <a:t> </a:t>
            </a:r>
            <a:r>
              <a:rPr lang="en-GB" baseline="0" dirty="0" err="1"/>
              <a:t>đạp</a:t>
            </a:r>
            <a:r>
              <a:rPr lang="en-GB" baseline="0" dirty="0"/>
              <a:t> </a:t>
            </a:r>
            <a:r>
              <a:rPr lang="en-GB" baseline="0" dirty="0" err="1"/>
              <a:t>để</a:t>
            </a:r>
            <a:r>
              <a:rPr lang="en-GB" baseline="0" dirty="0"/>
              <a:t> quay </a:t>
            </a:r>
            <a:r>
              <a:rPr lang="en-GB" baseline="0" dirty="0" err="1"/>
              <a:t>về</a:t>
            </a:r>
            <a:r>
              <a:rPr lang="en-GB" baseline="0" dirty="0"/>
              <a:t> </a:t>
            </a:r>
            <a:r>
              <a:rPr lang="en-GB" baseline="0" dirty="0" err="1"/>
              <a:t>silde</a:t>
            </a:r>
            <a:r>
              <a:rPr lang="en-GB" baseline="0" dirty="0"/>
              <a:t> </a:t>
            </a:r>
            <a:r>
              <a:rPr lang="en-GB" baseline="0" dirty="0" err="1"/>
              <a:t>câu</a:t>
            </a:r>
            <a:r>
              <a:rPr lang="en-GB" baseline="0" dirty="0"/>
              <a:t> </a:t>
            </a:r>
            <a:r>
              <a:rPr lang="en-GB" baseline="0" dirty="0" err="1"/>
              <a:t>hỏi</a:t>
            </a: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Nhấn</a:t>
            </a:r>
            <a:r>
              <a:rPr lang="en-GB" baseline="0" dirty="0"/>
              <a:t> </a:t>
            </a:r>
            <a:r>
              <a:rPr lang="en-GB" baseline="0" dirty="0" err="1"/>
              <a:t>vào</a:t>
            </a:r>
            <a:r>
              <a:rPr lang="en-GB" baseline="0" dirty="0"/>
              <a:t> </a:t>
            </a:r>
            <a:r>
              <a:rPr lang="en-GB" baseline="0" dirty="0" err="1"/>
              <a:t>hình</a:t>
            </a:r>
            <a:r>
              <a:rPr lang="en-GB" baseline="0" dirty="0"/>
              <a:t> </a:t>
            </a:r>
            <a:r>
              <a:rPr lang="en-GB" baseline="0" dirty="0" err="1"/>
              <a:t>cậu</a:t>
            </a:r>
            <a:r>
              <a:rPr lang="en-GB" baseline="0" dirty="0"/>
              <a:t> </a:t>
            </a:r>
            <a:r>
              <a:rPr lang="en-GB" baseline="0" dirty="0" err="1"/>
              <a:t>bé</a:t>
            </a:r>
            <a:r>
              <a:rPr lang="en-GB" baseline="0" dirty="0"/>
              <a:t> </a:t>
            </a:r>
            <a:r>
              <a:rPr lang="en-GB" baseline="0" dirty="0" err="1"/>
              <a:t>đi</a:t>
            </a:r>
            <a:r>
              <a:rPr lang="en-GB" baseline="0" dirty="0"/>
              <a:t> </a:t>
            </a:r>
            <a:r>
              <a:rPr lang="en-GB" baseline="0" dirty="0" err="1"/>
              <a:t>xe</a:t>
            </a:r>
            <a:r>
              <a:rPr lang="en-GB" baseline="0" dirty="0"/>
              <a:t> </a:t>
            </a:r>
            <a:r>
              <a:rPr lang="en-GB" baseline="0" dirty="0" err="1"/>
              <a:t>đạp</a:t>
            </a:r>
            <a:r>
              <a:rPr lang="en-GB" baseline="0" dirty="0"/>
              <a:t> </a:t>
            </a:r>
            <a:r>
              <a:rPr lang="en-GB" baseline="0" dirty="0" err="1"/>
              <a:t>để</a:t>
            </a:r>
            <a:r>
              <a:rPr lang="en-GB" baseline="0" dirty="0"/>
              <a:t> quay </a:t>
            </a:r>
            <a:r>
              <a:rPr lang="en-GB" baseline="0" dirty="0" err="1"/>
              <a:t>về</a:t>
            </a:r>
            <a:r>
              <a:rPr lang="en-GB" baseline="0" dirty="0"/>
              <a:t> </a:t>
            </a:r>
            <a:r>
              <a:rPr lang="en-GB" baseline="0" dirty="0" err="1"/>
              <a:t>silde</a:t>
            </a:r>
            <a:r>
              <a:rPr lang="en-GB" baseline="0" dirty="0"/>
              <a:t> </a:t>
            </a:r>
            <a:r>
              <a:rPr lang="en-GB" baseline="0" dirty="0" err="1"/>
              <a:t>câu</a:t>
            </a:r>
            <a:r>
              <a:rPr lang="en-GB" baseline="0" dirty="0"/>
              <a:t> </a:t>
            </a:r>
            <a:r>
              <a:rPr lang="en-GB" baseline="0" dirty="0" err="1"/>
              <a:t>hỏi</a:t>
            </a: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Nhấn</a:t>
            </a:r>
            <a:r>
              <a:rPr lang="en-GB" baseline="0" dirty="0"/>
              <a:t> </a:t>
            </a:r>
            <a:r>
              <a:rPr lang="en-GB" baseline="0" dirty="0" err="1"/>
              <a:t>vào</a:t>
            </a:r>
            <a:r>
              <a:rPr lang="en-GB" baseline="0" dirty="0"/>
              <a:t> </a:t>
            </a:r>
            <a:r>
              <a:rPr lang="en-GB" baseline="0" dirty="0" err="1"/>
              <a:t>hình</a:t>
            </a:r>
            <a:r>
              <a:rPr lang="en-GB" baseline="0" dirty="0"/>
              <a:t> </a:t>
            </a:r>
            <a:r>
              <a:rPr lang="en-GB" baseline="0" dirty="0" err="1"/>
              <a:t>cậu</a:t>
            </a:r>
            <a:r>
              <a:rPr lang="en-GB" baseline="0" dirty="0"/>
              <a:t> </a:t>
            </a:r>
            <a:r>
              <a:rPr lang="en-GB" baseline="0" dirty="0" err="1"/>
              <a:t>bé</a:t>
            </a:r>
            <a:r>
              <a:rPr lang="en-GB" baseline="0" dirty="0"/>
              <a:t> </a:t>
            </a:r>
            <a:r>
              <a:rPr lang="en-GB" baseline="0" dirty="0" err="1"/>
              <a:t>đi</a:t>
            </a:r>
            <a:r>
              <a:rPr lang="en-GB" baseline="0" dirty="0"/>
              <a:t> </a:t>
            </a:r>
            <a:r>
              <a:rPr lang="en-GB" baseline="0" dirty="0" err="1"/>
              <a:t>xe</a:t>
            </a:r>
            <a:r>
              <a:rPr lang="en-GB" baseline="0" dirty="0"/>
              <a:t> </a:t>
            </a:r>
            <a:r>
              <a:rPr lang="en-GB" baseline="0" dirty="0" err="1"/>
              <a:t>đạp</a:t>
            </a:r>
            <a:r>
              <a:rPr lang="en-GB" baseline="0" dirty="0"/>
              <a:t> </a:t>
            </a:r>
            <a:r>
              <a:rPr lang="en-GB" baseline="0" dirty="0" err="1"/>
              <a:t>để</a:t>
            </a:r>
            <a:r>
              <a:rPr lang="en-GB" baseline="0" dirty="0"/>
              <a:t> quay </a:t>
            </a:r>
            <a:r>
              <a:rPr lang="en-GB" baseline="0" dirty="0" err="1"/>
              <a:t>về</a:t>
            </a:r>
            <a:r>
              <a:rPr lang="en-GB" baseline="0" dirty="0"/>
              <a:t> </a:t>
            </a:r>
            <a:r>
              <a:rPr lang="en-GB" baseline="0" dirty="0" err="1"/>
              <a:t>silde</a:t>
            </a:r>
            <a:r>
              <a:rPr lang="en-GB" baseline="0" dirty="0"/>
              <a:t> </a:t>
            </a:r>
            <a:r>
              <a:rPr lang="en-GB" baseline="0" dirty="0" err="1"/>
              <a:t>câu</a:t>
            </a:r>
            <a:r>
              <a:rPr lang="en-GB" baseline="0" dirty="0"/>
              <a:t> </a:t>
            </a:r>
            <a:r>
              <a:rPr lang="en-GB" baseline="0" dirty="0" err="1"/>
              <a:t>hỏi</a:t>
            </a: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Gv</a:t>
            </a:r>
            <a:r>
              <a:rPr lang="en-GB" dirty="0"/>
              <a:t> </a:t>
            </a:r>
            <a:r>
              <a:rPr lang="en-GB" dirty="0" err="1"/>
              <a:t>cài</a:t>
            </a:r>
            <a:r>
              <a:rPr lang="en-GB" baseline="0" dirty="0"/>
              <a:t> Developer </a:t>
            </a:r>
            <a:r>
              <a:rPr lang="en-GB" baseline="0" dirty="0" err="1"/>
              <a:t>để</a:t>
            </a:r>
            <a:r>
              <a:rPr lang="en-GB" baseline="0" dirty="0"/>
              <a:t> </a:t>
            </a:r>
            <a:r>
              <a:rPr lang="en-GB" baseline="0" dirty="0" err="1"/>
              <a:t>điền</a:t>
            </a:r>
            <a:r>
              <a:rPr lang="en-GB" baseline="0" dirty="0"/>
              <a:t> </a:t>
            </a:r>
            <a:r>
              <a:rPr lang="en-GB" baseline="0" dirty="0" err="1"/>
              <a:t>từ</a:t>
            </a:r>
            <a:r>
              <a:rPr lang="en-GB" baseline="0" dirty="0"/>
              <a:t> </a:t>
            </a:r>
            <a:r>
              <a:rPr lang="en-GB" baseline="0" dirty="0" err="1"/>
              <a:t>vào</a:t>
            </a:r>
            <a:r>
              <a:rPr lang="en-GB" baseline="0" dirty="0"/>
              <a:t> </a:t>
            </a:r>
            <a:r>
              <a:rPr lang="en-GB" baseline="0" dirty="0" err="1"/>
              <a:t>chỗ</a:t>
            </a:r>
            <a:r>
              <a:rPr lang="en-GB" baseline="0" dirty="0"/>
              <a:t> </a:t>
            </a:r>
            <a:r>
              <a:rPr lang="en-GB" baseline="0" dirty="0" err="1"/>
              <a:t>trống</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8" Type="http://schemas.openxmlformats.org/officeDocument/2006/relationships/theme" Target="../theme/theme1.xml"/><Relationship Id="rId37" Type="http://schemas.openxmlformats.org/officeDocument/2006/relationships/image" Target="../media/image3.png"/><Relationship Id="rId36" Type="http://schemas.openxmlformats.org/officeDocument/2006/relationships/image" Target="../media/image2.png"/><Relationship Id="rId35" Type="http://schemas.openxmlformats.org/officeDocument/2006/relationships/image" Target="../media/image1.png"/><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5">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36"/>
          <a:stretch>
            <a:fillRect/>
          </a:stretch>
        </p:blipFill>
        <p:spPr>
          <a:xfrm rot="5400000">
            <a:off x="-304800" y="5510213"/>
            <a:ext cx="1200150" cy="390525"/>
          </a:xfrm>
          <a:prstGeom prst="rect">
            <a:avLst/>
          </a:prstGeom>
        </p:spPr>
      </p:pic>
      <p:pic>
        <p:nvPicPr>
          <p:cNvPr id="13" name="Picture 12" descr="A white circle with leaves and blue text&#10;&#10;Description automatically generated"/>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1485900" y="171450"/>
            <a:ext cx="1333500" cy="1333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1" Type="http://schemas.openxmlformats.org/officeDocument/2006/relationships/slideLayout" Target="../slideLayouts/slideLayout1.xml"/><Relationship Id="rId10" Type="http://schemas.openxmlformats.org/officeDocument/2006/relationships/image" Target="../media/image13.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0.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audio" Target="../media/audio3.wav"/></Relationships>
</file>

<file path=ppt/slides/_rels/slide14.xml.rels><?xml version="1.0" encoding="UTF-8" standalone="yes"?>
<Relationships xmlns="http://schemas.openxmlformats.org/package/2006/relationships"><Relationship Id="rId9" Type="http://schemas.openxmlformats.org/officeDocument/2006/relationships/image" Target="../media/image41.png"/><Relationship Id="rId8" Type="http://schemas.openxmlformats.org/officeDocument/2006/relationships/image" Target="../media/image19.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0" Type="http://schemas.openxmlformats.org/officeDocument/2006/relationships/slideLayout" Target="../slideLayouts/slideLayout3.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9" Type="http://schemas.openxmlformats.org/officeDocument/2006/relationships/image" Target="../media/image42.png"/><Relationship Id="rId8" Type="http://schemas.openxmlformats.org/officeDocument/2006/relationships/image" Target="../media/image19.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1" Type="http://schemas.openxmlformats.org/officeDocument/2006/relationships/slideLayout" Target="../slideLayouts/slideLayout3.xml"/><Relationship Id="rId10" Type="http://schemas.openxmlformats.org/officeDocument/2006/relationships/image" Target="../media/image22.png"/><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9" Type="http://schemas.openxmlformats.org/officeDocument/2006/relationships/image" Target="../media/image17.png"/><Relationship Id="rId8" Type="http://schemas.microsoft.com/office/2007/relationships/hdphoto" Target="../media/image46.wdp"/><Relationship Id="rId7" Type="http://schemas.openxmlformats.org/officeDocument/2006/relationships/image" Target="../media/image45.png"/><Relationship Id="rId6" Type="http://schemas.openxmlformats.org/officeDocument/2006/relationships/image" Target="../media/image19.png"/><Relationship Id="rId5" Type="http://schemas.openxmlformats.org/officeDocument/2006/relationships/image" Target="../media/image9.png"/><Relationship Id="rId4" Type="http://schemas.openxmlformats.org/officeDocument/2006/relationships/image" Target="../media/image6.png"/><Relationship Id="rId3" Type="http://schemas.microsoft.com/office/2007/relationships/hdphoto" Target="../media/image44.wdp"/><Relationship Id="rId2" Type="http://schemas.openxmlformats.org/officeDocument/2006/relationships/image" Target="../media/image43.png"/><Relationship Id="rId11" Type="http://schemas.openxmlformats.org/officeDocument/2006/relationships/notesSlide" Target="../notesSlides/notesSlide6.xml"/><Relationship Id="rId10" Type="http://schemas.openxmlformats.org/officeDocument/2006/relationships/slideLayout" Target="../slideLayouts/slideLayout3.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47.png"/><Relationship Id="rId7" Type="http://schemas.openxmlformats.org/officeDocument/2006/relationships/image" Target="../media/image19.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9.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0" Type="http://schemas.openxmlformats.org/officeDocument/2006/relationships/slideLayout" Target="../slideLayouts/slideLayout3.xml"/><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slide" Target="slide5.xml"/><Relationship Id="rId7" Type="http://schemas.microsoft.com/office/2007/relationships/hdphoto" Target="../media/image25.wdp"/><Relationship Id="rId6" Type="http://schemas.openxmlformats.org/officeDocument/2006/relationships/image" Target="../media/image24.png"/><Relationship Id="rId5" Type="http://schemas.openxmlformats.org/officeDocument/2006/relationships/slide" Target="slide4.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8" Type="http://schemas.openxmlformats.org/officeDocument/2006/relationships/notesSlide" Target="../notesSlides/notesSlide1.xml"/><Relationship Id="rId17" Type="http://schemas.openxmlformats.org/officeDocument/2006/relationships/slideLayout" Target="../slideLayouts/slideLayout3.xml"/><Relationship Id="rId16" Type="http://schemas.openxmlformats.org/officeDocument/2006/relationships/image" Target="../media/image30.png"/><Relationship Id="rId15" Type="http://schemas.openxmlformats.org/officeDocument/2006/relationships/slide" Target="slide8.xml"/><Relationship Id="rId14" Type="http://schemas.openxmlformats.org/officeDocument/2006/relationships/image" Target="../media/image29.png"/><Relationship Id="rId13" Type="http://schemas.openxmlformats.org/officeDocument/2006/relationships/slide" Target="slide7.xml"/><Relationship Id="rId12" Type="http://schemas.openxmlformats.org/officeDocument/2006/relationships/image" Target="../media/image28.png"/><Relationship Id="rId11" Type="http://schemas.openxmlformats.org/officeDocument/2006/relationships/slide" Target="slide6.xml"/><Relationship Id="rId10" Type="http://schemas.microsoft.com/office/2007/relationships/hdphoto" Target="../media/image27.wdp"/><Relationship Id="rId1" Type="http://schemas.openxmlformats.org/officeDocument/2006/relationships/image" Target="../media/image20.png"/></Relationships>
</file>

<file path=ppt/slides/_rels/slide4.xml.rels><?xml version="1.0" encoding="UTF-8" standalone="yes"?>
<Relationships xmlns="http://schemas.openxmlformats.org/package/2006/relationships"><Relationship Id="rId9" Type="http://schemas.openxmlformats.org/officeDocument/2006/relationships/audio" Target="../media/audio1.wav"/><Relationship Id="rId8" Type="http://schemas.microsoft.com/office/2007/relationships/hdphoto" Target="../media/image37.wdp"/><Relationship Id="rId7" Type="http://schemas.microsoft.com/office/2007/relationships/hdphoto" Target="../media/image36.wdp"/><Relationship Id="rId6" Type="http://schemas.openxmlformats.org/officeDocument/2006/relationships/image" Target="../media/image35.png"/><Relationship Id="rId5" Type="http://schemas.microsoft.com/office/2007/relationships/hdphoto" Target="../media/image34.wdp"/><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slide" Target="slide3.xml"/><Relationship Id="rId12" Type="http://schemas.openxmlformats.org/officeDocument/2006/relationships/notesSlide" Target="../notesSlides/notesSlide2.xml"/><Relationship Id="rId11" Type="http://schemas.openxmlformats.org/officeDocument/2006/relationships/slideLayout" Target="../slideLayouts/slideLayout3.xml"/><Relationship Id="rId10" Type="http://schemas.openxmlformats.org/officeDocument/2006/relationships/audio" Target="../media/audio2.wav"/><Relationship Id="rId1" Type="http://schemas.openxmlformats.org/officeDocument/2006/relationships/image" Target="../media/image31.png"/></Relationships>
</file>

<file path=ppt/slides/_rels/slide5.xml.rels><?xml version="1.0" encoding="UTF-8" standalone="yes"?>
<Relationships xmlns="http://schemas.openxmlformats.org/package/2006/relationships"><Relationship Id="rId9" Type="http://schemas.openxmlformats.org/officeDocument/2006/relationships/audio" Target="../media/audio1.wav"/><Relationship Id="rId8" Type="http://schemas.openxmlformats.org/officeDocument/2006/relationships/audio" Target="../media/audio2.wav"/><Relationship Id="rId7" Type="http://schemas.microsoft.com/office/2007/relationships/hdphoto" Target="../media/image37.wdp"/><Relationship Id="rId6" Type="http://schemas.openxmlformats.org/officeDocument/2006/relationships/image" Target="../media/image35.png"/><Relationship Id="rId5" Type="http://schemas.microsoft.com/office/2007/relationships/hdphoto" Target="../media/image34.wdp"/><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slide" Target="slide3.xml"/><Relationship Id="rId11" Type="http://schemas.openxmlformats.org/officeDocument/2006/relationships/notesSlide" Target="../notesSlides/notesSlide3.xml"/><Relationship Id="rId10" Type="http://schemas.openxmlformats.org/officeDocument/2006/relationships/slideLayout" Target="../slideLayouts/slideLayout3.xml"/><Relationship Id="rId1" Type="http://schemas.openxmlformats.org/officeDocument/2006/relationships/image" Target="../media/image31.png"/></Relationships>
</file>

<file path=ppt/slides/_rels/slide6.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microsoft.com/office/2007/relationships/hdphoto" Target="../media/image37.wdp"/><Relationship Id="rId6" Type="http://schemas.openxmlformats.org/officeDocument/2006/relationships/image" Target="../media/image35.png"/><Relationship Id="rId5" Type="http://schemas.microsoft.com/office/2007/relationships/hdphoto" Target="../media/image34.wdp"/><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slide" Target="slide3.xml"/><Relationship Id="rId11" Type="http://schemas.openxmlformats.org/officeDocument/2006/relationships/notesSlide" Target="../notesSlides/notesSlide4.xml"/><Relationship Id="rId10" Type="http://schemas.openxmlformats.org/officeDocument/2006/relationships/slideLayout" Target="../slideLayouts/slideLayout3.xml"/><Relationship Id="rId1" Type="http://schemas.openxmlformats.org/officeDocument/2006/relationships/image" Target="../media/image31.png"/></Relationships>
</file>

<file path=ppt/slides/_rels/slide7.xml.rels><?xml version="1.0" encoding="UTF-8" standalone="yes"?>
<Relationships xmlns="http://schemas.openxmlformats.org/package/2006/relationships"><Relationship Id="rId9" Type="http://schemas.openxmlformats.org/officeDocument/2006/relationships/audio" Target="../media/audio1.wav"/><Relationship Id="rId8" Type="http://schemas.openxmlformats.org/officeDocument/2006/relationships/audio" Target="../media/audio2.wav"/><Relationship Id="rId7" Type="http://schemas.microsoft.com/office/2007/relationships/hdphoto" Target="../media/image37.wdp"/><Relationship Id="rId6" Type="http://schemas.openxmlformats.org/officeDocument/2006/relationships/image" Target="../media/image35.png"/><Relationship Id="rId5" Type="http://schemas.microsoft.com/office/2007/relationships/hdphoto" Target="../media/image34.wdp"/><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slide" Target="slide3.xml"/><Relationship Id="rId11" Type="http://schemas.openxmlformats.org/officeDocument/2006/relationships/notesSlide" Target="../notesSlides/notesSlide5.xml"/><Relationship Id="rId10" Type="http://schemas.openxmlformats.org/officeDocument/2006/relationships/slideLayout" Target="../slideLayouts/slideLayout3.xml"/><Relationship Id="rId1" Type="http://schemas.openxmlformats.org/officeDocument/2006/relationships/image" Target="../media/image31.png"/></Relationships>
</file>

<file path=ppt/slides/_rels/slide8.xml.rels><?xml version="1.0" encoding="UTF-8" standalone="yes"?>
<Relationships xmlns="http://schemas.openxmlformats.org/package/2006/relationships"><Relationship Id="rId9" Type="http://schemas.openxmlformats.org/officeDocument/2006/relationships/image" Target="../media/image38.png"/><Relationship Id="rId8" Type="http://schemas.openxmlformats.org/officeDocument/2006/relationships/image" Target="../media/image19.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0" Type="http://schemas.openxmlformats.org/officeDocument/2006/relationships/slideLayout" Target="../slideLayouts/slideLayout3.xml"/><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4" name="Picture 5" descr="D:\acer\配图\0e6c7aa66eb413773ffe55293db78bc5.png"/>
          <p:cNvPicPr>
            <a:picLocks noChangeAspect="1" noChangeArrowheads="1"/>
          </p:cNvPicPr>
          <p:nvPr/>
        </p:nvPicPr>
        <p:blipFill>
          <a:blip r:embed="rId2" cstate="email"/>
          <a:srcRect/>
          <a:stretch>
            <a:fillRect/>
          </a:stretch>
        </p:blipFill>
        <p:spPr bwMode="auto">
          <a:xfrm>
            <a:off x="0" y="1089247"/>
            <a:ext cx="1456667" cy="775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D:\acer\配图\0e6c7aa66eb413773ffe55293db78bc5.png"/>
          <p:cNvPicPr>
            <a:picLocks noChangeAspect="1" noChangeArrowheads="1"/>
          </p:cNvPicPr>
          <p:nvPr/>
        </p:nvPicPr>
        <p:blipFill>
          <a:blip r:embed="rId2" cstate="email"/>
          <a:srcRect/>
          <a:stretch>
            <a:fillRect/>
          </a:stretch>
        </p:blipFill>
        <p:spPr bwMode="auto">
          <a:xfrm>
            <a:off x="8706051" y="352455"/>
            <a:ext cx="3316244" cy="1765248"/>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3" descr="cf6a03843171e56c4b8f06e4c8cde872"/>
          <p:cNvPicPr>
            <a:picLocks noChangeAspect="1"/>
          </p:cNvPicPr>
          <p:nvPr/>
        </p:nvPicPr>
        <p:blipFill>
          <a:blip r:embed="rId3" cstate="email"/>
          <a:stretch>
            <a:fillRect/>
          </a:stretch>
        </p:blipFill>
        <p:spPr>
          <a:xfrm flipV="1">
            <a:off x="10189796" y="228224"/>
            <a:ext cx="1832499" cy="1722046"/>
          </a:xfrm>
          <a:prstGeom prst="rect">
            <a:avLst/>
          </a:prstGeom>
        </p:spPr>
      </p:pic>
      <p:pic>
        <p:nvPicPr>
          <p:cNvPr id="7" name="Picture 5" descr="D:\acer\配图\0e6c7aa66eb413773ffe55293db78bc5.png"/>
          <p:cNvPicPr>
            <a:picLocks noChangeAspect="1" noChangeArrowheads="1"/>
          </p:cNvPicPr>
          <p:nvPr/>
        </p:nvPicPr>
        <p:blipFill>
          <a:blip r:embed="rId4" cstate="email"/>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150162" y="-108812"/>
            <a:ext cx="1523956" cy="1508868"/>
          </a:xfrm>
          <a:prstGeom prst="rect">
            <a:avLst/>
          </a:prstGeom>
        </p:spPr>
      </p:pic>
      <p:pic>
        <p:nvPicPr>
          <p:cNvPr id="12"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7369" y="4164682"/>
            <a:ext cx="1000050" cy="1432908"/>
          </a:xfrm>
          <a:prstGeom prst="rect">
            <a:avLst/>
          </a:prstGeom>
        </p:spPr>
      </p:pic>
      <p:pic>
        <p:nvPicPr>
          <p:cNvPr id="2" name="Picture 1"/>
          <p:cNvPicPr>
            <a:picLocks noChangeAspect="1"/>
          </p:cNvPicPr>
          <p:nvPr/>
        </p:nvPicPr>
        <p:blipFill>
          <a:blip r:embed="rId7"/>
          <a:stretch>
            <a:fillRect/>
          </a:stretch>
        </p:blipFill>
        <p:spPr>
          <a:xfrm>
            <a:off x="-150945" y="1179919"/>
            <a:ext cx="1597290" cy="859611"/>
          </a:xfrm>
          <a:prstGeom prst="rect">
            <a:avLst/>
          </a:prstGeom>
        </p:spPr>
      </p:pic>
      <p:pic>
        <p:nvPicPr>
          <p:cNvPr id="3" name="Picture 2"/>
          <p:cNvPicPr>
            <a:picLocks noChangeAspect="1"/>
          </p:cNvPicPr>
          <p:nvPr/>
        </p:nvPicPr>
        <p:blipFill>
          <a:blip r:embed="rId8"/>
          <a:stretch>
            <a:fillRect/>
          </a:stretch>
        </p:blipFill>
        <p:spPr>
          <a:xfrm>
            <a:off x="2329717" y="166441"/>
            <a:ext cx="2255716" cy="1286367"/>
          </a:xfrm>
          <a:prstGeom prst="rect">
            <a:avLst/>
          </a:prstGeom>
        </p:spPr>
      </p:pic>
      <p:pic>
        <p:nvPicPr>
          <p:cNvPr id="17" name="Picture 16"/>
          <p:cNvPicPr>
            <a:picLocks noChangeAspect="1"/>
          </p:cNvPicPr>
          <p:nvPr/>
        </p:nvPicPr>
        <p:blipFill>
          <a:blip r:embed="rId9"/>
          <a:stretch>
            <a:fillRect/>
          </a:stretch>
        </p:blipFill>
        <p:spPr>
          <a:xfrm>
            <a:off x="3920148" y="1507453"/>
            <a:ext cx="7895004" cy="3785944"/>
          </a:xfrm>
          <a:prstGeom prst="rect">
            <a:avLst/>
          </a:prstGeom>
        </p:spPr>
      </p:pic>
      <p:pic>
        <p:nvPicPr>
          <p:cNvPr id="19" name="Picture 18"/>
          <p:cNvPicPr>
            <a:picLocks noChangeAspect="1"/>
          </p:cNvPicPr>
          <p:nvPr/>
        </p:nvPicPr>
        <p:blipFill>
          <a:blip r:embed="rId10"/>
          <a:stretch>
            <a:fillRect/>
          </a:stretch>
        </p:blipFill>
        <p:spPr>
          <a:xfrm>
            <a:off x="6258160" y="4910265"/>
            <a:ext cx="3371380" cy="14570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23850" y="866774"/>
            <a:ext cx="11668125" cy="5877183"/>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5" name="TextBox 4"/>
          <p:cNvSpPr txBox="1"/>
          <p:nvPr/>
        </p:nvSpPr>
        <p:spPr>
          <a:xfrm>
            <a:off x="895351" y="165784"/>
            <a:ext cx="10267950" cy="523220"/>
          </a:xfrm>
          <a:custGeom>
            <a:avLst/>
            <a:gdLst>
              <a:gd name="connsiteX0" fmla="*/ 0 w 4038600"/>
              <a:gd name="connsiteY0" fmla="*/ 0 h 461665"/>
              <a:gd name="connsiteX1" fmla="*/ 4038600 w 4038600"/>
              <a:gd name="connsiteY1" fmla="*/ 0 h 461665"/>
              <a:gd name="connsiteX2" fmla="*/ 4038600 w 4038600"/>
              <a:gd name="connsiteY2" fmla="*/ 461665 h 461665"/>
              <a:gd name="connsiteX3" fmla="*/ 0 w 4038600"/>
              <a:gd name="connsiteY3" fmla="*/ 461665 h 461665"/>
              <a:gd name="connsiteX4" fmla="*/ 0 w 4038600"/>
              <a:gd name="connsiteY4" fmla="*/ 0 h 461665"/>
              <a:gd name="connsiteX0-1" fmla="*/ 308610 w 4038600"/>
              <a:gd name="connsiteY0-2" fmla="*/ 0 h 473095"/>
              <a:gd name="connsiteX1-3" fmla="*/ 4038600 w 4038600"/>
              <a:gd name="connsiteY1-4" fmla="*/ 11430 h 473095"/>
              <a:gd name="connsiteX2-5" fmla="*/ 4038600 w 4038600"/>
              <a:gd name="connsiteY2-6" fmla="*/ 473095 h 473095"/>
              <a:gd name="connsiteX3-7" fmla="*/ 0 w 4038600"/>
              <a:gd name="connsiteY3-8" fmla="*/ 473095 h 473095"/>
              <a:gd name="connsiteX4-9" fmla="*/ 308610 w 4038600"/>
              <a:gd name="connsiteY4-10" fmla="*/ 0 h 473095"/>
              <a:gd name="connsiteX0-11" fmla="*/ 308610 w 4038600"/>
              <a:gd name="connsiteY0-12" fmla="*/ 0 h 473095"/>
              <a:gd name="connsiteX1-13" fmla="*/ 3844290 w 4038600"/>
              <a:gd name="connsiteY1-14" fmla="*/ 11430 h 473095"/>
              <a:gd name="connsiteX2-15" fmla="*/ 4038600 w 4038600"/>
              <a:gd name="connsiteY2-16" fmla="*/ 473095 h 473095"/>
              <a:gd name="connsiteX3-17" fmla="*/ 0 w 4038600"/>
              <a:gd name="connsiteY3-18" fmla="*/ 473095 h 473095"/>
              <a:gd name="connsiteX4-19" fmla="*/ 308610 w 4038600"/>
              <a:gd name="connsiteY4-20" fmla="*/ 0 h 473095"/>
              <a:gd name="connsiteX0-21" fmla="*/ 308610 w 4038600"/>
              <a:gd name="connsiteY0-22" fmla="*/ 0 h 473095"/>
              <a:gd name="connsiteX1-23" fmla="*/ 3844290 w 4038600"/>
              <a:gd name="connsiteY1-24" fmla="*/ 45720 h 473095"/>
              <a:gd name="connsiteX2-25" fmla="*/ 4038600 w 4038600"/>
              <a:gd name="connsiteY2-26" fmla="*/ 473095 h 473095"/>
              <a:gd name="connsiteX3-27" fmla="*/ 0 w 4038600"/>
              <a:gd name="connsiteY3-28" fmla="*/ 473095 h 473095"/>
              <a:gd name="connsiteX4-29" fmla="*/ 308610 w 4038600"/>
              <a:gd name="connsiteY4-30" fmla="*/ 0 h 473095"/>
              <a:gd name="connsiteX0-31" fmla="*/ 308610 w 4038600"/>
              <a:gd name="connsiteY0-32" fmla="*/ 0 h 473095"/>
              <a:gd name="connsiteX1-33" fmla="*/ 3775710 w 4038600"/>
              <a:gd name="connsiteY1-34" fmla="*/ 11430 h 473095"/>
              <a:gd name="connsiteX2-35" fmla="*/ 4038600 w 4038600"/>
              <a:gd name="connsiteY2-36" fmla="*/ 473095 h 473095"/>
              <a:gd name="connsiteX3-37" fmla="*/ 0 w 4038600"/>
              <a:gd name="connsiteY3-38" fmla="*/ 473095 h 473095"/>
              <a:gd name="connsiteX4-39" fmla="*/ 308610 w 4038600"/>
              <a:gd name="connsiteY4-40" fmla="*/ 0 h 4730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38600" h="473095">
                <a:moveTo>
                  <a:pt x="308610" y="0"/>
                </a:moveTo>
                <a:lnTo>
                  <a:pt x="3775710" y="11430"/>
                </a:lnTo>
                <a:lnTo>
                  <a:pt x="4038600" y="473095"/>
                </a:lnTo>
                <a:lnTo>
                  <a:pt x="0" y="473095"/>
                </a:lnTo>
                <a:lnTo>
                  <a:pt x="308610" y="0"/>
                </a:lnTo>
                <a:close/>
              </a:path>
            </a:pathLst>
          </a:custGeom>
          <a:solidFill>
            <a:schemeClr val="bg1"/>
          </a:solidFill>
          <a:ln>
            <a:solidFill>
              <a:schemeClr val="accent5">
                <a:lumMod val="50000"/>
              </a:schemeClr>
            </a:solidFill>
            <a:prstDash val="lgDashDotDot"/>
          </a:ln>
        </p:spPr>
        <p:txBody>
          <a:bodyPr wrap="square" rtlCol="0">
            <a:spAutoFit/>
          </a:bodyPr>
          <a:lstStyle/>
          <a:p>
            <a:pPr lvl="0" algn="ctr"/>
            <a:r>
              <a:rPr lang="en-GB" sz="2800" b="1" dirty="0">
                <a:solidFill>
                  <a:srgbClr val="4472C4">
                    <a:lumMod val="50000"/>
                  </a:srgbClr>
                </a:solidFill>
                <a:latin typeface="Cambria" panose="02040503050406030204" pitchFamily="18" charset="0"/>
                <a:ea typeface="Cambria" panose="02040503050406030204" pitchFamily="18" charset="0"/>
              </a:rPr>
              <a:t>2. </a:t>
            </a:r>
            <a:r>
              <a:rPr lang="en-GB" sz="2800" b="1" dirty="0" err="1">
                <a:solidFill>
                  <a:srgbClr val="4472C4">
                    <a:lumMod val="50000"/>
                  </a:srgbClr>
                </a:solidFill>
                <a:latin typeface="Cambria" panose="02040503050406030204" pitchFamily="18" charset="0"/>
                <a:ea typeface="Cambria" panose="02040503050406030204" pitchFamily="18" charset="0"/>
              </a:rPr>
              <a:t>Biết</a:t>
            </a:r>
            <a:r>
              <a:rPr lang="en-GB" sz="2800" b="1" dirty="0">
                <a:solidFill>
                  <a:srgbClr val="4472C4">
                    <a:lumMod val="50000"/>
                  </a:srgbClr>
                </a:solidFill>
                <a:latin typeface="Cambria" panose="02040503050406030204" pitchFamily="18" charset="0"/>
                <a:ea typeface="Cambria" panose="02040503050406030204" pitchFamily="18" charset="0"/>
              </a:rPr>
              <a:t> 9 x 68 130 = 613 170 </a:t>
            </a:r>
            <a:r>
              <a:rPr lang="en-GB" sz="2800" b="1" dirty="0" err="1">
                <a:solidFill>
                  <a:srgbClr val="4472C4">
                    <a:lumMod val="50000"/>
                  </a:srgbClr>
                </a:solidFill>
                <a:latin typeface="Cambria" panose="02040503050406030204" pitchFamily="18" charset="0"/>
                <a:ea typeface="Cambria" panose="02040503050406030204" pitchFamily="18" charset="0"/>
              </a:rPr>
              <a:t>và</a:t>
            </a:r>
            <a:r>
              <a:rPr lang="en-GB" sz="2800" b="1" dirty="0">
                <a:solidFill>
                  <a:srgbClr val="4472C4">
                    <a:lumMod val="50000"/>
                  </a:srgbClr>
                </a:solidFill>
                <a:latin typeface="Cambria" panose="02040503050406030204" pitchFamily="18" charset="0"/>
                <a:ea typeface="Cambria" panose="02040503050406030204" pitchFamily="18" charset="0"/>
              </a:rPr>
              <a:t> 613 170 x 5 = 3 065 850.</a:t>
            </a:r>
            <a:endParaRPr kumimoji="0" lang="en-GB" sz="28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endParaRPr>
          </a:p>
        </p:txBody>
      </p:sp>
      <p:sp>
        <p:nvSpPr>
          <p:cNvPr id="6" name="TextBox 5"/>
          <p:cNvSpPr txBox="1"/>
          <p:nvPr/>
        </p:nvSpPr>
        <p:spPr>
          <a:xfrm>
            <a:off x="942975" y="752475"/>
            <a:ext cx="10182225" cy="4248342"/>
          </a:xfrm>
          <a:prstGeom prst="rect">
            <a:avLst/>
          </a:prstGeom>
          <a:noFill/>
        </p:spPr>
        <p:txBody>
          <a:bodyPr wrap="square" rtlCol="0">
            <a:spAutoFit/>
          </a:bodyPr>
          <a:lstStyle/>
          <a:p>
            <a:pPr algn="just" latinLnBrk="0">
              <a:lnSpc>
                <a:spcPct val="150000"/>
              </a:lnSpc>
            </a:pPr>
            <a:r>
              <a:rPr lang="en-US" sz="3200" b="1" i="0" dirty="0" err="1">
                <a:solidFill>
                  <a:srgbClr val="000000"/>
                </a:solidFill>
                <a:effectLst/>
                <a:latin typeface="Cambria" panose="02040503050406030204" pitchFamily="18" charset="0"/>
                <a:ea typeface="Cambria" panose="02040503050406030204" pitchFamily="18" charset="0"/>
              </a:rPr>
              <a:t>Không</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thực</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hiện</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phép</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tính</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em</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hãy</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cho</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biết</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giá</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trị</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của</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mỗi</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biểu</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thức</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sau</a:t>
            </a:r>
            <a:r>
              <a:rPr lang="en-US" sz="3200" b="1" i="0" dirty="0">
                <a:solidFill>
                  <a:srgbClr val="000000"/>
                </a:solidFill>
                <a:effectLst/>
                <a:latin typeface="Cambria" panose="02040503050406030204" pitchFamily="18" charset="0"/>
                <a:ea typeface="Cambria" panose="02040503050406030204" pitchFamily="18" charset="0"/>
              </a:rPr>
              <a:t>:</a:t>
            </a:r>
            <a:endParaRPr lang="en-US" sz="3200" b="1" i="0" dirty="0">
              <a:solidFill>
                <a:srgbClr val="000000"/>
              </a:solidFill>
              <a:effectLst/>
              <a:latin typeface="Cambria" panose="02040503050406030204" pitchFamily="18" charset="0"/>
              <a:ea typeface="Cambria" panose="02040503050406030204" pitchFamily="18" charset="0"/>
            </a:endParaRPr>
          </a:p>
          <a:p>
            <a:pPr algn="just" latinLnBrk="0">
              <a:lnSpc>
                <a:spcPct val="300000"/>
              </a:lnSpc>
            </a:pPr>
            <a:r>
              <a:rPr lang="en-US" sz="3200" b="0" i="0" dirty="0">
                <a:solidFill>
                  <a:srgbClr val="000000"/>
                </a:solidFill>
                <a:effectLst/>
                <a:latin typeface="Cambria" panose="02040503050406030204" pitchFamily="18" charset="0"/>
                <a:ea typeface="Cambria" panose="02040503050406030204" pitchFamily="18" charset="0"/>
              </a:rPr>
              <a:t>68 130 x 9                                                5 x 613 170                  </a:t>
            </a:r>
            <a:endParaRPr lang="en-US" sz="3200" b="0" i="0" dirty="0">
              <a:solidFill>
                <a:srgbClr val="000000"/>
              </a:solidFill>
              <a:effectLst/>
              <a:latin typeface="Cambria" panose="02040503050406030204" pitchFamily="18" charset="0"/>
              <a:ea typeface="Cambria" panose="02040503050406030204" pitchFamily="18" charset="0"/>
            </a:endParaRPr>
          </a:p>
          <a:p>
            <a:pPr algn="just" latinLnBrk="0">
              <a:lnSpc>
                <a:spcPct val="300000"/>
              </a:lnSpc>
            </a:pPr>
            <a:r>
              <a:rPr lang="en-US" sz="3200" b="0" i="0" dirty="0">
                <a:solidFill>
                  <a:srgbClr val="000000"/>
                </a:solidFill>
                <a:effectLst/>
                <a:latin typeface="Cambria" panose="02040503050406030204" pitchFamily="18" charset="0"/>
                <a:ea typeface="Cambria" panose="02040503050406030204" pitchFamily="18" charset="0"/>
              </a:rPr>
              <a:t>9 x 68 130 x 5                                          5 x 9 x 68 130</a:t>
            </a:r>
            <a:endParaRPr lang="en-US" sz="3200" b="0" i="0" dirty="0">
              <a:solidFill>
                <a:srgbClr val="000000"/>
              </a:solidFill>
              <a:effectLst/>
              <a:latin typeface="Cambria" panose="02040503050406030204" pitchFamily="18" charset="0"/>
              <a:ea typeface="Cambria" panose="02040503050406030204" pitchFamily="18" charset="0"/>
            </a:endParaRPr>
          </a:p>
        </p:txBody>
      </p:sp>
      <p:sp>
        <p:nvSpPr>
          <p:cNvPr id="18" name="TextBox 17"/>
          <p:cNvSpPr txBox="1"/>
          <p:nvPr/>
        </p:nvSpPr>
        <p:spPr>
          <a:xfrm>
            <a:off x="323850" y="3524250"/>
            <a:ext cx="5238750" cy="830997"/>
          </a:xfrm>
          <a:prstGeom prst="rect">
            <a:avLst/>
          </a:prstGeom>
          <a:noFill/>
        </p:spPr>
        <p:txBody>
          <a:bodyPr wrap="square" rtlCol="0">
            <a:spAutoFit/>
          </a:bodyPr>
          <a:lstStyle/>
          <a:p>
            <a:r>
              <a:rPr lang="en-US" sz="2400" b="1" dirty="0">
                <a:solidFill>
                  <a:srgbClr val="FF0000"/>
                </a:solidFill>
                <a:latin typeface="Cambria" panose="02040503050406030204" pitchFamily="18" charset="0"/>
                <a:ea typeface="Cambria" panose="02040503050406030204" pitchFamily="18" charset="0"/>
              </a:rPr>
              <a:t>9 x 68 130 = 68 130 x 9 = 613 170 (</a:t>
            </a:r>
            <a:r>
              <a:rPr lang="en-US" sz="2400" b="1" dirty="0" err="1">
                <a:solidFill>
                  <a:srgbClr val="FF0000"/>
                </a:solidFill>
                <a:latin typeface="Cambria" panose="02040503050406030204" pitchFamily="18" charset="0"/>
                <a:ea typeface="Cambria" panose="02040503050406030204" pitchFamily="18" charset="0"/>
              </a:rPr>
              <a:t>tính</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chất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giao</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hoán</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của</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phép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nhân</a:t>
            </a:r>
            <a:r>
              <a:rPr lang="en-US" sz="2400" b="1" dirty="0">
                <a:solidFill>
                  <a:srgbClr val="FF0000"/>
                </a:solidFill>
                <a:latin typeface="Cambria" panose="02040503050406030204" pitchFamily="18" charset="0"/>
                <a:ea typeface="Cambria" panose="02040503050406030204" pitchFamily="18" charset="0"/>
              </a:rPr>
              <a:t>)</a:t>
            </a:r>
            <a:endParaRPr lang="en-US" sz="2400" b="1" dirty="0">
              <a:solidFill>
                <a:srgbClr val="FF0000"/>
              </a:solidFill>
              <a:latin typeface="Cambria" panose="02040503050406030204" pitchFamily="18" charset="0"/>
              <a:ea typeface="Cambria" panose="02040503050406030204" pitchFamily="18" charset="0"/>
            </a:endParaRPr>
          </a:p>
        </p:txBody>
      </p:sp>
      <p:sp>
        <p:nvSpPr>
          <p:cNvPr id="19" name="TextBox 18"/>
          <p:cNvSpPr txBox="1"/>
          <p:nvPr/>
        </p:nvSpPr>
        <p:spPr>
          <a:xfrm>
            <a:off x="6143625" y="3524250"/>
            <a:ext cx="5695950" cy="830997"/>
          </a:xfrm>
          <a:prstGeom prst="rect">
            <a:avLst/>
          </a:prstGeom>
          <a:noFill/>
        </p:spPr>
        <p:txBody>
          <a:bodyPr wrap="square" rtlCol="0">
            <a:spAutoFit/>
          </a:bodyPr>
          <a:lstStyle/>
          <a:p>
            <a:pPr algn="ctr"/>
            <a:r>
              <a:rPr lang="en-US" sz="2400" b="1" dirty="0">
                <a:solidFill>
                  <a:srgbClr val="FF0000"/>
                </a:solidFill>
                <a:latin typeface="Cambria" panose="02040503050406030204" pitchFamily="18" charset="0"/>
                <a:ea typeface="Cambria" panose="02040503050406030204" pitchFamily="18" charset="0"/>
              </a:rPr>
              <a:t>613 170 x 5 = 5 x 613 170 = 3 065 850 (</a:t>
            </a:r>
            <a:r>
              <a:rPr lang="en-US" sz="2400" b="1" dirty="0" err="1">
                <a:solidFill>
                  <a:srgbClr val="FF0000"/>
                </a:solidFill>
                <a:latin typeface="Cambria" panose="02040503050406030204" pitchFamily="18" charset="0"/>
                <a:ea typeface="Cambria" panose="02040503050406030204" pitchFamily="18" charset="0"/>
              </a:rPr>
              <a:t>tính</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chất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giao</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hoán</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của</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phép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nhân</a:t>
            </a:r>
            <a:r>
              <a:rPr lang="en-US" sz="2400" b="1" dirty="0">
                <a:solidFill>
                  <a:srgbClr val="FF0000"/>
                </a:solidFill>
                <a:latin typeface="Cambria" panose="02040503050406030204" pitchFamily="18" charset="0"/>
                <a:ea typeface="Cambria" panose="02040503050406030204" pitchFamily="18" charset="0"/>
              </a:rPr>
              <a:t>)</a:t>
            </a:r>
            <a:endParaRPr lang="en-US" sz="2400" b="1" dirty="0">
              <a:solidFill>
                <a:srgbClr val="FF0000"/>
              </a:solidFill>
              <a:latin typeface="Cambria" panose="02040503050406030204" pitchFamily="18" charset="0"/>
              <a:ea typeface="Cambria" panose="02040503050406030204" pitchFamily="18" charset="0"/>
            </a:endParaRPr>
          </a:p>
        </p:txBody>
      </p:sp>
      <p:sp>
        <p:nvSpPr>
          <p:cNvPr id="20" name="TextBox 19"/>
          <p:cNvSpPr txBox="1"/>
          <p:nvPr/>
        </p:nvSpPr>
        <p:spPr>
          <a:xfrm>
            <a:off x="323849" y="5067300"/>
            <a:ext cx="6010275" cy="1200329"/>
          </a:xfrm>
          <a:prstGeom prst="rect">
            <a:avLst/>
          </a:prstGeom>
          <a:noFill/>
        </p:spPr>
        <p:txBody>
          <a:bodyPr wrap="square" rtlCol="0">
            <a:spAutoFit/>
          </a:bodyPr>
          <a:lstStyle/>
          <a:p>
            <a:r>
              <a:rPr lang="en-US" sz="2400" b="1" dirty="0">
                <a:solidFill>
                  <a:srgbClr val="FF0000"/>
                </a:solidFill>
                <a:latin typeface="Cambria" panose="02040503050406030204" pitchFamily="18" charset="0"/>
                <a:ea typeface="Cambria" panose="02040503050406030204" pitchFamily="18" charset="0"/>
              </a:rPr>
              <a:t>9 x 68 130  x 5 = (9 x 68 130 ) x 5 </a:t>
            </a:r>
            <a:endParaRPr lang="en-US" sz="2400" b="1" dirty="0">
              <a:solidFill>
                <a:srgbClr val="FF0000"/>
              </a:solidFill>
              <a:latin typeface="Cambria" panose="02040503050406030204" pitchFamily="18" charset="0"/>
              <a:ea typeface="Cambria" panose="02040503050406030204" pitchFamily="18" charset="0"/>
            </a:endParaRPr>
          </a:p>
          <a:p>
            <a:r>
              <a:rPr lang="en-US" sz="2400" b="1" dirty="0">
                <a:solidFill>
                  <a:srgbClr val="FF0000"/>
                </a:solidFill>
                <a:latin typeface="Cambria" panose="02040503050406030204" pitchFamily="18" charset="0"/>
                <a:ea typeface="Cambria" panose="02040503050406030204" pitchFamily="18" charset="0"/>
              </a:rPr>
              <a:t>                               = 613 170 x 5= 3 065 850   </a:t>
            </a:r>
            <a:endParaRPr lang="en-US" sz="2400" b="1" dirty="0">
              <a:solidFill>
                <a:srgbClr val="FF0000"/>
              </a:solidFill>
              <a:latin typeface="Cambria" panose="02040503050406030204" pitchFamily="18" charset="0"/>
              <a:ea typeface="Cambria" panose="02040503050406030204" pitchFamily="18" charset="0"/>
            </a:endParaRPr>
          </a:p>
          <a:p>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tính</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chất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kết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hợp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của</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phép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nhân</a:t>
            </a:r>
            <a:r>
              <a:rPr lang="en-US" sz="2400" b="1" dirty="0">
                <a:solidFill>
                  <a:srgbClr val="FF0000"/>
                </a:solidFill>
                <a:latin typeface="Cambria" panose="02040503050406030204" pitchFamily="18" charset="0"/>
                <a:ea typeface="Cambria" panose="02040503050406030204" pitchFamily="18" charset="0"/>
              </a:rPr>
              <a:t> )</a:t>
            </a:r>
            <a:endParaRPr lang="en-US" sz="2400" b="1" dirty="0">
              <a:solidFill>
                <a:srgbClr val="FF0000"/>
              </a:solidFill>
              <a:latin typeface="Cambria" panose="02040503050406030204" pitchFamily="18" charset="0"/>
              <a:ea typeface="Cambria" panose="02040503050406030204" pitchFamily="18" charset="0"/>
            </a:endParaRPr>
          </a:p>
        </p:txBody>
      </p:sp>
      <p:sp>
        <p:nvSpPr>
          <p:cNvPr id="21" name="TextBox 20"/>
          <p:cNvSpPr txBox="1"/>
          <p:nvPr/>
        </p:nvSpPr>
        <p:spPr>
          <a:xfrm>
            <a:off x="6296024" y="5086350"/>
            <a:ext cx="6010275" cy="1200329"/>
          </a:xfrm>
          <a:prstGeom prst="rect">
            <a:avLst/>
          </a:prstGeom>
          <a:noFill/>
        </p:spPr>
        <p:txBody>
          <a:bodyPr wrap="square" rtlCol="0">
            <a:spAutoFit/>
          </a:bodyPr>
          <a:lstStyle/>
          <a:p>
            <a:r>
              <a:rPr lang="en-US" sz="2400" b="1" dirty="0">
                <a:solidFill>
                  <a:srgbClr val="FF0000"/>
                </a:solidFill>
                <a:latin typeface="Cambria" panose="02040503050406030204" pitchFamily="18" charset="0"/>
                <a:ea typeface="Cambria" panose="02040503050406030204" pitchFamily="18" charset="0"/>
              </a:rPr>
              <a:t>5 x  9 x 68 130 = 5 x (9 x 68 130 ) </a:t>
            </a:r>
            <a:endParaRPr lang="en-US" sz="2400" b="1" dirty="0">
              <a:solidFill>
                <a:srgbClr val="FF0000"/>
              </a:solidFill>
              <a:latin typeface="Cambria" panose="02040503050406030204" pitchFamily="18" charset="0"/>
              <a:ea typeface="Cambria" panose="02040503050406030204" pitchFamily="18" charset="0"/>
            </a:endParaRPr>
          </a:p>
          <a:p>
            <a:r>
              <a:rPr lang="en-US" sz="2400" b="1" dirty="0">
                <a:solidFill>
                  <a:srgbClr val="FF0000"/>
                </a:solidFill>
                <a:latin typeface="Cambria" panose="02040503050406030204" pitchFamily="18" charset="0"/>
                <a:ea typeface="Cambria" panose="02040503050406030204" pitchFamily="18" charset="0"/>
              </a:rPr>
              <a:t>                               = 5 x 613 170 = 3 065 850</a:t>
            </a:r>
            <a:endParaRPr lang="en-US" sz="2400" b="1" dirty="0">
              <a:solidFill>
                <a:srgbClr val="FF0000"/>
              </a:solidFill>
              <a:latin typeface="Cambria" panose="02040503050406030204" pitchFamily="18" charset="0"/>
              <a:ea typeface="Cambria" panose="02040503050406030204" pitchFamily="18" charset="0"/>
            </a:endParaRPr>
          </a:p>
          <a:p>
            <a:pPr algn="ctr"/>
            <a:r>
              <a:rPr lang="en-US" sz="2400" b="1" dirty="0">
                <a:solidFill>
                  <a:srgbClr val="FF0000"/>
                </a:solidFill>
                <a:latin typeface="Cambria" panose="02040503050406030204" pitchFamily="18" charset="0"/>
                <a:ea typeface="Cambria" panose="02040503050406030204" pitchFamily="18" charset="0"/>
              </a:rPr>
              <a:t>(</a:t>
            </a:r>
            <a:r>
              <a:rPr lang="en-US" sz="2400" b="1" dirty="0" err="1">
                <a:solidFill>
                  <a:srgbClr val="FF0000"/>
                </a:solidFill>
                <a:latin typeface="Cambria" panose="02040503050406030204" pitchFamily="18" charset="0"/>
                <a:ea typeface="Cambria" panose="02040503050406030204" pitchFamily="18" charset="0"/>
              </a:rPr>
              <a:t>tính</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chất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kết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hợp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của</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phép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nhân</a:t>
            </a:r>
            <a:r>
              <a:rPr lang="en-US" sz="2400" b="1" dirty="0">
                <a:solidFill>
                  <a:srgbClr val="FF0000"/>
                </a:solidFill>
                <a:latin typeface="Cambria" panose="02040503050406030204" pitchFamily="18" charset="0"/>
                <a:ea typeface="Cambria" panose="02040503050406030204" pitchFamily="18" charset="0"/>
              </a:rPr>
              <a:t> ) </a:t>
            </a:r>
            <a:endParaRPr lang="en-US" sz="2400" b="1" dirty="0">
              <a:solidFill>
                <a:srgbClr val="FF000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9100" y="190501"/>
            <a:ext cx="11273789" cy="6553458"/>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Oval 5"/>
          <p:cNvSpPr/>
          <p:nvPr/>
        </p:nvSpPr>
        <p:spPr>
          <a:xfrm>
            <a:off x="876300" y="419100"/>
            <a:ext cx="723900" cy="60007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panose="02040503050406030204" pitchFamily="18" charset="0"/>
                <a:ea typeface="Cambria" panose="02040503050406030204" pitchFamily="18" charset="0"/>
              </a:rPr>
              <a:t>3</a:t>
            </a:r>
            <a:endParaRPr lang="en-US" sz="3200" dirty="0">
              <a:latin typeface="Cambria" panose="02040503050406030204" pitchFamily="18" charset="0"/>
              <a:ea typeface="Cambria" panose="02040503050406030204" pitchFamily="18" charset="0"/>
            </a:endParaRPr>
          </a:p>
        </p:txBody>
      </p:sp>
      <p:sp>
        <p:nvSpPr>
          <p:cNvPr id="18" name="TextBox 17"/>
          <p:cNvSpPr txBox="1"/>
          <p:nvPr/>
        </p:nvSpPr>
        <p:spPr>
          <a:xfrm>
            <a:off x="1695450" y="438150"/>
            <a:ext cx="4000500" cy="584775"/>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Giải</a:t>
            </a:r>
            <a:r>
              <a:rPr lang="en-US" sz="3200" b="1" dirty="0">
                <a:latin typeface="Cambria" panose="02040503050406030204" pitchFamily="18" charset="0"/>
                <a:ea typeface="Cambria" panose="02040503050406030204" pitchFamily="18" charset="0"/>
              </a:rPr>
              <a:t> ô </a:t>
            </a:r>
            <a:r>
              <a:rPr lang="en-US" sz="3200" b="1" dirty="0" err="1">
                <a:latin typeface="Cambria" panose="02040503050406030204" pitchFamily="18" charset="0"/>
                <a:ea typeface="Cambria" panose="02040503050406030204" pitchFamily="18" charset="0"/>
              </a:rPr>
              <a:t>chữ</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dưới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đây</a:t>
            </a:r>
            <a:endParaRPr lang="en-US" sz="3200" b="1" dirty="0">
              <a:latin typeface="Cambria" panose="02040503050406030204" pitchFamily="18" charset="0"/>
              <a:ea typeface="Cambria" panose="02040503050406030204" pitchFamily="18" charset="0"/>
            </a:endParaRPr>
          </a:p>
        </p:txBody>
      </p:sp>
      <p:graphicFrame>
        <p:nvGraphicFramePr>
          <p:cNvPr id="20" name="Table 20"/>
          <p:cNvGraphicFramePr>
            <a:graphicFrameLocks noGrp="1"/>
          </p:cNvGraphicFramePr>
          <p:nvPr/>
        </p:nvGraphicFramePr>
        <p:xfrm>
          <a:off x="1908175" y="2062690"/>
          <a:ext cx="8128000" cy="680509"/>
        </p:xfrm>
        <a:graphic>
          <a:graphicData uri="http://schemas.openxmlformats.org/drawingml/2006/table">
            <a:tbl>
              <a:tblPr firstRow="1" bandRow="1">
                <a:tableStyleId>{5C22544A-7EE6-4342-B048-85BDC9FD1C3A}</a:tableStyleId>
              </a:tblPr>
              <a:tblGrid>
                <a:gridCol w="1016000"/>
                <a:gridCol w="1016000"/>
                <a:gridCol w="1016000"/>
                <a:gridCol w="1016000"/>
                <a:gridCol w="1016000"/>
                <a:gridCol w="1016000"/>
                <a:gridCol w="1016000"/>
                <a:gridCol w="1016000"/>
              </a:tblGrid>
              <a:tr h="680509">
                <a:tc>
                  <a:txBody>
                    <a:bodyPr/>
                    <a:lstStyle/>
                    <a:p>
                      <a:pPr algn="ctr"/>
                      <a:r>
                        <a:rPr lang="en-US" sz="3200" dirty="0">
                          <a:solidFill>
                            <a:srgbClr val="002060"/>
                          </a:solidFill>
                        </a:rPr>
                        <a:t>L</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Q</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Đ</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N</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1" name="Rectangle 20"/>
          <p:cNvSpPr/>
          <p:nvPr/>
        </p:nvSpPr>
        <p:spPr>
          <a:xfrm>
            <a:off x="2914650" y="1362075"/>
            <a:ext cx="1028700" cy="6953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400</a:t>
            </a:r>
            <a:endParaRPr lang="en-US" sz="3200" dirty="0">
              <a:solidFill>
                <a:srgbClr val="002060"/>
              </a:solidFill>
            </a:endParaRPr>
          </a:p>
        </p:txBody>
      </p:sp>
      <p:sp>
        <p:nvSpPr>
          <p:cNvPr id="22" name="Rectangle 21"/>
          <p:cNvSpPr/>
          <p:nvPr/>
        </p:nvSpPr>
        <p:spPr>
          <a:xfrm>
            <a:off x="4953000" y="1352550"/>
            <a:ext cx="1019175" cy="6953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240</a:t>
            </a:r>
            <a:endParaRPr lang="en-US" sz="3200" dirty="0">
              <a:solidFill>
                <a:srgbClr val="002060"/>
              </a:solidFill>
            </a:endParaRPr>
          </a:p>
        </p:txBody>
      </p:sp>
      <p:sp>
        <p:nvSpPr>
          <p:cNvPr id="23" name="Rectangle 22"/>
          <p:cNvSpPr/>
          <p:nvPr/>
        </p:nvSpPr>
        <p:spPr>
          <a:xfrm>
            <a:off x="5962650" y="1352550"/>
            <a:ext cx="1019175" cy="6953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300</a:t>
            </a:r>
            <a:endParaRPr lang="en-US" sz="3200" dirty="0">
              <a:solidFill>
                <a:srgbClr val="002060"/>
              </a:solidFill>
            </a:endParaRPr>
          </a:p>
        </p:txBody>
      </p:sp>
      <p:sp>
        <p:nvSpPr>
          <p:cNvPr id="24" name="Rectangle 23"/>
          <p:cNvSpPr/>
          <p:nvPr/>
        </p:nvSpPr>
        <p:spPr>
          <a:xfrm>
            <a:off x="7991475" y="1362075"/>
            <a:ext cx="1019175" cy="6953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600</a:t>
            </a:r>
            <a:endParaRPr lang="en-US" sz="3200" dirty="0">
              <a:solidFill>
                <a:srgbClr val="002060"/>
              </a:solidFill>
            </a:endParaRPr>
          </a:p>
        </p:txBody>
      </p:sp>
      <p:sp>
        <p:nvSpPr>
          <p:cNvPr id="25" name="TextBox 24"/>
          <p:cNvSpPr txBox="1"/>
          <p:nvPr/>
        </p:nvSpPr>
        <p:spPr>
          <a:xfrm>
            <a:off x="971550" y="2981325"/>
            <a:ext cx="3095625" cy="584775"/>
          </a:xfrm>
          <a:prstGeom prst="rect">
            <a:avLst/>
          </a:prstGeom>
          <a:noFill/>
        </p:spPr>
        <p:txBody>
          <a:bodyPr wrap="square" rtlCol="0">
            <a:spAutoFit/>
          </a:bodyPr>
          <a:lstStyle/>
          <a:p>
            <a:r>
              <a:rPr lang="en-US" sz="3200" dirty="0" err="1"/>
              <a:t>Biết</a:t>
            </a:r>
            <a:r>
              <a:rPr lang="en-US" sz="3200" dirty="0"/>
              <a:t> </a:t>
            </a:r>
            <a:r>
              <a:rPr lang="en-US" sz="3200" dirty="0" err="1"/>
              <a:t>rằng</a:t>
            </a:r>
            <a:r>
              <a:rPr lang="en-US" sz="3200" dirty="0"/>
              <a:t>:</a:t>
            </a:r>
            <a:endParaRPr lang="en-US" sz="3200" dirty="0"/>
          </a:p>
        </p:txBody>
      </p:sp>
      <p:grpSp>
        <p:nvGrpSpPr>
          <p:cNvPr id="29" name="Group 28"/>
          <p:cNvGrpSpPr/>
          <p:nvPr/>
        </p:nvGrpSpPr>
        <p:grpSpPr>
          <a:xfrm>
            <a:off x="2971800" y="2990850"/>
            <a:ext cx="3829051" cy="600075"/>
            <a:chOff x="2971800" y="2990850"/>
            <a:chExt cx="3829051" cy="600075"/>
          </a:xfrm>
        </p:grpSpPr>
        <p:sp>
          <p:nvSpPr>
            <p:cNvPr id="27" name="Rectangle: Rounded Corners 26"/>
            <p:cNvSpPr/>
            <p:nvPr/>
          </p:nvSpPr>
          <p:spPr>
            <a:xfrm>
              <a:off x="3543301" y="2990850"/>
              <a:ext cx="3257550" cy="600075"/>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4 x 20 x 5</a:t>
              </a:r>
              <a:endParaRPr lang="en-US" sz="3600" dirty="0">
                <a:solidFill>
                  <a:srgbClr val="002060"/>
                </a:solidFill>
              </a:endParaRPr>
            </a:p>
          </p:txBody>
        </p:sp>
        <p:sp>
          <p:nvSpPr>
            <p:cNvPr id="28" name="Hexagon 27"/>
            <p:cNvSpPr/>
            <p:nvPr/>
          </p:nvSpPr>
          <p:spPr>
            <a:xfrm>
              <a:off x="2971800" y="3009900"/>
              <a:ext cx="714376" cy="581025"/>
            </a:xfrm>
            <a:prstGeom prst="hexagon">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002060"/>
                  </a:solidFill>
                </a:rPr>
                <a:t>Ê</a:t>
              </a:r>
              <a:endParaRPr lang="en-US" sz="3200" dirty="0">
                <a:solidFill>
                  <a:srgbClr val="002060"/>
                </a:solidFill>
              </a:endParaRPr>
            </a:p>
          </p:txBody>
        </p:sp>
      </p:grpSp>
      <p:grpSp>
        <p:nvGrpSpPr>
          <p:cNvPr id="30" name="Group 29"/>
          <p:cNvGrpSpPr/>
          <p:nvPr/>
        </p:nvGrpSpPr>
        <p:grpSpPr>
          <a:xfrm>
            <a:off x="2952750" y="3905250"/>
            <a:ext cx="3829051" cy="600075"/>
            <a:chOff x="2971800" y="2990850"/>
            <a:chExt cx="3829051" cy="600075"/>
          </a:xfrm>
        </p:grpSpPr>
        <p:sp>
          <p:nvSpPr>
            <p:cNvPr id="31" name="Rectangle: Rounded Corners 30"/>
            <p:cNvSpPr/>
            <p:nvPr/>
          </p:nvSpPr>
          <p:spPr>
            <a:xfrm>
              <a:off x="3543301" y="2990850"/>
              <a:ext cx="3257550" cy="600075"/>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4 x 25 x 3</a:t>
              </a:r>
              <a:endParaRPr lang="en-US" sz="3600" dirty="0">
                <a:solidFill>
                  <a:srgbClr val="002060"/>
                </a:solidFill>
              </a:endParaRPr>
            </a:p>
          </p:txBody>
        </p:sp>
        <p:sp>
          <p:nvSpPr>
            <p:cNvPr id="32" name="Hexagon 31"/>
            <p:cNvSpPr/>
            <p:nvPr/>
          </p:nvSpPr>
          <p:spPr>
            <a:xfrm>
              <a:off x="2971800" y="3009900"/>
              <a:ext cx="714376" cy="581025"/>
            </a:xfrm>
            <a:prstGeom prst="hexagon">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002060"/>
                  </a:solidFill>
                </a:rPr>
                <a:t>Ý</a:t>
              </a:r>
              <a:endParaRPr lang="en-US" sz="3200" dirty="0">
                <a:solidFill>
                  <a:srgbClr val="002060"/>
                </a:solidFill>
              </a:endParaRPr>
            </a:p>
          </p:txBody>
        </p:sp>
      </p:grpSp>
      <p:grpSp>
        <p:nvGrpSpPr>
          <p:cNvPr id="33" name="Group 32"/>
          <p:cNvGrpSpPr/>
          <p:nvPr/>
        </p:nvGrpSpPr>
        <p:grpSpPr>
          <a:xfrm>
            <a:off x="2924175" y="4829175"/>
            <a:ext cx="3829051" cy="600075"/>
            <a:chOff x="2971800" y="2990850"/>
            <a:chExt cx="3829051" cy="600075"/>
          </a:xfrm>
        </p:grpSpPr>
        <p:sp>
          <p:nvSpPr>
            <p:cNvPr id="34" name="Rectangle: Rounded Corners 33"/>
            <p:cNvSpPr/>
            <p:nvPr/>
          </p:nvSpPr>
          <p:spPr>
            <a:xfrm>
              <a:off x="3543301" y="2990850"/>
              <a:ext cx="3257550" cy="600075"/>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6 x 50 x 2</a:t>
              </a:r>
              <a:endParaRPr lang="en-US" sz="3600" dirty="0">
                <a:solidFill>
                  <a:srgbClr val="002060"/>
                </a:solidFill>
              </a:endParaRPr>
            </a:p>
          </p:txBody>
        </p:sp>
        <p:sp>
          <p:nvSpPr>
            <p:cNvPr id="35" name="Hexagon 34"/>
            <p:cNvSpPr/>
            <p:nvPr/>
          </p:nvSpPr>
          <p:spPr>
            <a:xfrm>
              <a:off x="2971800" y="3009900"/>
              <a:ext cx="714376" cy="581025"/>
            </a:xfrm>
            <a:prstGeom prst="hexagon">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002060"/>
                  </a:solidFill>
                </a:rPr>
                <a:t>Ô</a:t>
              </a:r>
              <a:endParaRPr lang="en-US" sz="3200" dirty="0">
                <a:solidFill>
                  <a:srgbClr val="002060"/>
                </a:solidFill>
              </a:endParaRPr>
            </a:p>
          </p:txBody>
        </p:sp>
      </p:grpSp>
      <p:grpSp>
        <p:nvGrpSpPr>
          <p:cNvPr id="36" name="Group 35"/>
          <p:cNvGrpSpPr/>
          <p:nvPr/>
        </p:nvGrpSpPr>
        <p:grpSpPr>
          <a:xfrm>
            <a:off x="2895600" y="5734050"/>
            <a:ext cx="3829051" cy="600075"/>
            <a:chOff x="2971800" y="2990850"/>
            <a:chExt cx="3829051" cy="600075"/>
          </a:xfrm>
        </p:grpSpPr>
        <p:sp>
          <p:nvSpPr>
            <p:cNvPr id="37" name="Rectangle: Rounded Corners 36"/>
            <p:cNvSpPr/>
            <p:nvPr/>
          </p:nvSpPr>
          <p:spPr>
            <a:xfrm>
              <a:off x="3543301" y="2990850"/>
              <a:ext cx="3257550" cy="600075"/>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2 x 30 x 4</a:t>
              </a:r>
              <a:endParaRPr lang="en-US" sz="3600" dirty="0">
                <a:solidFill>
                  <a:srgbClr val="002060"/>
                </a:solidFill>
              </a:endParaRPr>
            </a:p>
          </p:txBody>
        </p:sp>
        <p:sp>
          <p:nvSpPr>
            <p:cNvPr id="38" name="Hexagon 37"/>
            <p:cNvSpPr/>
            <p:nvPr/>
          </p:nvSpPr>
          <p:spPr>
            <a:xfrm>
              <a:off x="2971800" y="3009900"/>
              <a:ext cx="714376" cy="581025"/>
            </a:xfrm>
            <a:prstGeom prst="hexagon">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002060"/>
                  </a:solidFill>
                </a:rPr>
                <a:t>U</a:t>
              </a:r>
              <a:endParaRPr lang="en-US" sz="3200" dirty="0">
                <a:solidFill>
                  <a:srgbClr val="002060"/>
                </a:solidFill>
              </a:endParaRPr>
            </a:p>
          </p:txBody>
        </p:sp>
      </p:grpSp>
      <p:pic>
        <p:nvPicPr>
          <p:cNvPr id="40" name="Picture 39"/>
          <p:cNvPicPr>
            <a:picLocks noChangeAspect="1"/>
          </p:cNvPicPr>
          <p:nvPr/>
        </p:nvPicPr>
        <p:blipFill>
          <a:blip r:embed="rId1"/>
          <a:stretch>
            <a:fillRect/>
          </a:stretch>
        </p:blipFill>
        <p:spPr>
          <a:xfrm>
            <a:off x="8129587" y="3171824"/>
            <a:ext cx="2081213" cy="3115873"/>
          </a:xfrm>
          <a:prstGeom prst="rect">
            <a:avLst/>
          </a:prstGeom>
        </p:spPr>
      </p:pic>
      <p:sp>
        <p:nvSpPr>
          <p:cNvPr id="41" name="TextBox 40"/>
          <p:cNvSpPr txBox="1"/>
          <p:nvPr/>
        </p:nvSpPr>
        <p:spPr>
          <a:xfrm>
            <a:off x="6819900" y="3000375"/>
            <a:ext cx="1304925" cy="584775"/>
          </a:xfrm>
          <a:prstGeom prst="rect">
            <a:avLst/>
          </a:prstGeom>
          <a:noFill/>
        </p:spPr>
        <p:txBody>
          <a:bodyPr wrap="square" rtlCol="0">
            <a:spAutoFit/>
          </a:bodyPr>
          <a:lstStyle/>
          <a:p>
            <a:r>
              <a:rPr lang="en-US" sz="3200" b="1" dirty="0">
                <a:solidFill>
                  <a:srgbClr val="FF0000"/>
                </a:solidFill>
              </a:rPr>
              <a:t>= 400</a:t>
            </a:r>
            <a:endParaRPr lang="en-US" sz="3200" b="1" dirty="0">
              <a:solidFill>
                <a:srgbClr val="FF0000"/>
              </a:solidFill>
            </a:endParaRPr>
          </a:p>
        </p:txBody>
      </p:sp>
      <p:sp>
        <p:nvSpPr>
          <p:cNvPr id="43" name="Rectangle 42"/>
          <p:cNvSpPr/>
          <p:nvPr/>
        </p:nvSpPr>
        <p:spPr>
          <a:xfrm>
            <a:off x="3009899" y="2095500"/>
            <a:ext cx="819151" cy="581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Ê</a:t>
            </a:r>
            <a:endParaRPr lang="en-US" sz="3200" b="1" dirty="0">
              <a:solidFill>
                <a:srgbClr val="002060"/>
              </a:solidFill>
            </a:endParaRPr>
          </a:p>
        </p:txBody>
      </p:sp>
      <p:sp>
        <p:nvSpPr>
          <p:cNvPr id="44" name="TextBox 43"/>
          <p:cNvSpPr txBox="1"/>
          <p:nvPr/>
        </p:nvSpPr>
        <p:spPr>
          <a:xfrm>
            <a:off x="6791325" y="3933825"/>
            <a:ext cx="1304925" cy="584775"/>
          </a:xfrm>
          <a:prstGeom prst="rect">
            <a:avLst/>
          </a:prstGeom>
          <a:noFill/>
        </p:spPr>
        <p:txBody>
          <a:bodyPr wrap="square" rtlCol="0">
            <a:spAutoFit/>
          </a:bodyPr>
          <a:lstStyle/>
          <a:p>
            <a:r>
              <a:rPr lang="en-US" sz="3200" b="1" dirty="0">
                <a:solidFill>
                  <a:srgbClr val="FF0000"/>
                </a:solidFill>
              </a:rPr>
              <a:t>= 300</a:t>
            </a:r>
            <a:endParaRPr lang="en-US" sz="3200" b="1" dirty="0">
              <a:solidFill>
                <a:srgbClr val="FF0000"/>
              </a:solidFill>
            </a:endParaRPr>
          </a:p>
        </p:txBody>
      </p:sp>
      <p:sp>
        <p:nvSpPr>
          <p:cNvPr id="45" name="Rectangle 44"/>
          <p:cNvSpPr/>
          <p:nvPr/>
        </p:nvSpPr>
        <p:spPr>
          <a:xfrm>
            <a:off x="6057899" y="2095500"/>
            <a:ext cx="819151" cy="581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Ý</a:t>
            </a:r>
            <a:endParaRPr lang="en-US" sz="3200" b="1" dirty="0">
              <a:solidFill>
                <a:srgbClr val="002060"/>
              </a:solidFill>
            </a:endParaRPr>
          </a:p>
        </p:txBody>
      </p:sp>
      <p:sp>
        <p:nvSpPr>
          <p:cNvPr id="46" name="TextBox 45"/>
          <p:cNvSpPr txBox="1"/>
          <p:nvPr/>
        </p:nvSpPr>
        <p:spPr>
          <a:xfrm>
            <a:off x="6800850" y="4800600"/>
            <a:ext cx="1304925" cy="584775"/>
          </a:xfrm>
          <a:prstGeom prst="rect">
            <a:avLst/>
          </a:prstGeom>
          <a:noFill/>
        </p:spPr>
        <p:txBody>
          <a:bodyPr wrap="square" rtlCol="0">
            <a:spAutoFit/>
          </a:bodyPr>
          <a:lstStyle/>
          <a:p>
            <a:r>
              <a:rPr lang="en-US" sz="3200" b="1" dirty="0">
                <a:solidFill>
                  <a:srgbClr val="FF0000"/>
                </a:solidFill>
              </a:rPr>
              <a:t>= 600</a:t>
            </a:r>
            <a:endParaRPr lang="en-US" sz="3200" b="1" dirty="0">
              <a:solidFill>
                <a:srgbClr val="FF0000"/>
              </a:solidFill>
            </a:endParaRPr>
          </a:p>
        </p:txBody>
      </p:sp>
      <p:sp>
        <p:nvSpPr>
          <p:cNvPr id="47" name="Rectangle 46"/>
          <p:cNvSpPr/>
          <p:nvPr/>
        </p:nvSpPr>
        <p:spPr>
          <a:xfrm>
            <a:off x="8105774" y="2095500"/>
            <a:ext cx="819151" cy="581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Ô</a:t>
            </a:r>
            <a:endParaRPr lang="en-US" sz="3200" b="1" dirty="0">
              <a:solidFill>
                <a:srgbClr val="002060"/>
              </a:solidFill>
            </a:endParaRPr>
          </a:p>
        </p:txBody>
      </p:sp>
      <p:sp>
        <p:nvSpPr>
          <p:cNvPr id="48" name="TextBox 47"/>
          <p:cNvSpPr txBox="1"/>
          <p:nvPr/>
        </p:nvSpPr>
        <p:spPr>
          <a:xfrm>
            <a:off x="6800850" y="5724525"/>
            <a:ext cx="1304925" cy="584775"/>
          </a:xfrm>
          <a:prstGeom prst="rect">
            <a:avLst/>
          </a:prstGeom>
          <a:noFill/>
        </p:spPr>
        <p:txBody>
          <a:bodyPr wrap="square" rtlCol="0">
            <a:spAutoFit/>
          </a:bodyPr>
          <a:lstStyle/>
          <a:p>
            <a:r>
              <a:rPr lang="en-US" sz="3200" b="1" dirty="0">
                <a:solidFill>
                  <a:srgbClr val="FF0000"/>
                </a:solidFill>
              </a:rPr>
              <a:t>= 240</a:t>
            </a:r>
            <a:endParaRPr lang="en-US" sz="3200" b="1" dirty="0">
              <a:solidFill>
                <a:srgbClr val="FF0000"/>
              </a:solidFill>
            </a:endParaRPr>
          </a:p>
        </p:txBody>
      </p:sp>
      <p:sp>
        <p:nvSpPr>
          <p:cNvPr id="49" name="Rectangle 48"/>
          <p:cNvSpPr/>
          <p:nvPr/>
        </p:nvSpPr>
        <p:spPr>
          <a:xfrm>
            <a:off x="5057774" y="2076450"/>
            <a:ext cx="819151" cy="581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U</a:t>
            </a:r>
            <a:endParaRPr lang="en-US" sz="3200" b="1" dirty="0">
              <a:solidFill>
                <a:srgbClr val="00206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barn(inVertical)">
                                      <p:cBhvr>
                                        <p:cTn id="48" dur="500"/>
                                        <p:tgtEl>
                                          <p:spTgt spid="4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43">
                                            <p:txEl>
                                              <p:pRg st="0" end="0"/>
                                            </p:txEl>
                                          </p:spTgt>
                                        </p:tgtEl>
                                        <p:attrNameLst>
                                          <p:attrName>style.visibility</p:attrName>
                                        </p:attrNameLst>
                                      </p:cBhvr>
                                      <p:to>
                                        <p:strVal val="visible"/>
                                      </p:to>
                                    </p:set>
                                    <p:animEffect transition="in" filter="wipe(down)">
                                      <p:cBhvr>
                                        <p:cTn id="56" dur="500"/>
                                        <p:tgtEl>
                                          <p:spTgt spid="43">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barn(inVertical)">
                                      <p:cBhvr>
                                        <p:cTn id="61" dur="500"/>
                                        <p:tgtEl>
                                          <p:spTgt spid="4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500"/>
                                        <p:tgtEl>
                                          <p:spTgt spid="4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45">
                                            <p:txEl>
                                              <p:pRg st="0" end="0"/>
                                            </p:txEl>
                                          </p:spTgt>
                                        </p:tgtEl>
                                        <p:attrNameLst>
                                          <p:attrName>style.visibility</p:attrName>
                                        </p:attrNameLst>
                                      </p:cBhvr>
                                      <p:to>
                                        <p:strVal val="visible"/>
                                      </p:to>
                                    </p:set>
                                    <p:animEffect transition="in" filter="wipe(down)">
                                      <p:cBhvr>
                                        <p:cTn id="69" dur="500"/>
                                        <p:tgtEl>
                                          <p:spTgt spid="45">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barn(inVertical)">
                                      <p:cBhvr>
                                        <p:cTn id="74" dur="500"/>
                                        <p:tgtEl>
                                          <p:spTgt spid="4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500"/>
                                        <p:tgtEl>
                                          <p:spTgt spid="4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47">
                                            <p:txEl>
                                              <p:pRg st="0" end="0"/>
                                            </p:txEl>
                                          </p:spTgt>
                                        </p:tgtEl>
                                        <p:attrNameLst>
                                          <p:attrName>style.visibility</p:attrName>
                                        </p:attrNameLst>
                                      </p:cBhvr>
                                      <p:to>
                                        <p:strVal val="visible"/>
                                      </p:to>
                                    </p:set>
                                    <p:animEffect transition="in" filter="wipe(down)">
                                      <p:cBhvr>
                                        <p:cTn id="82" dur="500"/>
                                        <p:tgtEl>
                                          <p:spTgt spid="47">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barn(inVertical)">
                                      <p:cBhvr>
                                        <p:cTn id="87" dur="500"/>
                                        <p:tgtEl>
                                          <p:spTgt spid="4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fade">
                                      <p:cBhvr>
                                        <p:cTn id="90" dur="500"/>
                                        <p:tgtEl>
                                          <p:spTgt spid="4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49">
                                            <p:txEl>
                                              <p:pRg st="0" end="0"/>
                                            </p:txEl>
                                          </p:spTgt>
                                        </p:tgtEl>
                                        <p:attrNameLst>
                                          <p:attrName>style.visibility</p:attrName>
                                        </p:attrNameLst>
                                      </p:cBhvr>
                                      <p:to>
                                        <p:strVal val="visible"/>
                                      </p:to>
                                    </p:set>
                                    <p:animEffect transition="in" filter="wipe(down)">
                                      <p:cBhvr>
                                        <p:cTn id="95"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P spid="21" grpId="0" animBg="1"/>
      <p:bldP spid="22" grpId="0" animBg="1"/>
      <p:bldP spid="23" grpId="0" animBg="1"/>
      <p:bldP spid="24" grpId="0" animBg="1"/>
      <p:bldP spid="25" grpId="0"/>
      <p:bldP spid="41" grpId="0"/>
      <p:bldP spid="43" grpId="0" animBg="1"/>
      <p:bldP spid="44" grpId="0"/>
      <p:bldP spid="45" grpId="0" animBg="1"/>
      <p:bldP spid="46" grpId="0"/>
      <p:bldP spid="47" grpId="0" animBg="1"/>
      <p:bldP spid="48" grpId="0"/>
      <p:bldP spid="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9100" y="190501"/>
            <a:ext cx="11273789" cy="6553458"/>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7170" name="Picture 2" descr="Danh nhân văn hóa Lê Quý Đôn - Đài Phát Thanh và Truyền Hình Thái Bình"/>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08685" y="1905000"/>
            <a:ext cx="4206240" cy="2628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34025" y="1466850"/>
            <a:ext cx="5810250" cy="3539430"/>
          </a:xfrm>
          <a:prstGeom prst="rect">
            <a:avLst/>
          </a:prstGeom>
          <a:noFill/>
        </p:spPr>
        <p:txBody>
          <a:bodyPr wrap="square" rtlCol="0">
            <a:spAutoFit/>
          </a:bodyPr>
          <a:lstStyle/>
          <a:p>
            <a:pPr algn="just"/>
            <a:r>
              <a:rPr lang="vi-VN" sz="3200" b="1" i="0" dirty="0">
                <a:solidFill>
                  <a:srgbClr val="002060"/>
                </a:solidFill>
                <a:effectLst/>
                <a:latin typeface="Cambria" panose="02040503050406030204" pitchFamily="18" charset="0"/>
                <a:ea typeface="Cambria" panose="02040503050406030204" pitchFamily="18" charset="0"/>
              </a:rPr>
              <a:t>Lê Quý Đôn, tên lúc nhỏ là Lê Danh Phương, tự Doãn Hậu, hiệu Quế Đường, là vị quan thời Lê trung hưng, cũng là nhà thơ và được mệnh danh là "nhà bác học lớn của Việt Nam trong thời phong kiến"</a:t>
            </a:r>
            <a:endParaRPr lang="en-US" sz="3200" b="1" dirty="0">
              <a:solidFill>
                <a:srgbClr val="00206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barn(inVertical)">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9100" y="190501"/>
            <a:ext cx="11273789" cy="6553458"/>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6" name="Oval 5"/>
          <p:cNvSpPr/>
          <p:nvPr/>
        </p:nvSpPr>
        <p:spPr>
          <a:xfrm>
            <a:off x="876300" y="419100"/>
            <a:ext cx="723900" cy="60007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endPar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8" name="TextBox 17"/>
          <p:cNvSpPr txBox="1"/>
          <p:nvPr/>
        </p:nvSpPr>
        <p:spPr>
          <a:xfrm>
            <a:off x="1695450" y="438150"/>
            <a:ext cx="40005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14" name="Group 13"/>
          <p:cNvGrpSpPr/>
          <p:nvPr/>
        </p:nvGrpSpPr>
        <p:grpSpPr>
          <a:xfrm>
            <a:off x="1181100" y="1638300"/>
            <a:ext cx="10029825" cy="3671454"/>
            <a:chOff x="1181100" y="1638300"/>
            <a:chExt cx="10029825" cy="3671454"/>
          </a:xfrm>
        </p:grpSpPr>
        <p:sp>
          <p:nvSpPr>
            <p:cNvPr id="2" name="TextBox 1"/>
            <p:cNvSpPr txBox="1"/>
            <p:nvPr/>
          </p:nvSpPr>
          <p:spPr>
            <a:xfrm>
              <a:off x="1181100" y="1638300"/>
              <a:ext cx="10029825" cy="3671454"/>
            </a:xfrm>
            <a:prstGeom prst="rect">
              <a:avLst/>
            </a:prstGeom>
            <a:noFill/>
          </p:spPr>
          <p:txBody>
            <a:bodyPr wrap="square" rtlCol="0">
              <a:spAutoFit/>
            </a:bodyPr>
            <a:lstStyle/>
            <a:p>
              <a:pPr algn="just" latinLnBrk="0">
                <a:lnSpc>
                  <a:spcPct val="150000"/>
                </a:lnSpc>
              </a:pPr>
              <a:r>
                <a:rPr lang="pt-BR" sz="4000" b="0" i="0" dirty="0">
                  <a:solidFill>
                    <a:srgbClr val="000000"/>
                  </a:solidFill>
                  <a:effectLst/>
                  <a:latin typeface="Cambria" panose="02040503050406030204" pitchFamily="18" charset="0"/>
                  <a:ea typeface="Cambria" panose="02040503050406030204" pitchFamily="18" charset="0"/>
                </a:rPr>
                <a:t>a) 104 x 7 = 7 x </a:t>
              </a:r>
              <a:endParaRPr lang="pt-BR" sz="4000" b="0" i="0" dirty="0">
                <a:solidFill>
                  <a:srgbClr val="000000"/>
                </a:solidFill>
                <a:effectLst/>
                <a:latin typeface="Cambria" panose="02040503050406030204" pitchFamily="18" charset="0"/>
                <a:ea typeface="Cambria" panose="02040503050406030204" pitchFamily="18" charset="0"/>
              </a:endParaRPr>
            </a:p>
            <a:p>
              <a:pPr algn="just" latinLnBrk="0">
                <a:lnSpc>
                  <a:spcPct val="150000"/>
                </a:lnSpc>
              </a:pPr>
              <a:r>
                <a:rPr lang="pt-BR" sz="4000" b="0" i="0" dirty="0">
                  <a:solidFill>
                    <a:srgbClr val="000000"/>
                  </a:solidFill>
                  <a:effectLst/>
                  <a:latin typeface="Cambria" panose="02040503050406030204" pitchFamily="18" charset="0"/>
                  <a:ea typeface="Cambria" panose="02040503050406030204" pitchFamily="18" charset="0"/>
                </a:rPr>
                <a:t>b) 9 x 30 = (        + 10) x 9</a:t>
              </a:r>
              <a:endParaRPr lang="pt-BR" sz="4000" b="0" i="0" dirty="0">
                <a:solidFill>
                  <a:srgbClr val="000000"/>
                </a:solidFill>
                <a:effectLst/>
                <a:latin typeface="Cambria" panose="02040503050406030204" pitchFamily="18" charset="0"/>
                <a:ea typeface="Cambria" panose="02040503050406030204" pitchFamily="18" charset="0"/>
              </a:endParaRPr>
            </a:p>
            <a:p>
              <a:pPr algn="just" latinLnBrk="0">
                <a:lnSpc>
                  <a:spcPct val="150000"/>
                </a:lnSpc>
              </a:pPr>
              <a:r>
                <a:rPr lang="pt-BR" sz="4000" b="0" i="0" dirty="0">
                  <a:solidFill>
                    <a:srgbClr val="000000"/>
                  </a:solidFill>
                  <a:effectLst/>
                  <a:latin typeface="Cambria" panose="02040503050406030204" pitchFamily="18" charset="0"/>
                  <a:ea typeface="Cambria" panose="02040503050406030204" pitchFamily="18" charset="0"/>
                </a:rPr>
                <a:t>c) (6 x 15) x 21 = 6 x (         x 21)</a:t>
              </a:r>
              <a:endParaRPr lang="pt-BR" sz="4000" b="0" i="0" dirty="0">
                <a:solidFill>
                  <a:srgbClr val="000000"/>
                </a:solidFill>
                <a:effectLst/>
                <a:latin typeface="Cambria" panose="02040503050406030204" pitchFamily="18" charset="0"/>
                <a:ea typeface="Cambria" panose="02040503050406030204" pitchFamily="18" charset="0"/>
              </a:endParaRPr>
            </a:p>
            <a:p>
              <a:pPr algn="just" latinLnBrk="0">
                <a:lnSpc>
                  <a:spcPct val="150000"/>
                </a:lnSpc>
              </a:pPr>
              <a:r>
                <a:rPr lang="pt-BR" sz="4000" b="0" i="0" dirty="0">
                  <a:solidFill>
                    <a:srgbClr val="000000"/>
                  </a:solidFill>
                  <a:effectLst/>
                  <a:latin typeface="Cambria" panose="02040503050406030204" pitchFamily="18" charset="0"/>
                  <a:ea typeface="Cambria" panose="02040503050406030204" pitchFamily="18" charset="0"/>
                </a:rPr>
                <a:t>d) 23 x 3 x 4 = 4 x        = 12 x</a:t>
              </a:r>
              <a:endParaRPr lang="pt-BR" sz="4000" b="0" i="0" dirty="0">
                <a:solidFill>
                  <a:srgbClr val="000000"/>
                </a:solidFill>
                <a:effectLst/>
                <a:latin typeface="Cambria" panose="02040503050406030204" pitchFamily="18" charset="0"/>
                <a:ea typeface="Cambria" panose="02040503050406030204" pitchFamily="18" charset="0"/>
              </a:endParaRPr>
            </a:p>
          </p:txBody>
        </p:sp>
        <p:sp>
          <p:nvSpPr>
            <p:cNvPr id="3" name="Rectangle 2"/>
            <p:cNvSpPr/>
            <p:nvPr/>
          </p:nvSpPr>
          <p:spPr>
            <a:xfrm>
              <a:off x="4648200" y="1933575"/>
              <a:ext cx="857250" cy="5715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endParaRPr lang="en-US" sz="3200" b="1" dirty="0">
                <a:latin typeface="Cambria" panose="02040503050406030204" pitchFamily="18" charset="0"/>
                <a:ea typeface="Cambria" panose="02040503050406030204" pitchFamily="18" charset="0"/>
              </a:endParaRPr>
            </a:p>
          </p:txBody>
        </p:sp>
        <p:sp>
          <p:nvSpPr>
            <p:cNvPr id="5" name="Rectangle 4"/>
            <p:cNvSpPr/>
            <p:nvPr/>
          </p:nvSpPr>
          <p:spPr>
            <a:xfrm>
              <a:off x="3971925" y="2838450"/>
              <a:ext cx="695325" cy="5715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endParaRPr lang="en-US" sz="3200" b="1" dirty="0">
                <a:latin typeface="Cambria" panose="02040503050406030204" pitchFamily="18" charset="0"/>
                <a:ea typeface="Cambria" panose="02040503050406030204" pitchFamily="18" charset="0"/>
              </a:endParaRPr>
            </a:p>
          </p:txBody>
        </p:sp>
        <p:sp>
          <p:nvSpPr>
            <p:cNvPr id="7" name="Rectangle 6"/>
            <p:cNvSpPr/>
            <p:nvPr/>
          </p:nvSpPr>
          <p:spPr>
            <a:xfrm>
              <a:off x="6076950" y="3762375"/>
              <a:ext cx="695325" cy="5715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endParaRPr lang="en-US" sz="3200" b="1" dirty="0">
                <a:latin typeface="Cambria" panose="02040503050406030204" pitchFamily="18" charset="0"/>
                <a:ea typeface="Cambria" panose="02040503050406030204" pitchFamily="18" charset="0"/>
              </a:endParaRPr>
            </a:p>
          </p:txBody>
        </p:sp>
        <p:sp>
          <p:nvSpPr>
            <p:cNvPr id="10" name="Rectangle 9"/>
            <p:cNvSpPr/>
            <p:nvPr/>
          </p:nvSpPr>
          <p:spPr>
            <a:xfrm>
              <a:off x="5162550" y="4638675"/>
              <a:ext cx="695325" cy="5715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endParaRPr lang="en-US" sz="3200" b="1" dirty="0">
                <a:latin typeface="Cambria" panose="02040503050406030204" pitchFamily="18" charset="0"/>
                <a:ea typeface="Cambria" panose="02040503050406030204" pitchFamily="18" charset="0"/>
              </a:endParaRPr>
            </a:p>
          </p:txBody>
        </p:sp>
        <p:sp>
          <p:nvSpPr>
            <p:cNvPr id="13" name="Rectangle 12"/>
            <p:cNvSpPr/>
            <p:nvPr/>
          </p:nvSpPr>
          <p:spPr>
            <a:xfrm>
              <a:off x="7362825" y="4638675"/>
              <a:ext cx="695325" cy="5715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endParaRPr lang="en-US" sz="3200" b="1" dirty="0">
                <a:latin typeface="Cambria" panose="02040503050406030204" pitchFamily="18" charset="0"/>
                <a:ea typeface="Cambria" panose="02040503050406030204" pitchFamily="18" charset="0"/>
              </a:endParaRPr>
            </a:p>
          </p:txBody>
        </p:sp>
      </p:grpSp>
      <p:sp>
        <p:nvSpPr>
          <p:cNvPr id="15" name="Rectangle 14"/>
          <p:cNvSpPr/>
          <p:nvPr/>
        </p:nvSpPr>
        <p:spPr>
          <a:xfrm>
            <a:off x="4648200" y="1914525"/>
            <a:ext cx="971550" cy="59055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104</a:t>
            </a:r>
            <a:endParaRPr lang="en-US" sz="3200" b="1"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3971925" y="2819400"/>
            <a:ext cx="742950" cy="59055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20</a:t>
            </a:r>
            <a:endParaRPr lang="en-US" sz="3200" b="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6057900" y="3762375"/>
            <a:ext cx="742950" cy="59055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15</a:t>
            </a:r>
            <a:endParaRPr lang="en-US" sz="3200" b="1" dirty="0">
              <a:solidFill>
                <a:srgbClr val="FF0000"/>
              </a:solidFill>
              <a:latin typeface="Cambria" panose="02040503050406030204" pitchFamily="18" charset="0"/>
              <a:ea typeface="Cambria" panose="02040503050406030204" pitchFamily="18" charset="0"/>
            </a:endParaRPr>
          </a:p>
        </p:txBody>
      </p:sp>
      <p:sp>
        <p:nvSpPr>
          <p:cNvPr id="19" name="Rectangle 18"/>
          <p:cNvSpPr/>
          <p:nvPr/>
        </p:nvSpPr>
        <p:spPr>
          <a:xfrm>
            <a:off x="5153025" y="4638675"/>
            <a:ext cx="742950" cy="59055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69</a:t>
            </a:r>
            <a:endParaRPr lang="en-US" sz="3200" b="1" dirty="0">
              <a:solidFill>
                <a:srgbClr val="FF0000"/>
              </a:solidFill>
              <a:latin typeface="Cambria" panose="02040503050406030204" pitchFamily="18" charset="0"/>
              <a:ea typeface="Cambria" panose="02040503050406030204" pitchFamily="18" charset="0"/>
            </a:endParaRPr>
          </a:p>
        </p:txBody>
      </p:sp>
      <p:sp>
        <p:nvSpPr>
          <p:cNvPr id="26" name="Rectangle 25"/>
          <p:cNvSpPr/>
          <p:nvPr/>
        </p:nvSpPr>
        <p:spPr>
          <a:xfrm>
            <a:off x="7353300" y="4648200"/>
            <a:ext cx="742950" cy="59055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23</a:t>
            </a:r>
            <a:endParaRPr lang="en-US" sz="3200" b="1" dirty="0">
              <a:solidFill>
                <a:srgbClr val="FF000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subTnLst>
                                    <p:audio>
                                      <p:cMediaNode>
                                        <p:cTn display="0" masterRel="sameClick">
                                          <p:stCondLst>
                                            <p:cond evt="begin" delay="0">
                                              <p:tn val="16"/>
                                            </p:cond>
                                          </p:stCondLst>
                                          <p:endCondLst>
                                            <p:cond evt="onStopAudio" delay="0">
                                              <p:tgtEl>
                                                <p:sldTgt/>
                                              </p:tgtEl>
                                            </p:cond>
                                          </p:endCondLst>
                                        </p:cTn>
                                        <p:tgtEl>
                                          <p:sndTgt r:embed="rId1" name="chimes.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subTnLst>
                                    <p:audio>
                                      <p:cMediaNode>
                                        <p:cTn display="0" masterRel="sameClick">
                                          <p:stCondLst>
                                            <p:cond evt="begin" delay="0">
                                              <p:tn val="21"/>
                                            </p:cond>
                                          </p:stCondLst>
                                          <p:endCondLst>
                                            <p:cond evt="onStopAudio" delay="0">
                                              <p:tgtEl>
                                                <p:sldTgt/>
                                              </p:tgtEl>
                                            </p:cond>
                                          </p:endCondLst>
                                        </p:cTn>
                                        <p:tgtEl>
                                          <p:sndTgt r:embed="rId1" name="chimes.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subTnLst>
                                    <p:audio>
                                      <p:cMediaNode>
                                        <p:cTn display="0" masterRel="sameClick">
                                          <p:stCondLst>
                                            <p:cond evt="begin" delay="0">
                                              <p:tn val="26"/>
                                            </p:cond>
                                          </p:stCondLst>
                                          <p:endCondLst>
                                            <p:cond evt="onStopAudio" delay="0">
                                              <p:tgtEl>
                                                <p:sldTgt/>
                                              </p:tgtEl>
                                            </p:cond>
                                          </p:endCondLst>
                                        </p:cTn>
                                        <p:tgtEl>
                                          <p:sndTgt r:embed="rId1" name="chimes.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subTnLst>
                                    <p:audio>
                                      <p:cMediaNode>
                                        <p:cTn display="0" masterRel="sameClick">
                                          <p:stCondLst>
                                            <p:cond evt="begin" delay="0">
                                              <p:tn val="31"/>
                                            </p:cond>
                                          </p:stCondLst>
                                          <p:endCondLst>
                                            <p:cond evt="onStopAudio" delay="0">
                                              <p:tgtEl>
                                                <p:sldTgt/>
                                              </p:tgtEl>
                                            </p:cond>
                                          </p:endCondLst>
                                        </p:cTn>
                                        <p:tgtEl>
                                          <p:sndTgt r:embed="rId1" name="chimes.wav"/>
                                        </p:tgtEl>
                                      </p:cMediaNode>
                                    </p:audio>
                                  </p:sub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subTnLst>
                                    <p:audio>
                                      <p:cMediaNode>
                                        <p:cTn display="0" masterRel="sameClick">
                                          <p:stCondLst>
                                            <p:cond evt="begin" delay="0">
                                              <p:tn val="36"/>
                                            </p:cond>
                                          </p:stCondLst>
                                          <p:endCondLst>
                                            <p:cond evt="onStopAudio" delay="0">
                                              <p:tgtEl>
                                                <p:sldTgt/>
                                              </p:tgtEl>
                                            </p:cond>
                                          </p:endCondLst>
                                        </p:cTn>
                                        <p:tgtEl>
                                          <p:sndTgt r:embed="rId1"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P spid="15" grpId="0" animBg="1"/>
      <p:bldP spid="16" grpId="0" animBg="1"/>
      <p:bldP spid="17" grpId="0" animBg="1"/>
      <p:bldP spid="19"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77197" y="228224"/>
            <a:ext cx="7672284" cy="4627515"/>
          </a:xfrm>
          <a:prstGeom prst="rect">
            <a:avLst/>
          </a:prstGeom>
        </p:spPr>
      </p:pic>
      <p:pic>
        <p:nvPicPr>
          <p:cNvPr id="5"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9"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6" cstate="email"/>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7" cstate="email"/>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7" cstate="email"/>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10991" y="619199"/>
            <a:ext cx="5639447" cy="347275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77139" y="0"/>
            <a:ext cx="8551073" cy="5157554"/>
          </a:xfrm>
          <a:prstGeom prst="rect">
            <a:avLst/>
          </a:prstGeom>
        </p:spPr>
      </p:pic>
      <p:pic>
        <p:nvPicPr>
          <p:cNvPr id="5"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9"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6" cstate="email"/>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7" cstate="email"/>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7" cstate="email"/>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52519" y="883798"/>
            <a:ext cx="7334124" cy="2804403"/>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4282" y="268904"/>
            <a:ext cx="2773920" cy="96934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5" descr="D:\acer\配图\0e6c7aa66eb413773ffe55293db78bc5.png"/>
          <p:cNvPicPr>
            <a:picLocks noChangeAspect="1" noChangeArrowheads="1"/>
          </p:cNvPicPr>
          <p:nvPr/>
        </p:nvPicPr>
        <p:blipFill>
          <a:blip r:embed="rId1" cstate="email"/>
          <a:srcRect/>
          <a:stretch>
            <a:fillRect/>
          </a:stretch>
        </p:blipFill>
        <p:spPr bwMode="auto">
          <a:xfrm>
            <a:off x="224338" y="924034"/>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D:\acer\配图\0e6c7aa66eb413773ffe55293db78bc5.png"/>
          <p:cNvPicPr>
            <a:picLocks noChangeAspect="1" noChangeArrowheads="1"/>
          </p:cNvPicPr>
          <p:nvPr/>
        </p:nvPicPr>
        <p:blipFill>
          <a:blip r:embed="rId1" cstate="email"/>
          <a:srcRect/>
          <a:stretch>
            <a:fillRect/>
          </a:stretch>
        </p:blipFill>
        <p:spPr bwMode="auto">
          <a:xfrm>
            <a:off x="1621316" y="140468"/>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2">
            <a:extLst>
              <a:ext uri="{BEBA8EAE-BF5A-486C-A8C5-ECC9F3942E4B}">
                <a14:imgProps xmlns:a14="http://schemas.microsoft.com/office/drawing/2010/main">
                  <a14:imgLayer r:embed="rId3">
                    <a14:imgEffect>
                      <a14:backgroundRemoval t="6222" b="92000" l="9778" r="89778"/>
                    </a14:imgEffect>
                  </a14:imgLayer>
                </a14:imgProps>
              </a:ext>
              <a:ext uri="{28A0092B-C50C-407E-A947-70E740481C1C}">
                <a14:useLocalDpi xmlns:a14="http://schemas.microsoft.com/office/drawing/2010/main" val="0"/>
              </a:ext>
            </a:extLst>
          </a:blip>
          <a:stretch>
            <a:fillRect/>
          </a:stretch>
        </p:blipFill>
        <p:spPr>
          <a:xfrm>
            <a:off x="9698648" y="3771713"/>
            <a:ext cx="2143125" cy="2143125"/>
          </a:xfrm>
          <a:prstGeom prst="rect">
            <a:avLst/>
          </a:prstGeom>
        </p:spPr>
      </p:pic>
      <p:pic>
        <p:nvPicPr>
          <p:cNvPr id="18" name="Picture 17"/>
          <p:cNvPicPr>
            <a:picLocks noChangeAspect="1"/>
          </p:cNvPicPr>
          <p:nvPr/>
        </p:nvPicPr>
        <p:blipFill>
          <a:blip r:embed="rId2">
            <a:extLst>
              <a:ext uri="{BEBA8EAE-BF5A-486C-A8C5-ECC9F3942E4B}">
                <a14:imgProps xmlns:a14="http://schemas.microsoft.com/office/drawing/2010/main">
                  <a14:imgLayer r:embed="rId3">
                    <a14:imgEffect>
                      <a14:backgroundRemoval t="6222" b="92000" l="9778" r="89778"/>
                    </a14:imgEffect>
                  </a14:imgLayer>
                </a14:imgProps>
              </a:ext>
              <a:ext uri="{28A0092B-C50C-407E-A947-70E740481C1C}">
                <a14:useLocalDpi xmlns:a14="http://schemas.microsoft.com/office/drawing/2010/main" val="0"/>
              </a:ext>
            </a:extLst>
          </a:blip>
          <a:stretch>
            <a:fillRect/>
          </a:stretch>
        </p:blipFill>
        <p:spPr>
          <a:xfrm rot="21258796">
            <a:off x="9122480" y="4263889"/>
            <a:ext cx="2143125" cy="2143125"/>
          </a:xfrm>
          <a:prstGeom prst="rect">
            <a:avLst/>
          </a:prstGeom>
        </p:spPr>
      </p:pic>
      <p:pic>
        <p:nvPicPr>
          <p:cNvPr id="6" name="图片 3" descr="cf6a03843171e56c4b8f06e4c8cde872"/>
          <p:cNvPicPr>
            <a:picLocks noChangeAspect="1"/>
          </p:cNvPicPr>
          <p:nvPr/>
        </p:nvPicPr>
        <p:blipFill>
          <a:blip r:embed="rId4" cstate="email"/>
          <a:stretch>
            <a:fillRect/>
          </a:stretch>
        </p:blipFill>
        <p:spPr>
          <a:xfrm flipV="1">
            <a:off x="10386049" y="0"/>
            <a:ext cx="1832499" cy="1722046"/>
          </a:xfrm>
          <a:prstGeom prst="rect">
            <a:avLst/>
          </a:prstGeom>
        </p:spPr>
      </p:pic>
      <p:sp>
        <p:nvSpPr>
          <p:cNvPr id="2" name="Rounded Rectangle 1"/>
          <p:cNvSpPr/>
          <p:nvPr/>
        </p:nvSpPr>
        <p:spPr>
          <a:xfrm>
            <a:off x="1211068" y="802590"/>
            <a:ext cx="10542781" cy="3331260"/>
          </a:xfrm>
          <a:prstGeom prst="roundRect">
            <a:avLst/>
          </a:prstGeom>
          <a:solidFill>
            <a:schemeClr val="accent2">
              <a:lumMod val="40000"/>
              <a:lumOff val="6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Tính</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 </a:t>
            </a: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bằng</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 </a:t>
            </a: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cách</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 </a:t>
            </a: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thuận</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 </a:t>
            </a: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tiện</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 </a:t>
            </a: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nhất</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a:t>
            </a:r>
            <a:endPar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25 x 8 x 4 = ?...</a:t>
            </a:r>
            <a:endPar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lang="en-GB" sz="5400" b="1" dirty="0">
              <a:solidFill>
                <a:srgbClr val="ED7D31">
                  <a:lumMod val="50000"/>
                </a:srgbClr>
              </a:solidFill>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endParaRPr>
          </a:p>
        </p:txBody>
      </p:sp>
      <p:pic>
        <p:nvPicPr>
          <p:cNvPr id="5"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5746" y="5177407"/>
            <a:ext cx="1000050" cy="143290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06789" y="5802939"/>
            <a:ext cx="369636" cy="63235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7711" y="5995647"/>
            <a:ext cx="369636" cy="63235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98648" y="5742757"/>
            <a:ext cx="369636" cy="632353"/>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2365" y="5555802"/>
            <a:ext cx="369636" cy="632353"/>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0469" y="5826858"/>
            <a:ext cx="369636" cy="632353"/>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15" name="Picture 14"/>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870159" y="3314466"/>
            <a:ext cx="5256716" cy="5256716"/>
          </a:xfrm>
          <a:prstGeom prst="rect">
            <a:avLst/>
          </a:prstGeom>
        </p:spPr>
      </p:pic>
      <p:pic>
        <p:nvPicPr>
          <p:cNvPr id="16" name="Picture 15"/>
          <p:cNvPicPr>
            <a:picLocks noChangeAspect="1"/>
          </p:cNvPicPr>
          <p:nvPr/>
        </p:nvPicPr>
        <p:blipFill>
          <a:blip r:embed="rId2">
            <a:extLst>
              <a:ext uri="{BEBA8EAE-BF5A-486C-A8C5-ECC9F3942E4B}">
                <a14:imgProps xmlns:a14="http://schemas.microsoft.com/office/drawing/2010/main">
                  <a14:imgLayer r:embed="rId3">
                    <a14:imgEffect>
                      <a14:backgroundRemoval t="6222" b="92000" l="9778" r="89778"/>
                    </a14:imgEffect>
                  </a14:imgLayer>
                </a14:imgProps>
              </a:ext>
              <a:ext uri="{28A0092B-C50C-407E-A947-70E740481C1C}">
                <a14:useLocalDpi xmlns:a14="http://schemas.microsoft.com/office/drawing/2010/main" val="0"/>
              </a:ext>
            </a:extLst>
          </a:blip>
          <a:stretch>
            <a:fillRect/>
          </a:stretch>
        </p:blipFill>
        <p:spPr>
          <a:xfrm>
            <a:off x="7487396" y="4822299"/>
            <a:ext cx="2143125" cy="2143125"/>
          </a:xfrm>
          <a:prstGeom prst="rect">
            <a:avLst/>
          </a:prstGeom>
        </p:spPr>
      </p:pic>
      <p:pic>
        <p:nvPicPr>
          <p:cNvPr id="19" name="Picture 5" descr="D:\acer\配图\0e6c7aa66eb413773ffe55293db78bc5.png"/>
          <p:cNvPicPr>
            <a:picLocks noChangeAspect="1" noChangeArrowheads="1"/>
          </p:cNvPicPr>
          <p:nvPr/>
        </p:nvPicPr>
        <p:blipFill>
          <a:blip r:embed="rId1" cstate="email"/>
          <a:srcRect/>
          <a:stretch>
            <a:fillRect/>
          </a:stretch>
        </p:blipFill>
        <p:spPr bwMode="auto">
          <a:xfrm>
            <a:off x="32177" y="140469"/>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22" name="图片 9">
            <a:hlinkClick r:id="" action="ppaction://noaction"/>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471" y="2963075"/>
            <a:ext cx="2999853" cy="4058446"/>
          </a:xfrm>
          <a:prstGeom prst="rect">
            <a:avLst/>
          </a:prstGeom>
        </p:spPr>
      </p:pic>
      <p:sp>
        <p:nvSpPr>
          <p:cNvPr id="4" name="TextBox 3"/>
          <p:cNvSpPr txBox="1"/>
          <p:nvPr/>
        </p:nvSpPr>
        <p:spPr>
          <a:xfrm>
            <a:off x="3552825" y="2457450"/>
            <a:ext cx="5400675" cy="1446550"/>
          </a:xfrm>
          <a:prstGeom prst="rect">
            <a:avLst/>
          </a:prstGeom>
          <a:noFill/>
        </p:spPr>
        <p:txBody>
          <a:bodyPr wrap="square" rtlCol="0">
            <a:spAutoFit/>
          </a:bodyPr>
          <a:lstStyle/>
          <a:p>
            <a:r>
              <a:rPr lang="en-US" sz="4400" b="1" dirty="0">
                <a:solidFill>
                  <a:srgbClr val="FF0000"/>
                </a:solidFill>
                <a:effectLst/>
                <a:latin typeface="Cambria" panose="02040503050406030204" pitchFamily="18" charset="0"/>
                <a:ea typeface="Cambria" panose="02040503050406030204" pitchFamily="18" charset="0"/>
              </a:rPr>
              <a:t>= (25 x 4 ) x 8 </a:t>
            </a:r>
            <a:endParaRPr lang="en-US" sz="4400" b="1" dirty="0">
              <a:solidFill>
                <a:srgbClr val="FF0000"/>
              </a:solidFill>
              <a:effectLst/>
              <a:latin typeface="Cambria" panose="02040503050406030204" pitchFamily="18" charset="0"/>
              <a:ea typeface="Cambria" panose="02040503050406030204" pitchFamily="18" charset="0"/>
            </a:endParaRPr>
          </a:p>
          <a:p>
            <a:r>
              <a:rPr lang="en-US" sz="4400" b="1" dirty="0">
                <a:solidFill>
                  <a:srgbClr val="FF0000"/>
                </a:solidFill>
                <a:effectLst/>
                <a:latin typeface="Cambria" panose="02040503050406030204" pitchFamily="18" charset="0"/>
                <a:ea typeface="Cambria" panose="02040503050406030204" pitchFamily="18" charset="0"/>
              </a:rPr>
              <a:t>= 100 x 8 = 800</a:t>
            </a:r>
            <a:endParaRPr lang="en-US" sz="4400" b="1" dirty="0">
              <a:solidFill>
                <a:srgbClr val="FF0000"/>
              </a:solidFill>
              <a:effectLst/>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9"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5" cstate="email"/>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6" cstate="email"/>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6" cstate="email"/>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a:ln>
            <a:noFill/>
          </a:ln>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15082" y="557732"/>
            <a:ext cx="8791194" cy="413344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53773" y="203686"/>
            <a:ext cx="7672284" cy="4627515"/>
          </a:xfrm>
          <a:prstGeom prst="rect">
            <a:avLst/>
          </a:prstGeom>
        </p:spPr>
      </p:pic>
      <p:pic>
        <p:nvPicPr>
          <p:cNvPr id="5"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2761" y="590631"/>
            <a:ext cx="9848725" cy="3434751"/>
          </a:xfrm>
          <a:prstGeom prst="rect">
            <a:avLst/>
          </a:prstGeom>
        </p:spPr>
      </p:pic>
      <p:pic>
        <p:nvPicPr>
          <p:cNvPr id="9"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7" cstate="email"/>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8" cstate="email"/>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8" cstate="email"/>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 r="-4000" b="-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9765" y="-90728"/>
            <a:ext cx="10297886" cy="124097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85" y="292619"/>
            <a:ext cx="3162564" cy="1105160"/>
          </a:xfrm>
          <a:prstGeom prst="rect">
            <a:avLst/>
          </a:prstGeom>
        </p:spPr>
      </p:pic>
      <p:pic>
        <p:nvPicPr>
          <p:cNvPr id="7"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488325" y="2607497"/>
            <a:ext cx="2151918" cy="3214183"/>
          </a:xfrm>
          <a:prstGeom prst="rect">
            <a:avLst/>
          </a:prstGeom>
        </p:spPr>
      </p:pic>
      <p:pic>
        <p:nvPicPr>
          <p:cNvPr id="8" name="Picture 7">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181" b="100000" l="0" r="100000"/>
                    </a14:imgEffect>
                  </a14:imgLayer>
                </a14:imgProps>
              </a:ext>
              <a:ext uri="{28A0092B-C50C-407E-A947-70E740481C1C}">
                <a14:useLocalDpi xmlns:a14="http://schemas.microsoft.com/office/drawing/2010/main" val="0"/>
              </a:ext>
            </a:extLst>
          </a:blip>
          <a:stretch>
            <a:fillRect/>
          </a:stretch>
        </p:blipFill>
        <p:spPr>
          <a:xfrm>
            <a:off x="3093432" y="4423777"/>
            <a:ext cx="2422378" cy="1694688"/>
          </a:xfrm>
          <a:prstGeom prst="rect">
            <a:avLst/>
          </a:prstGeom>
        </p:spPr>
      </p:pic>
      <p:pic>
        <p:nvPicPr>
          <p:cNvPr id="9" name="Picture 8">
            <a:hlinkClick r:id="rId8" action="ppaction://hlinksldjump"/>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3093" b="94118" l="5640" r="93087"/>
                    </a14:imgEffect>
                  </a14:imgLayer>
                </a14:imgProps>
              </a:ext>
              <a:ext uri="{28A0092B-C50C-407E-A947-70E740481C1C}">
                <a14:useLocalDpi xmlns:a14="http://schemas.microsoft.com/office/drawing/2010/main" val="0"/>
              </a:ext>
            </a:extLst>
          </a:blip>
          <a:srcRect l="7315" t="32394" r="42351" b="32939"/>
          <a:stretch>
            <a:fillRect/>
          </a:stretch>
        </p:blipFill>
        <p:spPr>
          <a:xfrm>
            <a:off x="4870479" y="3600448"/>
            <a:ext cx="3451860" cy="2377441"/>
          </a:xfrm>
          <a:prstGeom prst="rect">
            <a:avLst/>
          </a:prstGeom>
        </p:spPr>
      </p:pic>
      <p:pic>
        <p:nvPicPr>
          <p:cNvPr id="10" name="Picture 9">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19944" t="9666" r="15722" b="17999"/>
          <a:stretch>
            <a:fillRect/>
          </a:stretch>
        </p:blipFill>
        <p:spPr>
          <a:xfrm>
            <a:off x="7371568" y="3709960"/>
            <a:ext cx="2338315" cy="2629090"/>
          </a:xfrm>
          <a:prstGeom prst="rect">
            <a:avLst/>
          </a:prstGeom>
        </p:spPr>
      </p:pic>
      <p:pic>
        <p:nvPicPr>
          <p:cNvPr id="11" name="Picture 10">
            <a:hlinkClick r:id="rId13" action="ppaction://hlinksldjump"/>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943081" y="3520439"/>
            <a:ext cx="2903220" cy="2903220"/>
          </a:xfrm>
          <a:prstGeom prst="rect">
            <a:avLst/>
          </a:prstGeom>
        </p:spPr>
      </p:pic>
      <p:sp>
        <p:nvSpPr>
          <p:cNvPr id="2" name="Rounded Rectangle 1"/>
          <p:cNvSpPr/>
          <p:nvPr/>
        </p:nvSpPr>
        <p:spPr>
          <a:xfrm>
            <a:off x="2289765" y="1730319"/>
            <a:ext cx="8734567" cy="1927281"/>
          </a:xfrm>
          <a:prstGeom prst="roundRect">
            <a:avLst/>
          </a:prstGeom>
          <a:solidFill>
            <a:schemeClr val="bg2">
              <a:alpha val="72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Nam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đang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trên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đường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đến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lớp</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học</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nhưng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lại</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bị</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rất</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nhiều</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vật</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cản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đường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Em</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hãy</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giúp</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Nam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đến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lớp</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đúng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giờ</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bằng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cách</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trả</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lời</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các</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câu</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hỏi</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để</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những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vật</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cản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đó</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biến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mất</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nhé</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endPar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3" name="图片 19">
            <a:hlinkClick r:id="rId15" action="ppaction://hlinksldjump"/>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688638" y="1016893"/>
            <a:ext cx="1378643" cy="12579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4.79167E-6 -3.33333E-6 L 0.25 -3.33333E-6 " pathEditMode="relative" rAng="0" ptsTypes="AA">
                                      <p:cBhvr>
                                        <p:cTn id="6" dur="2000" fill="hold"/>
                                        <p:tgtEl>
                                          <p:spTgt spid="7"/>
                                        </p:tgtEl>
                                        <p:attrNameLst>
                                          <p:attrName>ppt_x</p:attrName>
                                          <p:attrName>ppt_y</p:attrName>
                                        </p:attrNameLst>
                                      </p:cBhvr>
                                      <p:rCtr x="12500" y="0"/>
                                    </p:animMotion>
                                  </p:childTnLst>
                                </p:cTn>
                              </p:par>
                            </p:childTnLst>
                          </p:cTn>
                        </p:par>
                        <p:par>
                          <p:cTn id="7" fill="hold">
                            <p:stCondLst>
                              <p:cond delay="2000"/>
                            </p:stCondLst>
                            <p:childTnLst>
                              <p:par>
                                <p:cTn id="8" presetID="42"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42" presetClass="exit" presetSubtype="0" fill="hold" grpId="1" nodeType="clickEffect">
                                  <p:stCondLst>
                                    <p:cond delay="0"/>
                                  </p:stCondLst>
                                  <p:childTnLst>
                                    <p:animEffect transition="out" filter="fade">
                                      <p:cBhvr>
                                        <p:cTn id="17" dur="1000"/>
                                        <p:tgtEl>
                                          <p:spTgt spid="2"/>
                                        </p:tgtEl>
                                      </p:cBhvr>
                                    </p:animEffect>
                                    <p:anim calcmode="lin" valueType="num">
                                      <p:cBhvr>
                                        <p:cTn id="18" dur="1000"/>
                                        <p:tgtEl>
                                          <p:spTgt spid="2"/>
                                        </p:tgtEl>
                                        <p:attrNameLst>
                                          <p:attrName>ppt_x</p:attrName>
                                        </p:attrNameLst>
                                      </p:cBhvr>
                                      <p:tavLst>
                                        <p:tav tm="0">
                                          <p:val>
                                            <p:strVal val="ppt_x"/>
                                          </p:val>
                                        </p:tav>
                                        <p:tav tm="100000">
                                          <p:val>
                                            <p:strVal val="ppt_x"/>
                                          </p:val>
                                        </p:tav>
                                      </p:tavLst>
                                    </p:anim>
                                    <p:anim calcmode="lin" valueType="num">
                                      <p:cBhvr>
                                        <p:cTn id="19" dur="1000"/>
                                        <p:tgtEl>
                                          <p:spTgt spid="2"/>
                                        </p:tgtEl>
                                        <p:attrNameLst>
                                          <p:attrName>ppt_y</p:attrName>
                                        </p:attrNameLst>
                                      </p:cBhvr>
                                      <p:tavLst>
                                        <p:tav tm="0">
                                          <p:val>
                                            <p:strVal val="ppt_y"/>
                                          </p:val>
                                        </p:tav>
                                        <p:tav tm="100000">
                                          <p:val>
                                            <p:strVal val="ppt_y+.1"/>
                                          </p:val>
                                        </p:tav>
                                      </p:tavLst>
                                    </p:anim>
                                    <p:set>
                                      <p:cBhvr>
                                        <p:cTn id="20" dur="1" fill="hold">
                                          <p:stCondLst>
                                            <p:cond delay="999"/>
                                          </p:stCondLst>
                                        </p:cTn>
                                        <p:tgtEl>
                                          <p:spTgt spid="2"/>
                                        </p:tgtEl>
                                        <p:attrNameLst>
                                          <p:attrName>style.visibility</p:attrName>
                                        </p:attrNameLst>
                                      </p:cBhvr>
                                      <p:to>
                                        <p:strVal val="hidden"/>
                                      </p:to>
                                    </p:set>
                                  </p:childTnLst>
                                </p:cTn>
                              </p:par>
                              <p:par>
                                <p:cTn id="21" presetID="42" presetClass="exit" presetSubtype="0" fill="hold" nodeType="withEffect">
                                  <p:stCondLst>
                                    <p:cond delay="0"/>
                                  </p:stCondLst>
                                  <p:childTnLst>
                                    <p:animEffect transition="out" filter="fade">
                                      <p:cBhvr>
                                        <p:cTn id="22" dur="1000"/>
                                        <p:tgtEl>
                                          <p:spTgt spid="8"/>
                                        </p:tgtEl>
                                      </p:cBhvr>
                                    </p:animEffect>
                                    <p:anim calcmode="lin" valueType="num">
                                      <p:cBhvr>
                                        <p:cTn id="23" dur="1000"/>
                                        <p:tgtEl>
                                          <p:spTgt spid="8"/>
                                        </p:tgtEl>
                                        <p:attrNameLst>
                                          <p:attrName>ppt_x</p:attrName>
                                        </p:attrNameLst>
                                      </p:cBhvr>
                                      <p:tavLst>
                                        <p:tav tm="0">
                                          <p:val>
                                            <p:strVal val="ppt_x"/>
                                          </p:val>
                                        </p:tav>
                                        <p:tav tm="100000">
                                          <p:val>
                                            <p:strVal val="ppt_x"/>
                                          </p:val>
                                        </p:tav>
                                      </p:tavLst>
                                    </p:anim>
                                    <p:anim calcmode="lin" valueType="num">
                                      <p:cBhvr>
                                        <p:cTn id="24" dur="1000"/>
                                        <p:tgtEl>
                                          <p:spTgt spid="8"/>
                                        </p:tgtEl>
                                        <p:attrNameLst>
                                          <p:attrName>ppt_y</p:attrName>
                                        </p:attrNameLst>
                                      </p:cBhvr>
                                      <p:tavLst>
                                        <p:tav tm="0">
                                          <p:val>
                                            <p:strVal val="ppt_y"/>
                                          </p:val>
                                        </p:tav>
                                        <p:tav tm="100000">
                                          <p:val>
                                            <p:strVal val="ppt_y+.1"/>
                                          </p:val>
                                        </p:tav>
                                      </p:tavLst>
                                    </p:anim>
                                    <p:set>
                                      <p:cBhvr>
                                        <p:cTn id="25" dur="1" fill="hold">
                                          <p:stCondLst>
                                            <p:cond delay="999"/>
                                          </p:stCondLst>
                                        </p:cTn>
                                        <p:tgtEl>
                                          <p:spTgt spid="8"/>
                                        </p:tgtEl>
                                        <p:attrNameLst>
                                          <p:attrName>style.visibility</p:attrName>
                                        </p:attrNameLst>
                                      </p:cBhvr>
                                      <p:to>
                                        <p:strVal val="hidden"/>
                                      </p:to>
                                    </p:set>
                                  </p:childTnLst>
                                </p:cTn>
                              </p:par>
                            </p:childTnLst>
                          </p:cTn>
                        </p:par>
                        <p:par>
                          <p:cTn id="26" fill="hold">
                            <p:stCondLst>
                              <p:cond delay="1000"/>
                            </p:stCondLst>
                            <p:childTnLst>
                              <p:par>
                                <p:cTn id="27" presetID="63" presetClass="path" presetSubtype="0" accel="50000" decel="50000" fill="hold" nodeType="afterEffect">
                                  <p:stCondLst>
                                    <p:cond delay="0"/>
                                  </p:stCondLst>
                                  <p:childTnLst>
                                    <p:animMotion origin="layout" path="M 0.25 -3.33333E-6 L 0.49076 -0.00555 " pathEditMode="relative" rAng="0" ptsTypes="AA">
                                      <p:cBhvr>
                                        <p:cTn id="28" dur="2000" fill="hold"/>
                                        <p:tgtEl>
                                          <p:spTgt spid="7"/>
                                        </p:tgtEl>
                                        <p:attrNameLst>
                                          <p:attrName>ppt_x</p:attrName>
                                          <p:attrName>ppt_y</p:attrName>
                                        </p:attrNameLst>
                                      </p:cBhvr>
                                      <p:rCtr x="12031" y="-278"/>
                                    </p:animMotion>
                                  </p:childTnLst>
                                </p:cTn>
                              </p:par>
                            </p:childTnLst>
                          </p:cTn>
                        </p:par>
                      </p:childTnLst>
                    </p:cTn>
                  </p:par>
                </p:childTnLst>
              </p:cTn>
              <p:nextCondLst>
                <p:cond evt="onClick" delay="0">
                  <p:tgtEl>
                    <p:spTgt spid="8"/>
                  </p:tgtEl>
                </p:cond>
              </p:nextCondLst>
            </p:seq>
            <p:seq concurrent="1" nextAc="seek">
              <p:cTn id="29" restart="whenNotActive" fill="hold" evtFilter="cancelBubble" nodeType="interactiveSeq">
                <p:stCondLst>
                  <p:cond evt="onClick" delay="0">
                    <p:tgtEl>
                      <p:spTgt spid="9"/>
                    </p:tgtEl>
                  </p:cond>
                </p:stCondLst>
                <p:endSync evt="end" delay="0">
                  <p:rtn val="all"/>
                </p:endSync>
                <p:childTnLst>
                  <p:par>
                    <p:cTn id="30" fill="hold">
                      <p:stCondLst>
                        <p:cond delay="0"/>
                      </p:stCondLst>
                      <p:childTnLst>
                        <p:par>
                          <p:cTn id="31" fill="hold">
                            <p:stCondLst>
                              <p:cond delay="0"/>
                            </p:stCondLst>
                            <p:childTnLst>
                              <p:par>
                                <p:cTn id="32" presetID="42" presetClass="exit" presetSubtype="0" fill="hold" nodeType="clickEffect">
                                  <p:stCondLst>
                                    <p:cond delay="0"/>
                                  </p:stCondLst>
                                  <p:childTnLst>
                                    <p:animEffect transition="out" filter="fade">
                                      <p:cBhvr>
                                        <p:cTn id="33" dur="1000"/>
                                        <p:tgtEl>
                                          <p:spTgt spid="9"/>
                                        </p:tgtEl>
                                      </p:cBhvr>
                                    </p:animEffect>
                                    <p:anim calcmode="lin" valueType="num">
                                      <p:cBhvr>
                                        <p:cTn id="34" dur="1000"/>
                                        <p:tgtEl>
                                          <p:spTgt spid="9"/>
                                        </p:tgtEl>
                                        <p:attrNameLst>
                                          <p:attrName>ppt_x</p:attrName>
                                        </p:attrNameLst>
                                      </p:cBhvr>
                                      <p:tavLst>
                                        <p:tav tm="0">
                                          <p:val>
                                            <p:strVal val="ppt_x"/>
                                          </p:val>
                                        </p:tav>
                                        <p:tav tm="100000">
                                          <p:val>
                                            <p:strVal val="ppt_x"/>
                                          </p:val>
                                        </p:tav>
                                      </p:tavLst>
                                    </p:anim>
                                    <p:anim calcmode="lin" valueType="num">
                                      <p:cBhvr>
                                        <p:cTn id="35" dur="1000"/>
                                        <p:tgtEl>
                                          <p:spTgt spid="9"/>
                                        </p:tgtEl>
                                        <p:attrNameLst>
                                          <p:attrName>ppt_y</p:attrName>
                                        </p:attrNameLst>
                                      </p:cBhvr>
                                      <p:tavLst>
                                        <p:tav tm="0">
                                          <p:val>
                                            <p:strVal val="ppt_y"/>
                                          </p:val>
                                        </p:tav>
                                        <p:tav tm="100000">
                                          <p:val>
                                            <p:strVal val="ppt_y+.1"/>
                                          </p:val>
                                        </p:tav>
                                      </p:tavLst>
                                    </p:anim>
                                    <p:set>
                                      <p:cBhvr>
                                        <p:cTn id="36" dur="1" fill="hold">
                                          <p:stCondLst>
                                            <p:cond delay="999"/>
                                          </p:stCondLst>
                                        </p:cTn>
                                        <p:tgtEl>
                                          <p:spTgt spid="9"/>
                                        </p:tgtEl>
                                        <p:attrNameLst>
                                          <p:attrName>style.visibility</p:attrName>
                                        </p:attrNameLst>
                                      </p:cBhvr>
                                      <p:to>
                                        <p:strVal val="hidden"/>
                                      </p:to>
                                    </p:set>
                                  </p:childTnLst>
                                </p:cTn>
                              </p:par>
                            </p:childTnLst>
                          </p:cTn>
                        </p:par>
                        <p:par>
                          <p:cTn id="37" fill="hold">
                            <p:stCondLst>
                              <p:cond delay="1000"/>
                            </p:stCondLst>
                            <p:childTnLst>
                              <p:par>
                                <p:cTn id="38" presetID="63" presetClass="path" presetSubtype="0" accel="50000" decel="50000" fill="hold" nodeType="afterEffect">
                                  <p:stCondLst>
                                    <p:cond delay="0"/>
                                  </p:stCondLst>
                                  <p:childTnLst>
                                    <p:animMotion origin="layout" path="M 0.49075 -0.00555 L 0.63607 -0.00555 " pathEditMode="relative" rAng="0" ptsTypes="AA">
                                      <p:cBhvr>
                                        <p:cTn id="39" dur="2000" fill="hold"/>
                                        <p:tgtEl>
                                          <p:spTgt spid="7"/>
                                        </p:tgtEl>
                                        <p:attrNameLst>
                                          <p:attrName>ppt_x</p:attrName>
                                          <p:attrName>ppt_y</p:attrName>
                                        </p:attrNameLst>
                                      </p:cBhvr>
                                      <p:rCtr x="7813" y="-787"/>
                                    </p:animMotion>
                                  </p:childTnLst>
                                </p:cTn>
                              </p:par>
                            </p:childTnLst>
                          </p:cTn>
                        </p:par>
                      </p:childTnLst>
                    </p:cTn>
                  </p:par>
                </p:childTnLst>
              </p:cTn>
              <p:nextCondLst>
                <p:cond evt="onClick" delay="0">
                  <p:tgtEl>
                    <p:spTgt spid="9"/>
                  </p:tgtEl>
                </p:cond>
              </p:nextCondLst>
            </p:seq>
            <p:seq concurrent="1" nextAc="seek">
              <p:cTn id="40" restart="whenNotActive" fill="hold" evtFilter="cancelBubble" nodeType="interactiveSeq">
                <p:stCondLst>
                  <p:cond evt="onClick" delay="0">
                    <p:tgtEl>
                      <p:spTgt spid="10"/>
                    </p:tgtEl>
                  </p:cond>
                </p:stCondLst>
                <p:endSync evt="end" delay="0">
                  <p:rtn val="all"/>
                </p:endSync>
                <p:childTnLst>
                  <p:par>
                    <p:cTn id="41" fill="hold">
                      <p:stCondLst>
                        <p:cond delay="0"/>
                      </p:stCondLst>
                      <p:childTnLst>
                        <p:par>
                          <p:cTn id="42" fill="hold">
                            <p:stCondLst>
                              <p:cond delay="0"/>
                            </p:stCondLst>
                            <p:childTnLst>
                              <p:par>
                                <p:cTn id="43" presetID="42" presetClass="exit" presetSubtype="0" fill="hold" nodeType="clickEffect">
                                  <p:stCondLst>
                                    <p:cond delay="0"/>
                                  </p:stCondLst>
                                  <p:childTnLst>
                                    <p:animEffect transition="out" filter="fade">
                                      <p:cBhvr>
                                        <p:cTn id="44" dur="1000"/>
                                        <p:tgtEl>
                                          <p:spTgt spid="10"/>
                                        </p:tgtEl>
                                      </p:cBhvr>
                                    </p:animEffect>
                                    <p:anim calcmode="lin" valueType="num">
                                      <p:cBhvr>
                                        <p:cTn id="45" dur="1000"/>
                                        <p:tgtEl>
                                          <p:spTgt spid="10"/>
                                        </p:tgtEl>
                                        <p:attrNameLst>
                                          <p:attrName>ppt_x</p:attrName>
                                        </p:attrNameLst>
                                      </p:cBhvr>
                                      <p:tavLst>
                                        <p:tav tm="0">
                                          <p:val>
                                            <p:strVal val="ppt_x"/>
                                          </p:val>
                                        </p:tav>
                                        <p:tav tm="100000">
                                          <p:val>
                                            <p:strVal val="ppt_x"/>
                                          </p:val>
                                        </p:tav>
                                      </p:tavLst>
                                    </p:anim>
                                    <p:anim calcmode="lin" valueType="num">
                                      <p:cBhvr>
                                        <p:cTn id="46" dur="1000"/>
                                        <p:tgtEl>
                                          <p:spTgt spid="10"/>
                                        </p:tgtEl>
                                        <p:attrNameLst>
                                          <p:attrName>ppt_y</p:attrName>
                                        </p:attrNameLst>
                                      </p:cBhvr>
                                      <p:tavLst>
                                        <p:tav tm="0">
                                          <p:val>
                                            <p:strVal val="ppt_y"/>
                                          </p:val>
                                        </p:tav>
                                        <p:tav tm="100000">
                                          <p:val>
                                            <p:strVal val="ppt_y+.1"/>
                                          </p:val>
                                        </p:tav>
                                      </p:tavLst>
                                    </p:anim>
                                    <p:set>
                                      <p:cBhvr>
                                        <p:cTn id="47" dur="1" fill="hold">
                                          <p:stCondLst>
                                            <p:cond delay="999"/>
                                          </p:stCondLst>
                                        </p:cTn>
                                        <p:tgtEl>
                                          <p:spTgt spid="10"/>
                                        </p:tgtEl>
                                        <p:attrNameLst>
                                          <p:attrName>style.visibility</p:attrName>
                                        </p:attrNameLst>
                                      </p:cBhvr>
                                      <p:to>
                                        <p:strVal val="hidden"/>
                                      </p:to>
                                    </p:set>
                                  </p:childTnLst>
                                </p:cTn>
                              </p:par>
                            </p:childTnLst>
                          </p:cTn>
                        </p:par>
                        <p:par>
                          <p:cTn id="48" fill="hold">
                            <p:stCondLst>
                              <p:cond delay="1000"/>
                            </p:stCondLst>
                            <p:childTnLst>
                              <p:par>
                                <p:cTn id="49" presetID="63" presetClass="path" presetSubtype="0" accel="50000" decel="50000" fill="hold" nodeType="afterEffect">
                                  <p:stCondLst>
                                    <p:cond delay="0"/>
                                  </p:stCondLst>
                                  <p:childTnLst>
                                    <p:animMotion origin="layout" path="M 0.63607 -0.00555 L 0.81107 0.01806 " pathEditMode="relative" rAng="0" ptsTypes="AA">
                                      <p:cBhvr>
                                        <p:cTn id="50" dur="2000" fill="hold"/>
                                        <p:tgtEl>
                                          <p:spTgt spid="7"/>
                                        </p:tgtEl>
                                        <p:attrNameLst>
                                          <p:attrName>ppt_x</p:attrName>
                                          <p:attrName>ppt_y</p:attrName>
                                        </p:attrNameLst>
                                      </p:cBhvr>
                                      <p:rCtr x="8594" y="-625"/>
                                    </p:animMotion>
                                  </p:child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11"/>
                    </p:tgtEl>
                  </p:cond>
                </p:stCondLst>
                <p:endSync evt="end" delay="0">
                  <p:rtn val="all"/>
                </p:endSync>
                <p:childTnLst>
                  <p:par>
                    <p:cTn id="52" fill="hold">
                      <p:stCondLst>
                        <p:cond delay="0"/>
                      </p:stCondLst>
                      <p:childTnLst>
                        <p:par>
                          <p:cTn id="53" fill="hold">
                            <p:stCondLst>
                              <p:cond delay="0"/>
                            </p:stCondLst>
                            <p:childTnLst>
                              <p:par>
                                <p:cTn id="54" presetID="42" presetClass="exit" presetSubtype="0" fill="hold" nodeType="clickEffect">
                                  <p:stCondLst>
                                    <p:cond delay="0"/>
                                  </p:stCondLst>
                                  <p:childTnLst>
                                    <p:animEffect transition="out" filter="fade">
                                      <p:cBhvr>
                                        <p:cTn id="55" dur="1000"/>
                                        <p:tgtEl>
                                          <p:spTgt spid="11"/>
                                        </p:tgtEl>
                                      </p:cBhvr>
                                    </p:animEffect>
                                    <p:anim calcmode="lin" valueType="num">
                                      <p:cBhvr>
                                        <p:cTn id="56" dur="1000"/>
                                        <p:tgtEl>
                                          <p:spTgt spid="11"/>
                                        </p:tgtEl>
                                        <p:attrNameLst>
                                          <p:attrName>ppt_x</p:attrName>
                                        </p:attrNameLst>
                                      </p:cBhvr>
                                      <p:tavLst>
                                        <p:tav tm="0">
                                          <p:val>
                                            <p:strVal val="ppt_x"/>
                                          </p:val>
                                        </p:tav>
                                        <p:tav tm="100000">
                                          <p:val>
                                            <p:strVal val="ppt_x"/>
                                          </p:val>
                                        </p:tav>
                                      </p:tavLst>
                                    </p:anim>
                                    <p:anim calcmode="lin" valueType="num">
                                      <p:cBhvr>
                                        <p:cTn id="57" dur="1000"/>
                                        <p:tgtEl>
                                          <p:spTgt spid="11"/>
                                        </p:tgtEl>
                                        <p:attrNameLst>
                                          <p:attrName>ppt_y</p:attrName>
                                        </p:attrNameLst>
                                      </p:cBhvr>
                                      <p:tavLst>
                                        <p:tav tm="0">
                                          <p:val>
                                            <p:strVal val="ppt_y"/>
                                          </p:val>
                                        </p:tav>
                                        <p:tav tm="100000">
                                          <p:val>
                                            <p:strVal val="ppt_y+.1"/>
                                          </p:val>
                                        </p:tav>
                                      </p:tavLst>
                                    </p:anim>
                                    <p:set>
                                      <p:cBhvr>
                                        <p:cTn id="58" dur="1" fill="hold">
                                          <p:stCondLst>
                                            <p:cond delay="999"/>
                                          </p:stCondLst>
                                        </p:cTn>
                                        <p:tgtEl>
                                          <p:spTgt spid="11"/>
                                        </p:tgtEl>
                                        <p:attrNameLst>
                                          <p:attrName>style.visibility</p:attrName>
                                        </p:attrNameLst>
                                      </p:cBhvr>
                                      <p:to>
                                        <p:strVal val="hidden"/>
                                      </p:to>
                                    </p:set>
                                  </p:childTnLst>
                                </p:cTn>
                              </p:par>
                            </p:childTnLst>
                          </p:cTn>
                        </p:par>
                        <p:par>
                          <p:cTn id="59" fill="hold">
                            <p:stCondLst>
                              <p:cond delay="1000"/>
                            </p:stCondLst>
                            <p:childTnLst>
                              <p:par>
                                <p:cTn id="60" presetID="63" presetClass="path" presetSubtype="0" accel="50000" decel="50000" fill="hold" nodeType="afterEffect">
                                  <p:stCondLst>
                                    <p:cond delay="0"/>
                                  </p:stCondLst>
                                  <p:childTnLst>
                                    <p:animMotion origin="layout" path="M 0.81107 0.01806 L 1.2254 0.03056 " pathEditMode="relative" rAng="0" ptsTypes="AA">
                                      <p:cBhvr>
                                        <p:cTn id="61" dur="2000" fill="hold"/>
                                        <p:tgtEl>
                                          <p:spTgt spid="7"/>
                                        </p:tgtEl>
                                        <p:attrNameLst>
                                          <p:attrName>ppt_x</p:attrName>
                                          <p:attrName>ppt_y</p:attrName>
                                        </p:attrNameLst>
                                      </p:cBhvr>
                                      <p:rCtr x="20716" y="625"/>
                                    </p:animMotion>
                                  </p:childTnLst>
                                </p:cTn>
                              </p:par>
                            </p:childTnLst>
                          </p:cTn>
                        </p:par>
                      </p:childTnLst>
                    </p:cTn>
                  </p:par>
                </p:childTnLst>
              </p:cTn>
              <p:nextCondLst>
                <p:cond evt="onClick" delay="0">
                  <p:tgtEl>
                    <p:spTgt spid="11"/>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流程图: 过程 33"/>
          <p:cNvSpPr/>
          <p:nvPr/>
        </p:nvSpPr>
        <p:spPr>
          <a:xfrm>
            <a:off x="0" y="3584401"/>
            <a:ext cx="12192000" cy="3273599"/>
          </a:xfrm>
          <a:prstGeom prst="flowChartProcess">
            <a:avLst/>
          </a:prstGeom>
          <a:solidFill>
            <a:srgbClr val="FCF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sp>
        <p:nvSpPr>
          <p:cNvPr id="8" name="TextBox 7"/>
          <p:cNvSpPr txBox="1"/>
          <p:nvPr/>
        </p:nvSpPr>
        <p:spPr>
          <a:xfrm>
            <a:off x="1208845" y="2103223"/>
            <a:ext cx="1022985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6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r>
              <a:rPr kumimoji="0" lang="en-GB" sz="60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5 x 2 x 7 = ?</a:t>
            </a:r>
            <a:endPar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9" name="Group 18"/>
          <p:cNvGrpSpPr/>
          <p:nvPr/>
        </p:nvGrpSpPr>
        <p:grpSpPr>
          <a:xfrm>
            <a:off x="1208845" y="3412430"/>
            <a:ext cx="3782553" cy="1569660"/>
            <a:chOff x="2341155" y="3441435"/>
            <a:chExt cx="3782553" cy="1569660"/>
          </a:xfrm>
        </p:grpSpPr>
        <p:sp>
          <p:nvSpPr>
            <p:cNvPr id="18" name="Rounded Rectangle 17"/>
            <p:cNvSpPr/>
            <p:nvPr/>
          </p:nvSpPr>
          <p:spPr>
            <a:xfrm>
              <a:off x="2831174" y="3854840"/>
              <a:ext cx="3292534" cy="1023917"/>
            </a:xfrm>
            <a:prstGeom prst="roundRect">
              <a:avLst/>
            </a:prstGeom>
            <a:solidFill>
              <a:schemeClr val="bg1"/>
            </a:solidFill>
            <a:ln>
              <a:solidFill>
                <a:srgbClr val="FFC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70</a:t>
              </a:r>
              <a:endPar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endParaRPr>
            </a:p>
          </p:txBody>
        </p:sp>
        <p:sp>
          <p:nvSpPr>
            <p:cNvPr id="9" name="TextBox 8"/>
            <p:cNvSpPr txBox="1"/>
            <p:nvPr/>
          </p:nvSpPr>
          <p:spPr>
            <a:xfrm>
              <a:off x="2341155" y="3441435"/>
              <a:ext cx="118621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9600" b="1" i="0" u="none" strike="noStrike" kern="1200" cap="none" spc="0" normalizeH="0" baseline="0" noProof="0" dirty="0">
                  <a:ln>
                    <a:noFill/>
                  </a:ln>
                  <a:solidFill>
                    <a:srgbClr val="FFC000"/>
                  </a:solidFill>
                  <a:effectLst/>
                  <a:uLnTx/>
                  <a:uFillTx/>
                  <a:latin typeface="Cambria" panose="02040503050406030204" pitchFamily="18" charset="0"/>
                  <a:ea typeface="Cambria" panose="02040503050406030204" pitchFamily="18" charset="0"/>
                </a:rPr>
                <a:t>A </a:t>
              </a:r>
              <a:endParaRPr kumimoji="0" lang="en-GB" sz="9600" b="1" i="0" u="none" strike="noStrike" kern="1200" cap="none" spc="0" normalizeH="0" baseline="0" noProof="0" dirty="0">
                <a:ln>
                  <a:noFill/>
                </a:ln>
                <a:solidFill>
                  <a:srgbClr val="FFC000"/>
                </a:solidFill>
                <a:effectLst/>
                <a:uLnTx/>
                <a:uFillTx/>
                <a:latin typeface="Cambria" panose="02040503050406030204" pitchFamily="18" charset="0"/>
                <a:ea typeface="Cambria" panose="02040503050406030204" pitchFamily="18" charset="0"/>
              </a:endParaRPr>
            </a:p>
          </p:txBody>
        </p:sp>
      </p:grpSp>
      <p:grpSp>
        <p:nvGrpSpPr>
          <p:cNvPr id="24" name="Group 23"/>
          <p:cNvGrpSpPr/>
          <p:nvPr/>
        </p:nvGrpSpPr>
        <p:grpSpPr>
          <a:xfrm>
            <a:off x="6455081" y="3490996"/>
            <a:ext cx="3777442" cy="1569660"/>
            <a:chOff x="7269133" y="3503917"/>
            <a:chExt cx="3777442" cy="1569660"/>
          </a:xfrm>
        </p:grpSpPr>
        <p:sp>
          <p:nvSpPr>
            <p:cNvPr id="20" name="Rounded Rectangle 19"/>
            <p:cNvSpPr/>
            <p:nvPr/>
          </p:nvSpPr>
          <p:spPr>
            <a:xfrm>
              <a:off x="7754041" y="3860995"/>
              <a:ext cx="3292534" cy="1023917"/>
            </a:xfrm>
            <a:prstGeom prst="roundRect">
              <a:avLst/>
            </a:prstGeom>
            <a:solidFill>
              <a:schemeClr val="bg1"/>
            </a:solidFill>
            <a:ln>
              <a:solidFill>
                <a:srgbClr val="92D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75</a:t>
              </a:r>
              <a:endPar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endParaRPr>
            </a:p>
          </p:txBody>
        </p:sp>
        <p:sp>
          <p:nvSpPr>
            <p:cNvPr id="12" name="TextBox 11"/>
            <p:cNvSpPr txBox="1"/>
            <p:nvPr/>
          </p:nvSpPr>
          <p:spPr>
            <a:xfrm>
              <a:off x="7269133" y="3503917"/>
              <a:ext cx="101761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9600" b="1" i="0" u="none" strike="noStrike" kern="1200" cap="none" spc="0" normalizeH="0" baseline="0" noProof="0" dirty="0">
                  <a:ln>
                    <a:noFill/>
                  </a:ln>
                  <a:solidFill>
                    <a:srgbClr val="70AD47"/>
                  </a:solidFill>
                  <a:effectLst/>
                  <a:uLnTx/>
                  <a:uFillTx/>
                  <a:latin typeface="Cambria" panose="02040503050406030204" pitchFamily="18" charset="0"/>
                  <a:ea typeface="Cambria" panose="02040503050406030204" pitchFamily="18" charset="0"/>
                </a:rPr>
                <a:t>B</a:t>
              </a:r>
              <a:endParaRPr kumimoji="0" lang="en-GB" sz="9600" b="1" i="0" u="none" strike="noStrike" kern="1200" cap="none" spc="0" normalizeH="0" baseline="0" noProof="0" dirty="0">
                <a:ln>
                  <a:noFill/>
                </a:ln>
                <a:solidFill>
                  <a:srgbClr val="70AD47"/>
                </a:solidFill>
                <a:effectLst/>
                <a:uLnTx/>
                <a:uFillTx/>
                <a:latin typeface="Cambria" panose="02040503050406030204" pitchFamily="18" charset="0"/>
                <a:ea typeface="Cambria" panose="02040503050406030204" pitchFamily="18" charset="0"/>
              </a:endParaRPr>
            </a:p>
          </p:txBody>
        </p:sp>
      </p:grpSp>
      <p:grpSp>
        <p:nvGrpSpPr>
          <p:cNvPr id="23" name="Group 22"/>
          <p:cNvGrpSpPr/>
          <p:nvPr/>
        </p:nvGrpSpPr>
        <p:grpSpPr>
          <a:xfrm>
            <a:off x="1208845" y="5007235"/>
            <a:ext cx="3669591" cy="1569660"/>
            <a:chOff x="2130936" y="5036240"/>
            <a:chExt cx="3669591" cy="1569660"/>
          </a:xfrm>
        </p:grpSpPr>
        <p:sp>
          <p:nvSpPr>
            <p:cNvPr id="22" name="Rounded Rectangle 21"/>
            <p:cNvSpPr/>
            <p:nvPr/>
          </p:nvSpPr>
          <p:spPr>
            <a:xfrm>
              <a:off x="2507993" y="5390172"/>
              <a:ext cx="3292534" cy="1023917"/>
            </a:xfrm>
            <a:prstGeom prst="roundRect">
              <a:avLst/>
            </a:prstGeom>
            <a:solidFill>
              <a:schemeClr val="bg1"/>
            </a:solidFill>
            <a:ln>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65</a:t>
              </a:r>
              <a:endPar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endParaRPr>
            </a:p>
          </p:txBody>
        </p:sp>
        <p:sp>
          <p:nvSpPr>
            <p:cNvPr id="14" name="TextBox 13"/>
            <p:cNvSpPr txBox="1"/>
            <p:nvPr/>
          </p:nvSpPr>
          <p:spPr>
            <a:xfrm>
              <a:off x="2130936" y="5036240"/>
              <a:ext cx="101231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9600" b="1" i="0" u="none" strike="noStrike" kern="1200" cap="none" spc="0" normalizeH="0" baseline="0" noProof="0" dirty="0">
                  <a:ln>
                    <a:noFill/>
                  </a:ln>
                  <a:solidFill>
                    <a:srgbClr val="5B9BD5"/>
                  </a:solidFill>
                  <a:effectLst/>
                  <a:uLnTx/>
                  <a:uFillTx/>
                  <a:latin typeface="Cambria" panose="02040503050406030204" pitchFamily="18" charset="0"/>
                  <a:ea typeface="Cambria" panose="02040503050406030204" pitchFamily="18" charset="0"/>
                </a:rPr>
                <a:t>C</a:t>
              </a:r>
              <a:endParaRPr kumimoji="0" lang="en-GB" sz="9600" b="1" i="0" u="none" strike="noStrike" kern="1200" cap="none" spc="0" normalizeH="0" baseline="0" noProof="0" dirty="0">
                <a:ln>
                  <a:noFill/>
                </a:ln>
                <a:solidFill>
                  <a:srgbClr val="5B9BD5"/>
                </a:solidFill>
                <a:effectLst/>
                <a:uLnTx/>
                <a:uFillTx/>
                <a:latin typeface="Cambria" panose="02040503050406030204" pitchFamily="18" charset="0"/>
                <a:ea typeface="Cambria" panose="02040503050406030204" pitchFamily="18" charset="0"/>
              </a:endParaRPr>
            </a:p>
          </p:txBody>
        </p:sp>
      </p:grpSp>
      <p:grpSp>
        <p:nvGrpSpPr>
          <p:cNvPr id="25" name="Group 24"/>
          <p:cNvGrpSpPr/>
          <p:nvPr/>
        </p:nvGrpSpPr>
        <p:grpSpPr>
          <a:xfrm>
            <a:off x="6455081" y="4915024"/>
            <a:ext cx="3838355" cy="1569660"/>
            <a:chOff x="7250083" y="4927945"/>
            <a:chExt cx="3838355" cy="1569660"/>
          </a:xfrm>
        </p:grpSpPr>
        <p:sp>
          <p:nvSpPr>
            <p:cNvPr id="21" name="Rounded Rectangle 20"/>
            <p:cNvSpPr/>
            <p:nvPr/>
          </p:nvSpPr>
          <p:spPr>
            <a:xfrm>
              <a:off x="7795904" y="5295773"/>
              <a:ext cx="3292534" cy="1023917"/>
            </a:xfrm>
            <a:prstGeom prst="roundRect">
              <a:avLst/>
            </a:prstGeom>
            <a:solidFill>
              <a:schemeClr val="bg1"/>
            </a:solidFill>
            <a:ln>
              <a:solidFill>
                <a:srgbClr val="FF6699"/>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80</a:t>
              </a:r>
              <a:endPar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endParaRPr>
            </a:p>
          </p:txBody>
        </p:sp>
        <p:sp>
          <p:nvSpPr>
            <p:cNvPr id="15" name="TextBox 14"/>
            <p:cNvSpPr txBox="1"/>
            <p:nvPr/>
          </p:nvSpPr>
          <p:spPr>
            <a:xfrm>
              <a:off x="7250083" y="4927945"/>
              <a:ext cx="118906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9600" b="1" i="0" u="none" strike="noStrike" kern="1200" cap="none" spc="0" normalizeH="0" baseline="0" noProof="0" dirty="0">
                  <a:ln>
                    <a:noFill/>
                  </a:ln>
                  <a:solidFill>
                    <a:srgbClr val="FF6699"/>
                  </a:solidFill>
                  <a:effectLst/>
                  <a:uLnTx/>
                  <a:uFillTx/>
                  <a:latin typeface="Cambria" panose="02040503050406030204" pitchFamily="18" charset="0"/>
                  <a:ea typeface="Cambria" panose="02040503050406030204" pitchFamily="18" charset="0"/>
                </a:rPr>
                <a:t>D</a:t>
              </a:r>
              <a:endParaRPr kumimoji="0" lang="en-GB" sz="9600" b="1" i="0" u="none" strike="noStrike" kern="1200" cap="none" spc="0" normalizeH="0" baseline="0" noProof="0" dirty="0">
                <a:ln>
                  <a:noFill/>
                </a:ln>
                <a:solidFill>
                  <a:srgbClr val="FF6699"/>
                </a:solidFill>
                <a:effectLst/>
                <a:uLnTx/>
                <a:uFillTx/>
                <a:latin typeface="Cambria" panose="02040503050406030204" pitchFamily="18" charset="0"/>
                <a:ea typeface="Cambria" panose="02040503050406030204" pitchFamily="18" charset="0"/>
              </a:endParaRPr>
            </a:p>
          </p:txBody>
        </p:sp>
      </p:grpSp>
      <p:pic>
        <p:nvPicPr>
          <p:cNvPr id="26" name="图片 22">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661983" y="-144860"/>
            <a:ext cx="1338741" cy="1999592"/>
          </a:xfrm>
          <a:prstGeom prst="rect">
            <a:avLst/>
          </a:prstGeom>
        </p:spPr>
      </p:pic>
      <p:pic>
        <p:nvPicPr>
          <p:cNvPr id="27" name="Picture 26"/>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3628019" y="3561961"/>
            <a:ext cx="2500834" cy="1511616"/>
          </a:xfrm>
          <a:prstGeom prst="rect">
            <a:avLst/>
          </a:prstGeom>
        </p:spPr>
      </p:pic>
      <p:pic>
        <p:nvPicPr>
          <p:cNvPr id="28" name="Picture 27"/>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a:fillRect/>
          </a:stretch>
        </p:blipFill>
        <p:spPr>
          <a:xfrm>
            <a:off x="3775593" y="4796171"/>
            <a:ext cx="2016566" cy="2130175"/>
          </a:xfrm>
          <a:prstGeom prst="rect">
            <a:avLst/>
          </a:prstGeom>
        </p:spPr>
      </p:pic>
      <p:pic>
        <p:nvPicPr>
          <p:cNvPr id="29" name="Picture 28"/>
          <p:cNvPicPr>
            <a:picLocks noChangeAspect="1"/>
          </p:cNvPicPr>
          <p:nvPr/>
        </p:nvPicPr>
        <p:blipFill rotWithShape="1">
          <a:blip r:embed="rId6"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a:fillRect/>
          </a:stretch>
        </p:blipFill>
        <p:spPr>
          <a:xfrm>
            <a:off x="9149366" y="3145680"/>
            <a:ext cx="2016566" cy="2130175"/>
          </a:xfrm>
          <a:prstGeom prst="rect">
            <a:avLst/>
          </a:prstGeom>
        </p:spPr>
      </p:pic>
      <p:pic>
        <p:nvPicPr>
          <p:cNvPr id="30" name="Picture 29"/>
          <p:cNvPicPr>
            <a:picLocks noChangeAspect="1"/>
          </p:cNvPicPr>
          <p:nvPr/>
        </p:nvPicPr>
        <p:blipFill rotWithShape="1">
          <a:blip r:embed="rId6"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a:fillRect/>
          </a:stretch>
        </p:blipFill>
        <p:spPr>
          <a:xfrm>
            <a:off x="9149366" y="4714904"/>
            <a:ext cx="2016566" cy="21301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63" presetClass="path" presetSubtype="0" accel="50000" decel="50000" fill="hold" nodeType="withEffect">
                                  <p:stCondLst>
                                    <p:cond delay="0"/>
                                  </p:stCondLst>
                                  <p:childTnLst>
                                    <p:animMotion origin="layout" path="M 2.08333E-7 2.96296E-6 L 0.25 2.96296E-6 " pathEditMode="relative" rAng="0" ptsTypes="AA">
                                      <p:cBhvr>
                                        <p:cTn id="31" dur="2000" fill="hold"/>
                                        <p:tgtEl>
                                          <p:spTgt spid="26"/>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subTnLst>
                                    <p:audio>
                                      <p:cMediaNode>
                                        <p:cTn display="0" masterRel="sameClick">
                                          <p:stCondLst>
                                            <p:cond evt="begin" delay="0">
                                              <p:tn val="35"/>
                                            </p:cond>
                                          </p:stCondLst>
                                          <p:endCondLst>
                                            <p:cond evt="onStopAudio" delay="0">
                                              <p:tgtEl>
                                                <p:sldTgt/>
                                              </p:tgtEl>
                                            </p:cond>
                                          </p:endCondLst>
                                        </p:cTn>
                                        <p:tgtEl>
                                          <p:sndTgt r:embed="rId9" name="applause.wav"/>
                                        </p:tgtEl>
                                      </p:cMediaNode>
                                    </p:audio>
                                  </p:subTnLst>
                                </p:cTn>
                              </p:par>
                            </p:childTnLst>
                          </p:cTn>
                        </p:par>
                      </p:childTnLst>
                    </p:cTn>
                  </p:par>
                </p:childTnLst>
              </p:cTn>
              <p:nextCondLst>
                <p:cond evt="onClick" delay="0">
                  <p:tgtEl>
                    <p:spTgt spid="19"/>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subTnLst>
                                    <p:audio>
                                      <p:cMediaNode>
                                        <p:cTn display="0" masterRel="sameClick">
                                          <p:stCondLst>
                                            <p:cond evt="begin" delay="0">
                                              <p:tn val="41"/>
                                            </p:cond>
                                          </p:stCondLst>
                                          <p:endCondLst>
                                            <p:cond evt="onStopAudio" delay="0">
                                              <p:tgtEl>
                                                <p:sldTgt/>
                                              </p:tgtEl>
                                            </p:cond>
                                          </p:endCondLst>
                                        </p:cTn>
                                        <p:tgtEl>
                                          <p:sndTgt r:embed="rId10" name="Tieng-bao-sai-www_tiengdong_com.wav"/>
                                        </p:tgtEl>
                                      </p:cMediaNode>
                                    </p:audio>
                                  </p:subTnLst>
                                </p:cTn>
                              </p:par>
                            </p:childTnLst>
                          </p:cTn>
                        </p:par>
                      </p:childTnLst>
                    </p:cTn>
                  </p:par>
                </p:childTnLst>
              </p:cTn>
              <p:nextCondLst>
                <p:cond evt="onClick" delay="0">
                  <p:tgtEl>
                    <p:spTgt spid="23"/>
                  </p:tgtEl>
                </p:cond>
              </p:nextCondLst>
            </p:seq>
            <p:seq concurrent="1" nextAc="seek">
              <p:cTn id="44" restart="whenNotActive" fill="hold" evtFilter="cancelBubble" nodeType="interactiveSeq">
                <p:stCondLst>
                  <p:cond evt="onClick" delay="0">
                    <p:tgtEl>
                      <p:spTgt spid="25"/>
                    </p:tgtEl>
                  </p:cond>
                </p:stCondLst>
                <p:endSync evt="end" delay="0">
                  <p:rtn val="all"/>
                </p:endSync>
                <p:childTnLst>
                  <p:par>
                    <p:cTn id="45" fill="hold">
                      <p:stCondLst>
                        <p:cond delay="0"/>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down)">
                                      <p:cBhvr>
                                        <p:cTn id="49" dur="500"/>
                                        <p:tgtEl>
                                          <p:spTgt spid="30"/>
                                        </p:tgtEl>
                                      </p:cBhvr>
                                    </p:animEffect>
                                  </p:childTnLst>
                                  <p:subTnLst>
                                    <p:audio>
                                      <p:cMediaNode>
                                        <p:cTn display="0" masterRel="sameClick">
                                          <p:stCondLst>
                                            <p:cond evt="begin" delay="0">
                                              <p:tn val="47"/>
                                            </p:cond>
                                          </p:stCondLst>
                                          <p:endCondLst>
                                            <p:cond evt="onStopAudio" delay="0">
                                              <p:tgtEl>
                                                <p:sldTgt/>
                                              </p:tgtEl>
                                            </p:cond>
                                          </p:endCondLst>
                                        </p:cTn>
                                        <p:tgtEl>
                                          <p:sndTgt r:embed="rId10" name="Tieng-bao-sai-www_tiengdong_com.wav"/>
                                        </p:tgtEl>
                                      </p:cMediaNode>
                                    </p:audio>
                                  </p:subTnLst>
                                </p:cTn>
                              </p:par>
                            </p:childTnLst>
                          </p:cTn>
                        </p:par>
                      </p:childTnLst>
                    </p:cTn>
                  </p:par>
                </p:childTnLst>
              </p:cTn>
              <p:nextCondLst>
                <p:cond evt="onClick" delay="0">
                  <p:tgtEl>
                    <p:spTgt spid="25"/>
                  </p:tgtEl>
                </p:cond>
              </p:nextCondLst>
            </p:seq>
            <p:seq concurrent="1" nextAc="seek">
              <p:cTn id="50" restart="whenNotActive" fill="hold" evtFilter="cancelBubble" nodeType="interactiveSeq">
                <p:stCondLst>
                  <p:cond evt="onClick" delay="0">
                    <p:tgtEl>
                      <p:spTgt spid="24"/>
                    </p:tgtEl>
                  </p:cond>
                </p:stCondLst>
                <p:endSync evt="end" delay="0">
                  <p:rtn val="all"/>
                </p:endSync>
                <p:childTnLst>
                  <p:par>
                    <p:cTn id="51" fill="hold">
                      <p:stCondLst>
                        <p:cond delay="0"/>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down)">
                                      <p:cBhvr>
                                        <p:cTn id="55" dur="500"/>
                                        <p:tgtEl>
                                          <p:spTgt spid="29"/>
                                        </p:tgtEl>
                                      </p:cBhvr>
                                    </p:animEffect>
                                  </p:childTnLst>
                                  <p:subTnLst>
                                    <p:audio>
                                      <p:cMediaNode>
                                        <p:cTn display="0" masterRel="sameClick">
                                          <p:stCondLst>
                                            <p:cond evt="begin" delay="0">
                                              <p:tn val="53"/>
                                            </p:cond>
                                          </p:stCondLst>
                                          <p:endCondLst>
                                            <p:cond evt="onStopAudio" delay="0">
                                              <p:tgtEl>
                                                <p:sldTgt/>
                                              </p:tgtEl>
                                            </p:cond>
                                          </p:endCondLst>
                                        </p:cTn>
                                        <p:tgtEl>
                                          <p:sndTgt r:embed="rId10" name="Tieng-bao-sai-www_tiengdong_com.wav"/>
                                        </p:tgtEl>
                                      </p:cMediaNode>
                                    </p:audio>
                                  </p:subTnLst>
                                </p:cTn>
                              </p:par>
                            </p:childTnLst>
                          </p:cTn>
                        </p:par>
                      </p:childTnLst>
                    </p:cTn>
                  </p:par>
                </p:childTnLst>
              </p:cTn>
              <p:nextCondLst>
                <p:cond evt="onClick" delay="0">
                  <p:tgtEl>
                    <p:spTgt spid="24"/>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流程图: 过程 33"/>
          <p:cNvSpPr/>
          <p:nvPr/>
        </p:nvSpPr>
        <p:spPr>
          <a:xfrm>
            <a:off x="0" y="3584401"/>
            <a:ext cx="12192000" cy="3273599"/>
          </a:xfrm>
          <a:prstGeom prst="flowChartProcess">
            <a:avLst/>
          </a:prstGeom>
          <a:solidFill>
            <a:srgbClr val="FCF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sp>
        <p:nvSpPr>
          <p:cNvPr id="8" name="TextBox 7"/>
          <p:cNvSpPr txBox="1"/>
          <p:nvPr/>
        </p:nvSpPr>
        <p:spPr>
          <a:xfrm>
            <a:off x="1208844" y="2103223"/>
            <a:ext cx="1073550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6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r>
              <a:rPr kumimoji="0" lang="en-GB" sz="60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6 x 3 x 5 = ?</a:t>
            </a:r>
            <a:endPar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9" name="Group 18"/>
          <p:cNvGrpSpPr/>
          <p:nvPr/>
        </p:nvGrpSpPr>
        <p:grpSpPr>
          <a:xfrm>
            <a:off x="1208845" y="3440818"/>
            <a:ext cx="3782553" cy="1569660"/>
            <a:chOff x="2341155" y="3441435"/>
            <a:chExt cx="3782553" cy="1569660"/>
          </a:xfrm>
        </p:grpSpPr>
        <p:sp>
          <p:nvSpPr>
            <p:cNvPr id="18" name="Rounded Rectangle 17"/>
            <p:cNvSpPr/>
            <p:nvPr/>
          </p:nvSpPr>
          <p:spPr>
            <a:xfrm>
              <a:off x="2831174" y="3854840"/>
              <a:ext cx="3292534" cy="1023917"/>
            </a:xfrm>
            <a:prstGeom prst="roundRect">
              <a:avLst/>
            </a:prstGeom>
            <a:solidFill>
              <a:schemeClr val="bg1"/>
            </a:solidFill>
            <a:ln>
              <a:solidFill>
                <a:srgbClr val="FFC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GB" sz="7200" b="1" dirty="0">
                  <a:solidFill>
                    <a:srgbClr val="4472C4">
                      <a:lumMod val="50000"/>
                    </a:srgbClr>
                  </a:solidFill>
                  <a:latin typeface="Cambria" panose="02040503050406030204" pitchFamily="18" charset="0"/>
                  <a:ea typeface="Cambria" panose="02040503050406030204" pitchFamily="18" charset="0"/>
                </a:rPr>
                <a:t>95</a:t>
              </a:r>
              <a:endPar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endParaRPr>
            </a:p>
          </p:txBody>
        </p:sp>
        <p:sp>
          <p:nvSpPr>
            <p:cNvPr id="9" name="TextBox 8"/>
            <p:cNvSpPr txBox="1"/>
            <p:nvPr/>
          </p:nvSpPr>
          <p:spPr>
            <a:xfrm>
              <a:off x="2341155" y="3441435"/>
              <a:ext cx="118621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9600" b="1" i="0" u="none" strike="noStrike" kern="1200" cap="none" spc="0" normalizeH="0" baseline="0" noProof="0" dirty="0">
                  <a:ln>
                    <a:noFill/>
                  </a:ln>
                  <a:solidFill>
                    <a:srgbClr val="FFC000"/>
                  </a:solidFill>
                  <a:effectLst/>
                  <a:uLnTx/>
                  <a:uFillTx/>
                  <a:latin typeface="Cambria" panose="02040503050406030204" pitchFamily="18" charset="0"/>
                  <a:ea typeface="Cambria" panose="02040503050406030204" pitchFamily="18" charset="0"/>
                </a:rPr>
                <a:t>A </a:t>
              </a:r>
              <a:endParaRPr kumimoji="0" lang="en-GB" sz="9600" b="1" i="0" u="none" strike="noStrike" kern="1200" cap="none" spc="0" normalizeH="0" baseline="0" noProof="0" dirty="0">
                <a:ln>
                  <a:noFill/>
                </a:ln>
                <a:solidFill>
                  <a:srgbClr val="FFC000"/>
                </a:solidFill>
                <a:effectLst/>
                <a:uLnTx/>
                <a:uFillTx/>
                <a:latin typeface="Cambria" panose="02040503050406030204" pitchFamily="18" charset="0"/>
                <a:ea typeface="Cambria" panose="02040503050406030204" pitchFamily="18" charset="0"/>
              </a:endParaRPr>
            </a:p>
          </p:txBody>
        </p:sp>
      </p:grpSp>
      <p:grpSp>
        <p:nvGrpSpPr>
          <p:cNvPr id="24" name="Group 23"/>
          <p:cNvGrpSpPr/>
          <p:nvPr/>
        </p:nvGrpSpPr>
        <p:grpSpPr>
          <a:xfrm>
            <a:off x="6640220" y="3532305"/>
            <a:ext cx="3777442" cy="1569660"/>
            <a:chOff x="7269133" y="3503917"/>
            <a:chExt cx="3777442" cy="1569660"/>
          </a:xfrm>
        </p:grpSpPr>
        <p:sp>
          <p:nvSpPr>
            <p:cNvPr id="20" name="Rounded Rectangle 19"/>
            <p:cNvSpPr/>
            <p:nvPr/>
          </p:nvSpPr>
          <p:spPr>
            <a:xfrm>
              <a:off x="7754041" y="3860995"/>
              <a:ext cx="3292534" cy="1023917"/>
            </a:xfrm>
            <a:prstGeom prst="roundRect">
              <a:avLst/>
            </a:prstGeom>
            <a:solidFill>
              <a:schemeClr val="bg1"/>
            </a:solidFill>
            <a:ln>
              <a:solidFill>
                <a:srgbClr val="92D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85</a:t>
              </a:r>
              <a:endPar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endParaRPr>
            </a:p>
          </p:txBody>
        </p:sp>
        <p:sp>
          <p:nvSpPr>
            <p:cNvPr id="12" name="TextBox 11"/>
            <p:cNvSpPr txBox="1"/>
            <p:nvPr/>
          </p:nvSpPr>
          <p:spPr>
            <a:xfrm>
              <a:off x="7269133" y="3503917"/>
              <a:ext cx="101761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9600" b="1" i="0" u="none" strike="noStrike" kern="1200" cap="none" spc="0" normalizeH="0" baseline="0" noProof="0" dirty="0">
                  <a:ln>
                    <a:noFill/>
                  </a:ln>
                  <a:solidFill>
                    <a:srgbClr val="70AD47"/>
                  </a:solidFill>
                  <a:effectLst/>
                  <a:uLnTx/>
                  <a:uFillTx/>
                  <a:latin typeface="Cambria" panose="02040503050406030204" pitchFamily="18" charset="0"/>
                  <a:ea typeface="Cambria" panose="02040503050406030204" pitchFamily="18" charset="0"/>
                </a:rPr>
                <a:t>B</a:t>
              </a:r>
              <a:endParaRPr kumimoji="0" lang="en-GB" sz="9600" b="1" i="0" u="none" strike="noStrike" kern="1200" cap="none" spc="0" normalizeH="0" baseline="0" noProof="0" dirty="0">
                <a:ln>
                  <a:noFill/>
                </a:ln>
                <a:solidFill>
                  <a:srgbClr val="70AD47"/>
                </a:solidFill>
                <a:effectLst/>
                <a:uLnTx/>
                <a:uFillTx/>
                <a:latin typeface="Cambria" panose="02040503050406030204" pitchFamily="18" charset="0"/>
                <a:ea typeface="Cambria" panose="02040503050406030204" pitchFamily="18" charset="0"/>
              </a:endParaRPr>
            </a:p>
          </p:txBody>
        </p:sp>
      </p:grpSp>
      <p:grpSp>
        <p:nvGrpSpPr>
          <p:cNvPr id="23" name="Group 22"/>
          <p:cNvGrpSpPr/>
          <p:nvPr/>
        </p:nvGrpSpPr>
        <p:grpSpPr>
          <a:xfrm>
            <a:off x="1208845" y="5035623"/>
            <a:ext cx="3669591" cy="1569660"/>
            <a:chOff x="2130936" y="5036240"/>
            <a:chExt cx="3669591" cy="1569660"/>
          </a:xfrm>
        </p:grpSpPr>
        <p:sp>
          <p:nvSpPr>
            <p:cNvPr id="22" name="Rounded Rectangle 21"/>
            <p:cNvSpPr/>
            <p:nvPr/>
          </p:nvSpPr>
          <p:spPr>
            <a:xfrm>
              <a:off x="2507993" y="5390172"/>
              <a:ext cx="3292534" cy="1023917"/>
            </a:xfrm>
            <a:prstGeom prst="roundRect">
              <a:avLst/>
            </a:prstGeom>
            <a:solidFill>
              <a:schemeClr val="bg1"/>
            </a:solidFill>
            <a:ln>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100</a:t>
              </a:r>
              <a:endPar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endParaRPr>
            </a:p>
          </p:txBody>
        </p:sp>
        <p:sp>
          <p:nvSpPr>
            <p:cNvPr id="14" name="TextBox 13"/>
            <p:cNvSpPr txBox="1"/>
            <p:nvPr/>
          </p:nvSpPr>
          <p:spPr>
            <a:xfrm>
              <a:off x="2130936" y="5036240"/>
              <a:ext cx="101231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GB" sz="9600" b="1" dirty="0">
                  <a:solidFill>
                    <a:srgbClr val="5B9BD5"/>
                  </a:solidFill>
                  <a:latin typeface="Cambria" panose="02040503050406030204" pitchFamily="18" charset="0"/>
                  <a:ea typeface="Cambria" panose="02040503050406030204" pitchFamily="18" charset="0"/>
                </a:rPr>
                <a:t>C</a:t>
              </a:r>
              <a:r>
                <a:rPr kumimoji="0" lang="en-GB" sz="9600" b="1" i="0" u="none" strike="noStrike" kern="1200" cap="none" spc="0" normalizeH="0" baseline="0" noProof="0" dirty="0">
                  <a:ln>
                    <a:noFill/>
                  </a:ln>
                  <a:solidFill>
                    <a:srgbClr val="5B9BD5"/>
                  </a:solidFill>
                  <a:effectLst/>
                  <a:uLnTx/>
                  <a:uFillTx/>
                  <a:latin typeface="Cambria" panose="02040503050406030204" pitchFamily="18" charset="0"/>
                  <a:ea typeface="Cambria" panose="02040503050406030204" pitchFamily="18" charset="0"/>
                </a:rPr>
                <a:t> </a:t>
              </a:r>
              <a:endParaRPr kumimoji="0" lang="en-GB" sz="9600" b="1" i="0" u="none" strike="noStrike" kern="1200" cap="none" spc="0" normalizeH="0" baseline="0" noProof="0" dirty="0">
                <a:ln>
                  <a:noFill/>
                </a:ln>
                <a:solidFill>
                  <a:srgbClr val="5B9BD5"/>
                </a:solidFill>
                <a:effectLst/>
                <a:uLnTx/>
                <a:uFillTx/>
                <a:latin typeface="Cambria" panose="02040503050406030204" pitchFamily="18" charset="0"/>
                <a:ea typeface="Cambria" panose="02040503050406030204" pitchFamily="18" charset="0"/>
              </a:endParaRPr>
            </a:p>
          </p:txBody>
        </p:sp>
      </p:grpSp>
      <p:grpSp>
        <p:nvGrpSpPr>
          <p:cNvPr id="25" name="Group 24"/>
          <p:cNvGrpSpPr/>
          <p:nvPr/>
        </p:nvGrpSpPr>
        <p:grpSpPr>
          <a:xfrm>
            <a:off x="6640220" y="4956333"/>
            <a:ext cx="3838355" cy="1569660"/>
            <a:chOff x="7250083" y="4927945"/>
            <a:chExt cx="3838355" cy="1569660"/>
          </a:xfrm>
        </p:grpSpPr>
        <p:sp>
          <p:nvSpPr>
            <p:cNvPr id="21" name="Rounded Rectangle 20"/>
            <p:cNvSpPr/>
            <p:nvPr/>
          </p:nvSpPr>
          <p:spPr>
            <a:xfrm>
              <a:off x="7795904" y="5295773"/>
              <a:ext cx="3292534" cy="1023917"/>
            </a:xfrm>
            <a:prstGeom prst="roundRect">
              <a:avLst/>
            </a:prstGeom>
            <a:solidFill>
              <a:schemeClr val="bg1"/>
            </a:solidFill>
            <a:ln>
              <a:solidFill>
                <a:srgbClr val="FF6699"/>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90</a:t>
              </a:r>
              <a:endPar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endParaRPr>
            </a:p>
          </p:txBody>
        </p:sp>
        <p:sp>
          <p:nvSpPr>
            <p:cNvPr id="15" name="TextBox 14"/>
            <p:cNvSpPr txBox="1"/>
            <p:nvPr/>
          </p:nvSpPr>
          <p:spPr>
            <a:xfrm>
              <a:off x="7250083" y="4927945"/>
              <a:ext cx="118906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9600" b="1" i="0" u="none" strike="noStrike" kern="1200" cap="none" spc="0" normalizeH="0" baseline="0" noProof="0" dirty="0">
                  <a:ln>
                    <a:noFill/>
                  </a:ln>
                  <a:solidFill>
                    <a:srgbClr val="FF6699"/>
                  </a:solidFill>
                  <a:effectLst/>
                  <a:uLnTx/>
                  <a:uFillTx/>
                  <a:latin typeface="Cambria" panose="02040503050406030204" pitchFamily="18" charset="0"/>
                  <a:ea typeface="Cambria" panose="02040503050406030204" pitchFamily="18" charset="0"/>
                </a:rPr>
                <a:t>D</a:t>
              </a:r>
              <a:endParaRPr kumimoji="0" lang="en-GB" sz="9600" b="1" i="0" u="none" strike="noStrike" kern="1200" cap="none" spc="0" normalizeH="0" baseline="0" noProof="0" dirty="0">
                <a:ln>
                  <a:noFill/>
                </a:ln>
                <a:solidFill>
                  <a:srgbClr val="FF6699"/>
                </a:solidFill>
                <a:effectLst/>
                <a:uLnTx/>
                <a:uFillTx/>
                <a:latin typeface="Cambria" panose="02040503050406030204" pitchFamily="18" charset="0"/>
                <a:ea typeface="Cambria" panose="02040503050406030204" pitchFamily="18" charset="0"/>
              </a:endParaRPr>
            </a:p>
          </p:txBody>
        </p:sp>
      </p:grpSp>
      <p:pic>
        <p:nvPicPr>
          <p:cNvPr id="26" name="图片 22">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551788" y="7370"/>
            <a:ext cx="1338741" cy="1999592"/>
          </a:xfrm>
          <a:prstGeom prst="rect">
            <a:avLst/>
          </a:prstGeom>
        </p:spPr>
      </p:pic>
      <p:pic>
        <p:nvPicPr>
          <p:cNvPr id="27" name="Picture 26"/>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9167028" y="5093667"/>
            <a:ext cx="2500834" cy="1511616"/>
          </a:xfrm>
          <a:prstGeom prst="rect">
            <a:avLst/>
          </a:prstGeom>
        </p:spPr>
      </p:pic>
      <p:pic>
        <p:nvPicPr>
          <p:cNvPr id="28" name="Picture 27"/>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a:fillRect/>
          </a:stretch>
        </p:blipFill>
        <p:spPr>
          <a:xfrm>
            <a:off x="3775593" y="4824559"/>
            <a:ext cx="2016566" cy="2130175"/>
          </a:xfrm>
          <a:prstGeom prst="rect">
            <a:avLst/>
          </a:prstGeom>
        </p:spPr>
      </p:pic>
      <p:pic>
        <p:nvPicPr>
          <p:cNvPr id="29" name="Picture 28"/>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a:fillRect/>
          </a:stretch>
        </p:blipFill>
        <p:spPr>
          <a:xfrm>
            <a:off x="9334505" y="3186989"/>
            <a:ext cx="2016566" cy="2130175"/>
          </a:xfrm>
          <a:prstGeom prst="rect">
            <a:avLst/>
          </a:prstGeom>
        </p:spPr>
      </p:pic>
      <p:pic>
        <p:nvPicPr>
          <p:cNvPr id="30" name="Picture 29"/>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a:fillRect/>
          </a:stretch>
        </p:blipFill>
        <p:spPr>
          <a:xfrm>
            <a:off x="3908157" y="3193677"/>
            <a:ext cx="2016566" cy="21301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63" presetClass="path" presetSubtype="0" accel="50000" decel="50000" fill="hold" nodeType="withEffect">
                                  <p:stCondLst>
                                    <p:cond delay="0"/>
                                  </p:stCondLst>
                                  <p:childTnLst>
                                    <p:animMotion origin="layout" path="M 0.05573 0.01574 L 0.3336 0.01458 " pathEditMode="relative" rAng="0" ptsTypes="AA">
                                      <p:cBhvr>
                                        <p:cTn id="31" dur="2000" fill="hold"/>
                                        <p:tgtEl>
                                          <p:spTgt spid="26"/>
                                        </p:tgtEl>
                                        <p:attrNameLst>
                                          <p:attrName>ppt_x</p:attrName>
                                          <p:attrName>ppt_y</p:attrName>
                                        </p:attrNameLst>
                                      </p:cBhvr>
                                      <p:rCtr x="13893" y="-69"/>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subTnLst>
                                    <p:audio>
                                      <p:cMediaNode>
                                        <p:cTn display="0" masterRel="sameClick">
                                          <p:stCondLst>
                                            <p:cond evt="begin" delay="0">
                                              <p:tn val="35"/>
                                            </p:cond>
                                          </p:stCondLst>
                                          <p:endCondLst>
                                            <p:cond evt="onStopAudio" delay="0">
                                              <p:tgtEl>
                                                <p:sldTgt/>
                                              </p:tgtEl>
                                            </p:cond>
                                          </p:endCondLst>
                                        </p:cTn>
                                        <p:tgtEl>
                                          <p:sndTgt r:embed="rId8" name="Tieng-bao-sai-www_tiengdong_com.wav"/>
                                        </p:tgtEl>
                                      </p:cMediaNode>
                                    </p:audio>
                                  </p:sub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00"/>
                                        <p:tgtEl>
                                          <p:spTgt spid="27"/>
                                        </p:tgtEl>
                                      </p:cBhvr>
                                    </p:animEffect>
                                  </p:childTnLst>
                                  <p:subTnLst>
                                    <p:audio>
                                      <p:cMediaNode>
                                        <p:cTn display="0" masterRel="sameClick">
                                          <p:stCondLst>
                                            <p:cond evt="begin" delay="0">
                                              <p:tn val="41"/>
                                            </p:cond>
                                          </p:stCondLst>
                                          <p:endCondLst>
                                            <p:cond evt="onStopAudio" delay="0">
                                              <p:tgtEl>
                                                <p:sldTgt/>
                                              </p:tgtEl>
                                            </p:cond>
                                          </p:endCondLst>
                                        </p:cTn>
                                        <p:tgtEl>
                                          <p:sndTgt r:embed="rId9" name="applause.wav"/>
                                        </p:tgtEl>
                                      </p:cMediaNode>
                                    </p:audio>
                                  </p:sub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4"/>
                    </p:tgtEl>
                  </p:cond>
                </p:stCondLst>
                <p:endSync evt="end" delay="0">
                  <p:rtn val="all"/>
                </p:endSync>
                <p:childTnLst>
                  <p:par>
                    <p:cTn id="45" fill="hold">
                      <p:stCondLst>
                        <p:cond delay="0"/>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subTnLst>
                                    <p:audio>
                                      <p:cMediaNode>
                                        <p:cTn display="0" masterRel="sameClick">
                                          <p:stCondLst>
                                            <p:cond evt="begin" delay="0">
                                              <p:tn val="47"/>
                                            </p:cond>
                                          </p:stCondLst>
                                          <p:endCondLst>
                                            <p:cond evt="onStopAudio" delay="0">
                                              <p:tgtEl>
                                                <p:sldTgt/>
                                              </p:tgtEl>
                                            </p:cond>
                                          </p:endCondLst>
                                        </p:cTn>
                                        <p:tgtEl>
                                          <p:sndTgt r:embed="rId8" name="Tieng-bao-sai-www_tiengdong_com.wav"/>
                                        </p:tgtEl>
                                      </p:cMediaNode>
                                    </p:audio>
                                  </p:subTnLst>
                                </p:cTn>
                              </p:par>
                            </p:childTnLst>
                          </p:cTn>
                        </p:par>
                      </p:childTnLst>
                    </p:cTn>
                  </p:par>
                </p:childTnLst>
              </p:cTn>
              <p:nextCondLst>
                <p:cond evt="onClick" delay="0">
                  <p:tgtEl>
                    <p:spTgt spid="24"/>
                  </p:tgtEl>
                </p:cond>
              </p:nextCondLst>
            </p:seq>
            <p:seq concurrent="1" nextAc="seek">
              <p:cTn id="50" restart="whenNotActive" fill="hold" evtFilter="cancelBubble" nodeType="interactiveSeq">
                <p:stCondLst>
                  <p:cond evt="onClick" delay="0">
                    <p:tgtEl>
                      <p:spTgt spid="19"/>
                    </p:tgtEl>
                  </p:cond>
                </p:stCondLst>
                <p:endSync evt="end" delay="0">
                  <p:rtn val="all"/>
                </p:endSync>
                <p:childTnLst>
                  <p:par>
                    <p:cTn id="51" fill="hold">
                      <p:stCondLst>
                        <p:cond delay="0"/>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subTnLst>
                                    <p:audio>
                                      <p:cMediaNode>
                                        <p:cTn display="0" masterRel="sameClick">
                                          <p:stCondLst>
                                            <p:cond evt="begin" delay="0">
                                              <p:tn val="53"/>
                                            </p:cond>
                                          </p:stCondLst>
                                          <p:endCondLst>
                                            <p:cond evt="onStopAudio" delay="0">
                                              <p:tgtEl>
                                                <p:sldTgt/>
                                              </p:tgtEl>
                                            </p:cond>
                                          </p:endCondLst>
                                        </p:cTn>
                                        <p:tgtEl>
                                          <p:sndTgt r:embed="rId8" name="Tieng-bao-sai-www_tiengdong_com.wav"/>
                                        </p:tgtEl>
                                      </p:cMediaNode>
                                    </p:audio>
                                  </p:subTnLst>
                                </p:cTn>
                              </p:par>
                            </p:childTnLst>
                          </p:cTn>
                        </p:par>
                      </p:childTnLst>
                    </p:cTn>
                  </p:par>
                </p:childTnLst>
              </p:cTn>
              <p:nextCondLst>
                <p:cond evt="onClick" delay="0">
                  <p:tgtEl>
                    <p:spTgt spid="19"/>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流程图: 过程 33"/>
          <p:cNvSpPr/>
          <p:nvPr/>
        </p:nvSpPr>
        <p:spPr>
          <a:xfrm>
            <a:off x="0" y="3584401"/>
            <a:ext cx="12192000" cy="3273599"/>
          </a:xfrm>
          <a:prstGeom prst="flowChartProcess">
            <a:avLst/>
          </a:prstGeom>
          <a:solidFill>
            <a:srgbClr val="FCF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sp>
        <p:nvSpPr>
          <p:cNvPr id="8" name="TextBox 7"/>
          <p:cNvSpPr txBox="1"/>
          <p:nvPr/>
        </p:nvSpPr>
        <p:spPr>
          <a:xfrm>
            <a:off x="1208845" y="2103223"/>
            <a:ext cx="10229850" cy="923330"/>
          </a:xfrm>
          <a:prstGeom prst="rect">
            <a:avLst/>
          </a:prstGeom>
          <a:noFill/>
        </p:spPr>
        <p:txBody>
          <a:bodyPr wrap="square" rtlCol="0">
            <a:spAutoFit/>
          </a:bodyPr>
          <a:lstStyle/>
          <a:p>
            <a:pPr lvl="0" algn="ctr">
              <a:defRPr/>
            </a:pPr>
            <a:r>
              <a:rPr lang="en-GB" sz="5400" b="1" dirty="0" err="1">
                <a:solidFill>
                  <a:prstClr val="white"/>
                </a:solidFill>
                <a:latin typeface="Cambria" panose="02040503050406030204" pitchFamily="18" charset="0"/>
                <a:ea typeface="Cambria" panose="02040503050406030204" pitchFamily="18" charset="0"/>
              </a:rPr>
              <a:t>Tính</a:t>
            </a:r>
            <a:r>
              <a:rPr lang="en-GB" sz="5400" b="1" dirty="0">
                <a:solidFill>
                  <a:prstClr val="white"/>
                </a:solidFill>
                <a:latin typeface="Cambria" panose="02040503050406030204" pitchFamily="18" charset="0"/>
                <a:ea typeface="Cambria" panose="02040503050406030204" pitchFamily="18" charset="0"/>
              </a:rPr>
              <a:t>: 8 x 3 x 5= ?</a:t>
            </a:r>
            <a:endParaRPr lang="en-GB" sz="5400" b="1" dirty="0">
              <a:solidFill>
                <a:prstClr val="white"/>
              </a:solidFill>
              <a:latin typeface="Cambria" panose="02040503050406030204" pitchFamily="18" charset="0"/>
              <a:ea typeface="Cambria" panose="02040503050406030204" pitchFamily="18" charset="0"/>
            </a:endParaRPr>
          </a:p>
        </p:txBody>
      </p:sp>
      <p:grpSp>
        <p:nvGrpSpPr>
          <p:cNvPr id="19" name="Group 18"/>
          <p:cNvGrpSpPr/>
          <p:nvPr/>
        </p:nvGrpSpPr>
        <p:grpSpPr>
          <a:xfrm>
            <a:off x="1208845" y="3412430"/>
            <a:ext cx="3782553" cy="1569660"/>
            <a:chOff x="2341155" y="3441435"/>
            <a:chExt cx="3782553" cy="1569660"/>
          </a:xfrm>
        </p:grpSpPr>
        <p:sp>
          <p:nvSpPr>
            <p:cNvPr id="18" name="Rounded Rectangle 17"/>
            <p:cNvSpPr/>
            <p:nvPr/>
          </p:nvSpPr>
          <p:spPr>
            <a:xfrm>
              <a:off x="2831174" y="3854840"/>
              <a:ext cx="3292534" cy="1023917"/>
            </a:xfrm>
            <a:prstGeom prst="roundRect">
              <a:avLst/>
            </a:prstGeom>
            <a:solidFill>
              <a:schemeClr val="bg1"/>
            </a:solidFill>
            <a:ln>
              <a:solidFill>
                <a:srgbClr val="FFC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110</a:t>
              </a:r>
              <a:endPar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endParaRPr>
            </a:p>
          </p:txBody>
        </p:sp>
        <p:sp>
          <p:nvSpPr>
            <p:cNvPr id="9" name="TextBox 8"/>
            <p:cNvSpPr txBox="1"/>
            <p:nvPr/>
          </p:nvSpPr>
          <p:spPr>
            <a:xfrm>
              <a:off x="2341155" y="3441435"/>
              <a:ext cx="118621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9600" b="1" i="0" u="none" strike="noStrike" kern="1200" cap="none" spc="0" normalizeH="0" baseline="0" noProof="0" dirty="0">
                  <a:ln>
                    <a:noFill/>
                  </a:ln>
                  <a:solidFill>
                    <a:srgbClr val="FFC000"/>
                  </a:solidFill>
                  <a:effectLst/>
                  <a:uLnTx/>
                  <a:uFillTx/>
                  <a:latin typeface="Cambria" panose="02040503050406030204" pitchFamily="18" charset="0"/>
                  <a:ea typeface="Cambria" panose="02040503050406030204" pitchFamily="18" charset="0"/>
                </a:rPr>
                <a:t>A </a:t>
              </a:r>
              <a:endParaRPr kumimoji="0" lang="en-GB" sz="9600" b="1" i="0" u="none" strike="noStrike" kern="1200" cap="none" spc="0" normalizeH="0" baseline="0" noProof="0" dirty="0">
                <a:ln>
                  <a:noFill/>
                </a:ln>
                <a:solidFill>
                  <a:srgbClr val="FFC000"/>
                </a:solidFill>
                <a:effectLst/>
                <a:uLnTx/>
                <a:uFillTx/>
                <a:latin typeface="Cambria" panose="02040503050406030204" pitchFamily="18" charset="0"/>
                <a:ea typeface="Cambria" panose="02040503050406030204" pitchFamily="18" charset="0"/>
              </a:endParaRPr>
            </a:p>
          </p:txBody>
        </p:sp>
      </p:grpSp>
      <p:grpSp>
        <p:nvGrpSpPr>
          <p:cNvPr id="24" name="Group 23"/>
          <p:cNvGrpSpPr/>
          <p:nvPr/>
        </p:nvGrpSpPr>
        <p:grpSpPr>
          <a:xfrm>
            <a:off x="6640220" y="3503917"/>
            <a:ext cx="3777442" cy="1569660"/>
            <a:chOff x="7269133" y="3503917"/>
            <a:chExt cx="3777442" cy="1569660"/>
          </a:xfrm>
        </p:grpSpPr>
        <p:sp>
          <p:nvSpPr>
            <p:cNvPr id="20" name="Rounded Rectangle 19"/>
            <p:cNvSpPr/>
            <p:nvPr/>
          </p:nvSpPr>
          <p:spPr>
            <a:xfrm>
              <a:off x="7754041" y="3860995"/>
              <a:ext cx="3292534" cy="1023917"/>
            </a:xfrm>
            <a:prstGeom prst="roundRect">
              <a:avLst/>
            </a:prstGeom>
            <a:solidFill>
              <a:schemeClr val="bg1"/>
            </a:solidFill>
            <a:ln>
              <a:solidFill>
                <a:srgbClr val="92D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115</a:t>
              </a:r>
              <a:endPar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endParaRPr>
            </a:p>
          </p:txBody>
        </p:sp>
        <p:sp>
          <p:nvSpPr>
            <p:cNvPr id="12" name="TextBox 11"/>
            <p:cNvSpPr txBox="1"/>
            <p:nvPr/>
          </p:nvSpPr>
          <p:spPr>
            <a:xfrm>
              <a:off x="7269133" y="3503917"/>
              <a:ext cx="101761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9600" b="1" i="0" u="none" strike="noStrike" kern="1200" cap="none" spc="0" normalizeH="0" baseline="0" noProof="0" dirty="0">
                  <a:ln>
                    <a:noFill/>
                  </a:ln>
                  <a:solidFill>
                    <a:srgbClr val="70AD47"/>
                  </a:solidFill>
                  <a:effectLst/>
                  <a:uLnTx/>
                  <a:uFillTx/>
                  <a:latin typeface="Cambria" panose="02040503050406030204" pitchFamily="18" charset="0"/>
                  <a:ea typeface="Cambria" panose="02040503050406030204" pitchFamily="18" charset="0"/>
                </a:rPr>
                <a:t>B</a:t>
              </a:r>
              <a:endParaRPr kumimoji="0" lang="en-GB" sz="9600" b="1" i="0" u="none" strike="noStrike" kern="1200" cap="none" spc="0" normalizeH="0" baseline="0" noProof="0" dirty="0">
                <a:ln>
                  <a:noFill/>
                </a:ln>
                <a:solidFill>
                  <a:srgbClr val="70AD47"/>
                </a:solidFill>
                <a:effectLst/>
                <a:uLnTx/>
                <a:uFillTx/>
                <a:latin typeface="Cambria" panose="02040503050406030204" pitchFamily="18" charset="0"/>
                <a:ea typeface="Cambria" panose="02040503050406030204" pitchFamily="18" charset="0"/>
              </a:endParaRPr>
            </a:p>
          </p:txBody>
        </p:sp>
      </p:grpSp>
      <p:grpSp>
        <p:nvGrpSpPr>
          <p:cNvPr id="23" name="Group 22"/>
          <p:cNvGrpSpPr/>
          <p:nvPr/>
        </p:nvGrpSpPr>
        <p:grpSpPr>
          <a:xfrm>
            <a:off x="1208845" y="5007235"/>
            <a:ext cx="3669591" cy="1569660"/>
            <a:chOff x="2130936" y="5036240"/>
            <a:chExt cx="3669591" cy="1569660"/>
          </a:xfrm>
        </p:grpSpPr>
        <p:sp>
          <p:nvSpPr>
            <p:cNvPr id="22" name="Rounded Rectangle 21"/>
            <p:cNvSpPr/>
            <p:nvPr/>
          </p:nvSpPr>
          <p:spPr>
            <a:xfrm>
              <a:off x="2507993" y="5390172"/>
              <a:ext cx="3292534" cy="1023917"/>
            </a:xfrm>
            <a:prstGeom prst="roundRect">
              <a:avLst/>
            </a:prstGeom>
            <a:solidFill>
              <a:schemeClr val="bg1"/>
            </a:solidFill>
            <a:ln>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120</a:t>
              </a:r>
              <a:endPar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endParaRPr>
            </a:p>
          </p:txBody>
        </p:sp>
        <p:sp>
          <p:nvSpPr>
            <p:cNvPr id="14" name="TextBox 13"/>
            <p:cNvSpPr txBox="1"/>
            <p:nvPr/>
          </p:nvSpPr>
          <p:spPr>
            <a:xfrm>
              <a:off x="2130936" y="5036240"/>
              <a:ext cx="101231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9600" b="1" i="0" u="none" strike="noStrike" kern="1200" cap="none" spc="0" normalizeH="0" baseline="0" noProof="0" dirty="0">
                  <a:ln>
                    <a:noFill/>
                  </a:ln>
                  <a:solidFill>
                    <a:srgbClr val="5B9BD5"/>
                  </a:solidFill>
                  <a:effectLst/>
                  <a:uLnTx/>
                  <a:uFillTx/>
                  <a:latin typeface="Cambria" panose="02040503050406030204" pitchFamily="18" charset="0"/>
                  <a:ea typeface="Cambria" panose="02040503050406030204" pitchFamily="18" charset="0"/>
                </a:rPr>
                <a:t>C</a:t>
              </a:r>
              <a:endParaRPr kumimoji="0" lang="en-GB" sz="9600" b="1" i="0" u="none" strike="noStrike" kern="1200" cap="none" spc="0" normalizeH="0" baseline="0" noProof="0" dirty="0">
                <a:ln>
                  <a:noFill/>
                </a:ln>
                <a:solidFill>
                  <a:srgbClr val="5B9BD5"/>
                </a:solidFill>
                <a:effectLst/>
                <a:uLnTx/>
                <a:uFillTx/>
                <a:latin typeface="Cambria" panose="02040503050406030204" pitchFamily="18" charset="0"/>
                <a:ea typeface="Cambria" panose="02040503050406030204" pitchFamily="18" charset="0"/>
              </a:endParaRPr>
            </a:p>
          </p:txBody>
        </p:sp>
      </p:grpSp>
      <p:grpSp>
        <p:nvGrpSpPr>
          <p:cNvPr id="25" name="Group 24"/>
          <p:cNvGrpSpPr/>
          <p:nvPr/>
        </p:nvGrpSpPr>
        <p:grpSpPr>
          <a:xfrm>
            <a:off x="6640220" y="4927945"/>
            <a:ext cx="3838355" cy="1569660"/>
            <a:chOff x="7250083" y="4927945"/>
            <a:chExt cx="3838355" cy="1569660"/>
          </a:xfrm>
        </p:grpSpPr>
        <p:sp>
          <p:nvSpPr>
            <p:cNvPr id="21" name="Rounded Rectangle 20"/>
            <p:cNvSpPr/>
            <p:nvPr/>
          </p:nvSpPr>
          <p:spPr>
            <a:xfrm>
              <a:off x="7795904" y="5295773"/>
              <a:ext cx="3292534" cy="1023917"/>
            </a:xfrm>
            <a:prstGeom prst="roundRect">
              <a:avLst/>
            </a:prstGeom>
            <a:solidFill>
              <a:schemeClr val="bg1"/>
            </a:solidFill>
            <a:ln>
              <a:solidFill>
                <a:srgbClr val="FF6699"/>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125</a:t>
              </a:r>
              <a:endPar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endParaRPr>
            </a:p>
          </p:txBody>
        </p:sp>
        <p:sp>
          <p:nvSpPr>
            <p:cNvPr id="15" name="TextBox 14"/>
            <p:cNvSpPr txBox="1"/>
            <p:nvPr/>
          </p:nvSpPr>
          <p:spPr>
            <a:xfrm>
              <a:off x="7250083" y="4927945"/>
              <a:ext cx="118906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9600" b="1" i="0" u="none" strike="noStrike" kern="1200" cap="none" spc="0" normalizeH="0" baseline="0" noProof="0" dirty="0">
                  <a:ln>
                    <a:noFill/>
                  </a:ln>
                  <a:solidFill>
                    <a:srgbClr val="FF6699"/>
                  </a:solidFill>
                  <a:effectLst/>
                  <a:uLnTx/>
                  <a:uFillTx/>
                  <a:latin typeface="Cambria" panose="02040503050406030204" pitchFamily="18" charset="0"/>
                  <a:ea typeface="Cambria" panose="02040503050406030204" pitchFamily="18" charset="0"/>
                </a:rPr>
                <a:t>D</a:t>
              </a:r>
              <a:endParaRPr kumimoji="0" lang="en-GB" sz="9600" b="1" i="0" u="none" strike="noStrike" kern="1200" cap="none" spc="0" normalizeH="0" baseline="0" noProof="0" dirty="0">
                <a:ln>
                  <a:noFill/>
                </a:ln>
                <a:solidFill>
                  <a:srgbClr val="FF6699"/>
                </a:solidFill>
                <a:effectLst/>
                <a:uLnTx/>
                <a:uFillTx/>
                <a:latin typeface="Cambria" panose="02040503050406030204" pitchFamily="18" charset="0"/>
                <a:ea typeface="Cambria" panose="02040503050406030204" pitchFamily="18" charset="0"/>
              </a:endParaRPr>
            </a:p>
          </p:txBody>
        </p:sp>
      </p:grpSp>
      <p:pic>
        <p:nvPicPr>
          <p:cNvPr id="26" name="图片 22">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654399" y="103631"/>
            <a:ext cx="1338741" cy="1999592"/>
          </a:xfrm>
          <a:prstGeom prst="rect">
            <a:avLst/>
          </a:prstGeom>
        </p:spPr>
      </p:pic>
      <p:pic>
        <p:nvPicPr>
          <p:cNvPr id="27" name="Picture 26"/>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3628019" y="5087612"/>
            <a:ext cx="2500834" cy="1511616"/>
          </a:xfrm>
          <a:prstGeom prst="rect">
            <a:avLst/>
          </a:prstGeom>
        </p:spPr>
      </p:pic>
      <p:pic>
        <p:nvPicPr>
          <p:cNvPr id="28" name="Picture 27"/>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a:fillRect/>
          </a:stretch>
        </p:blipFill>
        <p:spPr>
          <a:xfrm>
            <a:off x="3813166" y="3054026"/>
            <a:ext cx="2016566" cy="2130175"/>
          </a:xfrm>
          <a:prstGeom prst="rect">
            <a:avLst/>
          </a:prstGeom>
        </p:spPr>
      </p:pic>
      <p:pic>
        <p:nvPicPr>
          <p:cNvPr id="29" name="Picture 28"/>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a:fillRect/>
          </a:stretch>
        </p:blipFill>
        <p:spPr>
          <a:xfrm>
            <a:off x="9334505" y="3158601"/>
            <a:ext cx="2016566" cy="2130175"/>
          </a:xfrm>
          <a:prstGeom prst="rect">
            <a:avLst/>
          </a:prstGeom>
        </p:spPr>
      </p:pic>
      <p:pic>
        <p:nvPicPr>
          <p:cNvPr id="30" name="Picture 29"/>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a:fillRect/>
          </a:stretch>
        </p:blipFill>
        <p:spPr>
          <a:xfrm>
            <a:off x="9334505" y="4727825"/>
            <a:ext cx="2016566" cy="21301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63" presetClass="path" presetSubtype="0" accel="50000" decel="50000" fill="hold" nodeType="withEffect">
                                  <p:stCondLst>
                                    <p:cond delay="0"/>
                                  </p:stCondLst>
                                  <p:childTnLst>
                                    <p:animMotion origin="layout" path="M 0 0 L 0.25 0 E" pathEditMode="relative" ptsTypes="">
                                      <p:cBhvr>
                                        <p:cTn id="31" dur="2000" fill="hold"/>
                                        <p:tgtEl>
                                          <p:spTgt spid="2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subTnLst>
                                    <p:audio>
                                      <p:cMediaNode>
                                        <p:cTn display="0" masterRel="sameClick">
                                          <p:stCondLst>
                                            <p:cond evt="begin" delay="0">
                                              <p:tn val="35"/>
                                            </p:cond>
                                          </p:stCondLst>
                                          <p:endCondLst>
                                            <p:cond evt="onStopAudio" delay="0">
                                              <p:tgtEl>
                                                <p:sldTgt/>
                                              </p:tgtEl>
                                            </p:cond>
                                          </p:endCondLst>
                                        </p:cTn>
                                        <p:tgtEl>
                                          <p:sndTgt r:embed="rId8" name="applause.wav"/>
                                        </p:tgtEl>
                                      </p:cMediaNode>
                                    </p:audio>
                                  </p:sub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500"/>
                                        <p:tgtEl>
                                          <p:spTgt spid="30"/>
                                        </p:tgtEl>
                                      </p:cBhvr>
                                    </p:animEffect>
                                  </p:childTnLst>
                                  <p:subTnLst>
                                    <p:audio>
                                      <p:cMediaNode>
                                        <p:cTn display="0" masterRel="sameClick">
                                          <p:stCondLst>
                                            <p:cond evt="begin" delay="0">
                                              <p:tn val="41"/>
                                            </p:cond>
                                          </p:stCondLst>
                                          <p:endCondLst>
                                            <p:cond evt="onStopAudio" delay="0">
                                              <p:tgtEl>
                                                <p:sldTgt/>
                                              </p:tgtEl>
                                            </p:cond>
                                          </p:endCondLst>
                                        </p:cTn>
                                        <p:tgtEl>
                                          <p:sndTgt r:embed="rId9" name="Tieng-bao-sai-www_tiengdong_com.wav"/>
                                        </p:tgtEl>
                                      </p:cMediaNode>
                                    </p:audio>
                                  </p:sub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4"/>
                    </p:tgtEl>
                  </p:cond>
                </p:stCondLst>
                <p:endSync evt="end" delay="0">
                  <p:rtn val="all"/>
                </p:endSync>
                <p:childTnLst>
                  <p:par>
                    <p:cTn id="45" fill="hold">
                      <p:stCondLst>
                        <p:cond delay="0"/>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subTnLst>
                                    <p:audio>
                                      <p:cMediaNode>
                                        <p:cTn display="0" masterRel="sameClick">
                                          <p:stCondLst>
                                            <p:cond evt="begin" delay="0">
                                              <p:tn val="47"/>
                                            </p:cond>
                                          </p:stCondLst>
                                          <p:endCondLst>
                                            <p:cond evt="onStopAudio" delay="0">
                                              <p:tgtEl>
                                                <p:sldTgt/>
                                              </p:tgtEl>
                                            </p:cond>
                                          </p:endCondLst>
                                        </p:cTn>
                                        <p:tgtEl>
                                          <p:sndTgt r:embed="rId9" name="Tieng-bao-sai-www_tiengdong_com.wav"/>
                                        </p:tgtEl>
                                      </p:cMediaNode>
                                    </p:audio>
                                  </p:subTnLst>
                                </p:cTn>
                              </p:par>
                            </p:childTnLst>
                          </p:cTn>
                        </p:par>
                      </p:childTnLst>
                    </p:cTn>
                  </p:par>
                </p:childTnLst>
              </p:cTn>
              <p:nextCondLst>
                <p:cond evt="onClick" delay="0">
                  <p:tgtEl>
                    <p:spTgt spid="24"/>
                  </p:tgtEl>
                </p:cond>
              </p:nextCondLst>
            </p:seq>
            <p:seq concurrent="1" nextAc="seek">
              <p:cTn id="50" restart="whenNotActive" fill="hold" evtFilter="cancelBubble" nodeType="interactiveSeq">
                <p:stCondLst>
                  <p:cond evt="onClick" delay="0">
                    <p:tgtEl>
                      <p:spTgt spid="19"/>
                    </p:tgtEl>
                  </p:cond>
                </p:stCondLst>
                <p:endSync evt="end" delay="0">
                  <p:rtn val="all"/>
                </p:endSync>
                <p:childTnLst>
                  <p:par>
                    <p:cTn id="51" fill="hold">
                      <p:stCondLst>
                        <p:cond delay="0"/>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down)">
                                      <p:cBhvr>
                                        <p:cTn id="55" dur="500"/>
                                        <p:tgtEl>
                                          <p:spTgt spid="28"/>
                                        </p:tgtEl>
                                      </p:cBhvr>
                                    </p:animEffect>
                                  </p:childTnLst>
                                  <p:subTnLst>
                                    <p:audio>
                                      <p:cMediaNode>
                                        <p:cTn display="0" masterRel="sameClick">
                                          <p:stCondLst>
                                            <p:cond evt="begin" delay="0">
                                              <p:tn val="53"/>
                                            </p:cond>
                                          </p:stCondLst>
                                          <p:endCondLst>
                                            <p:cond evt="onStopAudio" delay="0">
                                              <p:tgtEl>
                                                <p:sldTgt/>
                                              </p:tgtEl>
                                            </p:cond>
                                          </p:endCondLst>
                                        </p:cTn>
                                        <p:tgtEl>
                                          <p:sndTgt r:embed="rId9" name="Tieng-bao-sai-www_tiengdong_com.wav"/>
                                        </p:tgtEl>
                                      </p:cMediaNode>
                                    </p:audio>
                                  </p:subTnLst>
                                </p:cTn>
                              </p:par>
                            </p:childTnLst>
                          </p:cTn>
                        </p:par>
                      </p:childTnLst>
                    </p:cTn>
                  </p:par>
                </p:childTnLst>
              </p:cTn>
              <p:nextCondLst>
                <p:cond evt="onClick" delay="0">
                  <p:tgtEl>
                    <p:spTgt spid="19"/>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流程图: 过程 33"/>
          <p:cNvSpPr/>
          <p:nvPr/>
        </p:nvSpPr>
        <p:spPr>
          <a:xfrm>
            <a:off x="0" y="3584401"/>
            <a:ext cx="12192000" cy="3273599"/>
          </a:xfrm>
          <a:prstGeom prst="flowChartProcess">
            <a:avLst/>
          </a:prstGeom>
          <a:solidFill>
            <a:srgbClr val="FCF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grpSp>
        <p:nvGrpSpPr>
          <p:cNvPr id="19" name="Group 18"/>
          <p:cNvGrpSpPr/>
          <p:nvPr/>
        </p:nvGrpSpPr>
        <p:grpSpPr>
          <a:xfrm>
            <a:off x="1208845" y="3412430"/>
            <a:ext cx="3782553" cy="1569660"/>
            <a:chOff x="2341155" y="3441435"/>
            <a:chExt cx="3782553" cy="1569660"/>
          </a:xfrm>
        </p:grpSpPr>
        <p:sp>
          <p:nvSpPr>
            <p:cNvPr id="18" name="Rounded Rectangle 17"/>
            <p:cNvSpPr/>
            <p:nvPr/>
          </p:nvSpPr>
          <p:spPr>
            <a:xfrm>
              <a:off x="2831174" y="3854840"/>
              <a:ext cx="3292534" cy="1023917"/>
            </a:xfrm>
            <a:prstGeom prst="roundRect">
              <a:avLst/>
            </a:prstGeom>
            <a:solidFill>
              <a:schemeClr val="bg1"/>
            </a:solidFill>
            <a:ln>
              <a:solidFill>
                <a:srgbClr val="FFC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135</a:t>
              </a:r>
              <a:endPar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endParaRPr>
            </a:p>
          </p:txBody>
        </p:sp>
        <p:sp>
          <p:nvSpPr>
            <p:cNvPr id="9" name="TextBox 8"/>
            <p:cNvSpPr txBox="1"/>
            <p:nvPr/>
          </p:nvSpPr>
          <p:spPr>
            <a:xfrm>
              <a:off x="2341155" y="3441435"/>
              <a:ext cx="118621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9600" b="1" i="0" u="none" strike="noStrike" kern="1200" cap="none" spc="0" normalizeH="0" baseline="0" noProof="0" dirty="0">
                  <a:ln>
                    <a:noFill/>
                  </a:ln>
                  <a:solidFill>
                    <a:srgbClr val="FFC000"/>
                  </a:solidFill>
                  <a:effectLst/>
                  <a:uLnTx/>
                  <a:uFillTx/>
                  <a:latin typeface="Cambria" panose="02040503050406030204" pitchFamily="18" charset="0"/>
                  <a:ea typeface="Cambria" panose="02040503050406030204" pitchFamily="18" charset="0"/>
                </a:rPr>
                <a:t>A </a:t>
              </a:r>
              <a:endParaRPr kumimoji="0" lang="en-GB" sz="9600" b="1" i="0" u="none" strike="noStrike" kern="1200" cap="none" spc="0" normalizeH="0" baseline="0" noProof="0" dirty="0">
                <a:ln>
                  <a:noFill/>
                </a:ln>
                <a:solidFill>
                  <a:srgbClr val="FFC000"/>
                </a:solidFill>
                <a:effectLst/>
                <a:uLnTx/>
                <a:uFillTx/>
                <a:latin typeface="Cambria" panose="02040503050406030204" pitchFamily="18" charset="0"/>
                <a:ea typeface="Cambria" panose="02040503050406030204" pitchFamily="18" charset="0"/>
              </a:endParaRPr>
            </a:p>
          </p:txBody>
        </p:sp>
      </p:grpSp>
      <p:grpSp>
        <p:nvGrpSpPr>
          <p:cNvPr id="24" name="Group 23"/>
          <p:cNvGrpSpPr/>
          <p:nvPr/>
        </p:nvGrpSpPr>
        <p:grpSpPr>
          <a:xfrm>
            <a:off x="6640220" y="3503917"/>
            <a:ext cx="3777442" cy="1569660"/>
            <a:chOff x="7269133" y="3503917"/>
            <a:chExt cx="3777442" cy="1569660"/>
          </a:xfrm>
        </p:grpSpPr>
        <p:sp>
          <p:nvSpPr>
            <p:cNvPr id="20" name="Rounded Rectangle 19"/>
            <p:cNvSpPr/>
            <p:nvPr/>
          </p:nvSpPr>
          <p:spPr>
            <a:xfrm>
              <a:off x="7754041" y="3860995"/>
              <a:ext cx="3292534" cy="1023917"/>
            </a:xfrm>
            <a:prstGeom prst="roundRect">
              <a:avLst/>
            </a:prstGeom>
            <a:solidFill>
              <a:schemeClr val="bg1"/>
            </a:solidFill>
            <a:ln>
              <a:solidFill>
                <a:srgbClr val="92D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140</a:t>
              </a:r>
              <a:endPar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endParaRPr>
            </a:p>
          </p:txBody>
        </p:sp>
        <p:sp>
          <p:nvSpPr>
            <p:cNvPr id="12" name="TextBox 11"/>
            <p:cNvSpPr txBox="1"/>
            <p:nvPr/>
          </p:nvSpPr>
          <p:spPr>
            <a:xfrm>
              <a:off x="7269133" y="3503917"/>
              <a:ext cx="101761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9600" b="1" i="0" u="none" strike="noStrike" kern="1200" cap="none" spc="0" normalizeH="0" baseline="0" noProof="0" dirty="0">
                  <a:ln>
                    <a:noFill/>
                  </a:ln>
                  <a:solidFill>
                    <a:srgbClr val="70AD47"/>
                  </a:solidFill>
                  <a:effectLst/>
                  <a:uLnTx/>
                  <a:uFillTx/>
                  <a:latin typeface="Cambria" panose="02040503050406030204" pitchFamily="18" charset="0"/>
                  <a:ea typeface="Cambria" panose="02040503050406030204" pitchFamily="18" charset="0"/>
                </a:rPr>
                <a:t>B</a:t>
              </a:r>
              <a:endParaRPr kumimoji="0" lang="en-GB" sz="9600" b="1" i="0" u="none" strike="noStrike" kern="1200" cap="none" spc="0" normalizeH="0" baseline="0" noProof="0" dirty="0">
                <a:ln>
                  <a:noFill/>
                </a:ln>
                <a:solidFill>
                  <a:srgbClr val="70AD47"/>
                </a:solidFill>
                <a:effectLst/>
                <a:uLnTx/>
                <a:uFillTx/>
                <a:latin typeface="Cambria" panose="02040503050406030204" pitchFamily="18" charset="0"/>
                <a:ea typeface="Cambria" panose="02040503050406030204" pitchFamily="18" charset="0"/>
              </a:endParaRPr>
            </a:p>
          </p:txBody>
        </p:sp>
      </p:grpSp>
      <p:grpSp>
        <p:nvGrpSpPr>
          <p:cNvPr id="23" name="Group 22"/>
          <p:cNvGrpSpPr/>
          <p:nvPr/>
        </p:nvGrpSpPr>
        <p:grpSpPr>
          <a:xfrm>
            <a:off x="1208845" y="5007235"/>
            <a:ext cx="3669591" cy="1569660"/>
            <a:chOff x="2130936" y="5036240"/>
            <a:chExt cx="3669591" cy="1569660"/>
          </a:xfrm>
        </p:grpSpPr>
        <p:sp>
          <p:nvSpPr>
            <p:cNvPr id="22" name="Rounded Rectangle 21"/>
            <p:cNvSpPr/>
            <p:nvPr/>
          </p:nvSpPr>
          <p:spPr>
            <a:xfrm>
              <a:off x="2507993" y="5390172"/>
              <a:ext cx="3292534" cy="1023917"/>
            </a:xfrm>
            <a:prstGeom prst="roundRect">
              <a:avLst/>
            </a:prstGeom>
            <a:solidFill>
              <a:schemeClr val="bg1"/>
            </a:solidFill>
            <a:ln>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130</a:t>
              </a:r>
              <a:endPar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endParaRPr>
            </a:p>
          </p:txBody>
        </p:sp>
        <p:sp>
          <p:nvSpPr>
            <p:cNvPr id="14" name="TextBox 13"/>
            <p:cNvSpPr txBox="1"/>
            <p:nvPr/>
          </p:nvSpPr>
          <p:spPr>
            <a:xfrm>
              <a:off x="2130936" y="5036240"/>
              <a:ext cx="101231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9600" b="1" i="0" u="none" strike="noStrike" kern="1200" cap="none" spc="0" normalizeH="0" baseline="0" noProof="0" dirty="0">
                  <a:ln>
                    <a:noFill/>
                  </a:ln>
                  <a:solidFill>
                    <a:srgbClr val="5B9BD5"/>
                  </a:solidFill>
                  <a:effectLst/>
                  <a:uLnTx/>
                  <a:uFillTx/>
                  <a:latin typeface="Cambria" panose="02040503050406030204" pitchFamily="18" charset="0"/>
                  <a:ea typeface="Cambria" panose="02040503050406030204" pitchFamily="18" charset="0"/>
                </a:rPr>
                <a:t>C</a:t>
              </a:r>
              <a:endParaRPr kumimoji="0" lang="en-GB" sz="9600" b="1" i="0" u="none" strike="noStrike" kern="1200" cap="none" spc="0" normalizeH="0" baseline="0" noProof="0" dirty="0">
                <a:ln>
                  <a:noFill/>
                </a:ln>
                <a:solidFill>
                  <a:srgbClr val="5B9BD5"/>
                </a:solidFill>
                <a:effectLst/>
                <a:uLnTx/>
                <a:uFillTx/>
                <a:latin typeface="Cambria" panose="02040503050406030204" pitchFamily="18" charset="0"/>
                <a:ea typeface="Cambria" panose="02040503050406030204" pitchFamily="18" charset="0"/>
              </a:endParaRPr>
            </a:p>
          </p:txBody>
        </p:sp>
      </p:grpSp>
      <p:grpSp>
        <p:nvGrpSpPr>
          <p:cNvPr id="25" name="Group 24"/>
          <p:cNvGrpSpPr/>
          <p:nvPr/>
        </p:nvGrpSpPr>
        <p:grpSpPr>
          <a:xfrm>
            <a:off x="6640220" y="4927945"/>
            <a:ext cx="3838355" cy="1569660"/>
            <a:chOff x="7250083" y="4927945"/>
            <a:chExt cx="3838355" cy="1569660"/>
          </a:xfrm>
        </p:grpSpPr>
        <p:sp>
          <p:nvSpPr>
            <p:cNvPr id="21" name="Rounded Rectangle 20"/>
            <p:cNvSpPr/>
            <p:nvPr/>
          </p:nvSpPr>
          <p:spPr>
            <a:xfrm>
              <a:off x="7795904" y="5295773"/>
              <a:ext cx="3292534" cy="1023917"/>
            </a:xfrm>
            <a:prstGeom prst="roundRect">
              <a:avLst/>
            </a:prstGeom>
            <a:solidFill>
              <a:schemeClr val="bg1"/>
            </a:solidFill>
            <a:ln>
              <a:solidFill>
                <a:srgbClr val="FF6699"/>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145</a:t>
              </a:r>
              <a:endPar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endParaRPr>
            </a:p>
          </p:txBody>
        </p:sp>
        <p:sp>
          <p:nvSpPr>
            <p:cNvPr id="15" name="TextBox 14"/>
            <p:cNvSpPr txBox="1"/>
            <p:nvPr/>
          </p:nvSpPr>
          <p:spPr>
            <a:xfrm>
              <a:off x="7250083" y="4927945"/>
              <a:ext cx="118906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9600" b="1" i="0" u="none" strike="noStrike" kern="1200" cap="none" spc="0" normalizeH="0" baseline="0" noProof="0" dirty="0">
                  <a:ln>
                    <a:noFill/>
                  </a:ln>
                  <a:solidFill>
                    <a:srgbClr val="FF6699"/>
                  </a:solidFill>
                  <a:effectLst/>
                  <a:uLnTx/>
                  <a:uFillTx/>
                  <a:latin typeface="Cambria" panose="02040503050406030204" pitchFamily="18" charset="0"/>
                  <a:ea typeface="Cambria" panose="02040503050406030204" pitchFamily="18" charset="0"/>
                </a:rPr>
                <a:t>D</a:t>
              </a:r>
              <a:endParaRPr kumimoji="0" lang="en-GB" sz="9600" b="1" i="0" u="none" strike="noStrike" kern="1200" cap="none" spc="0" normalizeH="0" baseline="0" noProof="0" dirty="0">
                <a:ln>
                  <a:noFill/>
                </a:ln>
                <a:solidFill>
                  <a:srgbClr val="FF6699"/>
                </a:solidFill>
                <a:effectLst/>
                <a:uLnTx/>
                <a:uFillTx/>
                <a:latin typeface="Cambria" panose="02040503050406030204" pitchFamily="18" charset="0"/>
                <a:ea typeface="Cambria" panose="02040503050406030204" pitchFamily="18" charset="0"/>
              </a:endParaRPr>
            </a:p>
          </p:txBody>
        </p:sp>
      </p:grpSp>
      <p:pic>
        <p:nvPicPr>
          <p:cNvPr id="26" name="图片 22">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524754" y="-78979"/>
            <a:ext cx="1338741" cy="1999592"/>
          </a:xfrm>
          <a:prstGeom prst="rect">
            <a:avLst/>
          </a:prstGeom>
        </p:spPr>
      </p:pic>
      <p:pic>
        <p:nvPicPr>
          <p:cNvPr id="27" name="Picture 26"/>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9327918" y="3495619"/>
            <a:ext cx="2500834" cy="1511616"/>
          </a:xfrm>
          <a:prstGeom prst="rect">
            <a:avLst/>
          </a:prstGeom>
        </p:spPr>
      </p:pic>
      <p:pic>
        <p:nvPicPr>
          <p:cNvPr id="28" name="Picture 27"/>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a:fillRect/>
          </a:stretch>
        </p:blipFill>
        <p:spPr>
          <a:xfrm>
            <a:off x="3972810" y="4803168"/>
            <a:ext cx="2016566" cy="2130175"/>
          </a:xfrm>
          <a:prstGeom prst="rect">
            <a:avLst/>
          </a:prstGeom>
        </p:spPr>
      </p:pic>
      <p:pic>
        <p:nvPicPr>
          <p:cNvPr id="29" name="Picture 28"/>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a:fillRect/>
          </a:stretch>
        </p:blipFill>
        <p:spPr>
          <a:xfrm>
            <a:off x="3946823" y="3128697"/>
            <a:ext cx="2016566" cy="2130175"/>
          </a:xfrm>
          <a:prstGeom prst="rect">
            <a:avLst/>
          </a:prstGeom>
        </p:spPr>
      </p:pic>
      <p:pic>
        <p:nvPicPr>
          <p:cNvPr id="30" name="Picture 29"/>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a:fillRect/>
          </a:stretch>
        </p:blipFill>
        <p:spPr>
          <a:xfrm>
            <a:off x="9531722" y="4734822"/>
            <a:ext cx="2016566" cy="2130175"/>
          </a:xfrm>
          <a:prstGeom prst="rect">
            <a:avLst/>
          </a:prstGeom>
        </p:spPr>
      </p:pic>
      <p:sp>
        <p:nvSpPr>
          <p:cNvPr id="31" name="TextBox 30"/>
          <p:cNvSpPr txBox="1"/>
          <p:nvPr/>
        </p:nvSpPr>
        <p:spPr>
          <a:xfrm>
            <a:off x="981075" y="2199528"/>
            <a:ext cx="1022985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6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r>
              <a:rPr kumimoji="0" lang="en-GB" sz="60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5 x 7 x 4 = ?</a:t>
            </a:r>
            <a:endPar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63" presetClass="path" presetSubtype="0" accel="50000" decel="50000" fill="hold" nodeType="withEffect">
                                  <p:stCondLst>
                                    <p:cond delay="0"/>
                                  </p:stCondLst>
                                  <p:childTnLst>
                                    <p:animMotion origin="layout" path="M 3.54167E-6 7.40741E-7 L 0.31705 -0.00787 " pathEditMode="relative" rAng="0" ptsTypes="AA">
                                      <p:cBhvr>
                                        <p:cTn id="31" dur="2000" fill="hold"/>
                                        <p:tgtEl>
                                          <p:spTgt spid="26"/>
                                        </p:tgtEl>
                                        <p:attrNameLst>
                                          <p:attrName>ppt_x</p:attrName>
                                          <p:attrName>ppt_y</p:attrName>
                                        </p:attrNameLst>
                                      </p:cBhvr>
                                      <p:rCtr x="15846" y="-394"/>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subTnLst>
                                    <p:audio>
                                      <p:cMediaNode>
                                        <p:cTn display="0" masterRel="sameClick">
                                          <p:stCondLst>
                                            <p:cond evt="begin" delay="0">
                                              <p:tn val="35"/>
                                            </p:cond>
                                          </p:stCondLst>
                                          <p:endCondLst>
                                            <p:cond evt="onStopAudio" delay="0">
                                              <p:tgtEl>
                                                <p:sldTgt/>
                                              </p:tgtEl>
                                            </p:cond>
                                          </p:endCondLst>
                                        </p:cTn>
                                        <p:tgtEl>
                                          <p:sndTgt r:embed="rId8" name="Tieng-bao-sai-www_tiengdong_com.wav"/>
                                        </p:tgtEl>
                                      </p:cMediaNode>
                                    </p:audio>
                                  </p:sub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500"/>
                                        <p:tgtEl>
                                          <p:spTgt spid="30"/>
                                        </p:tgtEl>
                                      </p:cBhvr>
                                    </p:animEffect>
                                  </p:childTnLst>
                                  <p:subTnLst>
                                    <p:audio>
                                      <p:cMediaNode>
                                        <p:cTn display="0" masterRel="sameClick">
                                          <p:stCondLst>
                                            <p:cond evt="begin" delay="0">
                                              <p:tn val="41"/>
                                            </p:cond>
                                          </p:stCondLst>
                                          <p:endCondLst>
                                            <p:cond evt="onStopAudio" delay="0">
                                              <p:tgtEl>
                                                <p:sldTgt/>
                                              </p:tgtEl>
                                            </p:cond>
                                          </p:endCondLst>
                                        </p:cTn>
                                        <p:tgtEl>
                                          <p:sndTgt r:embed="rId8" name="Tieng-bao-sai-www_tiengdong_com.wav"/>
                                        </p:tgtEl>
                                      </p:cMediaNode>
                                    </p:audio>
                                  </p:sub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4"/>
                    </p:tgtEl>
                  </p:cond>
                </p:stCondLst>
                <p:endSync evt="end" delay="0">
                  <p:rtn val="all"/>
                </p:endSync>
                <p:childTnLst>
                  <p:par>
                    <p:cTn id="45" fill="hold">
                      <p:stCondLst>
                        <p:cond delay="0"/>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down)">
                                      <p:cBhvr>
                                        <p:cTn id="49" dur="500"/>
                                        <p:tgtEl>
                                          <p:spTgt spid="27"/>
                                        </p:tgtEl>
                                      </p:cBhvr>
                                    </p:animEffect>
                                  </p:childTnLst>
                                  <p:subTnLst>
                                    <p:audio>
                                      <p:cMediaNode>
                                        <p:cTn display="0" masterRel="sameClick">
                                          <p:stCondLst>
                                            <p:cond evt="begin" delay="0">
                                              <p:tn val="47"/>
                                            </p:cond>
                                          </p:stCondLst>
                                          <p:endCondLst>
                                            <p:cond evt="onStopAudio" delay="0">
                                              <p:tgtEl>
                                                <p:sldTgt/>
                                              </p:tgtEl>
                                            </p:cond>
                                          </p:endCondLst>
                                        </p:cTn>
                                        <p:tgtEl>
                                          <p:sndTgt r:embed="rId9" name="applause.wav"/>
                                        </p:tgtEl>
                                      </p:cMediaNode>
                                    </p:audio>
                                  </p:subTnLst>
                                </p:cTn>
                              </p:par>
                            </p:childTnLst>
                          </p:cTn>
                        </p:par>
                      </p:childTnLst>
                    </p:cTn>
                  </p:par>
                </p:childTnLst>
              </p:cTn>
              <p:nextCondLst>
                <p:cond evt="onClick" delay="0">
                  <p:tgtEl>
                    <p:spTgt spid="24"/>
                  </p:tgtEl>
                </p:cond>
              </p:nextCondLst>
            </p:seq>
            <p:seq concurrent="1" nextAc="seek">
              <p:cTn id="50" restart="whenNotActive" fill="hold" evtFilter="cancelBubble" nodeType="interactiveSeq">
                <p:stCondLst>
                  <p:cond evt="onClick" delay="0">
                    <p:tgtEl>
                      <p:spTgt spid="19"/>
                    </p:tgtEl>
                  </p:cond>
                </p:stCondLst>
                <p:endSync evt="end" delay="0">
                  <p:rtn val="all"/>
                </p:endSync>
                <p:childTnLst>
                  <p:par>
                    <p:cTn id="51" fill="hold">
                      <p:stCondLst>
                        <p:cond delay="0"/>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down)">
                                      <p:cBhvr>
                                        <p:cTn id="55" dur="500"/>
                                        <p:tgtEl>
                                          <p:spTgt spid="29"/>
                                        </p:tgtEl>
                                      </p:cBhvr>
                                    </p:animEffect>
                                  </p:childTnLst>
                                  <p:subTnLst>
                                    <p:audio>
                                      <p:cMediaNode>
                                        <p:cTn display="0" masterRel="sameClick">
                                          <p:stCondLst>
                                            <p:cond evt="begin" delay="0">
                                              <p:tn val="53"/>
                                            </p:cond>
                                          </p:stCondLst>
                                          <p:endCondLst>
                                            <p:cond evt="onStopAudio" delay="0">
                                              <p:tgtEl>
                                                <p:sldTgt/>
                                              </p:tgtEl>
                                            </p:cond>
                                          </p:endCondLst>
                                        </p:cTn>
                                        <p:tgtEl>
                                          <p:sndTgt r:embed="rId8" name="Tieng-bao-sai-www_tiengdong_com.wav"/>
                                        </p:tgtEl>
                                      </p:cMediaNode>
                                    </p:audio>
                                  </p:subTnLst>
                                </p:cTn>
                              </p:par>
                            </p:childTnLst>
                          </p:cTn>
                        </p:par>
                      </p:childTnLst>
                    </p:cTn>
                  </p:par>
                </p:childTnLst>
              </p:cTn>
              <p:nextCondLst>
                <p:cond evt="onClick" delay="0">
                  <p:tgtEl>
                    <p:spTgt spid="19"/>
                  </p:tgtEl>
                </p:cond>
              </p:nextCondLst>
            </p:seq>
          </p:childTnLst>
        </p:cTn>
      </p:par>
    </p:tnLst>
    <p:bldLst>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77197" y="228224"/>
            <a:ext cx="7672284" cy="4627515"/>
          </a:xfrm>
          <a:prstGeom prst="rect">
            <a:avLst/>
          </a:prstGeom>
        </p:spPr>
      </p:pic>
      <p:pic>
        <p:nvPicPr>
          <p:cNvPr id="5"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9"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6" cstate="email"/>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7" cstate="email"/>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7" cstate="email"/>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69391" y="657458"/>
            <a:ext cx="6019208" cy="370660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59558" y="688290"/>
            <a:ext cx="11133331" cy="6055668"/>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5" name="TextBox 4"/>
          <p:cNvSpPr txBox="1"/>
          <p:nvPr/>
        </p:nvSpPr>
        <p:spPr>
          <a:xfrm>
            <a:off x="4837500" y="41959"/>
            <a:ext cx="2372728" cy="646331"/>
          </a:xfrm>
          <a:custGeom>
            <a:avLst/>
            <a:gdLst>
              <a:gd name="connsiteX0" fmla="*/ 0 w 4038600"/>
              <a:gd name="connsiteY0" fmla="*/ 0 h 461665"/>
              <a:gd name="connsiteX1" fmla="*/ 4038600 w 4038600"/>
              <a:gd name="connsiteY1" fmla="*/ 0 h 461665"/>
              <a:gd name="connsiteX2" fmla="*/ 4038600 w 4038600"/>
              <a:gd name="connsiteY2" fmla="*/ 461665 h 461665"/>
              <a:gd name="connsiteX3" fmla="*/ 0 w 4038600"/>
              <a:gd name="connsiteY3" fmla="*/ 461665 h 461665"/>
              <a:gd name="connsiteX4" fmla="*/ 0 w 4038600"/>
              <a:gd name="connsiteY4" fmla="*/ 0 h 461665"/>
              <a:gd name="connsiteX0-1" fmla="*/ 308610 w 4038600"/>
              <a:gd name="connsiteY0-2" fmla="*/ 0 h 473095"/>
              <a:gd name="connsiteX1-3" fmla="*/ 4038600 w 4038600"/>
              <a:gd name="connsiteY1-4" fmla="*/ 11430 h 473095"/>
              <a:gd name="connsiteX2-5" fmla="*/ 4038600 w 4038600"/>
              <a:gd name="connsiteY2-6" fmla="*/ 473095 h 473095"/>
              <a:gd name="connsiteX3-7" fmla="*/ 0 w 4038600"/>
              <a:gd name="connsiteY3-8" fmla="*/ 473095 h 473095"/>
              <a:gd name="connsiteX4-9" fmla="*/ 308610 w 4038600"/>
              <a:gd name="connsiteY4-10" fmla="*/ 0 h 473095"/>
              <a:gd name="connsiteX0-11" fmla="*/ 308610 w 4038600"/>
              <a:gd name="connsiteY0-12" fmla="*/ 0 h 473095"/>
              <a:gd name="connsiteX1-13" fmla="*/ 3844290 w 4038600"/>
              <a:gd name="connsiteY1-14" fmla="*/ 11430 h 473095"/>
              <a:gd name="connsiteX2-15" fmla="*/ 4038600 w 4038600"/>
              <a:gd name="connsiteY2-16" fmla="*/ 473095 h 473095"/>
              <a:gd name="connsiteX3-17" fmla="*/ 0 w 4038600"/>
              <a:gd name="connsiteY3-18" fmla="*/ 473095 h 473095"/>
              <a:gd name="connsiteX4-19" fmla="*/ 308610 w 4038600"/>
              <a:gd name="connsiteY4-20" fmla="*/ 0 h 473095"/>
              <a:gd name="connsiteX0-21" fmla="*/ 308610 w 4038600"/>
              <a:gd name="connsiteY0-22" fmla="*/ 0 h 473095"/>
              <a:gd name="connsiteX1-23" fmla="*/ 3844290 w 4038600"/>
              <a:gd name="connsiteY1-24" fmla="*/ 45720 h 473095"/>
              <a:gd name="connsiteX2-25" fmla="*/ 4038600 w 4038600"/>
              <a:gd name="connsiteY2-26" fmla="*/ 473095 h 473095"/>
              <a:gd name="connsiteX3-27" fmla="*/ 0 w 4038600"/>
              <a:gd name="connsiteY3-28" fmla="*/ 473095 h 473095"/>
              <a:gd name="connsiteX4-29" fmla="*/ 308610 w 4038600"/>
              <a:gd name="connsiteY4-30" fmla="*/ 0 h 473095"/>
              <a:gd name="connsiteX0-31" fmla="*/ 308610 w 4038600"/>
              <a:gd name="connsiteY0-32" fmla="*/ 0 h 473095"/>
              <a:gd name="connsiteX1-33" fmla="*/ 3775710 w 4038600"/>
              <a:gd name="connsiteY1-34" fmla="*/ 11430 h 473095"/>
              <a:gd name="connsiteX2-35" fmla="*/ 4038600 w 4038600"/>
              <a:gd name="connsiteY2-36" fmla="*/ 473095 h 473095"/>
              <a:gd name="connsiteX3-37" fmla="*/ 0 w 4038600"/>
              <a:gd name="connsiteY3-38" fmla="*/ 473095 h 473095"/>
              <a:gd name="connsiteX4-39" fmla="*/ 308610 w 4038600"/>
              <a:gd name="connsiteY4-40" fmla="*/ 0 h 4730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38600" h="473095">
                <a:moveTo>
                  <a:pt x="308610" y="0"/>
                </a:moveTo>
                <a:lnTo>
                  <a:pt x="3775710" y="11430"/>
                </a:lnTo>
                <a:lnTo>
                  <a:pt x="4038600" y="473095"/>
                </a:lnTo>
                <a:lnTo>
                  <a:pt x="0" y="473095"/>
                </a:lnTo>
                <a:lnTo>
                  <a:pt x="308610" y="0"/>
                </a:lnTo>
                <a:close/>
              </a:path>
            </a:pathLst>
          </a:custGeom>
          <a:solidFill>
            <a:schemeClr val="bg1"/>
          </a:solidFill>
          <a:ln>
            <a:solidFill>
              <a:schemeClr val="accent5">
                <a:lumMod val="50000"/>
              </a:schemeClr>
            </a:solidFill>
            <a:prstDash val="lgDashDot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36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 </a:t>
            </a:r>
            <a:r>
              <a:rPr kumimoji="0" lang="en-GB" sz="3600" b="1" i="0" u="none" strike="noStrike" kern="1200" cap="none" spc="0" normalizeH="0" baseline="0" noProof="0" dirty="0" err="1">
                <a:ln>
                  <a:noFill/>
                </a:ln>
                <a:solidFill>
                  <a:srgbClr val="4472C4">
                    <a:lumMod val="50000"/>
                  </a:srgbClr>
                </a:solidFill>
                <a:effectLst/>
                <a:uLnTx/>
                <a:uFillTx/>
                <a:latin typeface="Cambria" panose="02040503050406030204" pitchFamily="18" charset="0"/>
                <a:ea typeface="Cambria" panose="02040503050406030204" pitchFamily="18" charset="0"/>
              </a:rPr>
              <a:t>Số</a:t>
            </a:r>
            <a:r>
              <a:rPr kumimoji="0" lang="en-GB" sz="36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a:t>
            </a:r>
            <a:endParaRPr kumimoji="0" lang="en-GB" sz="36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endParaRPr>
          </a:p>
        </p:txBody>
      </p:sp>
      <p:graphicFrame>
        <p:nvGraphicFramePr>
          <p:cNvPr id="2" name="Table 1"/>
          <p:cNvGraphicFramePr>
            <a:graphicFrameLocks noGrp="1"/>
          </p:cNvGraphicFramePr>
          <p:nvPr/>
        </p:nvGraphicFramePr>
        <p:xfrm>
          <a:off x="1200151" y="1504949"/>
          <a:ext cx="10182225" cy="3691218"/>
        </p:xfrm>
        <a:graphic>
          <a:graphicData uri="http://schemas.openxmlformats.org/drawingml/2006/table">
            <a:tbl>
              <a:tblPr firstRow="1" firstCol="1" bandRow="1">
                <a:tableStyleId>{00A15C55-8517-42AA-B614-E9B94910E393}</a:tableStyleId>
              </a:tblPr>
              <a:tblGrid>
                <a:gridCol w="828674"/>
                <a:gridCol w="876300"/>
                <a:gridCol w="838200"/>
                <a:gridCol w="1466850"/>
                <a:gridCol w="1590675"/>
                <a:gridCol w="2162175"/>
                <a:gridCol w="2419351"/>
              </a:tblGrid>
              <a:tr h="685801">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a</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b</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c</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a x b</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b x a</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(a x b) x c</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a x (b x c)</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09650">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7</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5</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2</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27579">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8</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3</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3</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8188">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10</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2</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4</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Rectangle: Rounded Corners 2"/>
          <p:cNvSpPr/>
          <p:nvPr/>
        </p:nvSpPr>
        <p:spPr>
          <a:xfrm>
            <a:off x="3971925" y="2324100"/>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35</a:t>
            </a:r>
            <a:endParaRPr lang="en-US" sz="4000" b="1" dirty="0">
              <a:solidFill>
                <a:srgbClr val="FF0000"/>
              </a:solidFill>
              <a:latin typeface="Cambria" panose="02040503050406030204" pitchFamily="18" charset="0"/>
              <a:ea typeface="Cambria" panose="02040503050406030204" pitchFamily="18" charset="0"/>
            </a:endParaRPr>
          </a:p>
        </p:txBody>
      </p:sp>
      <p:sp>
        <p:nvSpPr>
          <p:cNvPr id="7" name="Rectangle: Rounded Corners 6"/>
          <p:cNvSpPr/>
          <p:nvPr/>
        </p:nvSpPr>
        <p:spPr>
          <a:xfrm>
            <a:off x="5534025" y="2266950"/>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35</a:t>
            </a:r>
            <a:endParaRPr lang="en-US" sz="4000" b="1" dirty="0">
              <a:solidFill>
                <a:srgbClr val="FF0000"/>
              </a:solidFill>
              <a:latin typeface="Cambria" panose="02040503050406030204" pitchFamily="18" charset="0"/>
              <a:ea typeface="Cambria" panose="02040503050406030204" pitchFamily="18" charset="0"/>
            </a:endParaRPr>
          </a:p>
        </p:txBody>
      </p:sp>
      <p:sp>
        <p:nvSpPr>
          <p:cNvPr id="8" name="Rectangle: Rounded Corners 7"/>
          <p:cNvSpPr/>
          <p:nvPr/>
        </p:nvSpPr>
        <p:spPr>
          <a:xfrm>
            <a:off x="7419975" y="227647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70</a:t>
            </a:r>
            <a:endParaRPr lang="en-US" sz="4000" b="1" dirty="0">
              <a:solidFill>
                <a:srgbClr val="FF0000"/>
              </a:solidFill>
              <a:latin typeface="Cambria" panose="02040503050406030204" pitchFamily="18" charset="0"/>
              <a:ea typeface="Cambria" panose="02040503050406030204" pitchFamily="18" charset="0"/>
            </a:endParaRPr>
          </a:p>
        </p:txBody>
      </p:sp>
      <p:sp>
        <p:nvSpPr>
          <p:cNvPr id="9" name="Rectangle: Rounded Corners 8"/>
          <p:cNvSpPr/>
          <p:nvPr/>
        </p:nvSpPr>
        <p:spPr>
          <a:xfrm>
            <a:off x="9772650" y="229552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70</a:t>
            </a:r>
            <a:endParaRPr lang="en-US" sz="4000" b="1" dirty="0">
              <a:solidFill>
                <a:srgbClr val="FF0000"/>
              </a:solidFill>
              <a:latin typeface="Cambria" panose="02040503050406030204" pitchFamily="18" charset="0"/>
              <a:ea typeface="Cambria" panose="02040503050406030204" pitchFamily="18" charset="0"/>
            </a:endParaRPr>
          </a:p>
        </p:txBody>
      </p:sp>
      <p:sp>
        <p:nvSpPr>
          <p:cNvPr id="10" name="Rectangle: Rounded Corners 9"/>
          <p:cNvSpPr/>
          <p:nvPr/>
        </p:nvSpPr>
        <p:spPr>
          <a:xfrm>
            <a:off x="4010025" y="3314700"/>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24</a:t>
            </a:r>
            <a:endParaRPr lang="en-US" sz="4000" b="1" dirty="0">
              <a:solidFill>
                <a:srgbClr val="FF0000"/>
              </a:solidFill>
              <a:latin typeface="Cambria" panose="02040503050406030204" pitchFamily="18" charset="0"/>
              <a:ea typeface="Cambria" panose="02040503050406030204" pitchFamily="18" charset="0"/>
            </a:endParaRPr>
          </a:p>
        </p:txBody>
      </p:sp>
      <p:sp>
        <p:nvSpPr>
          <p:cNvPr id="11" name="Rectangle: Rounded Corners 10"/>
          <p:cNvSpPr/>
          <p:nvPr/>
        </p:nvSpPr>
        <p:spPr>
          <a:xfrm>
            <a:off x="5543550" y="328612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24</a:t>
            </a:r>
            <a:endParaRPr lang="en-US" sz="4000" b="1" dirty="0">
              <a:solidFill>
                <a:srgbClr val="FF0000"/>
              </a:solidFill>
              <a:latin typeface="Cambria" panose="02040503050406030204" pitchFamily="18" charset="0"/>
              <a:ea typeface="Cambria" panose="02040503050406030204" pitchFamily="18" charset="0"/>
            </a:endParaRPr>
          </a:p>
        </p:txBody>
      </p:sp>
      <p:sp>
        <p:nvSpPr>
          <p:cNvPr id="12" name="Rectangle: Rounded Corners 11"/>
          <p:cNvSpPr/>
          <p:nvPr/>
        </p:nvSpPr>
        <p:spPr>
          <a:xfrm>
            <a:off x="7419975" y="324802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72</a:t>
            </a:r>
            <a:endParaRPr lang="en-US" sz="4000" b="1" dirty="0">
              <a:solidFill>
                <a:srgbClr val="FF0000"/>
              </a:solidFill>
              <a:latin typeface="Cambria" panose="02040503050406030204" pitchFamily="18" charset="0"/>
              <a:ea typeface="Cambria" panose="02040503050406030204" pitchFamily="18" charset="0"/>
            </a:endParaRPr>
          </a:p>
        </p:txBody>
      </p:sp>
      <p:sp>
        <p:nvSpPr>
          <p:cNvPr id="13" name="Rectangle: Rounded Corners 12"/>
          <p:cNvSpPr/>
          <p:nvPr/>
        </p:nvSpPr>
        <p:spPr>
          <a:xfrm>
            <a:off x="9763125" y="326707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72</a:t>
            </a:r>
            <a:endParaRPr lang="en-US" sz="4000" b="1" dirty="0">
              <a:solidFill>
                <a:srgbClr val="FF0000"/>
              </a:solidFill>
              <a:latin typeface="Cambria" panose="02040503050406030204" pitchFamily="18" charset="0"/>
              <a:ea typeface="Cambria" panose="02040503050406030204" pitchFamily="18" charset="0"/>
            </a:endParaRPr>
          </a:p>
        </p:txBody>
      </p:sp>
      <p:sp>
        <p:nvSpPr>
          <p:cNvPr id="14" name="Rectangle: Rounded Corners 13"/>
          <p:cNvSpPr/>
          <p:nvPr/>
        </p:nvSpPr>
        <p:spPr>
          <a:xfrm>
            <a:off x="4019550" y="433387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20</a:t>
            </a:r>
            <a:endParaRPr lang="en-US" sz="4000" b="1" dirty="0">
              <a:solidFill>
                <a:srgbClr val="FF0000"/>
              </a:solidFill>
              <a:latin typeface="Cambria" panose="02040503050406030204" pitchFamily="18" charset="0"/>
              <a:ea typeface="Cambria" panose="02040503050406030204" pitchFamily="18" charset="0"/>
            </a:endParaRPr>
          </a:p>
        </p:txBody>
      </p:sp>
      <p:sp>
        <p:nvSpPr>
          <p:cNvPr id="15" name="Rectangle: Rounded Corners 14"/>
          <p:cNvSpPr/>
          <p:nvPr/>
        </p:nvSpPr>
        <p:spPr>
          <a:xfrm>
            <a:off x="5581650" y="4305300"/>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20</a:t>
            </a:r>
            <a:endParaRPr lang="en-US" sz="4000" b="1" dirty="0">
              <a:solidFill>
                <a:srgbClr val="FF0000"/>
              </a:solidFill>
              <a:latin typeface="Cambria" panose="02040503050406030204" pitchFamily="18" charset="0"/>
              <a:ea typeface="Cambria" panose="02040503050406030204" pitchFamily="18" charset="0"/>
            </a:endParaRPr>
          </a:p>
        </p:txBody>
      </p:sp>
      <p:sp>
        <p:nvSpPr>
          <p:cNvPr id="16" name="Rectangle: Rounded Corners 15"/>
          <p:cNvSpPr/>
          <p:nvPr/>
        </p:nvSpPr>
        <p:spPr>
          <a:xfrm>
            <a:off x="7391400" y="4324350"/>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80</a:t>
            </a:r>
            <a:endParaRPr lang="en-US" sz="4000" b="1" dirty="0">
              <a:solidFill>
                <a:srgbClr val="FF0000"/>
              </a:solidFill>
              <a:latin typeface="Cambria" panose="02040503050406030204" pitchFamily="18" charset="0"/>
              <a:ea typeface="Cambria" panose="02040503050406030204" pitchFamily="18" charset="0"/>
            </a:endParaRPr>
          </a:p>
        </p:txBody>
      </p:sp>
      <p:sp>
        <p:nvSpPr>
          <p:cNvPr id="17" name="Rectangle: Rounded Corners 16"/>
          <p:cNvSpPr/>
          <p:nvPr/>
        </p:nvSpPr>
        <p:spPr>
          <a:xfrm>
            <a:off x="9782175" y="431482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80</a:t>
            </a:r>
            <a:endParaRPr lang="en-US" sz="4000" b="1" dirty="0">
              <a:solidFill>
                <a:srgbClr val="FF000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down)">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down)">
                                      <p:cBhvr>
                                        <p:cTn id="7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1604</Words>
  <Application>WPS Presentation</Application>
  <PresentationFormat>Widescreen</PresentationFormat>
  <Paragraphs>275</Paragraphs>
  <Slides>17</Slides>
  <Notes>6</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17</vt:i4>
      </vt:variant>
    </vt:vector>
  </HeadingPairs>
  <TitlesOfParts>
    <vt:vector size="28" baseType="lpstr">
      <vt:lpstr>Arial</vt:lpstr>
      <vt:lpstr>SimSun</vt:lpstr>
      <vt:lpstr>Wingdings</vt:lpstr>
      <vt:lpstr>Cambria</vt:lpstr>
      <vt:lpstr>Calibri</vt:lpstr>
      <vt:lpstr>等线</vt:lpstr>
      <vt:lpstr>Times New Roman</vt:lpstr>
      <vt:lpstr>Microsoft YaHei</vt:lpstr>
      <vt:lpstr>Arial Unicode MS</vt:lpstr>
      <vt:lpstr>Calibri Light</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Lan Nguyễn Thị Phương</cp:lastModifiedBy>
  <cp:revision>37</cp:revision>
  <dcterms:created xsi:type="dcterms:W3CDTF">2023-11-02T08:01:00Z</dcterms:created>
  <dcterms:modified xsi:type="dcterms:W3CDTF">2024-11-06T01:35:48Z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133B65991EB94E83903859CB7D2D49BE_13</vt:lpwstr>
  </property>
  <property fmtid="{D5CDD505-2E9C-101B-9397-08002B2CF9AE}" pid="3" name="KSOProductBuildVer">
    <vt:lpwstr>1033-12.2.0.18607</vt:lpwstr>
  </property>
</Properties>
</file>