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57" r:id="rId4"/>
    <p:sldId id="266" r:id="rId6"/>
    <p:sldId id="256" r:id="rId7"/>
    <p:sldId id="262" r:id="rId8"/>
    <p:sldId id="261" r:id="rId9"/>
    <p:sldId id="263" r:id="rId10"/>
    <p:sldId id="443" r:id="rId11"/>
    <p:sldId id="444" r:id="rId12"/>
    <p:sldId id="445" r:id="rId13"/>
    <p:sldId id="446" r:id="rId14"/>
    <p:sldId id="447" r:id="rId15"/>
    <p:sldId id="454" r:id="rId16"/>
    <p:sldId id="455" r:id="rId17"/>
    <p:sldId id="456" r:id="rId18"/>
    <p:sldId id="457" r:id="rId19"/>
    <p:sldId id="458" r:id="rId20"/>
    <p:sldId id="459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microsoft.com/office/2007/relationships/hdphoto" Target="../media/image15.wdp"/><Relationship Id="rId5" Type="http://schemas.openxmlformats.org/officeDocument/2006/relationships/image" Target="../media/image14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1" Type="http://schemas.openxmlformats.org/officeDocument/2006/relationships/slideLayout" Target="../slideLayouts/slideLayout26.xml"/><Relationship Id="rId20" Type="http://schemas.openxmlformats.org/officeDocument/2006/relationships/image" Target="../media/image28.png"/><Relationship Id="rId2" Type="http://schemas.openxmlformats.org/officeDocument/2006/relationships/image" Target="../media/image11.png"/><Relationship Id="rId19" Type="http://schemas.openxmlformats.org/officeDocument/2006/relationships/slide" Target="slide3.xml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microsoft.com/office/2007/relationships/hdphoto" Target="../media/image25.wdp"/><Relationship Id="rId15" Type="http://schemas.openxmlformats.org/officeDocument/2006/relationships/image" Target="../media/image24.png"/><Relationship Id="rId14" Type="http://schemas.microsoft.com/office/2007/relationships/hdphoto" Target="../media/image23.wdp"/><Relationship Id="rId13" Type="http://schemas.openxmlformats.org/officeDocument/2006/relationships/image" Target="../media/image22.png"/><Relationship Id="rId12" Type="http://schemas.microsoft.com/office/2007/relationships/hdphoto" Target="../media/image21.wdp"/><Relationship Id="rId11" Type="http://schemas.openxmlformats.org/officeDocument/2006/relationships/image" Target="../media/image20.png"/><Relationship Id="rId10" Type="http://schemas.microsoft.com/office/2007/relationships/hdphoto" Target="../media/image19.wdp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microsoft.com/office/2007/relationships/hdphoto" Target="../media/image36.wdp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Relationship Id="rId3" Type="http://schemas.openxmlformats.org/officeDocument/2006/relationships/image" Target="../media/image31.png"/><Relationship Id="rId2" Type="http://schemas.microsoft.com/office/2007/relationships/hdphoto" Target="../media/image30.wdp"/><Relationship Id="rId17" Type="http://schemas.openxmlformats.org/officeDocument/2006/relationships/slideLayout" Target="../slideLayouts/slideLayout26.xml"/><Relationship Id="rId16" Type="http://schemas.openxmlformats.org/officeDocument/2006/relationships/audio" Target="../media/audio1.wav"/><Relationship Id="rId15" Type="http://schemas.openxmlformats.org/officeDocument/2006/relationships/image" Target="../media/image39.png"/><Relationship Id="rId14" Type="http://schemas.microsoft.com/office/2007/relationships/media" Target="../media/media1.mp4"/><Relationship Id="rId13" Type="http://schemas.openxmlformats.org/officeDocument/2006/relationships/video" Target="../media/media1.mp4"/><Relationship Id="rId12" Type="http://schemas.openxmlformats.org/officeDocument/2006/relationships/image" Target="../media/image27.png"/><Relationship Id="rId11" Type="http://schemas.openxmlformats.org/officeDocument/2006/relationships/image" Target="../media/image38.png"/><Relationship Id="rId10" Type="http://schemas.openxmlformats.org/officeDocument/2006/relationships/image" Target="../media/image26.png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microsoft.com/office/2007/relationships/hdphoto" Target="../media/image36.wdp"/><Relationship Id="rId7" Type="http://schemas.openxmlformats.org/officeDocument/2006/relationships/image" Target="../media/image35.png"/><Relationship Id="rId6" Type="http://schemas.microsoft.com/office/2007/relationships/hdphoto" Target="../media/image41.wdp"/><Relationship Id="rId5" Type="http://schemas.openxmlformats.org/officeDocument/2006/relationships/image" Target="../media/image40.png"/><Relationship Id="rId4" Type="http://schemas.openxmlformats.org/officeDocument/2006/relationships/image" Target="../media/image33.png"/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7" Type="http://schemas.openxmlformats.org/officeDocument/2006/relationships/slideLayout" Target="../slideLayouts/slideLayout26.xml"/><Relationship Id="rId16" Type="http://schemas.openxmlformats.org/officeDocument/2006/relationships/audio" Target="../media/audio1.wav"/><Relationship Id="rId15" Type="http://schemas.openxmlformats.org/officeDocument/2006/relationships/image" Target="../media/image39.png"/><Relationship Id="rId14" Type="http://schemas.microsoft.com/office/2007/relationships/media" Target="../media/media1.mp4"/><Relationship Id="rId13" Type="http://schemas.openxmlformats.org/officeDocument/2006/relationships/video" Target="../media/media1.mp4"/><Relationship Id="rId12" Type="http://schemas.openxmlformats.org/officeDocument/2006/relationships/image" Target="../media/image42.png"/><Relationship Id="rId11" Type="http://schemas.openxmlformats.org/officeDocument/2006/relationships/image" Target="../media/image27.png"/><Relationship Id="rId10" Type="http://schemas.openxmlformats.org/officeDocument/2006/relationships/image" Target="../media/image37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3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3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3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7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7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/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  <a:endParaRPr lang="en-US" altLang="zh-CN" sz="5400" b="1" dirty="0">
              <a:ln w="28575">
                <a:solidFill>
                  <a:srgbClr val="F58125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  <a:p>
            <a:pPr algn="ctr" defTabSz="914400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/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5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5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5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/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60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5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5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/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/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/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/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pl-PL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/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1016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/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1016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10160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/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  <a:endParaRPr lang="en-US" altLang="en-US" sz="3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/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60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/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altLang="en-US" sz="3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/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60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  <a:endParaRPr lang="pt-BR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/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/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60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/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/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3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/>
          <p:cNvPicPr>
            <a:picLocks noChangeAspect="1"/>
          </p:cNvPicPr>
          <p:nvPr/>
        </p:nvPicPr>
        <p:blipFill>
          <a:blip r:embed="rId4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  <a:endParaRPr lang="pt-BR" altLang="en-US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  <a:endParaRPr lang="pt-BR" altLang="en-US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  <a:endParaRPr lang="pt-BR" altLang="en-US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  <a:endParaRPr lang="pt-BR" altLang="en-US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  <a:endParaRPr lang="pt-BR" altLang="en-US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3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3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3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7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7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0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>
            <a:fillRect/>
          </a:stretch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>
              <a:lnSpc>
                <a:spcPct val="150000"/>
              </a:lnSpc>
              <a:defRPr/>
            </a:pP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  <a:endParaRPr lang="en-US" sz="373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ĐỒNG HỒ ĐẾM NGƯỢC 15s - MP4 (Phan Linh)_Trim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 rotWithShape="1">
          <a:blip r:embed="rId15"/>
          <a:srcRect l="18610" r="22885"/>
          <a:stretch>
            <a:fillRect/>
          </a:stretch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>
            <a:fillRect/>
          </a:stretch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200">
              <a:lnSpc>
                <a:spcPct val="150000"/>
              </a:lnSpc>
              <a:defRPr/>
            </a:pPr>
            <a:r>
              <a:rPr lang="en-US" sz="373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  <a:endParaRPr lang="en-US" sz="373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  <a:endParaRPr lang="en-US" sz="53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</a:t>
            </a: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</a:t>
            </a:r>
            <a:r>
              <a:rPr lang="en-US" sz="533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 rotWithShape="1">
          <a:blip r:embed="rId15"/>
          <a:srcRect l="18610" r="22885"/>
          <a:stretch>
            <a:fillRect/>
          </a:stretch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3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/>
          <p:cNvPicPr>
            <a:picLocks noChangeAspect="1"/>
          </p:cNvPicPr>
          <p:nvPr/>
        </p:nvPicPr>
        <p:blipFill>
          <a:blip r:embed="rId4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20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 uiExpand="1" build="p"/>
      <p:bldP spid="15" grpId="0" animBg="1"/>
      <p:bldP spid="16" grpId="0" animBg="1" uiExpand="1" build="p"/>
      <p:bldP spid="17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/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6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6000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  <a:endParaRPr lang="en-US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 defTabSz="1016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6000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/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/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/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60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2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2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3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/>
          <p:cNvPicPr>
            <a:picLocks noChangeAspect="1"/>
          </p:cNvPicPr>
          <p:nvPr/>
        </p:nvPicPr>
        <p:blipFill>
          <a:blip r:embed="rId4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Presentation</Application>
  <PresentationFormat>Widescreen</PresentationFormat>
  <Paragraphs>126</Paragraphs>
  <Slides>18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思源黑体 CN Light</vt:lpstr>
      <vt:lpstr>思源黑体 CN Bold</vt:lpstr>
      <vt:lpstr>Calibri</vt:lpstr>
      <vt:lpstr>Vogue-ExtraBold</vt:lpstr>
      <vt:lpstr>VNI 27 Bendigo</vt:lpstr>
      <vt:lpstr>庞门正道标题体</vt:lpstr>
      <vt:lpstr>Times New Roman</vt:lpstr>
      <vt:lpstr>Calibri</vt:lpstr>
      <vt:lpstr>思源黑体 CN Light</vt:lpstr>
      <vt:lpstr>Cambria</vt:lpstr>
      <vt:lpstr>Microsoft YaHei</vt:lpstr>
      <vt:lpstr>Arial Unicode MS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Nguyễn Thị Phương</cp:lastModifiedBy>
  <cp:revision>27</cp:revision>
  <dcterms:created xsi:type="dcterms:W3CDTF">2023-11-15T13:22:00Z</dcterms:created>
  <dcterms:modified xsi:type="dcterms:W3CDTF">2024-11-06T01:35:19Z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0B6B20B2AD084822BF823D094D229CF6_13</vt:lpwstr>
  </property>
  <property fmtid="{D5CDD505-2E9C-101B-9397-08002B2CF9AE}" pid="3" name="KSOProductBuildVer">
    <vt:lpwstr>1033-12.2.0.18607</vt:lpwstr>
  </property>
</Properties>
</file>