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59" r:id="rId4"/>
    <p:sldId id="297" r:id="rId5"/>
    <p:sldId id="302" r:id="rId6"/>
    <p:sldId id="303" r:id="rId7"/>
    <p:sldId id="257" r:id="rId8"/>
    <p:sldId id="293" r:id="rId9"/>
    <p:sldId id="288" r:id="rId10"/>
    <p:sldId id="298" r:id="rId11"/>
    <p:sldId id="275" r:id="rId12"/>
    <p:sldId id="283" r:id="rId13"/>
    <p:sldId id="299" r:id="rId14"/>
    <p:sldId id="300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92" r:id="rId23"/>
    <p:sldId id="311" r:id="rId24"/>
  </p:sldIdLst>
  <p:sldSz cx="12192000" cy="6858000"/>
  <p:notesSz cx="6858000" cy="9144000"/>
  <p:embeddedFontLst>
    <p:embeddedFont>
      <p:font typeface="SimSun" panose="02010600030101010101" pitchFamily="2" charset="-122"/>
      <p:regular r:id="rId26"/>
    </p:embeddedFont>
    <p:embeddedFont>
      <p:font typeface="#9Slide07 HoneyCream" pitchFamily="2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UVF Connie" panose="04030505020202020503" pitchFamily="82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5C"/>
    <a:srgbClr val="62AB71"/>
    <a:srgbClr val="4FC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DF503-56C8-4791-86CE-4C8059F646C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38E27-1BB1-4BA4-8FB4-15666E79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8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0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thẻ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chia </a:t>
            </a:r>
            <a:r>
              <a:rPr lang="en-US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3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9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5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05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7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7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573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74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66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7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62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7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8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72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41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189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53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178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65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44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47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04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09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62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38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948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22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3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56"/>
            <a:fld id="{F7D9ED4D-CFC4-4836-93DE-5A3E0C021F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56"/>
            <a:fld id="{3C68EB9A-3794-40D5-BD96-AB4AD446DDC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56"/>
            <a:fld id="{4EC1566F-34EA-4D0B-BE6E-C81562218A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2023/8/27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56"/>
            <a:fld id="{A6DA7AC5-A611-4A70-A8AE-F110506916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0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2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7.e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 smtClean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1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735" y="585455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0308" y="5497582"/>
            <a:ext cx="60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 smtClean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191" y="5214507"/>
            <a:ext cx="4450674" cy="1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7431" y="3211194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431" y="2329489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</p:spTree>
    <p:extLst>
      <p:ext uri="{BB962C8B-B14F-4D97-AF65-F5344CB8AC3E}">
        <p14:creationId xmlns:p14="http://schemas.microsoft.com/office/powerpoint/2010/main" val="15823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8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 smtClean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Viết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lại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  <a:endParaRPr lang="en-US" altLang="zh-CN" sz="3600" b="1" kern="0" dirty="0">
                  <a:solidFill>
                    <a:srgbClr val="117D5C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một nỗi tháng giêng</a:t>
            </a:r>
            <a:r>
              <a:rPr lang="vi-VN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vi-VN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chim cái cú nằm nghiêng thở </a:t>
            </a:r>
            <a:r>
              <a:rPr lang="vi-VN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US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vi-VN" sz="3600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8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8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9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4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lvl="0"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</a:t>
                </a:r>
                <a:r>
                  <a:rPr lang="vi-VN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?</a:t>
                </a:r>
                <a:r>
                  <a:rPr lang="vi-VN" sz="3600" b="1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600" b="1" dirty="0" smtClean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 defTabSz="1217957">
                  <a:defRPr/>
                </a:pPr>
                <a:r>
                  <a:rPr lang="vi-VN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Mỏ </a:t>
                </a:r>
                <a:r>
                  <a:rPr lang="vi-VN" sz="360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chị Cốc dùi xuống như muốn chọc xuyên cả đất</a:t>
                </a:r>
                <a:r>
                  <a:rPr lang="vi-VN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36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Dùi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lang="en-US" altLang="zh-CN" sz="36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87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</a:t>
                </a:r>
                <a:r>
                  <a:rPr lang="vi-VN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….. 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cao thì nắng, </a:t>
                </a:r>
                <a:r>
                  <a:rPr lang="vi-VN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….. 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vừa thì râm</a:t>
                </a:r>
                <a:r>
                  <a:rPr lang="vi-VN" altLang="zh-CN" sz="3600" b="1" kern="0" dirty="0" smtClean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endParaRPr lang="vi-VN" altLang="zh-CN" sz="3600" b="1" kern="0" dirty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smtClean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72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 smtClean="0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 smtClean="0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0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 smtClean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65252" y="2996234"/>
            <a:ext cx="553751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Trạng</a:t>
            </a:r>
            <a:r>
              <a:rPr lang="en-US" altLang="zh-CN" sz="6000" dirty="0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6000" dirty="0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190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461</Words>
  <Application>Microsoft Office PowerPoint</Application>
  <PresentationFormat>Widescreen</PresentationFormat>
  <Paragraphs>74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字魂37号-波纹乖乖体</vt:lpstr>
      <vt:lpstr>SimSun</vt:lpstr>
      <vt:lpstr>#9Slide07 HoneyCream</vt:lpstr>
      <vt:lpstr>SVN-Newton</vt:lpstr>
      <vt:lpstr>UVF Connie</vt:lpstr>
      <vt:lpstr>Calibri Light</vt:lpstr>
      <vt:lpstr>Times New Roman</vt:lpstr>
      <vt:lpstr>Calibri</vt:lpstr>
      <vt:lpstr>Microsoft YaHei</vt:lpstr>
      <vt:lpstr>等线</vt:lpstr>
      <vt:lpstr>思源黑体 CN</vt:lpstr>
      <vt:lpstr>Arial</vt:lpstr>
      <vt:lpstr>Cambria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28</cp:revision>
  <dcterms:created xsi:type="dcterms:W3CDTF">2023-08-25T14:11:29Z</dcterms:created>
  <dcterms:modified xsi:type="dcterms:W3CDTF">2023-08-27T04:05:03Z</dcterms:modified>
</cp:coreProperties>
</file>