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9"/>
  </p:notesMasterIdLst>
  <p:sldIdLst>
    <p:sldId id="257" r:id="rId2"/>
    <p:sldId id="261" r:id="rId3"/>
    <p:sldId id="262" r:id="rId4"/>
    <p:sldId id="268" r:id="rId5"/>
    <p:sldId id="278" r:id="rId6"/>
    <p:sldId id="287" r:id="rId7"/>
    <p:sldId id="283" r:id="rId8"/>
    <p:sldId id="288" r:id="rId9"/>
    <p:sldId id="297" r:id="rId10"/>
    <p:sldId id="290" r:id="rId11"/>
    <p:sldId id="289" r:id="rId12"/>
    <p:sldId id="291" r:id="rId13"/>
    <p:sldId id="292" r:id="rId14"/>
    <p:sldId id="293" r:id="rId15"/>
    <p:sldId id="294" r:id="rId16"/>
    <p:sldId id="298" r:id="rId17"/>
    <p:sldId id="285" r:id="rId18"/>
    <p:sldId id="299" r:id="rId19"/>
    <p:sldId id="300" r:id="rId20"/>
    <p:sldId id="296" r:id="rId21"/>
    <p:sldId id="271" r:id="rId22"/>
    <p:sldId id="272" r:id="rId23"/>
    <p:sldId id="273" r:id="rId24"/>
    <p:sldId id="276" r:id="rId25"/>
    <p:sldId id="277" r:id="rId26"/>
    <p:sldId id="295" r:id="rId27"/>
    <p:sldId id="286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878B411-C53E-4CE5-ACE9-65FF1DAE789C}" type="doc">
      <dgm:prSet loTypeId="urn:microsoft.com/office/officeart/2005/8/layout/hierarchy2" loCatId="hierarchy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7D3A7201-AFA6-4FFB-B7B0-7A4E10A55152}">
      <dgm:prSet phldrT="[Text]" custT="1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noFill/>
        <a:ln>
          <a:solidFill>
            <a:srgbClr val="002060"/>
          </a:solidFill>
        </a:ln>
      </dgm:spPr>
      <dgm:t>
        <a:bodyPr/>
        <a:lstStyle/>
        <a:p>
          <a:pPr algn="ctr"/>
          <a:r>
            <a:rPr lang="vi-VN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rPr>
            <a:t>Ba-na</a:t>
          </a:r>
          <a:endParaRPr lang="en-US" sz="2800" b="1" dirty="0">
            <a:solidFill>
              <a:srgbClr val="002060"/>
            </a:solidFill>
            <a:latin typeface="Cambria" panose="02040503050406030204" pitchFamily="18" charset="0"/>
            <a:ea typeface="Cambria" panose="02040503050406030204" pitchFamily="18" charset="0"/>
            <a:cs typeface="Times New Roman" pitchFamily="18" charset="0"/>
          </a:endParaRPr>
        </a:p>
      </dgm:t>
    </dgm:pt>
    <dgm:pt modelId="{F0320E17-806B-4997-B65D-881AAA53C5AA}" type="parTrans" cxnId="{041825E4-6961-432D-9295-699A3362C388}">
      <dgm:prSet/>
      <dgm:spPr>
        <a:solidFill>
          <a:srgbClr val="00B0F0"/>
        </a:solidFill>
      </dgm:spPr>
      <dgm:t>
        <a:bodyPr/>
        <a:lstStyle/>
        <a:p>
          <a:endParaRPr lang="en-US" b="1"/>
        </a:p>
      </dgm:t>
    </dgm:pt>
    <dgm:pt modelId="{38233F7C-4156-4D8F-851D-9EA194F6B8D1}" type="sibTrans" cxnId="{041825E4-6961-432D-9295-699A3362C388}">
      <dgm:prSet/>
      <dgm:spPr/>
      <dgm:t>
        <a:bodyPr/>
        <a:lstStyle/>
        <a:p>
          <a:endParaRPr lang="en-US"/>
        </a:p>
      </dgm:t>
    </dgm:pt>
    <dgm:pt modelId="{F44EB523-3A73-4408-A44A-153CE4329907}">
      <dgm:prSet phldrT="[Text]" custT="1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>
        <a:noFill/>
        <a:ln>
          <a:solidFill>
            <a:srgbClr val="002060"/>
          </a:solidFill>
        </a:ln>
      </dgm:spPr>
      <dgm:t>
        <a:bodyPr/>
        <a:lstStyle/>
        <a:p>
          <a:pPr algn="ctr"/>
          <a:r>
            <a:rPr lang="vi-VN" sz="2800" b="1" dirty="0"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rPr>
            <a:t>Ê-đê</a:t>
          </a:r>
          <a:endParaRPr lang="en-US" sz="2800" b="1" dirty="0">
            <a:latin typeface="Cambria" panose="02040503050406030204" pitchFamily="18" charset="0"/>
            <a:ea typeface="Cambria" panose="02040503050406030204" pitchFamily="18" charset="0"/>
            <a:cs typeface="Times New Roman" pitchFamily="18" charset="0"/>
          </a:endParaRPr>
        </a:p>
      </dgm:t>
    </dgm:pt>
    <dgm:pt modelId="{93196DDB-66A2-4ACB-9E96-1AEEC60DC8AB}">
      <dgm:prSet phldrT="[Text]" custT="1"/>
      <dgm:spPr>
        <a:solidFill>
          <a:srgbClr val="FFCCCC"/>
        </a:solidFill>
        <a:ln>
          <a:solidFill>
            <a:srgbClr val="FF0066"/>
          </a:solidFill>
        </a:ln>
      </dgm:spPr>
      <dgm:t>
        <a:bodyPr/>
        <a:lstStyle/>
        <a:p>
          <a:r>
            <a:rPr lang="vi-VN" sz="3200" b="1" dirty="0">
              <a:solidFill>
                <a:srgbClr val="0033CC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rPr>
            <a:t>Dân tộc sống lâu đời</a:t>
          </a:r>
          <a:endParaRPr lang="en-US" sz="3200" b="1" dirty="0">
            <a:solidFill>
              <a:srgbClr val="0033CC"/>
            </a:solidFill>
            <a:latin typeface="Cambria" panose="02040503050406030204" pitchFamily="18" charset="0"/>
            <a:ea typeface="Cambria" panose="02040503050406030204" pitchFamily="18" charset="0"/>
            <a:cs typeface="Times New Roman" pitchFamily="18" charset="0"/>
          </a:endParaRPr>
        </a:p>
      </dgm:t>
    </dgm:pt>
    <dgm:pt modelId="{B5395F22-6E3A-4885-B8C9-8FE6056370C3}" type="sibTrans" cxnId="{6BAEAF9D-B48E-4DA9-A0A1-A403D6528AA6}">
      <dgm:prSet/>
      <dgm:spPr/>
      <dgm:t>
        <a:bodyPr/>
        <a:lstStyle/>
        <a:p>
          <a:endParaRPr lang="en-US"/>
        </a:p>
      </dgm:t>
    </dgm:pt>
    <dgm:pt modelId="{1A001256-E8FF-4654-AB8E-489A55A342D4}" type="parTrans" cxnId="{6BAEAF9D-B48E-4DA9-A0A1-A403D6528AA6}">
      <dgm:prSet/>
      <dgm:spPr/>
      <dgm:t>
        <a:bodyPr/>
        <a:lstStyle/>
        <a:p>
          <a:endParaRPr lang="en-US"/>
        </a:p>
      </dgm:t>
    </dgm:pt>
    <dgm:pt modelId="{9763233C-719F-43D3-AE7E-60C07E757651}" type="sibTrans" cxnId="{3AFCFEF5-6E94-418F-B416-2629DD69E42D}">
      <dgm:prSet/>
      <dgm:spPr/>
      <dgm:t>
        <a:bodyPr/>
        <a:lstStyle/>
        <a:p>
          <a:endParaRPr lang="en-US"/>
        </a:p>
      </dgm:t>
    </dgm:pt>
    <dgm:pt modelId="{C7D8D88D-6FC2-488C-9E97-024C7B5D8A4E}" type="parTrans" cxnId="{3AFCFEF5-6E94-418F-B416-2629DD69E42D}">
      <dgm:prSet/>
      <dgm:spPr>
        <a:solidFill>
          <a:srgbClr val="00B0F0"/>
        </a:solidFill>
      </dgm:spPr>
      <dgm:t>
        <a:bodyPr/>
        <a:lstStyle/>
        <a:p>
          <a:endParaRPr lang="en-US" b="1"/>
        </a:p>
      </dgm:t>
    </dgm:pt>
    <dgm:pt modelId="{4775A616-5D7D-41FF-AD1B-40CA09A1DD87}">
      <dgm:prSet phldrT="[Text]" custT="1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noFill/>
        <a:ln>
          <a:solidFill>
            <a:srgbClr val="002060"/>
          </a:solidFill>
        </a:ln>
      </dgm:spPr>
      <dgm:t>
        <a:bodyPr/>
        <a:lstStyle/>
        <a:p>
          <a:pPr algn="l"/>
          <a:r>
            <a:rPr lang="en-US" sz="51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rPr>
            <a:t> </a:t>
          </a:r>
          <a:r>
            <a:rPr lang="vi-VN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rPr>
            <a:t>Xơ-đăng</a:t>
          </a:r>
          <a:endParaRPr lang="en-US" sz="2800" b="1" dirty="0">
            <a:solidFill>
              <a:srgbClr val="002060"/>
            </a:solidFill>
            <a:latin typeface="Cambria" panose="02040503050406030204" pitchFamily="18" charset="0"/>
            <a:ea typeface="Cambria" panose="02040503050406030204" pitchFamily="18" charset="0"/>
            <a:cs typeface="Times New Roman" pitchFamily="18" charset="0"/>
          </a:endParaRPr>
        </a:p>
      </dgm:t>
    </dgm:pt>
    <dgm:pt modelId="{ED443D89-481F-4178-9EF6-C95D50CBA246}" type="parTrans" cxnId="{FBC6452C-5D82-441F-9DA7-DEBFFB2CD642}">
      <dgm:prSet/>
      <dgm:spPr>
        <a:solidFill>
          <a:srgbClr val="00B0F0"/>
        </a:solidFill>
      </dgm:spPr>
      <dgm:t>
        <a:bodyPr/>
        <a:lstStyle/>
        <a:p>
          <a:endParaRPr lang="en-US" b="1"/>
        </a:p>
      </dgm:t>
    </dgm:pt>
    <dgm:pt modelId="{3D6B16DB-6AC3-4E15-A2E6-088890166331}" type="sibTrans" cxnId="{FBC6452C-5D82-441F-9DA7-DEBFFB2CD642}">
      <dgm:prSet/>
      <dgm:spPr/>
      <dgm:t>
        <a:bodyPr/>
        <a:lstStyle/>
        <a:p>
          <a:endParaRPr lang="en-US"/>
        </a:p>
      </dgm:t>
    </dgm:pt>
    <dgm:pt modelId="{06CC1C94-73AB-4802-9E08-585BAE4A2F7F}">
      <dgm:prSet phldrT="[Text]" custT="1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>
        <a:noFill/>
        <a:ln>
          <a:solidFill>
            <a:srgbClr val="002060"/>
          </a:solidFill>
        </a:ln>
      </dgm:spPr>
      <dgm:t>
        <a:bodyPr/>
        <a:lstStyle/>
        <a:p>
          <a:pPr algn="ctr"/>
          <a:r>
            <a:rPr lang="vi-VN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rPr>
            <a:t>Gia-rai</a:t>
          </a:r>
          <a:endParaRPr lang="en-US" sz="2800" b="1" dirty="0">
            <a:solidFill>
              <a:srgbClr val="002060"/>
            </a:solidFill>
            <a:latin typeface="Cambria" panose="02040503050406030204" pitchFamily="18" charset="0"/>
            <a:ea typeface="Cambria" panose="02040503050406030204" pitchFamily="18" charset="0"/>
            <a:cs typeface="Times New Roman" pitchFamily="18" charset="0"/>
          </a:endParaRPr>
        </a:p>
      </dgm:t>
    </dgm:pt>
    <dgm:pt modelId="{992AC3AB-BA8A-42F1-8034-1A96EBCD758E}" type="sibTrans" cxnId="{D8AA7535-324B-494F-9FD7-1ABD7CAEABBC}">
      <dgm:prSet/>
      <dgm:spPr/>
      <dgm:t>
        <a:bodyPr/>
        <a:lstStyle/>
        <a:p>
          <a:endParaRPr lang="en-US"/>
        </a:p>
      </dgm:t>
    </dgm:pt>
    <dgm:pt modelId="{A8FFD2D3-D1E4-4148-A37B-A49B7A6E140B}" type="parTrans" cxnId="{D8AA7535-324B-494F-9FD7-1ABD7CAEABBC}">
      <dgm:prSet/>
      <dgm:spPr>
        <a:solidFill>
          <a:srgbClr val="00B0F0"/>
        </a:solidFill>
      </dgm:spPr>
      <dgm:t>
        <a:bodyPr/>
        <a:lstStyle/>
        <a:p>
          <a:endParaRPr lang="en-US" b="1"/>
        </a:p>
      </dgm:t>
    </dgm:pt>
    <dgm:pt modelId="{3DF8AEF3-82DA-4392-B0A8-D6409B6FDE94}" type="pres">
      <dgm:prSet presAssocID="{7878B411-C53E-4CE5-ACE9-65FF1DAE789C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1A0FDAF-58FF-46E9-92C7-D71D13FC2E60}" type="pres">
      <dgm:prSet presAssocID="{93196DDB-66A2-4ACB-9E96-1AEEC60DC8AB}" presName="root1" presStyleCnt="0"/>
      <dgm:spPr/>
    </dgm:pt>
    <dgm:pt modelId="{4002F394-544F-43C1-B8C6-F8FD5933D132}" type="pres">
      <dgm:prSet presAssocID="{93196DDB-66A2-4ACB-9E96-1AEEC60DC8AB}" presName="LevelOneTextNode" presStyleLbl="node0" presStyleIdx="0" presStyleCnt="1" custScaleX="23109" custScaleY="96202" custLinFactNeighborX="-415" custLinFactNeighborY="-1759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787E37B-DF6A-4CDC-ABB7-EC58F40A9969}" type="pres">
      <dgm:prSet presAssocID="{93196DDB-66A2-4ACB-9E96-1AEEC60DC8AB}" presName="level2hierChild" presStyleCnt="0"/>
      <dgm:spPr/>
    </dgm:pt>
    <dgm:pt modelId="{4E7199F6-D99C-4A7A-B00F-6F18D169394F}" type="pres">
      <dgm:prSet presAssocID="{A8FFD2D3-D1E4-4148-A37B-A49B7A6E140B}" presName="conn2-1" presStyleLbl="parChTrans1D2" presStyleIdx="0" presStyleCnt="4"/>
      <dgm:spPr/>
      <dgm:t>
        <a:bodyPr/>
        <a:lstStyle/>
        <a:p>
          <a:endParaRPr lang="en-US"/>
        </a:p>
      </dgm:t>
    </dgm:pt>
    <dgm:pt modelId="{EA3FB3DB-E993-4CA7-92C3-6C02B8646906}" type="pres">
      <dgm:prSet presAssocID="{A8FFD2D3-D1E4-4148-A37B-A49B7A6E140B}" presName="connTx" presStyleLbl="parChTrans1D2" presStyleIdx="0" presStyleCnt="4"/>
      <dgm:spPr/>
      <dgm:t>
        <a:bodyPr/>
        <a:lstStyle/>
        <a:p>
          <a:endParaRPr lang="en-US"/>
        </a:p>
      </dgm:t>
    </dgm:pt>
    <dgm:pt modelId="{5623B758-B403-4957-AA6F-003804626264}" type="pres">
      <dgm:prSet presAssocID="{06CC1C94-73AB-4802-9E08-585BAE4A2F7F}" presName="root2" presStyleCnt="0"/>
      <dgm:spPr/>
    </dgm:pt>
    <dgm:pt modelId="{597B6A3F-FB9D-4062-B2D0-DEDDAB3FABFE}" type="pres">
      <dgm:prSet presAssocID="{06CC1C94-73AB-4802-9E08-585BAE4A2F7F}" presName="LevelTwoTextNode" presStyleLbl="node2" presStyleIdx="0" presStyleCnt="4" custScaleX="33668" custScaleY="1914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ED55C9E-5C77-4217-9440-9984FEDB9748}" type="pres">
      <dgm:prSet presAssocID="{06CC1C94-73AB-4802-9E08-585BAE4A2F7F}" presName="level3hierChild" presStyleCnt="0"/>
      <dgm:spPr/>
    </dgm:pt>
    <dgm:pt modelId="{DF8048C8-8290-488B-8F2C-6CDEBC14F98F}" type="pres">
      <dgm:prSet presAssocID="{C7D8D88D-6FC2-488C-9E97-024C7B5D8A4E}" presName="conn2-1" presStyleLbl="parChTrans1D2" presStyleIdx="1" presStyleCnt="4"/>
      <dgm:spPr/>
      <dgm:t>
        <a:bodyPr/>
        <a:lstStyle/>
        <a:p>
          <a:endParaRPr lang="en-US"/>
        </a:p>
      </dgm:t>
    </dgm:pt>
    <dgm:pt modelId="{4C3926DB-4458-43C5-A912-D1B27ADF831A}" type="pres">
      <dgm:prSet presAssocID="{C7D8D88D-6FC2-488C-9E97-024C7B5D8A4E}" presName="connTx" presStyleLbl="parChTrans1D2" presStyleIdx="1" presStyleCnt="4"/>
      <dgm:spPr/>
      <dgm:t>
        <a:bodyPr/>
        <a:lstStyle/>
        <a:p>
          <a:endParaRPr lang="en-US"/>
        </a:p>
      </dgm:t>
    </dgm:pt>
    <dgm:pt modelId="{E67FC704-3309-4391-B497-2DDABF538C8A}" type="pres">
      <dgm:prSet presAssocID="{F44EB523-3A73-4408-A44A-153CE4329907}" presName="root2" presStyleCnt="0"/>
      <dgm:spPr/>
    </dgm:pt>
    <dgm:pt modelId="{E210BB7A-FC11-4000-8095-BB9232455B0A}" type="pres">
      <dgm:prSet presAssocID="{F44EB523-3A73-4408-A44A-153CE4329907}" presName="LevelTwoTextNode" presStyleLbl="node2" presStyleIdx="1" presStyleCnt="4" custScaleX="33875" custScaleY="17758" custLinFactNeighborX="1000" custLinFactNeighborY="-1253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73D21C9-A469-4EC1-944C-6C4528DE83A9}" type="pres">
      <dgm:prSet presAssocID="{F44EB523-3A73-4408-A44A-153CE4329907}" presName="level3hierChild" presStyleCnt="0"/>
      <dgm:spPr/>
    </dgm:pt>
    <dgm:pt modelId="{C560C6DF-06EC-43B3-831C-ED9287945230}" type="pres">
      <dgm:prSet presAssocID="{F0320E17-806B-4997-B65D-881AAA53C5AA}" presName="conn2-1" presStyleLbl="parChTrans1D2" presStyleIdx="2" presStyleCnt="4"/>
      <dgm:spPr/>
      <dgm:t>
        <a:bodyPr/>
        <a:lstStyle/>
        <a:p>
          <a:endParaRPr lang="en-US"/>
        </a:p>
      </dgm:t>
    </dgm:pt>
    <dgm:pt modelId="{98A3139B-DD7B-4ED3-BA0D-62D8685DFC9A}" type="pres">
      <dgm:prSet presAssocID="{F0320E17-806B-4997-B65D-881AAA53C5AA}" presName="connTx" presStyleLbl="parChTrans1D2" presStyleIdx="2" presStyleCnt="4"/>
      <dgm:spPr/>
      <dgm:t>
        <a:bodyPr/>
        <a:lstStyle/>
        <a:p>
          <a:endParaRPr lang="en-US"/>
        </a:p>
      </dgm:t>
    </dgm:pt>
    <dgm:pt modelId="{4E8ED8CA-6B2A-46C4-9B95-387F9518B309}" type="pres">
      <dgm:prSet presAssocID="{7D3A7201-AFA6-4FFB-B7B0-7A4E10A55152}" presName="root2" presStyleCnt="0"/>
      <dgm:spPr/>
    </dgm:pt>
    <dgm:pt modelId="{83110ED2-DBF9-447F-A4CA-6C2C7CF4D2C9}" type="pres">
      <dgm:prSet presAssocID="{7D3A7201-AFA6-4FFB-B7B0-7A4E10A55152}" presName="LevelTwoTextNode" presStyleLbl="node2" presStyleIdx="2" presStyleCnt="4" custScaleX="33077" custScaleY="17053" custLinFactNeighborX="1141" custLinFactNeighborY="-2573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2A03738-65F3-4C6B-A4D4-6DBE48F91AC4}" type="pres">
      <dgm:prSet presAssocID="{7D3A7201-AFA6-4FFB-B7B0-7A4E10A55152}" presName="level3hierChild" presStyleCnt="0"/>
      <dgm:spPr/>
    </dgm:pt>
    <dgm:pt modelId="{4748F530-B85D-4ECF-BA0F-634AAFAA1854}" type="pres">
      <dgm:prSet presAssocID="{ED443D89-481F-4178-9EF6-C95D50CBA246}" presName="conn2-1" presStyleLbl="parChTrans1D2" presStyleIdx="3" presStyleCnt="4"/>
      <dgm:spPr/>
      <dgm:t>
        <a:bodyPr/>
        <a:lstStyle/>
        <a:p>
          <a:endParaRPr lang="en-US"/>
        </a:p>
      </dgm:t>
    </dgm:pt>
    <dgm:pt modelId="{4DDFF43C-76D4-40CC-9A09-D5277ACBDE93}" type="pres">
      <dgm:prSet presAssocID="{ED443D89-481F-4178-9EF6-C95D50CBA246}" presName="connTx" presStyleLbl="parChTrans1D2" presStyleIdx="3" presStyleCnt="4"/>
      <dgm:spPr/>
      <dgm:t>
        <a:bodyPr/>
        <a:lstStyle/>
        <a:p>
          <a:endParaRPr lang="en-US"/>
        </a:p>
      </dgm:t>
    </dgm:pt>
    <dgm:pt modelId="{678C9026-456C-450E-829C-25D1F95A8348}" type="pres">
      <dgm:prSet presAssocID="{4775A616-5D7D-41FF-AD1B-40CA09A1DD87}" presName="root2" presStyleCnt="0"/>
      <dgm:spPr/>
    </dgm:pt>
    <dgm:pt modelId="{CA047473-28D4-47BD-A66F-56F7ED5435DA}" type="pres">
      <dgm:prSet presAssocID="{4775A616-5D7D-41FF-AD1B-40CA09A1DD87}" presName="LevelTwoTextNode" presStyleLbl="node2" presStyleIdx="3" presStyleCnt="4" custScaleX="34491" custScaleY="17586" custLinFactNeighborX="1191" custLinFactNeighborY="-3799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1827F5D-7233-4B48-9A24-C649038E1BB6}" type="pres">
      <dgm:prSet presAssocID="{4775A616-5D7D-41FF-AD1B-40CA09A1DD87}" presName="level3hierChild" presStyleCnt="0"/>
      <dgm:spPr/>
    </dgm:pt>
  </dgm:ptLst>
  <dgm:cxnLst>
    <dgm:cxn modelId="{1665F8B6-5826-4D02-9FE1-495B2879260F}" type="presOf" srcId="{A8FFD2D3-D1E4-4148-A37B-A49B7A6E140B}" destId="{4E7199F6-D99C-4A7A-B00F-6F18D169394F}" srcOrd="0" destOrd="0" presId="urn:microsoft.com/office/officeart/2005/8/layout/hierarchy2"/>
    <dgm:cxn modelId="{159E89EC-0330-4B26-99A9-61B140D7C220}" type="presOf" srcId="{7878B411-C53E-4CE5-ACE9-65FF1DAE789C}" destId="{3DF8AEF3-82DA-4392-B0A8-D6409B6FDE94}" srcOrd="0" destOrd="0" presId="urn:microsoft.com/office/officeart/2005/8/layout/hierarchy2"/>
    <dgm:cxn modelId="{626440DE-7D46-4DEA-A594-F7B056A9A217}" type="presOf" srcId="{ED443D89-481F-4178-9EF6-C95D50CBA246}" destId="{4748F530-B85D-4ECF-BA0F-634AAFAA1854}" srcOrd="0" destOrd="0" presId="urn:microsoft.com/office/officeart/2005/8/layout/hierarchy2"/>
    <dgm:cxn modelId="{D8AA7535-324B-494F-9FD7-1ABD7CAEABBC}" srcId="{93196DDB-66A2-4ACB-9E96-1AEEC60DC8AB}" destId="{06CC1C94-73AB-4802-9E08-585BAE4A2F7F}" srcOrd="0" destOrd="0" parTransId="{A8FFD2D3-D1E4-4148-A37B-A49B7A6E140B}" sibTransId="{992AC3AB-BA8A-42F1-8034-1A96EBCD758E}"/>
    <dgm:cxn modelId="{95249C6C-595E-495D-B9BD-041B239EF264}" type="presOf" srcId="{F0320E17-806B-4997-B65D-881AAA53C5AA}" destId="{98A3139B-DD7B-4ED3-BA0D-62D8685DFC9A}" srcOrd="1" destOrd="0" presId="urn:microsoft.com/office/officeart/2005/8/layout/hierarchy2"/>
    <dgm:cxn modelId="{3AFCFEF5-6E94-418F-B416-2629DD69E42D}" srcId="{93196DDB-66A2-4ACB-9E96-1AEEC60DC8AB}" destId="{F44EB523-3A73-4408-A44A-153CE4329907}" srcOrd="1" destOrd="0" parTransId="{C7D8D88D-6FC2-488C-9E97-024C7B5D8A4E}" sibTransId="{9763233C-719F-43D3-AE7E-60C07E757651}"/>
    <dgm:cxn modelId="{82142AD1-A609-4DE8-B152-69BDADBF8989}" type="presOf" srcId="{06CC1C94-73AB-4802-9E08-585BAE4A2F7F}" destId="{597B6A3F-FB9D-4062-B2D0-DEDDAB3FABFE}" srcOrd="0" destOrd="0" presId="urn:microsoft.com/office/officeart/2005/8/layout/hierarchy2"/>
    <dgm:cxn modelId="{E30D8BE7-C960-4042-962A-910138038025}" type="presOf" srcId="{C7D8D88D-6FC2-488C-9E97-024C7B5D8A4E}" destId="{DF8048C8-8290-488B-8F2C-6CDEBC14F98F}" srcOrd="0" destOrd="0" presId="urn:microsoft.com/office/officeart/2005/8/layout/hierarchy2"/>
    <dgm:cxn modelId="{4186465B-953B-4451-9396-30353EC6D10F}" type="presOf" srcId="{7D3A7201-AFA6-4FFB-B7B0-7A4E10A55152}" destId="{83110ED2-DBF9-447F-A4CA-6C2C7CF4D2C9}" srcOrd="0" destOrd="0" presId="urn:microsoft.com/office/officeart/2005/8/layout/hierarchy2"/>
    <dgm:cxn modelId="{E6AEB570-C20A-4B32-A558-8FC1F0322F93}" type="presOf" srcId="{A8FFD2D3-D1E4-4148-A37B-A49B7A6E140B}" destId="{EA3FB3DB-E993-4CA7-92C3-6C02B8646906}" srcOrd="1" destOrd="0" presId="urn:microsoft.com/office/officeart/2005/8/layout/hierarchy2"/>
    <dgm:cxn modelId="{884307A2-6E98-493A-B31E-71BF5C842E8B}" type="presOf" srcId="{4775A616-5D7D-41FF-AD1B-40CA09A1DD87}" destId="{CA047473-28D4-47BD-A66F-56F7ED5435DA}" srcOrd="0" destOrd="0" presId="urn:microsoft.com/office/officeart/2005/8/layout/hierarchy2"/>
    <dgm:cxn modelId="{0B66305C-133F-4C76-BB28-3F1293C49120}" type="presOf" srcId="{C7D8D88D-6FC2-488C-9E97-024C7B5D8A4E}" destId="{4C3926DB-4458-43C5-A912-D1B27ADF831A}" srcOrd="1" destOrd="0" presId="urn:microsoft.com/office/officeart/2005/8/layout/hierarchy2"/>
    <dgm:cxn modelId="{FBC6452C-5D82-441F-9DA7-DEBFFB2CD642}" srcId="{93196DDB-66A2-4ACB-9E96-1AEEC60DC8AB}" destId="{4775A616-5D7D-41FF-AD1B-40CA09A1DD87}" srcOrd="3" destOrd="0" parTransId="{ED443D89-481F-4178-9EF6-C95D50CBA246}" sibTransId="{3D6B16DB-6AC3-4E15-A2E6-088890166331}"/>
    <dgm:cxn modelId="{38BF2FB7-96AD-4C6D-A2E8-B03E91049E8C}" type="presOf" srcId="{F44EB523-3A73-4408-A44A-153CE4329907}" destId="{E210BB7A-FC11-4000-8095-BB9232455B0A}" srcOrd="0" destOrd="0" presId="urn:microsoft.com/office/officeart/2005/8/layout/hierarchy2"/>
    <dgm:cxn modelId="{041825E4-6961-432D-9295-699A3362C388}" srcId="{93196DDB-66A2-4ACB-9E96-1AEEC60DC8AB}" destId="{7D3A7201-AFA6-4FFB-B7B0-7A4E10A55152}" srcOrd="2" destOrd="0" parTransId="{F0320E17-806B-4997-B65D-881AAA53C5AA}" sibTransId="{38233F7C-4156-4D8F-851D-9EA194F6B8D1}"/>
    <dgm:cxn modelId="{358B3458-5180-4193-85F6-47B38366754B}" type="presOf" srcId="{ED443D89-481F-4178-9EF6-C95D50CBA246}" destId="{4DDFF43C-76D4-40CC-9A09-D5277ACBDE93}" srcOrd="1" destOrd="0" presId="urn:microsoft.com/office/officeart/2005/8/layout/hierarchy2"/>
    <dgm:cxn modelId="{D85EDED8-D2D1-47DF-B2FD-796C5210311E}" type="presOf" srcId="{F0320E17-806B-4997-B65D-881AAA53C5AA}" destId="{C560C6DF-06EC-43B3-831C-ED9287945230}" srcOrd="0" destOrd="0" presId="urn:microsoft.com/office/officeart/2005/8/layout/hierarchy2"/>
    <dgm:cxn modelId="{6BAEAF9D-B48E-4DA9-A0A1-A403D6528AA6}" srcId="{7878B411-C53E-4CE5-ACE9-65FF1DAE789C}" destId="{93196DDB-66A2-4ACB-9E96-1AEEC60DC8AB}" srcOrd="0" destOrd="0" parTransId="{1A001256-E8FF-4654-AB8E-489A55A342D4}" sibTransId="{B5395F22-6E3A-4885-B8C9-8FE6056370C3}"/>
    <dgm:cxn modelId="{A93F3FDC-FE5E-46DB-8D28-890B09EED2D4}" type="presOf" srcId="{93196DDB-66A2-4ACB-9E96-1AEEC60DC8AB}" destId="{4002F394-544F-43C1-B8C6-F8FD5933D132}" srcOrd="0" destOrd="0" presId="urn:microsoft.com/office/officeart/2005/8/layout/hierarchy2"/>
    <dgm:cxn modelId="{DDE52E57-9704-4B91-BA01-1B52FEB67747}" type="presParOf" srcId="{3DF8AEF3-82DA-4392-B0A8-D6409B6FDE94}" destId="{21A0FDAF-58FF-46E9-92C7-D71D13FC2E60}" srcOrd="0" destOrd="0" presId="urn:microsoft.com/office/officeart/2005/8/layout/hierarchy2"/>
    <dgm:cxn modelId="{CB52D972-8F0B-4C85-828A-0AD78FF823F5}" type="presParOf" srcId="{21A0FDAF-58FF-46E9-92C7-D71D13FC2E60}" destId="{4002F394-544F-43C1-B8C6-F8FD5933D132}" srcOrd="0" destOrd="0" presId="urn:microsoft.com/office/officeart/2005/8/layout/hierarchy2"/>
    <dgm:cxn modelId="{530F2EEC-8019-49C9-BDB0-8A69D579ED28}" type="presParOf" srcId="{21A0FDAF-58FF-46E9-92C7-D71D13FC2E60}" destId="{C787E37B-DF6A-4CDC-ABB7-EC58F40A9969}" srcOrd="1" destOrd="0" presId="urn:microsoft.com/office/officeart/2005/8/layout/hierarchy2"/>
    <dgm:cxn modelId="{CE97A46B-C7D1-407E-A9E5-63A22BF546DD}" type="presParOf" srcId="{C787E37B-DF6A-4CDC-ABB7-EC58F40A9969}" destId="{4E7199F6-D99C-4A7A-B00F-6F18D169394F}" srcOrd="0" destOrd="0" presId="urn:microsoft.com/office/officeart/2005/8/layout/hierarchy2"/>
    <dgm:cxn modelId="{F9AA5FA6-45DA-453A-850F-602263DB3CA8}" type="presParOf" srcId="{4E7199F6-D99C-4A7A-B00F-6F18D169394F}" destId="{EA3FB3DB-E993-4CA7-92C3-6C02B8646906}" srcOrd="0" destOrd="0" presId="urn:microsoft.com/office/officeart/2005/8/layout/hierarchy2"/>
    <dgm:cxn modelId="{3A09051E-F5DE-4FB9-8EEF-6307AFFC7A0D}" type="presParOf" srcId="{C787E37B-DF6A-4CDC-ABB7-EC58F40A9969}" destId="{5623B758-B403-4957-AA6F-003804626264}" srcOrd="1" destOrd="0" presId="urn:microsoft.com/office/officeart/2005/8/layout/hierarchy2"/>
    <dgm:cxn modelId="{7B3878A4-4044-4109-A6B9-6099208F8D28}" type="presParOf" srcId="{5623B758-B403-4957-AA6F-003804626264}" destId="{597B6A3F-FB9D-4062-B2D0-DEDDAB3FABFE}" srcOrd="0" destOrd="0" presId="urn:microsoft.com/office/officeart/2005/8/layout/hierarchy2"/>
    <dgm:cxn modelId="{969DBEE7-52CC-4DF3-9734-2DA2329F7D9B}" type="presParOf" srcId="{5623B758-B403-4957-AA6F-003804626264}" destId="{2ED55C9E-5C77-4217-9440-9984FEDB9748}" srcOrd="1" destOrd="0" presId="urn:microsoft.com/office/officeart/2005/8/layout/hierarchy2"/>
    <dgm:cxn modelId="{CABF563C-16ED-4231-ABDC-86E0FD132057}" type="presParOf" srcId="{C787E37B-DF6A-4CDC-ABB7-EC58F40A9969}" destId="{DF8048C8-8290-488B-8F2C-6CDEBC14F98F}" srcOrd="2" destOrd="0" presId="urn:microsoft.com/office/officeart/2005/8/layout/hierarchy2"/>
    <dgm:cxn modelId="{1CB2E53D-2344-4BA4-BF6B-ACCBD6686601}" type="presParOf" srcId="{DF8048C8-8290-488B-8F2C-6CDEBC14F98F}" destId="{4C3926DB-4458-43C5-A912-D1B27ADF831A}" srcOrd="0" destOrd="0" presId="urn:microsoft.com/office/officeart/2005/8/layout/hierarchy2"/>
    <dgm:cxn modelId="{43906A65-1D91-40A1-AD50-E41D4F06649B}" type="presParOf" srcId="{C787E37B-DF6A-4CDC-ABB7-EC58F40A9969}" destId="{E67FC704-3309-4391-B497-2DDABF538C8A}" srcOrd="3" destOrd="0" presId="urn:microsoft.com/office/officeart/2005/8/layout/hierarchy2"/>
    <dgm:cxn modelId="{57AA6223-D33E-47BC-AB02-A43B172FC731}" type="presParOf" srcId="{E67FC704-3309-4391-B497-2DDABF538C8A}" destId="{E210BB7A-FC11-4000-8095-BB9232455B0A}" srcOrd="0" destOrd="0" presId="urn:microsoft.com/office/officeart/2005/8/layout/hierarchy2"/>
    <dgm:cxn modelId="{00879FBC-04E4-4FF4-A6FF-2E07CE71C79A}" type="presParOf" srcId="{E67FC704-3309-4391-B497-2DDABF538C8A}" destId="{E73D21C9-A469-4EC1-944C-6C4528DE83A9}" srcOrd="1" destOrd="0" presId="urn:microsoft.com/office/officeart/2005/8/layout/hierarchy2"/>
    <dgm:cxn modelId="{ABFC4964-2C51-4DFD-B348-AA70BF9FAACF}" type="presParOf" srcId="{C787E37B-DF6A-4CDC-ABB7-EC58F40A9969}" destId="{C560C6DF-06EC-43B3-831C-ED9287945230}" srcOrd="4" destOrd="0" presId="urn:microsoft.com/office/officeart/2005/8/layout/hierarchy2"/>
    <dgm:cxn modelId="{FBF5D458-B5C4-4D16-AC34-64B55CB19070}" type="presParOf" srcId="{C560C6DF-06EC-43B3-831C-ED9287945230}" destId="{98A3139B-DD7B-4ED3-BA0D-62D8685DFC9A}" srcOrd="0" destOrd="0" presId="urn:microsoft.com/office/officeart/2005/8/layout/hierarchy2"/>
    <dgm:cxn modelId="{27A0785C-01CA-4DA5-9C39-11897980D2B8}" type="presParOf" srcId="{C787E37B-DF6A-4CDC-ABB7-EC58F40A9969}" destId="{4E8ED8CA-6B2A-46C4-9B95-387F9518B309}" srcOrd="5" destOrd="0" presId="urn:microsoft.com/office/officeart/2005/8/layout/hierarchy2"/>
    <dgm:cxn modelId="{51F8F413-F312-41A5-9D21-78296D3732D5}" type="presParOf" srcId="{4E8ED8CA-6B2A-46C4-9B95-387F9518B309}" destId="{83110ED2-DBF9-447F-A4CA-6C2C7CF4D2C9}" srcOrd="0" destOrd="0" presId="urn:microsoft.com/office/officeart/2005/8/layout/hierarchy2"/>
    <dgm:cxn modelId="{39B2E375-7E8C-4F13-B762-BF84C6DF7B08}" type="presParOf" srcId="{4E8ED8CA-6B2A-46C4-9B95-387F9518B309}" destId="{A2A03738-65F3-4C6B-A4D4-6DBE48F91AC4}" srcOrd="1" destOrd="0" presId="urn:microsoft.com/office/officeart/2005/8/layout/hierarchy2"/>
    <dgm:cxn modelId="{6F36E0F4-C8E2-4E40-BEFD-100B5CFED21B}" type="presParOf" srcId="{C787E37B-DF6A-4CDC-ABB7-EC58F40A9969}" destId="{4748F530-B85D-4ECF-BA0F-634AAFAA1854}" srcOrd="6" destOrd="0" presId="urn:microsoft.com/office/officeart/2005/8/layout/hierarchy2"/>
    <dgm:cxn modelId="{301CAA04-4DE3-4965-909A-BE7F1E5CF028}" type="presParOf" srcId="{4748F530-B85D-4ECF-BA0F-634AAFAA1854}" destId="{4DDFF43C-76D4-40CC-9A09-D5277ACBDE93}" srcOrd="0" destOrd="0" presId="urn:microsoft.com/office/officeart/2005/8/layout/hierarchy2"/>
    <dgm:cxn modelId="{CD006D41-4AA2-48FA-A182-7110E2716CD1}" type="presParOf" srcId="{C787E37B-DF6A-4CDC-ABB7-EC58F40A9969}" destId="{678C9026-456C-450E-829C-25D1F95A8348}" srcOrd="7" destOrd="0" presId="urn:microsoft.com/office/officeart/2005/8/layout/hierarchy2"/>
    <dgm:cxn modelId="{EA2A3053-8AFB-4FF9-8EF9-7C15D3BD3C50}" type="presParOf" srcId="{678C9026-456C-450E-829C-25D1F95A8348}" destId="{CA047473-28D4-47BD-A66F-56F7ED5435DA}" srcOrd="0" destOrd="0" presId="urn:microsoft.com/office/officeart/2005/8/layout/hierarchy2"/>
    <dgm:cxn modelId="{3919E710-0BD8-4D50-8AFE-645F99905690}" type="presParOf" srcId="{678C9026-456C-450E-829C-25D1F95A8348}" destId="{F1827F5D-7233-4B48-9A24-C649038E1BB6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878B411-C53E-4CE5-ACE9-65FF1DAE789C}" type="doc">
      <dgm:prSet loTypeId="urn:microsoft.com/office/officeart/2005/8/layout/hierarchy2" loCatId="hierarchy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7D3A7201-AFA6-4FFB-B7B0-7A4E10A55152}">
      <dgm:prSet phldrT="[Text]" custT="1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noFill/>
        <a:ln w="28575">
          <a:solidFill>
            <a:srgbClr val="3333FF"/>
          </a:solidFill>
        </a:ln>
      </dgm:spPr>
      <dgm:t>
        <a:bodyPr/>
        <a:lstStyle/>
        <a:p>
          <a:pPr algn="ctr"/>
          <a:r>
            <a:rPr lang="vi-VN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rPr>
            <a:t>Tày</a:t>
          </a:r>
          <a:endParaRPr lang="en-US" sz="2800" b="1" dirty="0">
            <a:solidFill>
              <a:srgbClr val="002060"/>
            </a:solidFill>
            <a:latin typeface="Cambria" panose="02040503050406030204" pitchFamily="18" charset="0"/>
            <a:ea typeface="Cambria" panose="02040503050406030204" pitchFamily="18" charset="0"/>
            <a:cs typeface="Times New Roman" pitchFamily="18" charset="0"/>
          </a:endParaRPr>
        </a:p>
      </dgm:t>
    </dgm:pt>
    <dgm:pt modelId="{F0320E17-806B-4997-B65D-881AAA53C5AA}" type="parTrans" cxnId="{041825E4-6961-432D-9295-699A3362C388}">
      <dgm:prSet/>
      <dgm:spPr>
        <a:solidFill>
          <a:srgbClr val="FF9933"/>
        </a:solidFill>
        <a:ln w="28575"/>
      </dgm:spPr>
      <dgm:t>
        <a:bodyPr/>
        <a:lstStyle/>
        <a:p>
          <a:endParaRPr lang="en-US" b="1"/>
        </a:p>
      </dgm:t>
    </dgm:pt>
    <dgm:pt modelId="{38233F7C-4156-4D8F-851D-9EA194F6B8D1}" type="sibTrans" cxnId="{041825E4-6961-432D-9295-699A3362C388}">
      <dgm:prSet/>
      <dgm:spPr/>
      <dgm:t>
        <a:bodyPr/>
        <a:lstStyle/>
        <a:p>
          <a:endParaRPr lang="en-US"/>
        </a:p>
      </dgm:t>
    </dgm:pt>
    <dgm:pt modelId="{F44EB523-3A73-4408-A44A-153CE4329907}">
      <dgm:prSet phldrT="[Text]" custT="1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>
        <a:noFill/>
        <a:ln w="28575">
          <a:solidFill>
            <a:srgbClr val="3333FF"/>
          </a:solidFill>
        </a:ln>
      </dgm:spPr>
      <dgm:t>
        <a:bodyPr/>
        <a:lstStyle/>
        <a:p>
          <a:pPr algn="ctr"/>
          <a:r>
            <a:rPr lang="vi-VN" sz="2800" b="1" dirty="0"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rPr>
            <a:t>Mông</a:t>
          </a:r>
          <a:endParaRPr lang="en-US" sz="2800" b="1" dirty="0">
            <a:latin typeface="Cambria" panose="02040503050406030204" pitchFamily="18" charset="0"/>
            <a:ea typeface="Cambria" panose="02040503050406030204" pitchFamily="18" charset="0"/>
            <a:cs typeface="Times New Roman" pitchFamily="18" charset="0"/>
          </a:endParaRPr>
        </a:p>
      </dgm:t>
    </dgm:pt>
    <dgm:pt modelId="{93196DDB-66A2-4ACB-9E96-1AEEC60DC8AB}">
      <dgm:prSet phldrT="[Text]" custT="1"/>
      <dgm:spPr>
        <a:solidFill>
          <a:schemeClr val="accent5"/>
        </a:solidFill>
        <a:ln>
          <a:solidFill>
            <a:srgbClr val="FF0066"/>
          </a:solidFill>
        </a:ln>
      </dgm:spPr>
      <dgm:t>
        <a:bodyPr/>
        <a:lstStyle/>
        <a:p>
          <a:r>
            <a:rPr lang="vi-VN" sz="28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rPr>
            <a:t>Dân tộc từ nơi khác đến</a:t>
          </a:r>
          <a:endParaRPr lang="en-US" sz="2800" b="1" dirty="0">
            <a:solidFill>
              <a:schemeClr val="bg1"/>
            </a:solidFill>
            <a:latin typeface="Cambria" panose="02040503050406030204" pitchFamily="18" charset="0"/>
            <a:ea typeface="Cambria" panose="02040503050406030204" pitchFamily="18" charset="0"/>
            <a:cs typeface="Times New Roman" pitchFamily="18" charset="0"/>
          </a:endParaRPr>
        </a:p>
      </dgm:t>
    </dgm:pt>
    <dgm:pt modelId="{B5395F22-6E3A-4885-B8C9-8FE6056370C3}" type="sibTrans" cxnId="{6BAEAF9D-B48E-4DA9-A0A1-A403D6528AA6}">
      <dgm:prSet/>
      <dgm:spPr/>
      <dgm:t>
        <a:bodyPr/>
        <a:lstStyle/>
        <a:p>
          <a:endParaRPr lang="en-US"/>
        </a:p>
      </dgm:t>
    </dgm:pt>
    <dgm:pt modelId="{1A001256-E8FF-4654-AB8E-489A55A342D4}" type="parTrans" cxnId="{6BAEAF9D-B48E-4DA9-A0A1-A403D6528AA6}">
      <dgm:prSet/>
      <dgm:spPr/>
      <dgm:t>
        <a:bodyPr/>
        <a:lstStyle/>
        <a:p>
          <a:endParaRPr lang="en-US"/>
        </a:p>
      </dgm:t>
    </dgm:pt>
    <dgm:pt modelId="{9763233C-719F-43D3-AE7E-60C07E757651}" type="sibTrans" cxnId="{3AFCFEF5-6E94-418F-B416-2629DD69E42D}">
      <dgm:prSet/>
      <dgm:spPr/>
      <dgm:t>
        <a:bodyPr/>
        <a:lstStyle/>
        <a:p>
          <a:endParaRPr lang="en-US"/>
        </a:p>
      </dgm:t>
    </dgm:pt>
    <dgm:pt modelId="{C7D8D88D-6FC2-488C-9E97-024C7B5D8A4E}" type="parTrans" cxnId="{3AFCFEF5-6E94-418F-B416-2629DD69E42D}">
      <dgm:prSet/>
      <dgm:spPr>
        <a:solidFill>
          <a:srgbClr val="FF9933"/>
        </a:solidFill>
        <a:ln w="28575"/>
      </dgm:spPr>
      <dgm:t>
        <a:bodyPr/>
        <a:lstStyle/>
        <a:p>
          <a:endParaRPr lang="en-US" b="1"/>
        </a:p>
      </dgm:t>
    </dgm:pt>
    <dgm:pt modelId="{4775A616-5D7D-41FF-AD1B-40CA09A1DD87}">
      <dgm:prSet phldrT="[Text]" custT="1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noFill/>
        <a:ln w="28575">
          <a:solidFill>
            <a:srgbClr val="3333FF"/>
          </a:solidFill>
        </a:ln>
      </dgm:spPr>
      <dgm:t>
        <a:bodyPr/>
        <a:lstStyle/>
        <a:p>
          <a:pPr algn="ctr"/>
          <a:r>
            <a:rPr lang="vi-VN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rPr>
            <a:t>Nùng</a:t>
          </a:r>
          <a:endParaRPr lang="en-US" sz="2800" b="1" dirty="0">
            <a:solidFill>
              <a:srgbClr val="002060"/>
            </a:solidFill>
            <a:latin typeface="Cambria" panose="02040503050406030204" pitchFamily="18" charset="0"/>
            <a:ea typeface="Cambria" panose="02040503050406030204" pitchFamily="18" charset="0"/>
            <a:cs typeface="Times New Roman" pitchFamily="18" charset="0"/>
          </a:endParaRPr>
        </a:p>
      </dgm:t>
    </dgm:pt>
    <dgm:pt modelId="{ED443D89-481F-4178-9EF6-C95D50CBA246}" type="parTrans" cxnId="{FBC6452C-5D82-441F-9DA7-DEBFFB2CD642}">
      <dgm:prSet/>
      <dgm:spPr>
        <a:solidFill>
          <a:srgbClr val="FF9933"/>
        </a:solidFill>
        <a:ln w="28575"/>
      </dgm:spPr>
      <dgm:t>
        <a:bodyPr/>
        <a:lstStyle/>
        <a:p>
          <a:endParaRPr lang="en-US" b="1"/>
        </a:p>
      </dgm:t>
    </dgm:pt>
    <dgm:pt modelId="{3D6B16DB-6AC3-4E15-A2E6-088890166331}" type="sibTrans" cxnId="{FBC6452C-5D82-441F-9DA7-DEBFFB2CD642}">
      <dgm:prSet/>
      <dgm:spPr/>
      <dgm:t>
        <a:bodyPr/>
        <a:lstStyle/>
        <a:p>
          <a:endParaRPr lang="en-US"/>
        </a:p>
      </dgm:t>
    </dgm:pt>
    <dgm:pt modelId="{06CC1C94-73AB-4802-9E08-585BAE4A2F7F}">
      <dgm:prSet phldrT="[Text]" custT="1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>
        <a:noFill/>
        <a:ln w="28575">
          <a:solidFill>
            <a:srgbClr val="3333FF"/>
          </a:solidFill>
        </a:ln>
      </dgm:spPr>
      <dgm:t>
        <a:bodyPr/>
        <a:lstStyle/>
        <a:p>
          <a:pPr algn="ctr"/>
          <a:r>
            <a:rPr lang="vi-VN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rPr>
            <a:t>Kinh</a:t>
          </a:r>
          <a:endParaRPr lang="en-US" sz="2800" b="1" dirty="0">
            <a:solidFill>
              <a:srgbClr val="002060"/>
            </a:solidFill>
            <a:latin typeface="Cambria" panose="02040503050406030204" pitchFamily="18" charset="0"/>
            <a:ea typeface="Cambria" panose="02040503050406030204" pitchFamily="18" charset="0"/>
            <a:cs typeface="Times New Roman" pitchFamily="18" charset="0"/>
          </a:endParaRPr>
        </a:p>
      </dgm:t>
    </dgm:pt>
    <dgm:pt modelId="{992AC3AB-BA8A-42F1-8034-1A96EBCD758E}" type="sibTrans" cxnId="{D8AA7535-324B-494F-9FD7-1ABD7CAEABBC}">
      <dgm:prSet/>
      <dgm:spPr/>
      <dgm:t>
        <a:bodyPr/>
        <a:lstStyle/>
        <a:p>
          <a:endParaRPr lang="en-US"/>
        </a:p>
      </dgm:t>
    </dgm:pt>
    <dgm:pt modelId="{A8FFD2D3-D1E4-4148-A37B-A49B7A6E140B}" type="parTrans" cxnId="{D8AA7535-324B-494F-9FD7-1ABD7CAEABBC}">
      <dgm:prSet/>
      <dgm:spPr>
        <a:solidFill>
          <a:srgbClr val="FF9933"/>
        </a:solidFill>
        <a:ln w="28575"/>
      </dgm:spPr>
      <dgm:t>
        <a:bodyPr/>
        <a:lstStyle/>
        <a:p>
          <a:endParaRPr lang="en-US" b="1"/>
        </a:p>
      </dgm:t>
    </dgm:pt>
    <dgm:pt modelId="{3DF8AEF3-82DA-4392-B0A8-D6409B6FDE94}" type="pres">
      <dgm:prSet presAssocID="{7878B411-C53E-4CE5-ACE9-65FF1DAE789C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1A0FDAF-58FF-46E9-92C7-D71D13FC2E60}" type="pres">
      <dgm:prSet presAssocID="{93196DDB-66A2-4ACB-9E96-1AEEC60DC8AB}" presName="root1" presStyleCnt="0"/>
      <dgm:spPr/>
    </dgm:pt>
    <dgm:pt modelId="{4002F394-544F-43C1-B8C6-F8FD5933D132}" type="pres">
      <dgm:prSet presAssocID="{93196DDB-66A2-4ACB-9E96-1AEEC60DC8AB}" presName="LevelOneTextNode" presStyleLbl="node0" presStyleIdx="0" presStyleCnt="1" custScaleX="36992" custScaleY="90615" custLinFactNeighborX="-151" custLinFactNeighborY="-2990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787E37B-DF6A-4CDC-ABB7-EC58F40A9969}" type="pres">
      <dgm:prSet presAssocID="{93196DDB-66A2-4ACB-9E96-1AEEC60DC8AB}" presName="level2hierChild" presStyleCnt="0"/>
      <dgm:spPr/>
    </dgm:pt>
    <dgm:pt modelId="{4E7199F6-D99C-4A7A-B00F-6F18D169394F}" type="pres">
      <dgm:prSet presAssocID="{A8FFD2D3-D1E4-4148-A37B-A49B7A6E140B}" presName="conn2-1" presStyleLbl="parChTrans1D2" presStyleIdx="0" presStyleCnt="4"/>
      <dgm:spPr/>
      <dgm:t>
        <a:bodyPr/>
        <a:lstStyle/>
        <a:p>
          <a:endParaRPr lang="en-US"/>
        </a:p>
      </dgm:t>
    </dgm:pt>
    <dgm:pt modelId="{EA3FB3DB-E993-4CA7-92C3-6C02B8646906}" type="pres">
      <dgm:prSet presAssocID="{A8FFD2D3-D1E4-4148-A37B-A49B7A6E140B}" presName="connTx" presStyleLbl="parChTrans1D2" presStyleIdx="0" presStyleCnt="4"/>
      <dgm:spPr/>
      <dgm:t>
        <a:bodyPr/>
        <a:lstStyle/>
        <a:p>
          <a:endParaRPr lang="en-US"/>
        </a:p>
      </dgm:t>
    </dgm:pt>
    <dgm:pt modelId="{5623B758-B403-4957-AA6F-003804626264}" type="pres">
      <dgm:prSet presAssocID="{06CC1C94-73AB-4802-9E08-585BAE4A2F7F}" presName="root2" presStyleCnt="0"/>
      <dgm:spPr/>
    </dgm:pt>
    <dgm:pt modelId="{597B6A3F-FB9D-4062-B2D0-DEDDAB3FABFE}" type="pres">
      <dgm:prSet presAssocID="{06CC1C94-73AB-4802-9E08-585BAE4A2F7F}" presName="LevelTwoTextNode" presStyleLbl="node2" presStyleIdx="0" presStyleCnt="4" custScaleX="35575" custScaleY="2087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ED55C9E-5C77-4217-9440-9984FEDB9748}" type="pres">
      <dgm:prSet presAssocID="{06CC1C94-73AB-4802-9E08-585BAE4A2F7F}" presName="level3hierChild" presStyleCnt="0"/>
      <dgm:spPr/>
    </dgm:pt>
    <dgm:pt modelId="{DF8048C8-8290-488B-8F2C-6CDEBC14F98F}" type="pres">
      <dgm:prSet presAssocID="{C7D8D88D-6FC2-488C-9E97-024C7B5D8A4E}" presName="conn2-1" presStyleLbl="parChTrans1D2" presStyleIdx="1" presStyleCnt="4"/>
      <dgm:spPr/>
      <dgm:t>
        <a:bodyPr/>
        <a:lstStyle/>
        <a:p>
          <a:endParaRPr lang="en-US"/>
        </a:p>
      </dgm:t>
    </dgm:pt>
    <dgm:pt modelId="{4C3926DB-4458-43C5-A912-D1B27ADF831A}" type="pres">
      <dgm:prSet presAssocID="{C7D8D88D-6FC2-488C-9E97-024C7B5D8A4E}" presName="connTx" presStyleLbl="parChTrans1D2" presStyleIdx="1" presStyleCnt="4"/>
      <dgm:spPr/>
      <dgm:t>
        <a:bodyPr/>
        <a:lstStyle/>
        <a:p>
          <a:endParaRPr lang="en-US"/>
        </a:p>
      </dgm:t>
    </dgm:pt>
    <dgm:pt modelId="{E67FC704-3309-4391-B497-2DDABF538C8A}" type="pres">
      <dgm:prSet presAssocID="{F44EB523-3A73-4408-A44A-153CE4329907}" presName="root2" presStyleCnt="0"/>
      <dgm:spPr/>
    </dgm:pt>
    <dgm:pt modelId="{E210BB7A-FC11-4000-8095-BB9232455B0A}" type="pres">
      <dgm:prSet presAssocID="{F44EB523-3A73-4408-A44A-153CE4329907}" presName="LevelTwoTextNode" presStyleLbl="node2" presStyleIdx="1" presStyleCnt="4" custAng="0" custScaleX="35780" custScaleY="21666" custLinFactNeighborX="634" custLinFactNeighborY="-1158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73D21C9-A469-4EC1-944C-6C4528DE83A9}" type="pres">
      <dgm:prSet presAssocID="{F44EB523-3A73-4408-A44A-153CE4329907}" presName="level3hierChild" presStyleCnt="0"/>
      <dgm:spPr/>
    </dgm:pt>
    <dgm:pt modelId="{C560C6DF-06EC-43B3-831C-ED9287945230}" type="pres">
      <dgm:prSet presAssocID="{F0320E17-806B-4997-B65D-881AAA53C5AA}" presName="conn2-1" presStyleLbl="parChTrans1D2" presStyleIdx="2" presStyleCnt="4"/>
      <dgm:spPr/>
      <dgm:t>
        <a:bodyPr/>
        <a:lstStyle/>
        <a:p>
          <a:endParaRPr lang="en-US"/>
        </a:p>
      </dgm:t>
    </dgm:pt>
    <dgm:pt modelId="{98A3139B-DD7B-4ED3-BA0D-62D8685DFC9A}" type="pres">
      <dgm:prSet presAssocID="{F0320E17-806B-4997-B65D-881AAA53C5AA}" presName="connTx" presStyleLbl="parChTrans1D2" presStyleIdx="2" presStyleCnt="4"/>
      <dgm:spPr/>
      <dgm:t>
        <a:bodyPr/>
        <a:lstStyle/>
        <a:p>
          <a:endParaRPr lang="en-US"/>
        </a:p>
      </dgm:t>
    </dgm:pt>
    <dgm:pt modelId="{4E8ED8CA-6B2A-46C4-9B95-387F9518B309}" type="pres">
      <dgm:prSet presAssocID="{7D3A7201-AFA6-4FFB-B7B0-7A4E10A55152}" presName="root2" presStyleCnt="0"/>
      <dgm:spPr/>
    </dgm:pt>
    <dgm:pt modelId="{83110ED2-DBF9-447F-A4CA-6C2C7CF4D2C9}" type="pres">
      <dgm:prSet presAssocID="{7D3A7201-AFA6-4FFB-B7B0-7A4E10A55152}" presName="LevelTwoTextNode" presStyleLbl="node2" presStyleIdx="2" presStyleCnt="4" custScaleX="36624" custScaleY="17724" custLinFactNeighborX="687" custLinFactNeighborY="-2162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2A03738-65F3-4C6B-A4D4-6DBE48F91AC4}" type="pres">
      <dgm:prSet presAssocID="{7D3A7201-AFA6-4FFB-B7B0-7A4E10A55152}" presName="level3hierChild" presStyleCnt="0"/>
      <dgm:spPr/>
    </dgm:pt>
    <dgm:pt modelId="{4748F530-B85D-4ECF-BA0F-634AAFAA1854}" type="pres">
      <dgm:prSet presAssocID="{ED443D89-481F-4178-9EF6-C95D50CBA246}" presName="conn2-1" presStyleLbl="parChTrans1D2" presStyleIdx="3" presStyleCnt="4"/>
      <dgm:spPr/>
      <dgm:t>
        <a:bodyPr/>
        <a:lstStyle/>
        <a:p>
          <a:endParaRPr lang="en-US"/>
        </a:p>
      </dgm:t>
    </dgm:pt>
    <dgm:pt modelId="{4DDFF43C-76D4-40CC-9A09-D5277ACBDE93}" type="pres">
      <dgm:prSet presAssocID="{ED443D89-481F-4178-9EF6-C95D50CBA246}" presName="connTx" presStyleLbl="parChTrans1D2" presStyleIdx="3" presStyleCnt="4"/>
      <dgm:spPr/>
      <dgm:t>
        <a:bodyPr/>
        <a:lstStyle/>
        <a:p>
          <a:endParaRPr lang="en-US"/>
        </a:p>
      </dgm:t>
    </dgm:pt>
    <dgm:pt modelId="{678C9026-456C-450E-829C-25D1F95A8348}" type="pres">
      <dgm:prSet presAssocID="{4775A616-5D7D-41FF-AD1B-40CA09A1DD87}" presName="root2" presStyleCnt="0"/>
      <dgm:spPr/>
    </dgm:pt>
    <dgm:pt modelId="{CA047473-28D4-47BD-A66F-56F7ED5435DA}" type="pres">
      <dgm:prSet presAssocID="{4775A616-5D7D-41FF-AD1B-40CA09A1DD87}" presName="LevelTwoTextNode" presStyleLbl="node2" presStyleIdx="3" presStyleCnt="4" custScaleX="37541" custScaleY="20248" custLinFactNeighborX="229" custLinFactNeighborY="-3253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1827F5D-7233-4B48-9A24-C649038E1BB6}" type="pres">
      <dgm:prSet presAssocID="{4775A616-5D7D-41FF-AD1B-40CA09A1DD87}" presName="level3hierChild" presStyleCnt="0"/>
      <dgm:spPr/>
    </dgm:pt>
  </dgm:ptLst>
  <dgm:cxnLst>
    <dgm:cxn modelId="{041825E4-6961-432D-9295-699A3362C388}" srcId="{93196DDB-66A2-4ACB-9E96-1AEEC60DC8AB}" destId="{7D3A7201-AFA6-4FFB-B7B0-7A4E10A55152}" srcOrd="2" destOrd="0" parTransId="{F0320E17-806B-4997-B65D-881AAA53C5AA}" sibTransId="{38233F7C-4156-4D8F-851D-9EA194F6B8D1}"/>
    <dgm:cxn modelId="{B6893FDD-278A-41FD-8835-8C68096B78D3}" type="presOf" srcId="{93196DDB-66A2-4ACB-9E96-1AEEC60DC8AB}" destId="{4002F394-544F-43C1-B8C6-F8FD5933D132}" srcOrd="0" destOrd="0" presId="urn:microsoft.com/office/officeart/2005/8/layout/hierarchy2"/>
    <dgm:cxn modelId="{CAB7C9D7-D4E9-4F42-9FC6-FA420EA600B4}" type="presOf" srcId="{ED443D89-481F-4178-9EF6-C95D50CBA246}" destId="{4748F530-B85D-4ECF-BA0F-634AAFAA1854}" srcOrd="0" destOrd="0" presId="urn:microsoft.com/office/officeart/2005/8/layout/hierarchy2"/>
    <dgm:cxn modelId="{9D442040-AA33-41F4-A9DB-D7215B3D6DC4}" type="presOf" srcId="{F44EB523-3A73-4408-A44A-153CE4329907}" destId="{E210BB7A-FC11-4000-8095-BB9232455B0A}" srcOrd="0" destOrd="0" presId="urn:microsoft.com/office/officeart/2005/8/layout/hierarchy2"/>
    <dgm:cxn modelId="{1DC34ED8-3364-492D-9B0A-54C3D41A67E6}" type="presOf" srcId="{C7D8D88D-6FC2-488C-9E97-024C7B5D8A4E}" destId="{4C3926DB-4458-43C5-A912-D1B27ADF831A}" srcOrd="1" destOrd="0" presId="urn:microsoft.com/office/officeart/2005/8/layout/hierarchy2"/>
    <dgm:cxn modelId="{B9F4EB7C-45FC-4F44-A4A1-9CA34A01D3F1}" type="presOf" srcId="{A8FFD2D3-D1E4-4148-A37B-A49B7A6E140B}" destId="{EA3FB3DB-E993-4CA7-92C3-6C02B8646906}" srcOrd="1" destOrd="0" presId="urn:microsoft.com/office/officeart/2005/8/layout/hierarchy2"/>
    <dgm:cxn modelId="{B7B55C4C-2C2B-464F-A6D1-830BC938698C}" type="presOf" srcId="{A8FFD2D3-D1E4-4148-A37B-A49B7A6E140B}" destId="{4E7199F6-D99C-4A7A-B00F-6F18D169394F}" srcOrd="0" destOrd="0" presId="urn:microsoft.com/office/officeart/2005/8/layout/hierarchy2"/>
    <dgm:cxn modelId="{7D7E66F4-F0D1-4470-A9E6-E95E28139470}" type="presOf" srcId="{C7D8D88D-6FC2-488C-9E97-024C7B5D8A4E}" destId="{DF8048C8-8290-488B-8F2C-6CDEBC14F98F}" srcOrd="0" destOrd="0" presId="urn:microsoft.com/office/officeart/2005/8/layout/hierarchy2"/>
    <dgm:cxn modelId="{8A88A9E4-B93E-4C33-8D43-BFB7D7E0BE0D}" type="presOf" srcId="{4775A616-5D7D-41FF-AD1B-40CA09A1DD87}" destId="{CA047473-28D4-47BD-A66F-56F7ED5435DA}" srcOrd="0" destOrd="0" presId="urn:microsoft.com/office/officeart/2005/8/layout/hierarchy2"/>
    <dgm:cxn modelId="{55052265-AD9E-4AB3-8202-268B0BDA316B}" type="presOf" srcId="{ED443D89-481F-4178-9EF6-C95D50CBA246}" destId="{4DDFF43C-76D4-40CC-9A09-D5277ACBDE93}" srcOrd="1" destOrd="0" presId="urn:microsoft.com/office/officeart/2005/8/layout/hierarchy2"/>
    <dgm:cxn modelId="{D8AA7535-324B-494F-9FD7-1ABD7CAEABBC}" srcId="{93196DDB-66A2-4ACB-9E96-1AEEC60DC8AB}" destId="{06CC1C94-73AB-4802-9E08-585BAE4A2F7F}" srcOrd="0" destOrd="0" parTransId="{A8FFD2D3-D1E4-4148-A37B-A49B7A6E140B}" sibTransId="{992AC3AB-BA8A-42F1-8034-1A96EBCD758E}"/>
    <dgm:cxn modelId="{DB65BA3E-7ED3-46EE-9B03-8233DB67C3E7}" type="presOf" srcId="{06CC1C94-73AB-4802-9E08-585BAE4A2F7F}" destId="{597B6A3F-FB9D-4062-B2D0-DEDDAB3FABFE}" srcOrd="0" destOrd="0" presId="urn:microsoft.com/office/officeart/2005/8/layout/hierarchy2"/>
    <dgm:cxn modelId="{FBC6452C-5D82-441F-9DA7-DEBFFB2CD642}" srcId="{93196DDB-66A2-4ACB-9E96-1AEEC60DC8AB}" destId="{4775A616-5D7D-41FF-AD1B-40CA09A1DD87}" srcOrd="3" destOrd="0" parTransId="{ED443D89-481F-4178-9EF6-C95D50CBA246}" sibTransId="{3D6B16DB-6AC3-4E15-A2E6-088890166331}"/>
    <dgm:cxn modelId="{3AFCFEF5-6E94-418F-B416-2629DD69E42D}" srcId="{93196DDB-66A2-4ACB-9E96-1AEEC60DC8AB}" destId="{F44EB523-3A73-4408-A44A-153CE4329907}" srcOrd="1" destOrd="0" parTransId="{C7D8D88D-6FC2-488C-9E97-024C7B5D8A4E}" sibTransId="{9763233C-719F-43D3-AE7E-60C07E757651}"/>
    <dgm:cxn modelId="{F07D220A-BD2F-44AD-BF58-88DE07D68425}" type="presOf" srcId="{F0320E17-806B-4997-B65D-881AAA53C5AA}" destId="{C560C6DF-06EC-43B3-831C-ED9287945230}" srcOrd="0" destOrd="0" presId="urn:microsoft.com/office/officeart/2005/8/layout/hierarchy2"/>
    <dgm:cxn modelId="{157B8ECC-A075-4030-B8C7-8E68016EB3A1}" type="presOf" srcId="{F0320E17-806B-4997-B65D-881AAA53C5AA}" destId="{98A3139B-DD7B-4ED3-BA0D-62D8685DFC9A}" srcOrd="1" destOrd="0" presId="urn:microsoft.com/office/officeart/2005/8/layout/hierarchy2"/>
    <dgm:cxn modelId="{4AFA8897-4085-44D9-8584-1CD7106A6158}" type="presOf" srcId="{7878B411-C53E-4CE5-ACE9-65FF1DAE789C}" destId="{3DF8AEF3-82DA-4392-B0A8-D6409B6FDE94}" srcOrd="0" destOrd="0" presId="urn:microsoft.com/office/officeart/2005/8/layout/hierarchy2"/>
    <dgm:cxn modelId="{6BAEAF9D-B48E-4DA9-A0A1-A403D6528AA6}" srcId="{7878B411-C53E-4CE5-ACE9-65FF1DAE789C}" destId="{93196DDB-66A2-4ACB-9E96-1AEEC60DC8AB}" srcOrd="0" destOrd="0" parTransId="{1A001256-E8FF-4654-AB8E-489A55A342D4}" sibTransId="{B5395F22-6E3A-4885-B8C9-8FE6056370C3}"/>
    <dgm:cxn modelId="{DE6F7E1F-A463-4FB5-A6C9-92070BF0CC7B}" type="presOf" srcId="{7D3A7201-AFA6-4FFB-B7B0-7A4E10A55152}" destId="{83110ED2-DBF9-447F-A4CA-6C2C7CF4D2C9}" srcOrd="0" destOrd="0" presId="urn:microsoft.com/office/officeart/2005/8/layout/hierarchy2"/>
    <dgm:cxn modelId="{90262D4E-2DF2-4412-BC64-91A80DC78686}" type="presParOf" srcId="{3DF8AEF3-82DA-4392-B0A8-D6409B6FDE94}" destId="{21A0FDAF-58FF-46E9-92C7-D71D13FC2E60}" srcOrd="0" destOrd="0" presId="urn:microsoft.com/office/officeart/2005/8/layout/hierarchy2"/>
    <dgm:cxn modelId="{D97F481F-FA1F-4C6B-9F34-6771B60208FB}" type="presParOf" srcId="{21A0FDAF-58FF-46E9-92C7-D71D13FC2E60}" destId="{4002F394-544F-43C1-B8C6-F8FD5933D132}" srcOrd="0" destOrd="0" presId="urn:microsoft.com/office/officeart/2005/8/layout/hierarchy2"/>
    <dgm:cxn modelId="{71898655-B1AC-4308-890D-E0387EC086BB}" type="presParOf" srcId="{21A0FDAF-58FF-46E9-92C7-D71D13FC2E60}" destId="{C787E37B-DF6A-4CDC-ABB7-EC58F40A9969}" srcOrd="1" destOrd="0" presId="urn:microsoft.com/office/officeart/2005/8/layout/hierarchy2"/>
    <dgm:cxn modelId="{256B5302-9055-4B68-984B-86BB73CEF6C2}" type="presParOf" srcId="{C787E37B-DF6A-4CDC-ABB7-EC58F40A9969}" destId="{4E7199F6-D99C-4A7A-B00F-6F18D169394F}" srcOrd="0" destOrd="0" presId="urn:microsoft.com/office/officeart/2005/8/layout/hierarchy2"/>
    <dgm:cxn modelId="{B9CEB1A2-ACD2-4F91-B30D-84A4EDFB442F}" type="presParOf" srcId="{4E7199F6-D99C-4A7A-B00F-6F18D169394F}" destId="{EA3FB3DB-E993-4CA7-92C3-6C02B8646906}" srcOrd="0" destOrd="0" presId="urn:microsoft.com/office/officeart/2005/8/layout/hierarchy2"/>
    <dgm:cxn modelId="{E1366A45-CD05-446D-AE1A-E91ADC122E74}" type="presParOf" srcId="{C787E37B-DF6A-4CDC-ABB7-EC58F40A9969}" destId="{5623B758-B403-4957-AA6F-003804626264}" srcOrd="1" destOrd="0" presId="urn:microsoft.com/office/officeart/2005/8/layout/hierarchy2"/>
    <dgm:cxn modelId="{858CFA20-0C7C-4787-B7D6-967213B2E80B}" type="presParOf" srcId="{5623B758-B403-4957-AA6F-003804626264}" destId="{597B6A3F-FB9D-4062-B2D0-DEDDAB3FABFE}" srcOrd="0" destOrd="0" presId="urn:microsoft.com/office/officeart/2005/8/layout/hierarchy2"/>
    <dgm:cxn modelId="{F5996E0D-748A-418A-A37D-874C90F36F2C}" type="presParOf" srcId="{5623B758-B403-4957-AA6F-003804626264}" destId="{2ED55C9E-5C77-4217-9440-9984FEDB9748}" srcOrd="1" destOrd="0" presId="urn:microsoft.com/office/officeart/2005/8/layout/hierarchy2"/>
    <dgm:cxn modelId="{92708309-2EAC-41AD-A7D6-24F84D42C10E}" type="presParOf" srcId="{C787E37B-DF6A-4CDC-ABB7-EC58F40A9969}" destId="{DF8048C8-8290-488B-8F2C-6CDEBC14F98F}" srcOrd="2" destOrd="0" presId="urn:microsoft.com/office/officeart/2005/8/layout/hierarchy2"/>
    <dgm:cxn modelId="{7B3A1717-A939-4EBF-9985-24B9F4789097}" type="presParOf" srcId="{DF8048C8-8290-488B-8F2C-6CDEBC14F98F}" destId="{4C3926DB-4458-43C5-A912-D1B27ADF831A}" srcOrd="0" destOrd="0" presId="urn:microsoft.com/office/officeart/2005/8/layout/hierarchy2"/>
    <dgm:cxn modelId="{F84A1B04-A14E-440C-AE55-689EB8F24366}" type="presParOf" srcId="{C787E37B-DF6A-4CDC-ABB7-EC58F40A9969}" destId="{E67FC704-3309-4391-B497-2DDABF538C8A}" srcOrd="3" destOrd="0" presId="urn:microsoft.com/office/officeart/2005/8/layout/hierarchy2"/>
    <dgm:cxn modelId="{96223133-3E2E-4B54-AB83-51A80D89539D}" type="presParOf" srcId="{E67FC704-3309-4391-B497-2DDABF538C8A}" destId="{E210BB7A-FC11-4000-8095-BB9232455B0A}" srcOrd="0" destOrd="0" presId="urn:microsoft.com/office/officeart/2005/8/layout/hierarchy2"/>
    <dgm:cxn modelId="{82171124-BBC3-4C6A-B0AB-DD8C0BE5D992}" type="presParOf" srcId="{E67FC704-3309-4391-B497-2DDABF538C8A}" destId="{E73D21C9-A469-4EC1-944C-6C4528DE83A9}" srcOrd="1" destOrd="0" presId="urn:microsoft.com/office/officeart/2005/8/layout/hierarchy2"/>
    <dgm:cxn modelId="{3D389515-2D81-4F35-92EC-F8A429C8C7E4}" type="presParOf" srcId="{C787E37B-DF6A-4CDC-ABB7-EC58F40A9969}" destId="{C560C6DF-06EC-43B3-831C-ED9287945230}" srcOrd="4" destOrd="0" presId="urn:microsoft.com/office/officeart/2005/8/layout/hierarchy2"/>
    <dgm:cxn modelId="{71008343-81E8-45A9-9552-34B6B5BF8674}" type="presParOf" srcId="{C560C6DF-06EC-43B3-831C-ED9287945230}" destId="{98A3139B-DD7B-4ED3-BA0D-62D8685DFC9A}" srcOrd="0" destOrd="0" presId="urn:microsoft.com/office/officeart/2005/8/layout/hierarchy2"/>
    <dgm:cxn modelId="{CC46772C-4472-4595-8713-D6357DB4397D}" type="presParOf" srcId="{C787E37B-DF6A-4CDC-ABB7-EC58F40A9969}" destId="{4E8ED8CA-6B2A-46C4-9B95-387F9518B309}" srcOrd="5" destOrd="0" presId="urn:microsoft.com/office/officeart/2005/8/layout/hierarchy2"/>
    <dgm:cxn modelId="{8C80874D-3BCB-4988-9E8F-F69FD732CBAE}" type="presParOf" srcId="{4E8ED8CA-6B2A-46C4-9B95-387F9518B309}" destId="{83110ED2-DBF9-447F-A4CA-6C2C7CF4D2C9}" srcOrd="0" destOrd="0" presId="urn:microsoft.com/office/officeart/2005/8/layout/hierarchy2"/>
    <dgm:cxn modelId="{D26E384C-5C5B-4780-AF66-D84136ACCBD7}" type="presParOf" srcId="{4E8ED8CA-6B2A-46C4-9B95-387F9518B309}" destId="{A2A03738-65F3-4C6B-A4D4-6DBE48F91AC4}" srcOrd="1" destOrd="0" presId="urn:microsoft.com/office/officeart/2005/8/layout/hierarchy2"/>
    <dgm:cxn modelId="{B24181F2-9BB5-4F8F-B1A9-F1B44D099166}" type="presParOf" srcId="{C787E37B-DF6A-4CDC-ABB7-EC58F40A9969}" destId="{4748F530-B85D-4ECF-BA0F-634AAFAA1854}" srcOrd="6" destOrd="0" presId="urn:microsoft.com/office/officeart/2005/8/layout/hierarchy2"/>
    <dgm:cxn modelId="{20405E5D-9438-4102-8331-936DD0BD5163}" type="presParOf" srcId="{4748F530-B85D-4ECF-BA0F-634AAFAA1854}" destId="{4DDFF43C-76D4-40CC-9A09-D5277ACBDE93}" srcOrd="0" destOrd="0" presId="urn:microsoft.com/office/officeart/2005/8/layout/hierarchy2"/>
    <dgm:cxn modelId="{3DEFAC80-4782-477F-AEDA-29349FE817DA}" type="presParOf" srcId="{C787E37B-DF6A-4CDC-ABB7-EC58F40A9969}" destId="{678C9026-456C-450E-829C-25D1F95A8348}" srcOrd="7" destOrd="0" presId="urn:microsoft.com/office/officeart/2005/8/layout/hierarchy2"/>
    <dgm:cxn modelId="{1A007BA5-854B-4F50-A257-9CCCA3EDE7C9}" type="presParOf" srcId="{678C9026-456C-450E-829C-25D1F95A8348}" destId="{CA047473-28D4-47BD-A66F-56F7ED5435DA}" srcOrd="0" destOrd="0" presId="urn:microsoft.com/office/officeart/2005/8/layout/hierarchy2"/>
    <dgm:cxn modelId="{DA26B935-2196-4FE3-9A99-F828B5D0F050}" type="presParOf" srcId="{678C9026-456C-450E-829C-25D1F95A8348}" destId="{F1827F5D-7233-4B48-9A24-C649038E1BB6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02F394-544F-43C1-B8C6-F8FD5933D132}">
      <dsp:nvSpPr>
        <dsp:cNvPr id="0" name=""/>
        <dsp:cNvSpPr/>
      </dsp:nvSpPr>
      <dsp:spPr>
        <a:xfrm>
          <a:off x="0" y="391154"/>
          <a:ext cx="1117460" cy="2325975"/>
        </a:xfrm>
        <a:prstGeom prst="roundRect">
          <a:avLst>
            <a:gd name="adj" fmla="val 10000"/>
          </a:avLst>
        </a:prstGeom>
        <a:solidFill>
          <a:srgbClr val="FFCCCC"/>
        </a:solidFill>
        <a:ln w="12700" cap="flat" cmpd="sng" algn="ctr">
          <a:solidFill>
            <a:srgbClr val="FF006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3200" b="1" kern="1200" dirty="0">
              <a:solidFill>
                <a:srgbClr val="0033CC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rPr>
            <a:t>Dân tộc sống lâu đời</a:t>
          </a:r>
          <a:endParaRPr lang="en-US" sz="3200" b="1" kern="1200" dirty="0">
            <a:solidFill>
              <a:srgbClr val="0033CC"/>
            </a:solidFill>
            <a:latin typeface="Cambria" panose="02040503050406030204" pitchFamily="18" charset="0"/>
            <a:ea typeface="Cambria" panose="02040503050406030204" pitchFamily="18" charset="0"/>
            <a:cs typeface="Times New Roman" pitchFamily="18" charset="0"/>
          </a:endParaRPr>
        </a:p>
      </dsp:txBody>
      <dsp:txXfrm>
        <a:off x="32729" y="423883"/>
        <a:ext cx="1052002" cy="2260517"/>
      </dsp:txXfrm>
    </dsp:sp>
    <dsp:sp modelId="{4E7199F6-D99C-4A7A-B00F-6F18D169394F}">
      <dsp:nvSpPr>
        <dsp:cNvPr id="0" name=""/>
        <dsp:cNvSpPr/>
      </dsp:nvSpPr>
      <dsp:spPr>
        <a:xfrm rot="20326521">
          <a:off x="1046996" y="1123104"/>
          <a:ext cx="2077593" cy="109931"/>
        </a:xfrm>
        <a:custGeom>
          <a:avLst/>
          <a:gdLst/>
          <a:ahLst/>
          <a:cxnLst/>
          <a:rect l="0" t="0" r="0" b="0"/>
          <a:pathLst>
            <a:path>
              <a:moveTo>
                <a:pt x="0" y="54965"/>
              </a:moveTo>
              <a:lnTo>
                <a:pt x="2077593" y="5496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700" b="1" kern="1200"/>
        </a:p>
      </dsp:txBody>
      <dsp:txXfrm>
        <a:off x="2033853" y="1126130"/>
        <a:ext cx="103879" cy="103879"/>
      </dsp:txXfrm>
    </dsp:sp>
    <dsp:sp modelId="{597B6A3F-FB9D-4062-B2D0-DEDDAB3FABFE}">
      <dsp:nvSpPr>
        <dsp:cNvPr id="0" name=""/>
        <dsp:cNvSpPr/>
      </dsp:nvSpPr>
      <dsp:spPr>
        <a:xfrm>
          <a:off x="3054126" y="570615"/>
          <a:ext cx="1628052" cy="462767"/>
        </a:xfrm>
        <a:prstGeom prst="roundRect">
          <a:avLst>
            <a:gd name="adj" fmla="val 10000"/>
          </a:avLst>
        </a:prstGeom>
        <a:noFill/>
        <a:ln w="1905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2800" b="1" kern="1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rPr>
            <a:t>Gia-rai</a:t>
          </a:r>
          <a:endParaRPr lang="en-US" sz="2800" b="1" kern="1200" dirty="0">
            <a:solidFill>
              <a:srgbClr val="002060"/>
            </a:solidFill>
            <a:latin typeface="Cambria" panose="02040503050406030204" pitchFamily="18" charset="0"/>
            <a:ea typeface="Cambria" panose="02040503050406030204" pitchFamily="18" charset="0"/>
            <a:cs typeface="Times New Roman" pitchFamily="18" charset="0"/>
          </a:endParaRPr>
        </a:p>
      </dsp:txBody>
      <dsp:txXfrm>
        <a:off x="3067680" y="584169"/>
        <a:ext cx="1600944" cy="435659"/>
      </dsp:txXfrm>
    </dsp:sp>
    <dsp:sp modelId="{DF8048C8-8290-488B-8F2C-6CDEBC14F98F}">
      <dsp:nvSpPr>
        <dsp:cNvPr id="0" name=""/>
        <dsp:cNvSpPr/>
      </dsp:nvSpPr>
      <dsp:spPr>
        <a:xfrm rot="21171857">
          <a:off x="1109776" y="1375934"/>
          <a:ext cx="1984246" cy="109931"/>
        </a:xfrm>
        <a:custGeom>
          <a:avLst/>
          <a:gdLst/>
          <a:ahLst/>
          <a:cxnLst/>
          <a:rect l="0" t="0" r="0" b="0"/>
          <a:pathLst>
            <a:path>
              <a:moveTo>
                <a:pt x="0" y="54965"/>
              </a:moveTo>
              <a:lnTo>
                <a:pt x="1984246" y="5496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700" b="1" kern="1200"/>
        </a:p>
      </dsp:txBody>
      <dsp:txXfrm>
        <a:off x="2052293" y="1381294"/>
        <a:ext cx="99212" cy="99212"/>
      </dsp:txXfrm>
    </dsp:sp>
    <dsp:sp modelId="{E210BB7A-FC11-4000-8095-BB9232455B0A}">
      <dsp:nvSpPr>
        <dsp:cNvPr id="0" name=""/>
        <dsp:cNvSpPr/>
      </dsp:nvSpPr>
      <dsp:spPr>
        <a:xfrm>
          <a:off x="3086338" y="1092982"/>
          <a:ext cx="1638061" cy="429353"/>
        </a:xfrm>
        <a:prstGeom prst="roundRect">
          <a:avLst>
            <a:gd name="adj" fmla="val 10000"/>
          </a:avLst>
        </a:prstGeom>
        <a:noFill/>
        <a:ln w="1905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2800" b="1" kern="1200" dirty="0"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rPr>
            <a:t>Ê-đê</a:t>
          </a:r>
          <a:endParaRPr lang="en-US" sz="2800" b="1" kern="1200" dirty="0">
            <a:latin typeface="Cambria" panose="02040503050406030204" pitchFamily="18" charset="0"/>
            <a:ea typeface="Cambria" panose="02040503050406030204" pitchFamily="18" charset="0"/>
            <a:cs typeface="Times New Roman" pitchFamily="18" charset="0"/>
          </a:endParaRPr>
        </a:p>
      </dsp:txBody>
      <dsp:txXfrm>
        <a:off x="3098913" y="1105557"/>
        <a:ext cx="1612911" cy="404203"/>
      </dsp:txXfrm>
    </dsp:sp>
    <dsp:sp modelId="{C560C6DF-06EC-43B3-831C-ED9287945230}">
      <dsp:nvSpPr>
        <dsp:cNvPr id="0" name=""/>
        <dsp:cNvSpPr/>
      </dsp:nvSpPr>
      <dsp:spPr>
        <a:xfrm rot="374698">
          <a:off x="1111515" y="1608158"/>
          <a:ext cx="2003731" cy="109931"/>
        </a:xfrm>
        <a:custGeom>
          <a:avLst/>
          <a:gdLst/>
          <a:ahLst/>
          <a:cxnLst/>
          <a:rect l="0" t="0" r="0" b="0"/>
          <a:pathLst>
            <a:path>
              <a:moveTo>
                <a:pt x="0" y="54965"/>
              </a:moveTo>
              <a:lnTo>
                <a:pt x="2003731" y="5496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700" b="1" kern="1200"/>
        </a:p>
      </dsp:txBody>
      <dsp:txXfrm>
        <a:off x="2063287" y="1613031"/>
        <a:ext cx="100186" cy="100186"/>
      </dsp:txXfrm>
    </dsp:sp>
    <dsp:sp modelId="{83110ED2-DBF9-447F-A4CA-6C2C7CF4D2C9}">
      <dsp:nvSpPr>
        <dsp:cNvPr id="0" name=""/>
        <dsp:cNvSpPr/>
      </dsp:nvSpPr>
      <dsp:spPr>
        <a:xfrm>
          <a:off x="3109301" y="1565952"/>
          <a:ext cx="1599473" cy="412307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2800" b="1" kern="1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rPr>
            <a:t>Ba-na</a:t>
          </a:r>
          <a:endParaRPr lang="en-US" sz="2800" b="1" kern="1200" dirty="0">
            <a:solidFill>
              <a:srgbClr val="002060"/>
            </a:solidFill>
            <a:latin typeface="Cambria" panose="02040503050406030204" pitchFamily="18" charset="0"/>
            <a:ea typeface="Cambria" panose="02040503050406030204" pitchFamily="18" charset="0"/>
            <a:cs typeface="Times New Roman" pitchFamily="18" charset="0"/>
          </a:endParaRPr>
        </a:p>
      </dsp:txBody>
      <dsp:txXfrm>
        <a:off x="3121377" y="1578028"/>
        <a:ext cx="1575321" cy="388155"/>
      </dsp:txXfrm>
    </dsp:sp>
    <dsp:sp modelId="{4748F530-B85D-4ECF-BA0F-634AAFAA1854}">
      <dsp:nvSpPr>
        <dsp:cNvPr id="0" name=""/>
        <dsp:cNvSpPr/>
      </dsp:nvSpPr>
      <dsp:spPr>
        <a:xfrm rot="1195338">
          <a:off x="1055745" y="1850573"/>
          <a:ext cx="2062521" cy="109931"/>
        </a:xfrm>
        <a:custGeom>
          <a:avLst/>
          <a:gdLst/>
          <a:ahLst/>
          <a:cxnLst/>
          <a:rect l="0" t="0" r="0" b="0"/>
          <a:pathLst>
            <a:path>
              <a:moveTo>
                <a:pt x="0" y="54965"/>
              </a:moveTo>
              <a:lnTo>
                <a:pt x="2062521" y="5496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700" b="1" kern="1200"/>
        </a:p>
      </dsp:txBody>
      <dsp:txXfrm>
        <a:off x="2035442" y="1853976"/>
        <a:ext cx="103126" cy="103126"/>
      </dsp:txXfrm>
    </dsp:sp>
    <dsp:sp modelId="{CA047473-28D4-47BD-A66F-56F7ED5435DA}">
      <dsp:nvSpPr>
        <dsp:cNvPr id="0" name=""/>
        <dsp:cNvSpPr/>
      </dsp:nvSpPr>
      <dsp:spPr>
        <a:xfrm>
          <a:off x="3056550" y="2044339"/>
          <a:ext cx="1667849" cy="425194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lvl="0" algn="l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100" b="1" kern="1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rPr>
            <a:t> </a:t>
          </a:r>
          <a:r>
            <a:rPr lang="vi-VN" sz="2800" b="1" kern="1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rPr>
            <a:t>Xơ-đăng</a:t>
          </a:r>
          <a:endParaRPr lang="en-US" sz="2800" b="1" kern="1200" dirty="0">
            <a:solidFill>
              <a:srgbClr val="002060"/>
            </a:solidFill>
            <a:latin typeface="Cambria" panose="02040503050406030204" pitchFamily="18" charset="0"/>
            <a:ea typeface="Cambria" panose="02040503050406030204" pitchFamily="18" charset="0"/>
            <a:cs typeface="Times New Roman" pitchFamily="18" charset="0"/>
          </a:endParaRPr>
        </a:p>
      </dsp:txBody>
      <dsp:txXfrm>
        <a:off x="3069004" y="2056793"/>
        <a:ext cx="1642941" cy="40028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02F394-544F-43C1-B8C6-F8FD5933D132}">
      <dsp:nvSpPr>
        <dsp:cNvPr id="0" name=""/>
        <dsp:cNvSpPr/>
      </dsp:nvSpPr>
      <dsp:spPr>
        <a:xfrm>
          <a:off x="14" y="457206"/>
          <a:ext cx="1497323" cy="1833909"/>
        </a:xfrm>
        <a:prstGeom prst="roundRect">
          <a:avLst>
            <a:gd name="adj" fmla="val 10000"/>
          </a:avLst>
        </a:prstGeom>
        <a:solidFill>
          <a:schemeClr val="accent5"/>
        </a:solidFill>
        <a:ln w="12700" cap="flat" cmpd="sng" algn="ctr">
          <a:solidFill>
            <a:srgbClr val="FF006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2800" b="1" kern="12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rPr>
            <a:t>Dân tộc từ nơi khác đến</a:t>
          </a:r>
          <a:endParaRPr lang="en-US" sz="2800" b="1" kern="1200" dirty="0">
            <a:solidFill>
              <a:schemeClr val="bg1"/>
            </a:solidFill>
            <a:latin typeface="Cambria" panose="02040503050406030204" pitchFamily="18" charset="0"/>
            <a:ea typeface="Cambria" panose="02040503050406030204" pitchFamily="18" charset="0"/>
            <a:cs typeface="Times New Roman" pitchFamily="18" charset="0"/>
          </a:endParaRPr>
        </a:p>
      </dsp:txBody>
      <dsp:txXfrm>
        <a:off x="43869" y="501061"/>
        <a:ext cx="1409613" cy="1746199"/>
      </dsp:txXfrm>
    </dsp:sp>
    <dsp:sp modelId="{4E7199F6-D99C-4A7A-B00F-6F18D169394F}">
      <dsp:nvSpPr>
        <dsp:cNvPr id="0" name=""/>
        <dsp:cNvSpPr/>
      </dsp:nvSpPr>
      <dsp:spPr>
        <a:xfrm rot="20664346">
          <a:off x="1466282" y="1101359"/>
          <a:ext cx="1687300" cy="92019"/>
        </a:xfrm>
        <a:custGeom>
          <a:avLst/>
          <a:gdLst/>
          <a:ahLst/>
          <a:cxnLst/>
          <a:rect l="0" t="0" r="0" b="0"/>
          <a:pathLst>
            <a:path>
              <a:moveTo>
                <a:pt x="0" y="46009"/>
              </a:moveTo>
              <a:lnTo>
                <a:pt x="1687300" y="46009"/>
              </a:lnTo>
            </a:path>
          </a:pathLst>
        </a:custGeom>
        <a:noFill/>
        <a:ln w="28575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b="1" kern="1200"/>
        </a:p>
      </dsp:txBody>
      <dsp:txXfrm>
        <a:off x="2267750" y="1105186"/>
        <a:ext cx="84365" cy="84365"/>
      </dsp:txXfrm>
    </dsp:sp>
    <dsp:sp modelId="{597B6A3F-FB9D-4062-B2D0-DEDDAB3FABFE}">
      <dsp:nvSpPr>
        <dsp:cNvPr id="0" name=""/>
        <dsp:cNvSpPr/>
      </dsp:nvSpPr>
      <dsp:spPr>
        <a:xfrm>
          <a:off x="3122528" y="709367"/>
          <a:ext cx="1439967" cy="422417"/>
        </a:xfrm>
        <a:prstGeom prst="roundRect">
          <a:avLst>
            <a:gd name="adj" fmla="val 10000"/>
          </a:avLst>
        </a:prstGeom>
        <a:noFill/>
        <a:ln w="28575" cap="flat" cmpd="sng" algn="ctr">
          <a:solidFill>
            <a:srgbClr val="3333FF"/>
          </a:solidFill>
          <a:prstDash val="solid"/>
          <a:miter lim="800000"/>
        </a:ln>
        <a:effectLst/>
      </dsp:spPr>
      <dsp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2800" b="1" kern="1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rPr>
            <a:t>Kinh</a:t>
          </a:r>
          <a:endParaRPr lang="en-US" sz="2800" b="1" kern="1200" dirty="0">
            <a:solidFill>
              <a:srgbClr val="002060"/>
            </a:solidFill>
            <a:latin typeface="Cambria" panose="02040503050406030204" pitchFamily="18" charset="0"/>
            <a:ea typeface="Cambria" panose="02040503050406030204" pitchFamily="18" charset="0"/>
            <a:cs typeface="Times New Roman" pitchFamily="18" charset="0"/>
          </a:endParaRPr>
        </a:p>
      </dsp:txBody>
      <dsp:txXfrm>
        <a:off x="3134900" y="721739"/>
        <a:ext cx="1415223" cy="397673"/>
      </dsp:txXfrm>
    </dsp:sp>
    <dsp:sp modelId="{DF8048C8-8290-488B-8F2C-6CDEBC14F98F}">
      <dsp:nvSpPr>
        <dsp:cNvPr id="0" name=""/>
        <dsp:cNvSpPr/>
      </dsp:nvSpPr>
      <dsp:spPr>
        <a:xfrm rot="95728">
          <a:off x="1497017" y="1351142"/>
          <a:ext cx="1651493" cy="92019"/>
        </a:xfrm>
        <a:custGeom>
          <a:avLst/>
          <a:gdLst/>
          <a:ahLst/>
          <a:cxnLst/>
          <a:rect l="0" t="0" r="0" b="0"/>
          <a:pathLst>
            <a:path>
              <a:moveTo>
                <a:pt x="0" y="46009"/>
              </a:moveTo>
              <a:lnTo>
                <a:pt x="1651493" y="46009"/>
              </a:lnTo>
            </a:path>
          </a:pathLst>
        </a:custGeom>
        <a:noFill/>
        <a:ln w="28575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b="1" kern="1200"/>
        </a:p>
      </dsp:txBody>
      <dsp:txXfrm>
        <a:off x="2281476" y="1355864"/>
        <a:ext cx="82574" cy="82574"/>
      </dsp:txXfrm>
    </dsp:sp>
    <dsp:sp modelId="{E210BB7A-FC11-4000-8095-BB9232455B0A}">
      <dsp:nvSpPr>
        <dsp:cNvPr id="0" name=""/>
        <dsp:cNvSpPr/>
      </dsp:nvSpPr>
      <dsp:spPr>
        <a:xfrm>
          <a:off x="3148190" y="1200899"/>
          <a:ext cx="1448265" cy="438486"/>
        </a:xfrm>
        <a:prstGeom prst="roundRect">
          <a:avLst>
            <a:gd name="adj" fmla="val 10000"/>
          </a:avLst>
        </a:prstGeom>
        <a:noFill/>
        <a:ln w="28575" cap="flat" cmpd="sng" algn="ctr">
          <a:solidFill>
            <a:srgbClr val="3333FF"/>
          </a:solidFill>
          <a:prstDash val="solid"/>
          <a:miter lim="800000"/>
        </a:ln>
        <a:effectLst/>
      </dsp:spPr>
      <dsp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2800" b="1" kern="1200" dirty="0"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rPr>
            <a:t>Mông</a:t>
          </a:r>
          <a:endParaRPr lang="en-US" sz="2800" b="1" kern="1200" dirty="0">
            <a:latin typeface="Cambria" panose="02040503050406030204" pitchFamily="18" charset="0"/>
            <a:ea typeface="Cambria" panose="02040503050406030204" pitchFamily="18" charset="0"/>
            <a:cs typeface="Times New Roman" pitchFamily="18" charset="0"/>
          </a:endParaRPr>
        </a:p>
      </dsp:txBody>
      <dsp:txXfrm>
        <a:off x="3161033" y="1213742"/>
        <a:ext cx="1422579" cy="412800"/>
      </dsp:txXfrm>
    </dsp:sp>
    <dsp:sp modelId="{C560C6DF-06EC-43B3-831C-ED9287945230}">
      <dsp:nvSpPr>
        <dsp:cNvPr id="0" name=""/>
        <dsp:cNvSpPr/>
      </dsp:nvSpPr>
      <dsp:spPr>
        <a:xfrm rot="1094973">
          <a:off x="1453564" y="1600682"/>
          <a:ext cx="1740544" cy="92019"/>
        </a:xfrm>
        <a:custGeom>
          <a:avLst/>
          <a:gdLst/>
          <a:ahLst/>
          <a:cxnLst/>
          <a:rect l="0" t="0" r="0" b="0"/>
          <a:pathLst>
            <a:path>
              <a:moveTo>
                <a:pt x="0" y="46009"/>
              </a:moveTo>
              <a:lnTo>
                <a:pt x="1740544" y="46009"/>
              </a:lnTo>
            </a:path>
          </a:pathLst>
        </a:custGeom>
        <a:noFill/>
        <a:ln w="28575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b="1" kern="1200"/>
        </a:p>
      </dsp:txBody>
      <dsp:txXfrm>
        <a:off x="2280323" y="1603179"/>
        <a:ext cx="87027" cy="87027"/>
      </dsp:txXfrm>
    </dsp:sp>
    <dsp:sp modelId="{83110ED2-DBF9-447F-A4CA-6C2C7CF4D2C9}">
      <dsp:nvSpPr>
        <dsp:cNvPr id="0" name=""/>
        <dsp:cNvSpPr/>
      </dsp:nvSpPr>
      <dsp:spPr>
        <a:xfrm>
          <a:off x="3150335" y="1739870"/>
          <a:ext cx="1482428" cy="358706"/>
        </a:xfrm>
        <a:prstGeom prst="roundRect">
          <a:avLst>
            <a:gd name="adj" fmla="val 10000"/>
          </a:avLst>
        </a:prstGeom>
        <a:noFill/>
        <a:ln w="28575" cap="flat" cmpd="sng" algn="ctr">
          <a:solidFill>
            <a:srgbClr val="3333FF"/>
          </a:solidFill>
          <a:prstDash val="solid"/>
          <a:miter lim="800000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2800" b="1" kern="1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rPr>
            <a:t>Tày</a:t>
          </a:r>
          <a:endParaRPr lang="en-US" sz="2800" b="1" kern="1200" dirty="0">
            <a:solidFill>
              <a:srgbClr val="002060"/>
            </a:solidFill>
            <a:latin typeface="Cambria" panose="02040503050406030204" pitchFamily="18" charset="0"/>
            <a:ea typeface="Cambria" panose="02040503050406030204" pitchFamily="18" charset="0"/>
            <a:cs typeface="Times New Roman" pitchFamily="18" charset="0"/>
          </a:endParaRPr>
        </a:p>
      </dsp:txBody>
      <dsp:txXfrm>
        <a:off x="3160841" y="1750376"/>
        <a:ext cx="1461416" cy="337694"/>
      </dsp:txXfrm>
    </dsp:sp>
    <dsp:sp modelId="{4748F530-B85D-4ECF-BA0F-634AAFAA1854}">
      <dsp:nvSpPr>
        <dsp:cNvPr id="0" name=""/>
        <dsp:cNvSpPr/>
      </dsp:nvSpPr>
      <dsp:spPr>
        <a:xfrm rot="1908831">
          <a:off x="1353133" y="1834154"/>
          <a:ext cx="1919725" cy="92019"/>
        </a:xfrm>
        <a:custGeom>
          <a:avLst/>
          <a:gdLst/>
          <a:ahLst/>
          <a:cxnLst/>
          <a:rect l="0" t="0" r="0" b="0"/>
          <a:pathLst>
            <a:path>
              <a:moveTo>
                <a:pt x="0" y="46009"/>
              </a:moveTo>
              <a:lnTo>
                <a:pt x="1919725" y="46009"/>
              </a:lnTo>
            </a:path>
          </a:pathLst>
        </a:custGeom>
        <a:noFill/>
        <a:ln w="28575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b="1" kern="1200"/>
        </a:p>
      </dsp:txBody>
      <dsp:txXfrm>
        <a:off x="2265002" y="1832170"/>
        <a:ext cx="95986" cy="95986"/>
      </dsp:txXfrm>
    </dsp:sp>
    <dsp:sp modelId="{CA047473-28D4-47BD-A66F-56F7ED5435DA}">
      <dsp:nvSpPr>
        <dsp:cNvPr id="0" name=""/>
        <dsp:cNvSpPr/>
      </dsp:nvSpPr>
      <dsp:spPr>
        <a:xfrm>
          <a:off x="3128654" y="2181271"/>
          <a:ext cx="1519545" cy="409788"/>
        </a:xfrm>
        <a:prstGeom prst="roundRect">
          <a:avLst>
            <a:gd name="adj" fmla="val 10000"/>
          </a:avLst>
        </a:prstGeom>
        <a:noFill/>
        <a:ln w="28575" cap="flat" cmpd="sng" algn="ctr">
          <a:solidFill>
            <a:srgbClr val="3333FF"/>
          </a:solidFill>
          <a:prstDash val="solid"/>
          <a:miter lim="800000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2800" b="1" kern="1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rPr>
            <a:t>Nùng</a:t>
          </a:r>
          <a:endParaRPr lang="en-US" sz="2800" b="1" kern="1200" dirty="0">
            <a:solidFill>
              <a:srgbClr val="002060"/>
            </a:solidFill>
            <a:latin typeface="Cambria" panose="02040503050406030204" pitchFamily="18" charset="0"/>
            <a:ea typeface="Cambria" panose="02040503050406030204" pitchFamily="18" charset="0"/>
            <a:cs typeface="Times New Roman" pitchFamily="18" charset="0"/>
          </a:endParaRPr>
        </a:p>
      </dsp:txBody>
      <dsp:txXfrm>
        <a:off x="3140656" y="2193273"/>
        <a:ext cx="1495541" cy="38578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617E9-B1D4-4518-9359-7A389A26B929}" type="datetimeFigureOut">
              <a:rPr lang="en-US" smtClean="0"/>
              <a:t>25/4/2025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E645C2-530E-44A0-8CF4-C837E85FF8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8496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E645C2-530E-44A0-8CF4-C837E85FF8C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4741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E645C2-530E-44A0-8CF4-C837E85FF8C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5388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E645C2-530E-44A0-8CF4-C837E85FF8C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3629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9B8B1D-938D-46E6-974C-71BA381E3FDC}" type="datetimeFigureOut">
              <a:rPr lang="en-US" smtClean="0"/>
              <a:t>25/4/2025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E448DC-27F0-4D71-B164-836BBCFF6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9907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9B8B1D-938D-46E6-974C-71BA381E3FDC}" type="datetimeFigureOut">
              <a:rPr lang="en-US" smtClean="0"/>
              <a:t>25/4/2025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E448DC-27F0-4D71-B164-836BBCFF6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1861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9B8B1D-938D-46E6-974C-71BA381E3FDC}" type="datetimeFigureOut">
              <a:rPr lang="en-US" smtClean="0"/>
              <a:t>25/4/2025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E448DC-27F0-4D71-B164-836BBCFF6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02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9B8B1D-938D-46E6-974C-71BA381E3FDC}" type="datetimeFigureOut">
              <a:rPr lang="en-US" smtClean="0"/>
              <a:t>25/4/2025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E448DC-27F0-4D71-B164-836BBCFF6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1309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9B8B1D-938D-46E6-974C-71BA381E3FDC}" type="datetimeFigureOut">
              <a:rPr lang="en-US" smtClean="0"/>
              <a:t>25/4/2025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E448DC-27F0-4D71-B164-836BBCFF6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5532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9B8B1D-938D-46E6-974C-71BA381E3FDC}" type="datetimeFigureOut">
              <a:rPr lang="en-US" smtClean="0"/>
              <a:t>25/4/2025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E448DC-27F0-4D71-B164-836BBCFF6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6177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9B8B1D-938D-46E6-974C-71BA381E3FDC}" type="datetimeFigureOut">
              <a:rPr lang="en-US" smtClean="0"/>
              <a:t>25/4/2025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E448DC-27F0-4D71-B164-836BBCFF6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9037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9B8B1D-938D-46E6-974C-71BA381E3FDC}" type="datetimeFigureOut">
              <a:rPr lang="en-US" smtClean="0"/>
              <a:t>25/4/2025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E448DC-27F0-4D71-B164-836BBCFF6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9001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9B8B1D-938D-46E6-974C-71BA381E3FDC}" type="datetimeFigureOut">
              <a:rPr lang="en-US" smtClean="0"/>
              <a:t>25/4/2025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E448DC-27F0-4D71-B164-836BBCFF6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3746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9B8B1D-938D-46E6-974C-71BA381E3FDC}" type="datetimeFigureOut">
              <a:rPr lang="en-US" smtClean="0"/>
              <a:t>25/4/2025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E448DC-27F0-4D71-B164-836BBCFF6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0028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9B8B1D-938D-46E6-974C-71BA381E3FDC}" type="datetimeFigureOut">
              <a:rPr lang="en-US" smtClean="0"/>
              <a:t>25/4/2025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E448DC-27F0-4D71-B164-836BBCFF6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0210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CFDEF13E-BB2B-72A9-07DA-A0566C124E4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0668" y="255898"/>
            <a:ext cx="1252391" cy="1252391"/>
          </a:xfrm>
          <a:prstGeom prst="rect">
            <a:avLst/>
          </a:prstGeom>
        </p:spPr>
      </p:pic>
      <p:pic>
        <p:nvPicPr>
          <p:cNvPr id="9" name="Picture 8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F84DFD8D-C20B-0B4E-2CFB-2D1642553B5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532" y="-6308187"/>
            <a:ext cx="1252391" cy="1252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695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microsoft.com/office/2007/relationships/diagramDrawing" Target="../diagrams/drawing2.xml"/><Relationship Id="rId3" Type="http://schemas.openxmlformats.org/officeDocument/2006/relationships/image" Target="../media/image19.png"/><Relationship Id="rId7" Type="http://schemas.openxmlformats.org/officeDocument/2006/relationships/diagramColors" Target="../diagrams/colors1.xml"/><Relationship Id="rId12" Type="http://schemas.openxmlformats.org/officeDocument/2006/relationships/diagramColors" Target="../diagrams/colors2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11" Type="http://schemas.openxmlformats.org/officeDocument/2006/relationships/diagramQuickStyle" Target="../diagrams/quickStyle2.xml"/><Relationship Id="rId5" Type="http://schemas.openxmlformats.org/officeDocument/2006/relationships/diagramLayout" Target="../diagrams/layout1.xml"/><Relationship Id="rId10" Type="http://schemas.openxmlformats.org/officeDocument/2006/relationships/diagramLayout" Target="../diagrams/layout2.xml"/><Relationship Id="rId4" Type="http://schemas.openxmlformats.org/officeDocument/2006/relationships/diagramData" Target="../diagrams/data1.xml"/><Relationship Id="rId9" Type="http://schemas.openxmlformats.org/officeDocument/2006/relationships/diagramData" Target="../diagrams/data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sv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24.xml"/><Relationship Id="rId18" Type="http://schemas.openxmlformats.org/officeDocument/2006/relationships/slide" Target="slide26.xml"/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12" Type="http://schemas.openxmlformats.org/officeDocument/2006/relationships/image" Target="../media/image34.jpeg"/><Relationship Id="rId17" Type="http://schemas.openxmlformats.org/officeDocument/2006/relationships/slide" Target="slide25.xml"/><Relationship Id="rId2" Type="http://schemas.openxmlformats.org/officeDocument/2006/relationships/image" Target="../media/image3.png"/><Relationship Id="rId16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slide" Target="slide23.xml"/><Relationship Id="rId5" Type="http://schemas.openxmlformats.org/officeDocument/2006/relationships/image" Target="../media/image31.png"/><Relationship Id="rId15" Type="http://schemas.microsoft.com/office/2007/relationships/hdphoto" Target="../media/hdphoto3.wdp"/><Relationship Id="rId10" Type="http://schemas.openxmlformats.org/officeDocument/2006/relationships/image" Target="../media/image33.jpeg"/><Relationship Id="rId4" Type="http://schemas.openxmlformats.org/officeDocument/2006/relationships/image" Target="../media/image30.jpeg"/><Relationship Id="rId9" Type="http://schemas.openxmlformats.org/officeDocument/2006/relationships/slide" Target="slide22.xml"/><Relationship Id="rId1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38.jpeg"/><Relationship Id="rId3" Type="http://schemas.microsoft.com/office/2007/relationships/media" Target="../media/media2.mp3"/><Relationship Id="rId7" Type="http://schemas.openxmlformats.org/officeDocument/2006/relationships/audio" Target="../media/audio1.wav"/><Relationship Id="rId12" Type="http://schemas.microsoft.com/office/2007/relationships/hdphoto" Target="../media/hdphoto3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2.wav"/><Relationship Id="rId11" Type="http://schemas.openxmlformats.org/officeDocument/2006/relationships/image" Target="../media/image35.png"/><Relationship Id="rId5" Type="http://schemas.openxmlformats.org/officeDocument/2006/relationships/slideLayout" Target="../slideLayouts/slideLayout2.xml"/><Relationship Id="rId10" Type="http://schemas.openxmlformats.org/officeDocument/2006/relationships/slide" Target="slide21.xml"/><Relationship Id="rId4" Type="http://schemas.openxmlformats.org/officeDocument/2006/relationships/audio" Target="../media/media2.mp3"/><Relationship Id="rId9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39.jpeg"/><Relationship Id="rId3" Type="http://schemas.microsoft.com/office/2007/relationships/media" Target="../media/media2.mp3"/><Relationship Id="rId7" Type="http://schemas.openxmlformats.org/officeDocument/2006/relationships/audio" Target="../media/audio1.wav"/><Relationship Id="rId12" Type="http://schemas.microsoft.com/office/2007/relationships/hdphoto" Target="../media/hdphoto3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2.wav"/><Relationship Id="rId11" Type="http://schemas.openxmlformats.org/officeDocument/2006/relationships/image" Target="../media/image35.png"/><Relationship Id="rId5" Type="http://schemas.openxmlformats.org/officeDocument/2006/relationships/slideLayout" Target="../slideLayouts/slideLayout2.xml"/><Relationship Id="rId10" Type="http://schemas.openxmlformats.org/officeDocument/2006/relationships/slide" Target="slide21.xml"/><Relationship Id="rId4" Type="http://schemas.openxmlformats.org/officeDocument/2006/relationships/audio" Target="../media/media2.mp3"/><Relationship Id="rId9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40.jpeg"/><Relationship Id="rId3" Type="http://schemas.microsoft.com/office/2007/relationships/media" Target="../media/media2.mp3"/><Relationship Id="rId7" Type="http://schemas.openxmlformats.org/officeDocument/2006/relationships/audio" Target="../media/audio1.wav"/><Relationship Id="rId12" Type="http://schemas.microsoft.com/office/2007/relationships/hdphoto" Target="../media/hdphoto3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2.wav"/><Relationship Id="rId11" Type="http://schemas.openxmlformats.org/officeDocument/2006/relationships/image" Target="../media/image35.png"/><Relationship Id="rId5" Type="http://schemas.openxmlformats.org/officeDocument/2006/relationships/slideLayout" Target="../slideLayouts/slideLayout2.xml"/><Relationship Id="rId10" Type="http://schemas.openxmlformats.org/officeDocument/2006/relationships/slide" Target="slide21.xml"/><Relationship Id="rId4" Type="http://schemas.openxmlformats.org/officeDocument/2006/relationships/audio" Target="../media/media2.mp3"/><Relationship Id="rId9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41.jpeg"/><Relationship Id="rId3" Type="http://schemas.microsoft.com/office/2007/relationships/media" Target="../media/media2.mp3"/><Relationship Id="rId7" Type="http://schemas.openxmlformats.org/officeDocument/2006/relationships/audio" Target="../media/audio1.wav"/><Relationship Id="rId12" Type="http://schemas.microsoft.com/office/2007/relationships/hdphoto" Target="../media/hdphoto3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2.wav"/><Relationship Id="rId11" Type="http://schemas.openxmlformats.org/officeDocument/2006/relationships/image" Target="../media/image35.png"/><Relationship Id="rId5" Type="http://schemas.openxmlformats.org/officeDocument/2006/relationships/slideLayout" Target="../slideLayouts/slideLayout2.xml"/><Relationship Id="rId10" Type="http://schemas.openxmlformats.org/officeDocument/2006/relationships/slide" Target="slide21.xml"/><Relationship Id="rId4" Type="http://schemas.openxmlformats.org/officeDocument/2006/relationships/audio" Target="../media/media2.mp3"/><Relationship Id="rId9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sv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1827" y="-1147352"/>
            <a:ext cx="16295654" cy="897353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B18292B-E75A-F188-BE18-E9A7F000D6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61336" y="198466"/>
            <a:ext cx="4676037" cy="107298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65818A1-09A1-8F45-6FEC-AB4F253E1DB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32178" y="1868976"/>
            <a:ext cx="8675360" cy="31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0071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64A8985-33BE-7242-81CE-BAE1412077BD}"/>
              </a:ext>
            </a:extLst>
          </p:cNvPr>
          <p:cNvSpPr/>
          <p:nvPr/>
        </p:nvSpPr>
        <p:spPr>
          <a:xfrm>
            <a:off x="247650" y="333375"/>
            <a:ext cx="11487150" cy="62769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18" descr="SPARKLES">
            <a:extLst>
              <a:ext uri="{FF2B5EF4-FFF2-40B4-BE49-F238E27FC236}">
                <a16:creationId xmlns:a16="http://schemas.microsoft.com/office/drawing/2014/main" id="{670E865E-C72C-4757-C839-D3FF624754E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2190750"/>
            <a:ext cx="30480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7">
            <a:extLst>
              <a:ext uri="{FF2B5EF4-FFF2-40B4-BE49-F238E27FC236}">
                <a16:creationId xmlns:a16="http://schemas.microsoft.com/office/drawing/2014/main" id="{7EA07232-5DF9-0C46-CBE4-4BF7105E54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8900" y="461963"/>
            <a:ext cx="698182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tộc</a:t>
            </a:r>
            <a:r>
              <a:rPr lang="en-US" alt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Tây</a:t>
            </a:r>
            <a:r>
              <a:rPr lang="en-US" alt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Nguyên</a:t>
            </a:r>
            <a:endParaRPr lang="en-US" alt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2">
            <a:extLst>
              <a:ext uri="{FF2B5EF4-FFF2-40B4-BE49-F238E27FC236}">
                <a16:creationId xmlns:a16="http://schemas.microsoft.com/office/drawing/2014/main" id="{E0FB6906-DF38-E020-9A62-AD216F9F1E69}"/>
              </a:ext>
            </a:extLst>
          </p:cNvPr>
          <p:cNvSpPr/>
          <p:nvPr/>
        </p:nvSpPr>
        <p:spPr>
          <a:xfrm>
            <a:off x="1755775" y="1885950"/>
            <a:ext cx="1676400" cy="244633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 dân tộc ở Tây Nguyên</a:t>
            </a:r>
            <a:endParaRPr lang="en-US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EB6564CF-EF9F-0E43-B268-EB7A0212265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24259987"/>
              </p:ext>
            </p:extLst>
          </p:nvPr>
        </p:nvGraphicFramePr>
        <p:xfrm>
          <a:off x="4381500" y="1047750"/>
          <a:ext cx="4724400" cy="39588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3" name="Diagram 12">
            <a:extLst>
              <a:ext uri="{FF2B5EF4-FFF2-40B4-BE49-F238E27FC236}">
                <a16:creationId xmlns:a16="http://schemas.microsoft.com/office/drawing/2014/main" id="{8A7A70E3-6A36-C811-B870-141DBAA1950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53758805"/>
              </p:ext>
            </p:extLst>
          </p:nvPr>
        </p:nvGraphicFramePr>
        <p:xfrm>
          <a:off x="4838700" y="3790950"/>
          <a:ext cx="4648200" cy="39588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6D654B1-00E0-48B2-4D04-C5677ACDFEFA}"/>
              </a:ext>
            </a:extLst>
          </p:cNvPr>
          <p:cNvCxnSpPr>
            <a:stCxn id="11" idx="3"/>
          </p:cNvCxnSpPr>
          <p:nvPr/>
        </p:nvCxnSpPr>
        <p:spPr>
          <a:xfrm flipV="1">
            <a:off x="3432175" y="2478088"/>
            <a:ext cx="949325" cy="631825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8218682-AFD1-C6E5-4DF5-FB132A0A71B2}"/>
              </a:ext>
            </a:extLst>
          </p:cNvPr>
          <p:cNvCxnSpPr>
            <a:stCxn id="11" idx="3"/>
          </p:cNvCxnSpPr>
          <p:nvPr/>
        </p:nvCxnSpPr>
        <p:spPr>
          <a:xfrm>
            <a:off x="3432175" y="3109913"/>
            <a:ext cx="1406525" cy="1900237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412327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Graphic spid="12" grpId="0">
        <p:bldAsOne/>
      </p:bldGraphic>
      <p:bldGraphic spid="13" grpId="0">
        <p:bldAsOne/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64A8985-33BE-7242-81CE-BAE1412077BD}"/>
              </a:ext>
            </a:extLst>
          </p:cNvPr>
          <p:cNvSpPr/>
          <p:nvPr/>
        </p:nvSpPr>
        <p:spPr>
          <a:xfrm>
            <a:off x="247650" y="333375"/>
            <a:ext cx="11487150" cy="62769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A6AB8EE-3A8C-12D5-C35C-4FC38A3B4AF5}"/>
              </a:ext>
            </a:extLst>
          </p:cNvPr>
          <p:cNvGrpSpPr/>
          <p:nvPr/>
        </p:nvGrpSpPr>
        <p:grpSpPr>
          <a:xfrm>
            <a:off x="1038225" y="114301"/>
            <a:ext cx="10353675" cy="1156804"/>
            <a:chOff x="1899329" y="788662"/>
            <a:chExt cx="8709869" cy="483584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FA87FB4E-74F9-C9E3-399F-0D12425754CE}"/>
                </a:ext>
              </a:extLst>
            </p:cNvPr>
            <p:cNvSpPr/>
            <p:nvPr/>
          </p:nvSpPr>
          <p:spPr>
            <a:xfrm>
              <a:off x="1978741" y="1258529"/>
              <a:ext cx="8539317" cy="3996813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0" i="0" dirty="0" err="1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Đọc</a:t>
              </a:r>
              <a:r>
                <a:rPr lang="en-US" sz="3200" b="0" i="0" dirty="0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200" b="0" i="0" dirty="0" err="1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bảng</a:t>
              </a:r>
              <a:r>
                <a:rPr lang="en-US" sz="3200" b="0" i="0" dirty="0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200" b="0" i="0" dirty="0" err="1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thông</a:t>
              </a:r>
              <a:r>
                <a:rPr lang="en-US" sz="3200" b="0" i="0" dirty="0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tin, </a:t>
              </a:r>
              <a:r>
                <a:rPr lang="en-US" sz="3200" b="0" i="0" dirty="0" err="1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em</a:t>
              </a:r>
              <a:r>
                <a:rPr lang="en-US" sz="3200" b="0" i="0" dirty="0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200" b="0" i="0" dirty="0" err="1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hãy</a:t>
              </a:r>
              <a:r>
                <a:rPr lang="en-US" sz="3200" b="0" i="0" dirty="0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so </a:t>
              </a:r>
              <a:r>
                <a:rPr lang="en-US" sz="3200" b="0" i="0" dirty="0" err="1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sánh</a:t>
              </a:r>
              <a:r>
                <a:rPr lang="en-US" sz="3200" b="0" i="0" dirty="0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200" b="0" i="0" dirty="0" err="1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mật</a:t>
              </a:r>
              <a:r>
                <a:rPr lang="en-US" sz="3200" b="0" i="0" dirty="0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200" b="0" i="0" dirty="0" err="1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độ</a:t>
              </a:r>
              <a:r>
                <a:rPr lang="en-US" sz="3200" b="0" i="0" dirty="0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200" b="0" i="0" dirty="0" err="1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dân</a:t>
              </a:r>
              <a:r>
                <a:rPr lang="en-US" sz="3200" b="0" i="0" dirty="0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200" b="0" i="0" dirty="0" err="1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số</a:t>
              </a:r>
              <a:r>
                <a:rPr lang="en-US" sz="3200" b="0" i="0" dirty="0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200" b="0" i="0" dirty="0" err="1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của</a:t>
              </a:r>
              <a:r>
                <a:rPr lang="en-US" sz="3200" b="0" i="0" dirty="0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200" b="0" i="0" dirty="0" err="1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vùng</a:t>
              </a:r>
              <a:r>
                <a:rPr lang="en-US" sz="3200" b="0" i="0" dirty="0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200" b="0" i="0" dirty="0" err="1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Tây</a:t>
              </a:r>
              <a:r>
                <a:rPr lang="en-US" sz="3200" b="0" i="0" dirty="0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200" b="0" i="0" dirty="0" err="1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Nguyên</a:t>
              </a:r>
              <a:r>
                <a:rPr lang="en-US" sz="3200" b="0" i="0" dirty="0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200" b="0" i="0" dirty="0" err="1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với</a:t>
              </a:r>
              <a:r>
                <a:rPr lang="en-US" sz="3200" b="0" i="0" dirty="0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200" b="0" i="0" dirty="0" err="1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các</a:t>
              </a:r>
              <a:r>
                <a:rPr lang="en-US" sz="3200" b="0" i="0" dirty="0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200" b="0" i="0" dirty="0" err="1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vùng</a:t>
              </a:r>
              <a:r>
                <a:rPr lang="en-US" sz="3200" b="0" i="0" dirty="0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200" b="0" i="0" dirty="0" err="1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khác</a:t>
              </a:r>
              <a:r>
                <a:rPr lang="en-US" sz="3200" b="0" i="0" dirty="0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1E914BA2-0123-FFFD-66D6-18C9FEAAD768}"/>
                </a:ext>
              </a:extLst>
            </p:cNvPr>
            <p:cNvSpPr/>
            <p:nvPr/>
          </p:nvSpPr>
          <p:spPr>
            <a:xfrm>
              <a:off x="1899329" y="788662"/>
              <a:ext cx="8709869" cy="4835840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321CF507-5F04-A92F-305C-E5D8564A6B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0637" y="1604962"/>
            <a:ext cx="9310688" cy="2920684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1FFC9CD1-C6BF-D21B-842D-EE7957887AF3}"/>
              </a:ext>
            </a:extLst>
          </p:cNvPr>
          <p:cNvGrpSpPr/>
          <p:nvPr/>
        </p:nvGrpSpPr>
        <p:grpSpPr>
          <a:xfrm>
            <a:off x="1066801" y="4819649"/>
            <a:ext cx="10258424" cy="1704976"/>
            <a:chOff x="1826341" y="1106129"/>
            <a:chExt cx="9843145" cy="4149213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87B946FC-F3C7-D5BF-3F2C-943E7D117BF9}"/>
                </a:ext>
              </a:extLst>
            </p:cNvPr>
            <p:cNvSpPr/>
            <p:nvPr/>
          </p:nvSpPr>
          <p:spPr>
            <a:xfrm>
              <a:off x="1978741" y="1258530"/>
              <a:ext cx="9690745" cy="399681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2D4EA849-6CB1-B9E5-808E-B0C74E34C6B2}"/>
                </a:ext>
              </a:extLst>
            </p:cNvPr>
            <p:cNvSpPr/>
            <p:nvPr/>
          </p:nvSpPr>
          <p:spPr>
            <a:xfrm>
              <a:off x="1826341" y="1106129"/>
              <a:ext cx="9690745" cy="399681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D2ADA890-912C-CD59-B7C1-148E92E02CF3}"/>
                </a:ext>
              </a:extLst>
            </p:cNvPr>
            <p:cNvSpPr/>
            <p:nvPr/>
          </p:nvSpPr>
          <p:spPr>
            <a:xfrm>
              <a:off x="1978741" y="1258530"/>
              <a:ext cx="9353215" cy="3711676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5D8AF179-2235-E566-6704-267D6944CAD3}"/>
              </a:ext>
            </a:extLst>
          </p:cNvPr>
          <p:cNvSpPr/>
          <p:nvPr/>
        </p:nvSpPr>
        <p:spPr>
          <a:xfrm>
            <a:off x="1405423" y="4984699"/>
            <a:ext cx="951975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nl-NL" sz="2800" b="1" dirty="0">
                <a:latin typeface="Cambria" panose="02040503050406030204" pitchFamily="18" charset="0"/>
                <a:ea typeface="Cambria" panose="02040503050406030204" pitchFamily="18" charset="0"/>
              </a:rPr>
              <a:t>Tây Nguyên là vùng thưa dân mật độ dân số thấp nhất trong các vùng ở nước ta. Dân cư tập trung chủ yếu ở thị trấn, thị xã thành phố ven các trục đường giao thông.</a:t>
            </a:r>
            <a:endParaRPr kumimoji="0" lang="en-GB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49775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/>
        </p:blipFill>
        <p:spPr>
          <a:xfrm>
            <a:off x="-2307" y="0"/>
            <a:ext cx="12192000" cy="685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566924" y="2360398"/>
            <a:ext cx="8093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Guanine" panose="020406030505060202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" name="文本框 46">
            <a:extLst>
              <a:ext uri="{FF2B5EF4-FFF2-40B4-BE49-F238E27FC236}">
                <a16:creationId xmlns:a16="http://schemas.microsoft.com/office/drawing/2014/main" id="{415DBC15-A9F7-2AEC-9777-AC2AA4EA1540}"/>
              </a:ext>
            </a:extLst>
          </p:cNvPr>
          <p:cNvSpPr txBox="1"/>
          <p:nvPr/>
        </p:nvSpPr>
        <p:spPr>
          <a:xfrm>
            <a:off x="4244715" y="2098722"/>
            <a:ext cx="7060920" cy="2553891"/>
          </a:xfrm>
          <a:prstGeom prst="round2DiagRect">
            <a:avLst/>
          </a:prstGeom>
          <a:solidFill>
            <a:schemeClr val="bg1">
              <a:alpha val="87000"/>
            </a:schemeClr>
          </a:solidFill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4400" spc="600">
                <a:solidFill>
                  <a:srgbClr val="FFFF00"/>
                </a:solidFill>
                <a:latin typeface="UTM Showcard" panose="02040603050506020204" pitchFamily="18" charset="0"/>
                <a:ea typeface="思源黑体 CN Bold" panose="020B0800000000000000" pitchFamily="34" charset="-122"/>
              </a:defRPr>
            </a:lvl1pPr>
          </a:lstStyle>
          <a:p>
            <a:pPr lvl="0">
              <a:defRPr/>
            </a:pPr>
            <a:r>
              <a:rPr lang="vi-VN" altLang="zh-CN" sz="4800" b="1" spc="100" dirty="0">
                <a:ln w="12700">
                  <a:solidFill>
                    <a:srgbClr val="000000"/>
                  </a:solidFill>
                </a:ln>
                <a:solidFill>
                  <a:srgbClr val="002060"/>
                </a:solidFill>
                <a:latin typeface="Arial" panose="020B0604020202020204" pitchFamily="34" charset="0"/>
              </a:rPr>
              <a:t>Hoạt động 2: </a:t>
            </a:r>
            <a:r>
              <a:rPr lang="en-US" altLang="zh-CN" sz="4800" b="1" spc="100" dirty="0">
                <a:ln w="12700">
                  <a:solidFill>
                    <a:srgbClr val="000000"/>
                  </a:solidFill>
                </a:ln>
                <a:solidFill>
                  <a:srgbClr val="002060"/>
                </a:solidFill>
                <a:latin typeface="Arial" panose="020B0604020202020204" pitchFamily="34" charset="0"/>
              </a:rPr>
              <a:t>T</a:t>
            </a:r>
            <a:r>
              <a:rPr lang="vi-VN" altLang="zh-CN" sz="4800" b="1" spc="100" dirty="0">
                <a:ln w="12700">
                  <a:solidFill>
                    <a:srgbClr val="000000"/>
                  </a:solidFill>
                </a:ln>
                <a:solidFill>
                  <a:srgbClr val="002060"/>
                </a:solidFill>
                <a:latin typeface="Arial" panose="020B0604020202020204" pitchFamily="34" charset="0"/>
              </a:rPr>
              <a:t>ìm hiểu một số hoạt động kinh tế chủ yếu </a:t>
            </a:r>
            <a:endParaRPr kumimoji="0" lang="zh-CN" altLang="en-US" sz="4800" b="1" i="0" u="none" strike="noStrike" kern="1200" cap="none" spc="100" normalizeH="0" baseline="0" noProof="0" dirty="0">
              <a:ln w="12700">
                <a:solidFill>
                  <a:srgbClr val="000000"/>
                </a:solidFill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3" name="Picture 18">
            <a:extLst>
              <a:ext uri="{FF2B5EF4-FFF2-40B4-BE49-F238E27FC236}">
                <a16:creationId xmlns:a16="http://schemas.microsoft.com/office/drawing/2014/main" id="{6E40F824-F1AC-6EE3-6796-FED548C10C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lum contras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174405" y="1840906"/>
            <a:ext cx="4277076" cy="5017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9673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1111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64A8985-33BE-7242-81CE-BAE1412077BD}"/>
              </a:ext>
            </a:extLst>
          </p:cNvPr>
          <p:cNvSpPr/>
          <p:nvPr/>
        </p:nvSpPr>
        <p:spPr>
          <a:xfrm>
            <a:off x="247650" y="333375"/>
            <a:ext cx="11487150" cy="62769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A6AB8EE-3A8C-12D5-C35C-4FC38A3B4AF5}"/>
              </a:ext>
            </a:extLst>
          </p:cNvPr>
          <p:cNvGrpSpPr/>
          <p:nvPr/>
        </p:nvGrpSpPr>
        <p:grpSpPr>
          <a:xfrm>
            <a:off x="390525" y="1"/>
            <a:ext cx="11353800" cy="1828800"/>
            <a:chOff x="1899329" y="788662"/>
            <a:chExt cx="8709869" cy="483584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FA87FB4E-74F9-C9E3-399F-0D12425754CE}"/>
                </a:ext>
              </a:extLst>
            </p:cNvPr>
            <p:cNvSpPr/>
            <p:nvPr/>
          </p:nvSpPr>
          <p:spPr>
            <a:xfrm>
              <a:off x="1978741" y="1258529"/>
              <a:ext cx="8539317" cy="3996813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vi-VN" sz="28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Đọc thông tin và quan sát các hình 4, 5, em hãy:</a:t>
              </a:r>
            </a:p>
            <a:p>
              <a:pPr marL="457200" indent="-457200" algn="just">
                <a:buFont typeface="Arial" panose="020B0604020202020204" pitchFamily="34" charset="0"/>
                <a:buChar char="•"/>
              </a:pPr>
              <a:r>
                <a:rPr lang="vi-VN" sz="2800" b="0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Kể tên các loại cây công nghiệp được trồng nhiều ở vùng Tây Nguyên.</a:t>
              </a:r>
            </a:p>
            <a:p>
              <a:pPr marL="457200" indent="-457200" algn="just">
                <a:buFont typeface="Arial" panose="020B0604020202020204" pitchFamily="34" charset="0"/>
                <a:buChar char="•"/>
              </a:pPr>
              <a:r>
                <a:rPr lang="vi-VN" sz="2800" b="0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Xác định trên lược đồ những nơi trồng nhiều các loại cây đó.</a:t>
              </a: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1E914BA2-0123-FFFD-66D6-18C9FEAAD768}"/>
                </a:ext>
              </a:extLst>
            </p:cNvPr>
            <p:cNvSpPr/>
            <p:nvPr/>
          </p:nvSpPr>
          <p:spPr>
            <a:xfrm>
              <a:off x="1899329" y="788662"/>
              <a:ext cx="8709869" cy="4835840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42BCB6B7-FF8C-0FD3-E40C-35FF832E62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2562" y="2433637"/>
            <a:ext cx="3938170" cy="285273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7C5D85E-0836-7D3A-6E39-D1ABDCB2FD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7744" y="1962150"/>
            <a:ext cx="3091055" cy="4148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54742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609600" y="0"/>
            <a:ext cx="11315700" cy="1581150"/>
            <a:chOff x="1899329" y="788662"/>
            <a:chExt cx="8709869" cy="4835840"/>
          </a:xfrm>
        </p:grpSpPr>
        <p:sp>
          <p:nvSpPr>
            <p:cNvPr id="8" name="Rectangle: Rounded Corners 7"/>
            <p:cNvSpPr/>
            <p:nvPr/>
          </p:nvSpPr>
          <p:spPr>
            <a:xfrm>
              <a:off x="1978741" y="1258529"/>
              <a:ext cx="8539317" cy="3996813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: Rounded Corners 8"/>
            <p:cNvSpPr/>
            <p:nvPr/>
          </p:nvSpPr>
          <p:spPr>
            <a:xfrm>
              <a:off x="1899329" y="788662"/>
              <a:ext cx="8709869" cy="4835840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942975" y="243314"/>
            <a:ext cx="1086802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3600" dirty="0">
                <a:solidFill>
                  <a:prstClr val="white"/>
                </a:solidFill>
                <a:latin typeface="Calibri" panose="020F0502020204030204"/>
              </a:rPr>
              <a:t>Các cây công nghiệp được trồng nhiều ở vùng Tây Nguyên là: cao su, cà phê, tiêu,</a:t>
            </a:r>
            <a:r>
              <a:rPr lang="en-US" sz="36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vi-VN" sz="3600" dirty="0">
                <a:solidFill>
                  <a:prstClr val="white"/>
                </a:solidFill>
                <a:latin typeface="Calibri" panose="020F0502020204030204"/>
              </a:rPr>
              <a:t>chè, điều..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74" name="Picture 2" descr="Kỹ thuật chăm sóc cây cao su đạt chuẩn, ky thuat cham soc cay cao su dat  chuan">
            <a:extLst>
              <a:ext uri="{FF2B5EF4-FFF2-40B4-BE49-F238E27FC236}">
                <a16:creationId xmlns:a16="http://schemas.microsoft.com/office/drawing/2014/main" id="{B6ED676B-F410-B120-DBFE-3B49DB6F97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4" y="1857375"/>
            <a:ext cx="5662729" cy="3714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2A4173D8-245B-8C5F-0904-93F4E6D2C938}"/>
              </a:ext>
            </a:extLst>
          </p:cNvPr>
          <p:cNvGrpSpPr/>
          <p:nvPr/>
        </p:nvGrpSpPr>
        <p:grpSpPr>
          <a:xfrm>
            <a:off x="2286000" y="5791199"/>
            <a:ext cx="2447926" cy="952501"/>
            <a:chOff x="1826341" y="1106129"/>
            <a:chExt cx="9843145" cy="4149213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6B23E85D-C760-9A5B-7F1F-D00D38A34440}"/>
                </a:ext>
              </a:extLst>
            </p:cNvPr>
            <p:cNvSpPr/>
            <p:nvPr/>
          </p:nvSpPr>
          <p:spPr>
            <a:xfrm>
              <a:off x="1978741" y="1258530"/>
              <a:ext cx="9690745" cy="399681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F5EB63CD-E556-7A67-9617-EDA7EDF3A635}"/>
                </a:ext>
              </a:extLst>
            </p:cNvPr>
            <p:cNvSpPr/>
            <p:nvPr/>
          </p:nvSpPr>
          <p:spPr>
            <a:xfrm>
              <a:off x="1826341" y="1106129"/>
              <a:ext cx="9690745" cy="399681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68793750-C1BC-8ECD-D415-A34ED12FACEC}"/>
                </a:ext>
              </a:extLst>
            </p:cNvPr>
            <p:cNvSpPr/>
            <p:nvPr/>
          </p:nvSpPr>
          <p:spPr>
            <a:xfrm>
              <a:off x="1978741" y="1258530"/>
              <a:ext cx="9353215" cy="3711676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B493B8CC-357C-8D10-6BAA-9772FE134A21}"/>
              </a:ext>
            </a:extLst>
          </p:cNvPr>
          <p:cNvSpPr/>
          <p:nvPr/>
        </p:nvSpPr>
        <p:spPr>
          <a:xfrm>
            <a:off x="1453049" y="5889574"/>
            <a:ext cx="419527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Cao </a:t>
            </a:r>
            <a:r>
              <a:rPr lang="en-US" alt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su</a:t>
            </a:r>
            <a:endParaRPr kumimoji="0" lang="en-GB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6" name="Picture 4" descr="Hướng Dẫn Chi Tiết Kỹ Thuật Trồng Cây Cà Phê Cho Năng Suất Cao - Agri.vn">
            <a:extLst>
              <a:ext uri="{FF2B5EF4-FFF2-40B4-BE49-F238E27FC236}">
                <a16:creationId xmlns:a16="http://schemas.microsoft.com/office/drawing/2014/main" id="{8294FE5F-8D10-D89E-0A97-7E96BA6EFE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8850" y="1876425"/>
            <a:ext cx="5819775" cy="3686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9425C6C3-AA95-E840-37F1-25729B5E7FC5}"/>
              </a:ext>
            </a:extLst>
          </p:cNvPr>
          <p:cNvGrpSpPr/>
          <p:nvPr/>
        </p:nvGrpSpPr>
        <p:grpSpPr>
          <a:xfrm>
            <a:off x="7896225" y="5695949"/>
            <a:ext cx="2447926" cy="952501"/>
            <a:chOff x="1826341" y="1106129"/>
            <a:chExt cx="9843145" cy="4149213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34A06852-2A62-6DA2-AE92-4CEE634B027C}"/>
                </a:ext>
              </a:extLst>
            </p:cNvPr>
            <p:cNvSpPr/>
            <p:nvPr/>
          </p:nvSpPr>
          <p:spPr>
            <a:xfrm>
              <a:off x="1978741" y="1258530"/>
              <a:ext cx="9690745" cy="399681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CD1B837A-CFF1-F336-888B-EFC43FE628D6}"/>
                </a:ext>
              </a:extLst>
            </p:cNvPr>
            <p:cNvSpPr/>
            <p:nvPr/>
          </p:nvSpPr>
          <p:spPr>
            <a:xfrm>
              <a:off x="1826341" y="1106129"/>
              <a:ext cx="9690745" cy="399681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C148D99B-A05A-C0B0-E6DA-F8248FB39BA1}"/>
                </a:ext>
              </a:extLst>
            </p:cNvPr>
            <p:cNvSpPr/>
            <p:nvPr/>
          </p:nvSpPr>
          <p:spPr>
            <a:xfrm>
              <a:off x="1978741" y="1258530"/>
              <a:ext cx="9353215" cy="3711676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1305B5DF-48C4-2FB3-7C9E-E96E4245CD75}"/>
              </a:ext>
            </a:extLst>
          </p:cNvPr>
          <p:cNvSpPr/>
          <p:nvPr/>
        </p:nvSpPr>
        <p:spPr>
          <a:xfrm>
            <a:off x="7063274" y="5794324"/>
            <a:ext cx="419527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Cà</a:t>
            </a:r>
            <a:r>
              <a:rPr lang="en-US" alt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phê</a:t>
            </a:r>
            <a:endParaRPr kumimoji="0" lang="en-GB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646251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2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146" name="Picture 2" descr="Khám phá những tỉnh trồng chè nhiều nhất tại Việt Nam">
            <a:extLst>
              <a:ext uri="{FF2B5EF4-FFF2-40B4-BE49-F238E27FC236}">
                <a16:creationId xmlns:a16="http://schemas.microsoft.com/office/drawing/2014/main" id="{AF4BCA93-0792-FAAA-C1AA-2F35EC94F0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49" y="1001507"/>
            <a:ext cx="5674223" cy="3837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BD216976-CBAF-4FB1-1EB3-88C5F5BAA5FA}"/>
              </a:ext>
            </a:extLst>
          </p:cNvPr>
          <p:cNvGrpSpPr/>
          <p:nvPr/>
        </p:nvGrpSpPr>
        <p:grpSpPr>
          <a:xfrm>
            <a:off x="1914525" y="5105399"/>
            <a:ext cx="2447926" cy="952501"/>
            <a:chOff x="1826341" y="1106129"/>
            <a:chExt cx="9843145" cy="4149213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603C8466-FDD3-2BD7-253D-B5C325BC48F4}"/>
                </a:ext>
              </a:extLst>
            </p:cNvPr>
            <p:cNvSpPr/>
            <p:nvPr/>
          </p:nvSpPr>
          <p:spPr>
            <a:xfrm>
              <a:off x="1978741" y="1258530"/>
              <a:ext cx="9690745" cy="399681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0691B78A-A857-7C6C-028B-AFF5DB263118}"/>
                </a:ext>
              </a:extLst>
            </p:cNvPr>
            <p:cNvSpPr/>
            <p:nvPr/>
          </p:nvSpPr>
          <p:spPr>
            <a:xfrm>
              <a:off x="1826341" y="1106129"/>
              <a:ext cx="9690744" cy="399681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16465816-71F9-A4B2-64E0-41E072EB6FD3}"/>
                </a:ext>
              </a:extLst>
            </p:cNvPr>
            <p:cNvSpPr/>
            <p:nvPr/>
          </p:nvSpPr>
          <p:spPr>
            <a:xfrm>
              <a:off x="1978741" y="1258530"/>
              <a:ext cx="9353215" cy="3711676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F0FF2EA3-941B-56D4-ACB0-494DF4BF8140}"/>
              </a:ext>
            </a:extLst>
          </p:cNvPr>
          <p:cNvSpPr/>
          <p:nvPr/>
        </p:nvSpPr>
        <p:spPr>
          <a:xfrm>
            <a:off x="1081574" y="5203774"/>
            <a:ext cx="419527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Chè</a:t>
            </a:r>
            <a:endParaRPr kumimoji="0" lang="en-GB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8" name="Picture 4" descr="Nông dân Bù Đăng tự tin hơn nhờ được đào tạo kỹ thuật trồng điều">
            <a:extLst>
              <a:ext uri="{FF2B5EF4-FFF2-40B4-BE49-F238E27FC236}">
                <a16:creationId xmlns:a16="http://schemas.microsoft.com/office/drawing/2014/main" id="{5C9710AB-A554-5B3C-D190-DF9DB2F881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1094" y="1028699"/>
            <a:ext cx="5428604" cy="3724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48B103F5-7555-E7B5-C475-995767B08BE4}"/>
              </a:ext>
            </a:extLst>
          </p:cNvPr>
          <p:cNvGrpSpPr/>
          <p:nvPr/>
        </p:nvGrpSpPr>
        <p:grpSpPr>
          <a:xfrm>
            <a:off x="8229600" y="4981574"/>
            <a:ext cx="2447926" cy="952501"/>
            <a:chOff x="1826341" y="1106129"/>
            <a:chExt cx="9843145" cy="4149213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BFF5023E-CCFF-BEBA-8BA2-992B64D055A7}"/>
                </a:ext>
              </a:extLst>
            </p:cNvPr>
            <p:cNvSpPr/>
            <p:nvPr/>
          </p:nvSpPr>
          <p:spPr>
            <a:xfrm>
              <a:off x="1978741" y="1258530"/>
              <a:ext cx="9690745" cy="399681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F9281D6E-C36C-AE54-0AD7-658149D7815E}"/>
                </a:ext>
              </a:extLst>
            </p:cNvPr>
            <p:cNvSpPr/>
            <p:nvPr/>
          </p:nvSpPr>
          <p:spPr>
            <a:xfrm>
              <a:off x="1826341" y="1106129"/>
              <a:ext cx="9690744" cy="399681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95215D76-645B-8853-D9B3-8CC1FE65C769}"/>
                </a:ext>
              </a:extLst>
            </p:cNvPr>
            <p:cNvSpPr/>
            <p:nvPr/>
          </p:nvSpPr>
          <p:spPr>
            <a:xfrm>
              <a:off x="1978741" y="1258530"/>
              <a:ext cx="9353215" cy="3711676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92C2A2FC-61EC-D87E-BFC4-D9D375445181}"/>
              </a:ext>
            </a:extLst>
          </p:cNvPr>
          <p:cNvSpPr/>
          <p:nvPr/>
        </p:nvSpPr>
        <p:spPr>
          <a:xfrm>
            <a:off x="7396649" y="5079949"/>
            <a:ext cx="419527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en-US" sz="4400" noProof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Điều</a:t>
            </a:r>
            <a:endParaRPr kumimoji="0" lang="en-GB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732230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64A8985-33BE-7242-81CE-BAE1412077BD}"/>
              </a:ext>
            </a:extLst>
          </p:cNvPr>
          <p:cNvSpPr/>
          <p:nvPr/>
        </p:nvSpPr>
        <p:spPr>
          <a:xfrm>
            <a:off x="247650" y="333375"/>
            <a:ext cx="11487150" cy="62769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7C5D85E-0836-7D3A-6E39-D1ABDCB2FD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264" y="285750"/>
            <a:ext cx="4726816" cy="6343297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F910845A-024E-8EEE-BF99-3E19B4938026}"/>
              </a:ext>
            </a:extLst>
          </p:cNvPr>
          <p:cNvSpPr/>
          <p:nvPr/>
        </p:nvSpPr>
        <p:spPr>
          <a:xfrm>
            <a:off x="2032000" y="1402080"/>
            <a:ext cx="243840" cy="21336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A29415B-A338-C1DE-FCD2-34674B87A751}"/>
              </a:ext>
            </a:extLst>
          </p:cNvPr>
          <p:cNvGrpSpPr/>
          <p:nvPr/>
        </p:nvGrpSpPr>
        <p:grpSpPr>
          <a:xfrm>
            <a:off x="6627495" y="325120"/>
            <a:ext cx="2719705" cy="1087120"/>
            <a:chOff x="1899329" y="788662"/>
            <a:chExt cx="8709869" cy="4835840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1F7055E1-6CDC-D56B-FEB7-3D4575F9642E}"/>
                </a:ext>
              </a:extLst>
            </p:cNvPr>
            <p:cNvSpPr/>
            <p:nvPr/>
          </p:nvSpPr>
          <p:spPr>
            <a:xfrm>
              <a:off x="1978741" y="1258529"/>
              <a:ext cx="8539317" cy="3996813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Cà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phê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04A59289-FC56-7407-7909-E64E0780ACCA}"/>
                </a:ext>
              </a:extLst>
            </p:cNvPr>
            <p:cNvSpPr/>
            <p:nvPr/>
          </p:nvSpPr>
          <p:spPr>
            <a:xfrm>
              <a:off x="1899329" y="788662"/>
              <a:ext cx="8709869" cy="4835840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2" name="Oval 11">
            <a:extLst>
              <a:ext uri="{FF2B5EF4-FFF2-40B4-BE49-F238E27FC236}">
                <a16:creationId xmlns:a16="http://schemas.microsoft.com/office/drawing/2014/main" id="{74418008-61BE-AEE6-EEB2-3EC2F93062F0}"/>
              </a:ext>
            </a:extLst>
          </p:cNvPr>
          <p:cNvSpPr/>
          <p:nvPr/>
        </p:nvSpPr>
        <p:spPr>
          <a:xfrm>
            <a:off x="1991360" y="1940560"/>
            <a:ext cx="243840" cy="21336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B91DA03-7F21-9FB3-E22B-FC8E20D363A9}"/>
              </a:ext>
            </a:extLst>
          </p:cNvPr>
          <p:cNvSpPr/>
          <p:nvPr/>
        </p:nvSpPr>
        <p:spPr>
          <a:xfrm>
            <a:off x="1838960" y="2499360"/>
            <a:ext cx="243840" cy="21336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E9975CF-9755-8675-2CA2-5ABF28578E43}"/>
              </a:ext>
            </a:extLst>
          </p:cNvPr>
          <p:cNvSpPr/>
          <p:nvPr/>
        </p:nvSpPr>
        <p:spPr>
          <a:xfrm>
            <a:off x="1940560" y="3098800"/>
            <a:ext cx="243840" cy="21336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6E0988D-6758-9798-BE1C-957EC33D65D4}"/>
              </a:ext>
            </a:extLst>
          </p:cNvPr>
          <p:cNvSpPr/>
          <p:nvPr/>
        </p:nvSpPr>
        <p:spPr>
          <a:xfrm>
            <a:off x="2418080" y="3525520"/>
            <a:ext cx="243840" cy="21336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56FA28A-1166-D54F-A911-2EA1F94D1001}"/>
              </a:ext>
            </a:extLst>
          </p:cNvPr>
          <p:cNvSpPr/>
          <p:nvPr/>
        </p:nvSpPr>
        <p:spPr>
          <a:xfrm>
            <a:off x="2235200" y="3708400"/>
            <a:ext cx="243840" cy="21336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48C2F557-4D88-0EE0-DB14-21821232EEB1}"/>
              </a:ext>
            </a:extLst>
          </p:cNvPr>
          <p:cNvSpPr/>
          <p:nvPr/>
        </p:nvSpPr>
        <p:spPr>
          <a:xfrm>
            <a:off x="1503680" y="4348480"/>
            <a:ext cx="243840" cy="21336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3C9A9E6-8B38-0865-4F6E-4F7E6DA0CFCD}"/>
              </a:ext>
            </a:extLst>
          </p:cNvPr>
          <p:cNvSpPr/>
          <p:nvPr/>
        </p:nvSpPr>
        <p:spPr>
          <a:xfrm>
            <a:off x="2336800" y="4521200"/>
            <a:ext cx="243840" cy="21336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19CE0EF7-78B8-F454-2E81-7F8264991AB9}"/>
              </a:ext>
            </a:extLst>
          </p:cNvPr>
          <p:cNvSpPr/>
          <p:nvPr/>
        </p:nvSpPr>
        <p:spPr>
          <a:xfrm>
            <a:off x="2296160" y="4765040"/>
            <a:ext cx="243840" cy="21336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EB5E4C7-04D0-D8AD-3C1D-56D1C952F2BE}"/>
              </a:ext>
            </a:extLst>
          </p:cNvPr>
          <p:cNvGrpSpPr/>
          <p:nvPr/>
        </p:nvGrpSpPr>
        <p:grpSpPr>
          <a:xfrm>
            <a:off x="6647815" y="1574800"/>
            <a:ext cx="2719705" cy="1087120"/>
            <a:chOff x="1899329" y="788662"/>
            <a:chExt cx="8709869" cy="4835840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5819EB9D-D4DA-8A5F-0552-279840F7CADA}"/>
                </a:ext>
              </a:extLst>
            </p:cNvPr>
            <p:cNvSpPr/>
            <p:nvPr/>
          </p:nvSpPr>
          <p:spPr>
            <a:xfrm>
              <a:off x="1978741" y="1258529"/>
              <a:ext cx="8539317" cy="3996813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dirty="0" err="1">
                  <a:solidFill>
                    <a:prstClr val="white"/>
                  </a:solidFill>
                  <a:latin typeface="Calibri" panose="020F0502020204030204"/>
                </a:rPr>
                <a:t>Điều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4097296B-3D11-C9B1-B6D0-3A86B7376C38}"/>
                </a:ext>
              </a:extLst>
            </p:cNvPr>
            <p:cNvSpPr/>
            <p:nvPr/>
          </p:nvSpPr>
          <p:spPr>
            <a:xfrm>
              <a:off x="1899329" y="788662"/>
              <a:ext cx="8709869" cy="4835840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4" name="Oval 23">
            <a:extLst>
              <a:ext uri="{FF2B5EF4-FFF2-40B4-BE49-F238E27FC236}">
                <a16:creationId xmlns:a16="http://schemas.microsoft.com/office/drawing/2014/main" id="{6780259F-BCF1-A280-4465-1F6A25377C17}"/>
              </a:ext>
            </a:extLst>
          </p:cNvPr>
          <p:cNvSpPr/>
          <p:nvPr/>
        </p:nvSpPr>
        <p:spPr>
          <a:xfrm>
            <a:off x="2397760" y="2092960"/>
            <a:ext cx="243840" cy="213360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2D0837C2-E0D1-A8AD-0F9B-E43B5228E1AA}"/>
              </a:ext>
            </a:extLst>
          </p:cNvPr>
          <p:cNvSpPr/>
          <p:nvPr/>
        </p:nvSpPr>
        <p:spPr>
          <a:xfrm>
            <a:off x="1717040" y="2143760"/>
            <a:ext cx="243840" cy="213360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3DD8140C-EBF4-6120-44E3-92A2A17D1DE3}"/>
              </a:ext>
            </a:extLst>
          </p:cNvPr>
          <p:cNvSpPr/>
          <p:nvPr/>
        </p:nvSpPr>
        <p:spPr>
          <a:xfrm>
            <a:off x="2235200" y="3058160"/>
            <a:ext cx="243840" cy="213360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53ED7B0F-E80A-D4CC-B5E9-300C3751FEE8}"/>
              </a:ext>
            </a:extLst>
          </p:cNvPr>
          <p:cNvSpPr/>
          <p:nvPr/>
        </p:nvSpPr>
        <p:spPr>
          <a:xfrm>
            <a:off x="1767840" y="4307840"/>
            <a:ext cx="243840" cy="213360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5C1387A1-4065-A836-3342-7FE534C55D31}"/>
              </a:ext>
            </a:extLst>
          </p:cNvPr>
          <p:cNvSpPr/>
          <p:nvPr/>
        </p:nvSpPr>
        <p:spPr>
          <a:xfrm>
            <a:off x="1950720" y="4907280"/>
            <a:ext cx="243840" cy="213360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EACACBF-3FDB-9C83-FC43-916C7B8714A2}"/>
              </a:ext>
            </a:extLst>
          </p:cNvPr>
          <p:cNvGrpSpPr/>
          <p:nvPr/>
        </p:nvGrpSpPr>
        <p:grpSpPr>
          <a:xfrm>
            <a:off x="6678295" y="2834640"/>
            <a:ext cx="2719705" cy="1087120"/>
            <a:chOff x="1899329" y="788662"/>
            <a:chExt cx="8709869" cy="4835840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FD1D26E6-36E1-01C9-46DC-AC4EBBF1E140}"/>
                </a:ext>
              </a:extLst>
            </p:cNvPr>
            <p:cNvSpPr/>
            <p:nvPr/>
          </p:nvSpPr>
          <p:spPr>
            <a:xfrm>
              <a:off x="1978741" y="1258529"/>
              <a:ext cx="8539317" cy="3996813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dirty="0" err="1">
                  <a:solidFill>
                    <a:prstClr val="white"/>
                  </a:solidFill>
                  <a:latin typeface="Calibri" panose="020F0502020204030204"/>
                </a:rPr>
                <a:t>Hồ</a:t>
              </a:r>
              <a:r>
                <a:rPr lang="en-US" sz="4400" dirty="0">
                  <a:solidFill>
                    <a:prstClr val="white"/>
                  </a:solidFill>
                  <a:latin typeface="Calibri" panose="020F0502020204030204"/>
                </a:rPr>
                <a:t> </a:t>
              </a:r>
              <a:r>
                <a:rPr lang="en-US" sz="4400" dirty="0" err="1">
                  <a:solidFill>
                    <a:prstClr val="white"/>
                  </a:solidFill>
                  <a:latin typeface="Calibri" panose="020F0502020204030204"/>
                </a:rPr>
                <a:t>tiêu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60763F48-D259-14A1-EE35-E7237B20400F}"/>
                </a:ext>
              </a:extLst>
            </p:cNvPr>
            <p:cNvSpPr/>
            <p:nvPr/>
          </p:nvSpPr>
          <p:spPr>
            <a:xfrm>
              <a:off x="1899329" y="788662"/>
              <a:ext cx="8709869" cy="4835840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2" name="Oval 31">
            <a:extLst>
              <a:ext uri="{FF2B5EF4-FFF2-40B4-BE49-F238E27FC236}">
                <a16:creationId xmlns:a16="http://schemas.microsoft.com/office/drawing/2014/main" id="{01487919-9DFA-69F3-4981-104717922DD5}"/>
              </a:ext>
            </a:extLst>
          </p:cNvPr>
          <p:cNvSpPr/>
          <p:nvPr/>
        </p:nvSpPr>
        <p:spPr>
          <a:xfrm>
            <a:off x="1696720" y="2357120"/>
            <a:ext cx="243840" cy="213360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B050"/>
                </a:solidFill>
              </a:ln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5568652B-BA37-CD72-F567-EA8A6C0BEA3B}"/>
              </a:ext>
            </a:extLst>
          </p:cNvPr>
          <p:cNvSpPr/>
          <p:nvPr/>
        </p:nvSpPr>
        <p:spPr>
          <a:xfrm>
            <a:off x="2479040" y="3271520"/>
            <a:ext cx="243840" cy="213360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B050"/>
                </a:solidFill>
              </a:ln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A590A322-5B6C-334C-9632-B76CA5761624}"/>
              </a:ext>
            </a:extLst>
          </p:cNvPr>
          <p:cNvSpPr/>
          <p:nvPr/>
        </p:nvSpPr>
        <p:spPr>
          <a:xfrm>
            <a:off x="2275840" y="3393440"/>
            <a:ext cx="243840" cy="213360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B050"/>
                </a:solidFill>
              </a:ln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F01C299-110A-8016-5F03-827BEEB05C89}"/>
              </a:ext>
            </a:extLst>
          </p:cNvPr>
          <p:cNvSpPr/>
          <p:nvPr/>
        </p:nvSpPr>
        <p:spPr>
          <a:xfrm>
            <a:off x="1574800" y="4165600"/>
            <a:ext cx="243840" cy="213360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B050"/>
                </a:solidFill>
              </a:ln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32B206B-1D6A-755B-A4C4-765B93AAB8EA}"/>
              </a:ext>
            </a:extLst>
          </p:cNvPr>
          <p:cNvSpPr/>
          <p:nvPr/>
        </p:nvSpPr>
        <p:spPr>
          <a:xfrm>
            <a:off x="1635760" y="4551680"/>
            <a:ext cx="243840" cy="213360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B050"/>
                </a:solidFill>
              </a:ln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FB1EE756-A618-B7D5-82B7-EC19FE9DA2F0}"/>
              </a:ext>
            </a:extLst>
          </p:cNvPr>
          <p:cNvSpPr/>
          <p:nvPr/>
        </p:nvSpPr>
        <p:spPr>
          <a:xfrm>
            <a:off x="2164080" y="2479040"/>
            <a:ext cx="243840" cy="213360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B050"/>
                </a:solidFill>
              </a:ln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27EAD613-1A1A-CD57-8006-740955CAFD49}"/>
              </a:ext>
            </a:extLst>
          </p:cNvPr>
          <p:cNvGrpSpPr/>
          <p:nvPr/>
        </p:nvGrpSpPr>
        <p:grpSpPr>
          <a:xfrm>
            <a:off x="6678295" y="4155440"/>
            <a:ext cx="2719705" cy="1087120"/>
            <a:chOff x="1899329" y="788662"/>
            <a:chExt cx="8709869" cy="4835840"/>
          </a:xfrm>
        </p:grpSpPr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68AECFC3-F6CB-B0E2-D7A4-BFA887D9702D}"/>
                </a:ext>
              </a:extLst>
            </p:cNvPr>
            <p:cNvSpPr/>
            <p:nvPr/>
          </p:nvSpPr>
          <p:spPr>
            <a:xfrm>
              <a:off x="1978741" y="1258529"/>
              <a:ext cx="8539317" cy="3996813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dirty="0" err="1">
                  <a:solidFill>
                    <a:prstClr val="white"/>
                  </a:solidFill>
                  <a:latin typeface="Calibri" panose="020F0502020204030204"/>
                </a:rPr>
                <a:t>Chè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4DEDC29C-4CCF-8481-AFD2-352D73C4C42A}"/>
                </a:ext>
              </a:extLst>
            </p:cNvPr>
            <p:cNvSpPr/>
            <p:nvPr/>
          </p:nvSpPr>
          <p:spPr>
            <a:xfrm>
              <a:off x="1899329" y="788662"/>
              <a:ext cx="8709869" cy="4835840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1" name="Oval 40">
            <a:extLst>
              <a:ext uri="{FF2B5EF4-FFF2-40B4-BE49-F238E27FC236}">
                <a16:creationId xmlns:a16="http://schemas.microsoft.com/office/drawing/2014/main" id="{B6FFF1C7-43E5-2BF4-08B8-897E0BD48889}"/>
              </a:ext>
            </a:extLst>
          </p:cNvPr>
          <p:cNvSpPr/>
          <p:nvPr/>
        </p:nvSpPr>
        <p:spPr>
          <a:xfrm>
            <a:off x="2042160" y="2286000"/>
            <a:ext cx="243840" cy="21336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B050"/>
                </a:solidFill>
              </a:ln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F98A0417-B566-C227-9D6C-8D6154538687}"/>
              </a:ext>
            </a:extLst>
          </p:cNvPr>
          <p:cNvSpPr/>
          <p:nvPr/>
        </p:nvSpPr>
        <p:spPr>
          <a:xfrm>
            <a:off x="2123440" y="4947920"/>
            <a:ext cx="243840" cy="21336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B050"/>
                </a:solidFill>
              </a:ln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92CAC880-1B67-A0A8-4D11-DD3C787590DE}"/>
              </a:ext>
            </a:extLst>
          </p:cNvPr>
          <p:cNvSpPr/>
          <p:nvPr/>
        </p:nvSpPr>
        <p:spPr>
          <a:xfrm>
            <a:off x="1950720" y="5120640"/>
            <a:ext cx="243840" cy="21336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B050"/>
                </a:solidFill>
              </a:ln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D6428B70-C9F4-83B7-2554-C87AA2D975F8}"/>
              </a:ext>
            </a:extLst>
          </p:cNvPr>
          <p:cNvGrpSpPr/>
          <p:nvPr/>
        </p:nvGrpSpPr>
        <p:grpSpPr>
          <a:xfrm>
            <a:off x="6678295" y="5415280"/>
            <a:ext cx="2719705" cy="1087120"/>
            <a:chOff x="1899329" y="788662"/>
            <a:chExt cx="8709869" cy="4835840"/>
          </a:xfrm>
        </p:grpSpPr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966D12B1-6F06-E9EE-4C5D-0062E963619B}"/>
                </a:ext>
              </a:extLst>
            </p:cNvPr>
            <p:cNvSpPr/>
            <p:nvPr/>
          </p:nvSpPr>
          <p:spPr>
            <a:xfrm>
              <a:off x="1978741" y="1258529"/>
              <a:ext cx="8539317" cy="3996813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dirty="0">
                  <a:solidFill>
                    <a:prstClr val="white"/>
                  </a:solidFill>
                  <a:latin typeface="Calibri" panose="020F0502020204030204"/>
                </a:rPr>
                <a:t>Cao </a:t>
              </a:r>
              <a:r>
                <a:rPr lang="en-US" sz="4400" dirty="0" err="1">
                  <a:solidFill>
                    <a:prstClr val="white"/>
                  </a:solidFill>
                  <a:latin typeface="Calibri" panose="020F0502020204030204"/>
                </a:rPr>
                <a:t>su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C1B2AC7A-BC14-3606-09AC-F7A1B7D84E89}"/>
                </a:ext>
              </a:extLst>
            </p:cNvPr>
            <p:cNvSpPr/>
            <p:nvPr/>
          </p:nvSpPr>
          <p:spPr>
            <a:xfrm>
              <a:off x="1899329" y="788662"/>
              <a:ext cx="8709869" cy="4835840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7" name="Oval 46">
            <a:extLst>
              <a:ext uri="{FF2B5EF4-FFF2-40B4-BE49-F238E27FC236}">
                <a16:creationId xmlns:a16="http://schemas.microsoft.com/office/drawing/2014/main" id="{1474514F-0A58-3341-652D-A0B563A18AC4}"/>
              </a:ext>
            </a:extLst>
          </p:cNvPr>
          <p:cNvSpPr/>
          <p:nvPr/>
        </p:nvSpPr>
        <p:spPr>
          <a:xfrm>
            <a:off x="1696720" y="1259840"/>
            <a:ext cx="233680" cy="223520"/>
          </a:xfrm>
          <a:prstGeom prst="ellipse">
            <a:avLst/>
          </a:prstGeom>
          <a:noFill/>
          <a:ln w="3810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DB282BE1-60F2-B5A4-8F90-54695D3ACE74}"/>
              </a:ext>
            </a:extLst>
          </p:cNvPr>
          <p:cNvSpPr/>
          <p:nvPr/>
        </p:nvSpPr>
        <p:spPr>
          <a:xfrm>
            <a:off x="2296160" y="1950720"/>
            <a:ext cx="233680" cy="223520"/>
          </a:xfrm>
          <a:prstGeom prst="ellipse">
            <a:avLst/>
          </a:prstGeom>
          <a:noFill/>
          <a:ln w="3810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80901AA1-C73C-EDF7-EDF6-96CBDF0874AA}"/>
              </a:ext>
            </a:extLst>
          </p:cNvPr>
          <p:cNvSpPr/>
          <p:nvPr/>
        </p:nvSpPr>
        <p:spPr>
          <a:xfrm>
            <a:off x="1798320" y="2743200"/>
            <a:ext cx="233680" cy="223520"/>
          </a:xfrm>
          <a:prstGeom prst="ellipse">
            <a:avLst/>
          </a:prstGeom>
          <a:noFill/>
          <a:ln w="3810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C3B616F0-29F1-9128-3AD6-4ED7D2ABDAED}"/>
              </a:ext>
            </a:extLst>
          </p:cNvPr>
          <p:cNvSpPr/>
          <p:nvPr/>
        </p:nvSpPr>
        <p:spPr>
          <a:xfrm>
            <a:off x="1656080" y="3962400"/>
            <a:ext cx="233680" cy="223520"/>
          </a:xfrm>
          <a:prstGeom prst="ellipse">
            <a:avLst/>
          </a:prstGeom>
          <a:noFill/>
          <a:ln w="3810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04528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12" grpId="0" animBg="1"/>
      <p:bldP spid="12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7" grpId="0" animBg="1"/>
      <p:bldP spid="48" grpId="0" animBg="1"/>
      <p:bldP spid="49" grpId="0" animBg="1"/>
      <p:bldP spid="5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/>
        </p:blipFill>
        <p:spPr>
          <a:xfrm>
            <a:off x="-2307" y="0"/>
            <a:ext cx="12192000" cy="68580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790699" y="609600"/>
            <a:ext cx="9953625" cy="3524250"/>
            <a:chOff x="1826341" y="1106129"/>
            <a:chExt cx="9843145" cy="4149213"/>
          </a:xfrm>
        </p:grpSpPr>
        <p:sp>
          <p:nvSpPr>
            <p:cNvPr id="5" name="Rectangle: Rounded Corners 4"/>
            <p:cNvSpPr/>
            <p:nvPr/>
          </p:nvSpPr>
          <p:spPr>
            <a:xfrm>
              <a:off x="1978741" y="1258530"/>
              <a:ext cx="9690745" cy="399681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: Rounded Corners 5"/>
            <p:cNvSpPr/>
            <p:nvPr/>
          </p:nvSpPr>
          <p:spPr>
            <a:xfrm>
              <a:off x="1826341" y="1106129"/>
              <a:ext cx="9690745" cy="399681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: Rounded Corners 6"/>
            <p:cNvSpPr/>
            <p:nvPr/>
          </p:nvSpPr>
          <p:spPr>
            <a:xfrm>
              <a:off x="1978741" y="1258530"/>
              <a:ext cx="9353215" cy="3711676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58" r="13580" b="34382"/>
          <a:stretch/>
        </p:blipFill>
        <p:spPr>
          <a:xfrm>
            <a:off x="-612841" y="2979519"/>
            <a:ext cx="3868616" cy="400008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276474" y="879424"/>
            <a:ext cx="903922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dirty="0" err="1"/>
              <a:t>Tây</a:t>
            </a:r>
            <a:r>
              <a:rPr lang="en-US" sz="3600" dirty="0"/>
              <a:t> </a:t>
            </a:r>
            <a:r>
              <a:rPr lang="en-US" sz="3600" dirty="0" err="1"/>
              <a:t>Nguyên</a:t>
            </a:r>
            <a:r>
              <a:rPr lang="en-US" sz="3600" dirty="0"/>
              <a:t> </a:t>
            </a:r>
            <a:r>
              <a:rPr lang="en-US" sz="3600" dirty="0" err="1"/>
              <a:t>là</a:t>
            </a:r>
            <a:r>
              <a:rPr lang="en-US" sz="3600" dirty="0"/>
              <a:t> </a:t>
            </a:r>
            <a:r>
              <a:rPr lang="en-US" sz="3600" dirty="0" err="1"/>
              <a:t>vùng</a:t>
            </a:r>
            <a:r>
              <a:rPr lang="en-US" sz="3600" dirty="0"/>
              <a:t> </a:t>
            </a:r>
            <a:r>
              <a:rPr lang="en-US" sz="3600" dirty="0" err="1"/>
              <a:t>trồng</a:t>
            </a:r>
            <a:r>
              <a:rPr lang="en-US" sz="3600" dirty="0"/>
              <a:t> </a:t>
            </a:r>
            <a:r>
              <a:rPr lang="en-US" sz="3600" dirty="0" err="1"/>
              <a:t>cây</a:t>
            </a:r>
            <a:r>
              <a:rPr lang="en-US" sz="3600" dirty="0"/>
              <a:t> </a:t>
            </a:r>
            <a:r>
              <a:rPr lang="en-US" sz="3600" dirty="0" err="1"/>
              <a:t>công</a:t>
            </a:r>
            <a:r>
              <a:rPr lang="en-US" sz="3600" dirty="0"/>
              <a:t> </a:t>
            </a:r>
            <a:r>
              <a:rPr lang="en-US" sz="3600" dirty="0" err="1"/>
              <a:t>nghiệp</a:t>
            </a:r>
            <a:r>
              <a:rPr lang="en-US" sz="3600" dirty="0"/>
              <a:t> </a:t>
            </a:r>
            <a:r>
              <a:rPr lang="en-US" sz="3600" dirty="0" err="1"/>
              <a:t>lâu</a:t>
            </a:r>
            <a:r>
              <a:rPr lang="en-US" sz="3600" dirty="0"/>
              <a:t> </a:t>
            </a:r>
            <a:r>
              <a:rPr lang="en-US" sz="3600" dirty="0" err="1"/>
              <a:t>năm</a:t>
            </a:r>
            <a:r>
              <a:rPr lang="en-US" sz="3600" dirty="0"/>
              <a:t> ở </a:t>
            </a:r>
            <a:r>
              <a:rPr lang="en-US" sz="3600" dirty="0" err="1"/>
              <a:t>nước</a:t>
            </a:r>
            <a:r>
              <a:rPr lang="en-US" sz="3600" dirty="0"/>
              <a:t> ta. </a:t>
            </a:r>
            <a:r>
              <a:rPr lang="en-US" sz="3600" dirty="0" err="1"/>
              <a:t>Các</a:t>
            </a:r>
            <a:r>
              <a:rPr lang="en-US" sz="3600" dirty="0"/>
              <a:t> </a:t>
            </a:r>
            <a:r>
              <a:rPr lang="en-US" sz="3600" dirty="0" err="1"/>
              <a:t>cây</a:t>
            </a:r>
            <a:r>
              <a:rPr lang="en-US" sz="3600" dirty="0"/>
              <a:t> </a:t>
            </a:r>
            <a:r>
              <a:rPr lang="en-US" sz="3600" dirty="0" err="1"/>
              <a:t>trồng</a:t>
            </a:r>
            <a:r>
              <a:rPr lang="en-US" sz="3600" dirty="0"/>
              <a:t> </a:t>
            </a:r>
            <a:r>
              <a:rPr lang="en-US" sz="3600" dirty="0" err="1"/>
              <a:t>chính</a:t>
            </a:r>
            <a:r>
              <a:rPr lang="en-US" sz="3600" dirty="0"/>
              <a:t> </a:t>
            </a:r>
            <a:r>
              <a:rPr lang="en-US" sz="3600" dirty="0" err="1"/>
              <a:t>có</a:t>
            </a:r>
            <a:r>
              <a:rPr lang="en-US" sz="3600" dirty="0"/>
              <a:t> </a:t>
            </a:r>
            <a:r>
              <a:rPr lang="en-US" sz="3600" dirty="0" err="1"/>
              <a:t>giá</a:t>
            </a:r>
            <a:r>
              <a:rPr lang="en-US" sz="3600" dirty="0"/>
              <a:t> </a:t>
            </a:r>
            <a:r>
              <a:rPr lang="en-US" sz="3600" dirty="0" err="1"/>
              <a:t>trị</a:t>
            </a:r>
            <a:r>
              <a:rPr lang="en-US" sz="3600" dirty="0"/>
              <a:t> </a:t>
            </a:r>
            <a:r>
              <a:rPr lang="en-US" sz="3600" dirty="0" err="1"/>
              <a:t>xuất</a:t>
            </a:r>
            <a:r>
              <a:rPr lang="en-US" sz="3600" dirty="0"/>
              <a:t> </a:t>
            </a:r>
            <a:r>
              <a:rPr lang="en-US" sz="3600" dirty="0" err="1"/>
              <a:t>khẩu</a:t>
            </a:r>
            <a:r>
              <a:rPr lang="en-US" sz="3600" dirty="0"/>
              <a:t> </a:t>
            </a:r>
            <a:r>
              <a:rPr lang="en-US" sz="3600" dirty="0" err="1"/>
              <a:t>cao</a:t>
            </a:r>
            <a:r>
              <a:rPr lang="en-US" sz="3600" dirty="0"/>
              <a:t> </a:t>
            </a:r>
            <a:r>
              <a:rPr lang="en-US" sz="3600" dirty="0" err="1"/>
              <a:t>là</a:t>
            </a:r>
            <a:r>
              <a:rPr lang="en-US" sz="3600" dirty="0"/>
              <a:t> </a:t>
            </a:r>
            <a:r>
              <a:rPr lang="en-US" sz="3600" dirty="0" err="1"/>
              <a:t>cà</a:t>
            </a:r>
            <a:r>
              <a:rPr lang="en-US" sz="3600" dirty="0"/>
              <a:t> </a:t>
            </a:r>
            <a:r>
              <a:rPr lang="en-US" sz="3600" dirty="0" err="1"/>
              <a:t>phê</a:t>
            </a:r>
            <a:r>
              <a:rPr lang="en-US" sz="3600" dirty="0"/>
              <a:t>. </a:t>
            </a:r>
            <a:r>
              <a:rPr lang="en-US" sz="3600" dirty="0" err="1"/>
              <a:t>Cà</a:t>
            </a:r>
            <a:r>
              <a:rPr lang="en-US" sz="3600" dirty="0"/>
              <a:t> </a:t>
            </a:r>
            <a:r>
              <a:rPr lang="en-US" sz="3600" dirty="0" err="1"/>
              <a:t>phê</a:t>
            </a:r>
            <a:r>
              <a:rPr lang="en-US" sz="3600" dirty="0"/>
              <a:t> ở </a:t>
            </a:r>
            <a:r>
              <a:rPr lang="en-US" sz="3600" dirty="0" err="1"/>
              <a:t>Buôn</a:t>
            </a:r>
            <a:r>
              <a:rPr lang="en-US" sz="3600" dirty="0"/>
              <a:t> Ma </a:t>
            </a:r>
            <a:r>
              <a:rPr lang="en-US" sz="3600" dirty="0" err="1"/>
              <a:t>Thuột</a:t>
            </a:r>
            <a:r>
              <a:rPr lang="en-US" sz="3600" dirty="0"/>
              <a:t> (</a:t>
            </a:r>
            <a:r>
              <a:rPr lang="en-US" sz="3600" dirty="0" err="1"/>
              <a:t>Đắk</a:t>
            </a:r>
            <a:r>
              <a:rPr lang="en-US" sz="3600" dirty="0"/>
              <a:t> </a:t>
            </a:r>
            <a:r>
              <a:rPr lang="en-US" sz="3600" dirty="0" err="1"/>
              <a:t>Lắk</a:t>
            </a:r>
            <a:r>
              <a:rPr lang="en-US" sz="3600" dirty="0"/>
              <a:t>) </a:t>
            </a:r>
            <a:r>
              <a:rPr lang="en-US" sz="3600" dirty="0" err="1"/>
              <a:t>được</a:t>
            </a:r>
            <a:r>
              <a:rPr lang="en-US" sz="3600" dirty="0"/>
              <a:t> </a:t>
            </a:r>
            <a:r>
              <a:rPr lang="en-US" sz="3600" dirty="0" err="1"/>
              <a:t>đánh</a:t>
            </a:r>
            <a:r>
              <a:rPr lang="en-US" sz="3600" dirty="0"/>
              <a:t> </a:t>
            </a:r>
            <a:r>
              <a:rPr lang="en-US" sz="3600" dirty="0" err="1"/>
              <a:t>giá</a:t>
            </a:r>
            <a:r>
              <a:rPr lang="en-US" sz="3600" dirty="0"/>
              <a:t> </a:t>
            </a:r>
            <a:r>
              <a:rPr lang="en-US" sz="3600" dirty="0" err="1"/>
              <a:t>cao</a:t>
            </a:r>
            <a:r>
              <a:rPr lang="en-US" sz="3600" dirty="0"/>
              <a:t> </a:t>
            </a:r>
            <a:r>
              <a:rPr lang="en-US" sz="3600" dirty="0" err="1"/>
              <a:t>nhất</a:t>
            </a:r>
            <a:r>
              <a:rPr lang="en-US" sz="3600" dirty="0"/>
              <a:t> </a:t>
            </a:r>
            <a:r>
              <a:rPr lang="en-US" sz="3600" dirty="0" err="1"/>
              <a:t>và</a:t>
            </a:r>
            <a:r>
              <a:rPr lang="en-US" sz="3600" dirty="0"/>
              <a:t> </a:t>
            </a:r>
            <a:r>
              <a:rPr lang="en-US" sz="3600" dirty="0" err="1"/>
              <a:t>có</a:t>
            </a:r>
            <a:r>
              <a:rPr lang="en-US" sz="3600" dirty="0"/>
              <a:t> </a:t>
            </a:r>
            <a:r>
              <a:rPr lang="en-US" sz="3600" dirty="0" err="1"/>
              <a:t>hương</a:t>
            </a:r>
            <a:r>
              <a:rPr lang="en-US" sz="3600" dirty="0"/>
              <a:t> vi </a:t>
            </a:r>
            <a:r>
              <a:rPr lang="en-US" sz="3600" dirty="0" err="1"/>
              <a:t>đặc</a:t>
            </a:r>
            <a:r>
              <a:rPr lang="en-US" sz="3600" dirty="0"/>
              <a:t> </a:t>
            </a:r>
            <a:r>
              <a:rPr lang="en-US" sz="3600" dirty="0" err="1"/>
              <a:t>trưng</a:t>
            </a:r>
            <a:r>
              <a:rPr lang="en-US" sz="3600" dirty="0"/>
              <a:t> </a:t>
            </a:r>
            <a:r>
              <a:rPr lang="en-US" sz="3600" dirty="0" err="1"/>
              <a:t>nổi</a:t>
            </a:r>
            <a:r>
              <a:rPr lang="en-US" sz="3600" dirty="0"/>
              <a:t> </a:t>
            </a:r>
            <a:r>
              <a:rPr lang="en-US" sz="3600" dirty="0" err="1"/>
              <a:t>tiếng</a:t>
            </a:r>
            <a:r>
              <a:rPr lang="en-US" sz="3600" dirty="0"/>
              <a:t> ở </a:t>
            </a:r>
            <a:r>
              <a:rPr lang="en-US" sz="3600" dirty="0" err="1"/>
              <a:t>nước</a:t>
            </a:r>
            <a:r>
              <a:rPr lang="en-US" sz="3600" dirty="0"/>
              <a:t> ta.</a:t>
            </a:r>
          </a:p>
        </p:txBody>
      </p:sp>
    </p:spTree>
    <p:extLst>
      <p:ext uri="{BB962C8B-B14F-4D97-AF65-F5344CB8AC3E}">
        <p14:creationId xmlns:p14="http://schemas.microsoft.com/office/powerpoint/2010/main" val="2294019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/>
        </p:blipFill>
        <p:spPr>
          <a:xfrm>
            <a:off x="52285" y="0"/>
            <a:ext cx="12192000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750141" y="1574874"/>
            <a:ext cx="9843145" cy="2806208"/>
            <a:chOff x="1826341" y="1106129"/>
            <a:chExt cx="9843145" cy="4149213"/>
          </a:xfrm>
        </p:grpSpPr>
        <p:sp>
          <p:nvSpPr>
            <p:cNvPr id="5" name="Rectangle: Rounded Corners 4"/>
            <p:cNvSpPr/>
            <p:nvPr/>
          </p:nvSpPr>
          <p:spPr>
            <a:xfrm>
              <a:off x="1978741" y="1258530"/>
              <a:ext cx="9690745" cy="399681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" name="Rectangle: Rounded Corners 1"/>
            <p:cNvSpPr/>
            <p:nvPr/>
          </p:nvSpPr>
          <p:spPr>
            <a:xfrm>
              <a:off x="1826341" y="1106129"/>
              <a:ext cx="9690745" cy="399681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: Rounded Corners 5"/>
            <p:cNvSpPr/>
            <p:nvPr/>
          </p:nvSpPr>
          <p:spPr>
            <a:xfrm>
              <a:off x="1978741" y="1258530"/>
              <a:ext cx="9353215" cy="3711676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495" y="1422473"/>
            <a:ext cx="2589388" cy="343344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566924" y="2360398"/>
            <a:ext cx="8093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Guanine" panose="020406030505060202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58" r="13580" b="34382"/>
          <a:stretch/>
        </p:blipFill>
        <p:spPr>
          <a:xfrm>
            <a:off x="-492302" y="2843174"/>
            <a:ext cx="3868616" cy="40000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5DA01D9-8EA0-AB9D-3813-531F8AF2AF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77800" y="1869440"/>
            <a:ext cx="7517760" cy="2458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8540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64A8985-33BE-7242-81CE-BAE1412077BD}"/>
              </a:ext>
            </a:extLst>
          </p:cNvPr>
          <p:cNvSpPr/>
          <p:nvPr/>
        </p:nvSpPr>
        <p:spPr>
          <a:xfrm>
            <a:off x="247650" y="333375"/>
            <a:ext cx="11487150" cy="62769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A6AB8EE-3A8C-12D5-C35C-4FC38A3B4AF5}"/>
              </a:ext>
            </a:extLst>
          </p:cNvPr>
          <p:cNvGrpSpPr/>
          <p:nvPr/>
        </p:nvGrpSpPr>
        <p:grpSpPr>
          <a:xfrm>
            <a:off x="1038225" y="114301"/>
            <a:ext cx="10353675" cy="1156804"/>
            <a:chOff x="1899329" y="788662"/>
            <a:chExt cx="8709869" cy="483584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FA87FB4E-74F9-C9E3-399F-0D12425754CE}"/>
                </a:ext>
              </a:extLst>
            </p:cNvPr>
            <p:cNvSpPr/>
            <p:nvPr/>
          </p:nvSpPr>
          <p:spPr>
            <a:xfrm>
              <a:off x="1978741" y="1258529"/>
              <a:ext cx="8539317" cy="3996813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800" b="0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Dựa vào bảng mật độ dân số các vùng ở nước ta năm 2020, hãy sắp xếp mật độ dân số các vùng theo thứ tự từ cao xuống thấp.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1E914BA2-0123-FFFD-66D6-18C9FEAAD768}"/>
                </a:ext>
              </a:extLst>
            </p:cNvPr>
            <p:cNvSpPr/>
            <p:nvPr/>
          </p:nvSpPr>
          <p:spPr>
            <a:xfrm>
              <a:off x="1899329" y="788662"/>
              <a:ext cx="8709869" cy="4835840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321CF507-5F04-A92F-305C-E5D8564A6B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0637" y="1604962"/>
            <a:ext cx="9310688" cy="2920684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1FFC9CD1-C6BF-D21B-842D-EE7957887AF3}"/>
              </a:ext>
            </a:extLst>
          </p:cNvPr>
          <p:cNvGrpSpPr/>
          <p:nvPr/>
        </p:nvGrpSpPr>
        <p:grpSpPr>
          <a:xfrm>
            <a:off x="731520" y="4958079"/>
            <a:ext cx="10749280" cy="1566545"/>
            <a:chOff x="1826341" y="1106129"/>
            <a:chExt cx="9843145" cy="4149213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87B946FC-F3C7-D5BF-3F2C-943E7D117BF9}"/>
                </a:ext>
              </a:extLst>
            </p:cNvPr>
            <p:cNvSpPr/>
            <p:nvPr/>
          </p:nvSpPr>
          <p:spPr>
            <a:xfrm>
              <a:off x="1978741" y="1258530"/>
              <a:ext cx="9690745" cy="399681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2D4EA849-6CB1-B9E5-808E-B0C74E34C6B2}"/>
                </a:ext>
              </a:extLst>
            </p:cNvPr>
            <p:cNvSpPr/>
            <p:nvPr/>
          </p:nvSpPr>
          <p:spPr>
            <a:xfrm>
              <a:off x="1826341" y="1106129"/>
              <a:ext cx="9690745" cy="399681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D2ADA890-912C-CD59-B7C1-148E92E02CF3}"/>
                </a:ext>
              </a:extLst>
            </p:cNvPr>
            <p:cNvSpPr/>
            <p:nvPr/>
          </p:nvSpPr>
          <p:spPr>
            <a:xfrm>
              <a:off x="1978741" y="1258530"/>
              <a:ext cx="9353215" cy="3711676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5D8AF179-2235-E566-6704-267D6944CAD3}"/>
              </a:ext>
            </a:extLst>
          </p:cNvPr>
          <p:cNvSpPr/>
          <p:nvPr/>
        </p:nvSpPr>
        <p:spPr>
          <a:xfrm>
            <a:off x="1087120" y="5208219"/>
            <a:ext cx="1013269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nl-NL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 bằng Bắc Bộ =&gt; Nam Bộ =&gt; Duyên hải miền Trung =&gt; Trung du và miền núi Bắc Bộ =&gt; Tây Nguyên.</a:t>
            </a:r>
            <a:endParaRPr kumimoji="0" lang="en-GB" alt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364851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/>
        </p:blipFill>
        <p:spPr>
          <a:xfrm>
            <a:off x="52285" y="0"/>
            <a:ext cx="12192000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750141" y="1574874"/>
            <a:ext cx="8691717" cy="2806208"/>
            <a:chOff x="1826341" y="1106129"/>
            <a:chExt cx="8691717" cy="4149213"/>
          </a:xfrm>
        </p:grpSpPr>
        <p:sp>
          <p:nvSpPr>
            <p:cNvPr id="5" name="Rectangle: Rounded Corners 4"/>
            <p:cNvSpPr/>
            <p:nvPr/>
          </p:nvSpPr>
          <p:spPr>
            <a:xfrm>
              <a:off x="1978741" y="1258529"/>
              <a:ext cx="8539317" cy="3996813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" name="Rectangle: Rounded Corners 1"/>
            <p:cNvSpPr/>
            <p:nvPr/>
          </p:nvSpPr>
          <p:spPr>
            <a:xfrm>
              <a:off x="1826341" y="1106129"/>
              <a:ext cx="8539317" cy="399681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: Rounded Corners 5"/>
            <p:cNvSpPr/>
            <p:nvPr/>
          </p:nvSpPr>
          <p:spPr>
            <a:xfrm>
              <a:off x="1978741" y="1258529"/>
              <a:ext cx="8241891" cy="3711677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495" y="1422473"/>
            <a:ext cx="2589388" cy="343344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633494" y="2332926"/>
            <a:ext cx="8093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Guanine" panose="020406030505060202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58" r="13580" b="34382"/>
          <a:stretch/>
        </p:blipFill>
        <p:spPr>
          <a:xfrm>
            <a:off x="0" y="2857912"/>
            <a:ext cx="3868616" cy="40000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334FCB9-4B39-50B3-3945-3D9A9D8C2F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26801" y="2101884"/>
            <a:ext cx="6767147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40828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/>
        </p:blipFill>
        <p:spPr>
          <a:xfrm>
            <a:off x="52285" y="0"/>
            <a:ext cx="12192000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750141" y="1574874"/>
            <a:ext cx="9843145" cy="2806208"/>
            <a:chOff x="1826341" y="1106129"/>
            <a:chExt cx="9843145" cy="4149213"/>
          </a:xfrm>
        </p:grpSpPr>
        <p:sp>
          <p:nvSpPr>
            <p:cNvPr id="5" name="Rectangle: Rounded Corners 4"/>
            <p:cNvSpPr/>
            <p:nvPr/>
          </p:nvSpPr>
          <p:spPr>
            <a:xfrm>
              <a:off x="1978741" y="1258530"/>
              <a:ext cx="9690745" cy="399681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" name="Rectangle: Rounded Corners 1"/>
            <p:cNvSpPr/>
            <p:nvPr/>
          </p:nvSpPr>
          <p:spPr>
            <a:xfrm>
              <a:off x="1826341" y="1106129"/>
              <a:ext cx="9690745" cy="399681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: Rounded Corners 5"/>
            <p:cNvSpPr/>
            <p:nvPr/>
          </p:nvSpPr>
          <p:spPr>
            <a:xfrm>
              <a:off x="1978741" y="1258530"/>
              <a:ext cx="9353215" cy="3711676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495" y="1422473"/>
            <a:ext cx="2589388" cy="343344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566924" y="2360398"/>
            <a:ext cx="8093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Guanine" panose="020406030505060202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58" r="13580" b="34382"/>
          <a:stretch/>
        </p:blipFill>
        <p:spPr>
          <a:xfrm>
            <a:off x="-492302" y="2843174"/>
            <a:ext cx="3868616" cy="40000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34E2E9D-8210-AD72-B16E-E91EA6C758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44130" y="2151423"/>
            <a:ext cx="7218290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1073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/>
        </p:blipFill>
        <p:spPr>
          <a:xfrm>
            <a:off x="11341" y="0"/>
            <a:ext cx="12192000" cy="685800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1430" y="1490663"/>
            <a:ext cx="5563280" cy="556328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2796494" y="800429"/>
            <a:ext cx="2824223" cy="2812648"/>
            <a:chOff x="1365622" y="2868020"/>
            <a:chExt cx="2824223" cy="2812648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77" r="66594" b="21657"/>
            <a:stretch/>
          </p:blipFill>
          <p:spPr>
            <a:xfrm rot="21291661">
              <a:off x="1552071" y="3040145"/>
              <a:ext cx="1423686" cy="2159414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backgroundMark x1="24800" y1="27604" x2="52700" y2="75000"/>
                          <a14:backgroundMark x1="32600" y1="28125" x2="49500" y2="50000"/>
                          <a14:backgroundMark x1="27500" y1="36458" x2="38300" y2="68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777" t="18057" r="14345" b="13601"/>
            <a:stretch/>
          </p:blipFill>
          <p:spPr>
            <a:xfrm>
              <a:off x="1365622" y="2868020"/>
              <a:ext cx="2824223" cy="2812648"/>
            </a:xfrm>
            <a:prstGeom prst="rect">
              <a:avLst/>
            </a:prstGeom>
          </p:spPr>
        </p:pic>
      </p:grpSp>
      <p:pic>
        <p:nvPicPr>
          <p:cNvPr id="9" name="Content Placeholder 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487" b="75000" l="11000" r="39200">
                        <a14:foregroundMark x1="20000" y1="48718" x2="20300" y2="538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144" t="21838" r="57708" b="18872"/>
          <a:stretch/>
        </p:blipFill>
        <p:spPr>
          <a:xfrm>
            <a:off x="2796494" y="704782"/>
            <a:ext cx="1958266" cy="3003941"/>
          </a:xfrm>
          <a:prstGeom prst="rect">
            <a:avLst/>
          </a:prstGeom>
        </p:spPr>
      </p:pic>
      <p:sp>
        <p:nvSpPr>
          <p:cNvPr id="14" name="Oval 13">
            <a:hlinkClick r:id="rId9" action="ppaction://hlinksldjump"/>
          </p:cNvPr>
          <p:cNvSpPr/>
          <p:nvPr/>
        </p:nvSpPr>
        <p:spPr>
          <a:xfrm>
            <a:off x="3100439" y="1584712"/>
            <a:ext cx="1222013" cy="124407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hlinkClick r:id="rId9" action="ppaction://hlinksldjump"/>
          </p:cNvPr>
          <p:cNvSpPr txBox="1"/>
          <p:nvPr/>
        </p:nvSpPr>
        <p:spPr>
          <a:xfrm>
            <a:off x="3476081" y="1675987"/>
            <a:ext cx="7221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Guanine" panose="020406030505060202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6148285" y="735141"/>
            <a:ext cx="2824223" cy="2812648"/>
            <a:chOff x="6773914" y="1986457"/>
            <a:chExt cx="2824223" cy="2812648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0641" b="10211"/>
            <a:stretch/>
          </p:blipFill>
          <p:spPr>
            <a:xfrm rot="21332565">
              <a:off x="7028485" y="2211046"/>
              <a:ext cx="1348269" cy="2112043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backgroundMark x1="24800" y1="27604" x2="52700" y2="75000"/>
                          <a14:backgroundMark x1="32600" y1="28125" x2="49500" y2="50000"/>
                          <a14:backgroundMark x1="27500" y1="36458" x2="38300" y2="68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777" t="18057" r="14345" b="13601"/>
            <a:stretch/>
          </p:blipFill>
          <p:spPr>
            <a:xfrm>
              <a:off x="6773914" y="1986457"/>
              <a:ext cx="2824223" cy="2812648"/>
            </a:xfrm>
            <a:prstGeom prst="rect">
              <a:avLst/>
            </a:prstGeom>
          </p:spPr>
        </p:pic>
      </p:grpSp>
      <p:pic>
        <p:nvPicPr>
          <p:cNvPr id="18" name="Content Placeholder 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487" b="75000" l="11000" r="39200">
                        <a14:foregroundMark x1="20000" y1="48718" x2="20300" y2="538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144" t="21838" r="57708" b="18872"/>
          <a:stretch/>
        </p:blipFill>
        <p:spPr>
          <a:xfrm>
            <a:off x="6125462" y="697543"/>
            <a:ext cx="1958266" cy="3003941"/>
          </a:xfrm>
          <a:prstGeom prst="rect">
            <a:avLst/>
          </a:prstGeom>
        </p:spPr>
      </p:pic>
      <p:sp>
        <p:nvSpPr>
          <p:cNvPr id="20" name="Oval 19">
            <a:hlinkClick r:id="rId11" action="ppaction://hlinksldjump"/>
          </p:cNvPr>
          <p:cNvSpPr/>
          <p:nvPr/>
        </p:nvSpPr>
        <p:spPr>
          <a:xfrm>
            <a:off x="6493588" y="1393711"/>
            <a:ext cx="1222013" cy="124407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>
            <a:hlinkClick r:id="rId11" action="ppaction://hlinksldjump"/>
          </p:cNvPr>
          <p:cNvSpPr txBox="1"/>
          <p:nvPr/>
        </p:nvSpPr>
        <p:spPr>
          <a:xfrm>
            <a:off x="6744017" y="1506907"/>
            <a:ext cx="7221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Guanine" panose="020406030505060202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874492" y="4066656"/>
            <a:ext cx="2824223" cy="2812648"/>
            <a:chOff x="1803450" y="4314005"/>
            <a:chExt cx="2824223" cy="281264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9992" b="11020"/>
            <a:stretch/>
          </p:blipFill>
          <p:spPr>
            <a:xfrm rot="21432803">
              <a:off x="2031425" y="4545129"/>
              <a:ext cx="1530136" cy="2059077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backgroundMark x1="24800" y1="27604" x2="52700" y2="75000"/>
                          <a14:backgroundMark x1="32600" y1="28125" x2="49500" y2="50000"/>
                          <a14:backgroundMark x1="27500" y1="36458" x2="38300" y2="68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777" t="18057" r="14345" b="13601"/>
            <a:stretch/>
          </p:blipFill>
          <p:spPr>
            <a:xfrm>
              <a:off x="1803450" y="4314005"/>
              <a:ext cx="2824223" cy="2812648"/>
            </a:xfrm>
            <a:prstGeom prst="rect">
              <a:avLst/>
            </a:prstGeom>
          </p:spPr>
        </p:pic>
      </p:grpSp>
      <p:pic>
        <p:nvPicPr>
          <p:cNvPr id="26" name="Content Placeholder 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487" b="75000" l="11000" r="39200">
                        <a14:foregroundMark x1="20000" y1="48718" x2="20300" y2="538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144" t="21838" r="57708" b="18872"/>
          <a:stretch/>
        </p:blipFill>
        <p:spPr>
          <a:xfrm>
            <a:off x="2888403" y="4037308"/>
            <a:ext cx="1958266" cy="3003941"/>
          </a:xfrm>
          <a:prstGeom prst="rect">
            <a:avLst/>
          </a:prstGeom>
        </p:spPr>
      </p:pic>
      <p:sp>
        <p:nvSpPr>
          <p:cNvPr id="28" name="Oval 27">
            <a:hlinkClick r:id="rId13" action="ppaction://hlinksldjump"/>
          </p:cNvPr>
          <p:cNvSpPr/>
          <p:nvPr/>
        </p:nvSpPr>
        <p:spPr>
          <a:xfrm>
            <a:off x="3119034" y="4760305"/>
            <a:ext cx="1222013" cy="124407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extBox 28">
            <a:hlinkClick r:id="rId13" action="ppaction://hlinksldjump"/>
          </p:cNvPr>
          <p:cNvSpPr txBox="1"/>
          <p:nvPr/>
        </p:nvSpPr>
        <p:spPr>
          <a:xfrm>
            <a:off x="3428228" y="4883065"/>
            <a:ext cx="7221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Guanine" panose="020406030505060202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4" cstate="hq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403" b="99306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874" r="30500"/>
          <a:stretch/>
        </p:blipFill>
        <p:spPr>
          <a:xfrm flipH="1">
            <a:off x="108774" y="1783826"/>
            <a:ext cx="2534615" cy="3597947"/>
          </a:xfrm>
          <a:prstGeom prst="rect">
            <a:avLst/>
          </a:prstGeom>
        </p:spPr>
      </p:pic>
      <p:grpSp>
        <p:nvGrpSpPr>
          <p:cNvPr id="39" name="Group 38"/>
          <p:cNvGrpSpPr/>
          <p:nvPr/>
        </p:nvGrpSpPr>
        <p:grpSpPr>
          <a:xfrm>
            <a:off x="6419384" y="4163115"/>
            <a:ext cx="2824223" cy="2812648"/>
            <a:chOff x="7478296" y="4487359"/>
            <a:chExt cx="2824223" cy="2812648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3374" b="5414"/>
            <a:stretch/>
          </p:blipFill>
          <p:spPr>
            <a:xfrm rot="21368969">
              <a:off x="7736000" y="4748331"/>
              <a:ext cx="1331745" cy="2149505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backgroundMark x1="24800" y1="27604" x2="52700" y2="75000"/>
                          <a14:backgroundMark x1="32600" y1="28125" x2="49500" y2="50000"/>
                          <a14:backgroundMark x1="27500" y1="36458" x2="38300" y2="68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777" t="18057" r="14345" b="13601"/>
            <a:stretch/>
          </p:blipFill>
          <p:spPr>
            <a:xfrm>
              <a:off x="7478296" y="4487359"/>
              <a:ext cx="2824223" cy="2812648"/>
            </a:xfrm>
            <a:prstGeom prst="rect">
              <a:avLst/>
            </a:prstGeom>
          </p:spPr>
        </p:pic>
      </p:grpSp>
      <p:pic>
        <p:nvPicPr>
          <p:cNvPr id="34" name="Content Placeholder 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487" b="75000" l="11000" r="39200">
                        <a14:foregroundMark x1="20000" y1="48718" x2="20300" y2="538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144" t="21838" r="57708" b="18872"/>
          <a:stretch/>
        </p:blipFill>
        <p:spPr>
          <a:xfrm>
            <a:off x="6457430" y="4110972"/>
            <a:ext cx="1958266" cy="3003941"/>
          </a:xfrm>
          <a:prstGeom prst="rect">
            <a:avLst/>
          </a:prstGeom>
        </p:spPr>
      </p:pic>
      <p:sp>
        <p:nvSpPr>
          <p:cNvPr id="36" name="Oval 35">
            <a:hlinkClick r:id="rId17" action="ppaction://hlinksldjump"/>
          </p:cNvPr>
          <p:cNvSpPr/>
          <p:nvPr/>
        </p:nvSpPr>
        <p:spPr>
          <a:xfrm>
            <a:off x="6798330" y="4859620"/>
            <a:ext cx="1222013" cy="124407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TextBox 36">
            <a:hlinkClick r:id="rId17" action="ppaction://hlinksldjump"/>
          </p:cNvPr>
          <p:cNvSpPr txBox="1"/>
          <p:nvPr/>
        </p:nvSpPr>
        <p:spPr>
          <a:xfrm>
            <a:off x="6981590" y="5003555"/>
            <a:ext cx="7221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Guanine" panose="020406030505060202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1" name="Speech Bubble: Rectangle with Corners Rounded 40"/>
          <p:cNvSpPr/>
          <p:nvPr/>
        </p:nvSpPr>
        <p:spPr>
          <a:xfrm>
            <a:off x="279824" y="105737"/>
            <a:ext cx="2429400" cy="1389384"/>
          </a:xfrm>
          <a:prstGeom prst="wedgeRoundRectCallout">
            <a:avLst>
              <a:gd name="adj1" fmla="val 13962"/>
              <a:gd name="adj2" fmla="val 95898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chọn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ô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cửa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nhé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3" name="Arrow: Right 42">
            <a:hlinkClick r:id="rId18" action="ppaction://hlinksldjump"/>
          </p:cNvPr>
          <p:cNvSpPr/>
          <p:nvPr/>
        </p:nvSpPr>
        <p:spPr>
          <a:xfrm>
            <a:off x="485556" y="5838949"/>
            <a:ext cx="1122745" cy="561875"/>
          </a:xfrm>
          <a:prstGeom prst="rightArrow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4159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14" grpId="0" animBg="1"/>
      <p:bldP spid="13" grpId="0"/>
      <p:bldP spid="20" grpId="0" animBg="1"/>
      <p:bldP spid="21" grpId="0"/>
      <p:bldP spid="28" grpId="0" animBg="1"/>
      <p:bldP spid="29" grpId="0"/>
      <p:bldP spid="36" grpId="0" animBg="1"/>
      <p:bldP spid="37" grpId="0"/>
      <p:bldP spid="41" grpId="0" animBg="1"/>
      <p:bldP spid="41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3762375" y="211137"/>
            <a:ext cx="6029325" cy="1611313"/>
            <a:chOff x="1899329" y="788662"/>
            <a:chExt cx="8709869" cy="4835840"/>
          </a:xfrm>
        </p:grpSpPr>
        <p:sp>
          <p:nvSpPr>
            <p:cNvPr id="17" name="Rectangle: Rounded Corners 16"/>
            <p:cNvSpPr/>
            <p:nvPr/>
          </p:nvSpPr>
          <p:spPr>
            <a:xfrm>
              <a:off x="1978741" y="1258529"/>
              <a:ext cx="8539317" cy="3996813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Rectangle: Rounded Corners 17"/>
            <p:cNvSpPr/>
            <p:nvPr/>
          </p:nvSpPr>
          <p:spPr>
            <a:xfrm>
              <a:off x="1899329" y="788662"/>
              <a:ext cx="8709869" cy="4835840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9" name="Rectangle 18"/>
          <p:cNvSpPr/>
          <p:nvPr/>
        </p:nvSpPr>
        <p:spPr>
          <a:xfrm>
            <a:off x="2727612" y="535334"/>
            <a:ext cx="83566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vi-VN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vi-VN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vi-VN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vi-VN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altLang="vi-VN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vi-VN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altLang="vi-VN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" name="Tieng-thac-nuoc-do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69113" y="374133"/>
            <a:ext cx="487362" cy="487362"/>
          </a:xfrm>
          <a:prstGeom prst="rect">
            <a:avLst/>
          </a:prstGeom>
        </p:spPr>
      </p:pic>
      <p:pic>
        <p:nvPicPr>
          <p:cNvPr id="33" name="Tieng-chim-hot-buoi-sa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59524" y="1208854"/>
            <a:ext cx="487362" cy="487363"/>
          </a:xfrm>
          <a:prstGeom prst="rect">
            <a:avLst/>
          </a:prstGeom>
        </p:spPr>
      </p:pic>
      <p:sp>
        <p:nvSpPr>
          <p:cNvPr id="34" name="Arrow: Right 33">
            <a:hlinkClick r:id="rId10" action="ppaction://hlinksldjump"/>
          </p:cNvPr>
          <p:cNvSpPr/>
          <p:nvPr/>
        </p:nvSpPr>
        <p:spPr>
          <a:xfrm rot="10800000">
            <a:off x="215585" y="55939"/>
            <a:ext cx="1122745" cy="561875"/>
          </a:xfrm>
          <a:prstGeom prst="rightArrow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403" b="99306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874" r="30500"/>
          <a:stretch/>
        </p:blipFill>
        <p:spPr>
          <a:xfrm flipH="1">
            <a:off x="2588693" y="0"/>
            <a:ext cx="1395746" cy="1981295"/>
          </a:xfrm>
          <a:prstGeom prst="rect">
            <a:avLst/>
          </a:prstGeom>
        </p:spPr>
      </p:pic>
      <p:pic>
        <p:nvPicPr>
          <p:cNvPr id="8194" name="Picture 2" descr="Trang phục truyền thống dân tộc Ê Đê, lấy các hình tượng từ thiên nhiên">
            <a:extLst>
              <a:ext uri="{FF2B5EF4-FFF2-40B4-BE49-F238E27FC236}">
                <a16:creationId xmlns:a16="http://schemas.microsoft.com/office/drawing/2014/main" id="{0D089C9C-8928-2D79-6A6C-FDC1808342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55" y="2314575"/>
            <a:ext cx="5275824" cy="352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EA7C41A-8AB6-DF9C-2293-3D8D551D0808}"/>
              </a:ext>
            </a:extLst>
          </p:cNvPr>
          <p:cNvGrpSpPr/>
          <p:nvPr/>
        </p:nvGrpSpPr>
        <p:grpSpPr>
          <a:xfrm>
            <a:off x="7353300" y="2914649"/>
            <a:ext cx="2447926" cy="952501"/>
            <a:chOff x="1826341" y="1106129"/>
            <a:chExt cx="9843145" cy="4149213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88E025A6-7338-1342-BCBA-2B94D31E5390}"/>
                </a:ext>
              </a:extLst>
            </p:cNvPr>
            <p:cNvSpPr/>
            <p:nvPr/>
          </p:nvSpPr>
          <p:spPr>
            <a:xfrm>
              <a:off x="1978741" y="1258530"/>
              <a:ext cx="9690745" cy="399681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A111C9C3-C195-AE88-B38F-0B13672312E6}"/>
                </a:ext>
              </a:extLst>
            </p:cNvPr>
            <p:cNvSpPr/>
            <p:nvPr/>
          </p:nvSpPr>
          <p:spPr>
            <a:xfrm>
              <a:off x="1826341" y="1106129"/>
              <a:ext cx="9690745" cy="399681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2F86E086-501A-EA26-2719-DBFC42D39834}"/>
                </a:ext>
              </a:extLst>
            </p:cNvPr>
            <p:cNvSpPr/>
            <p:nvPr/>
          </p:nvSpPr>
          <p:spPr>
            <a:xfrm>
              <a:off x="1978741" y="1258530"/>
              <a:ext cx="9353215" cy="3711676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ABB0EFE1-CE5F-B3D1-D20D-54F8DD59707A}"/>
              </a:ext>
            </a:extLst>
          </p:cNvPr>
          <p:cNvSpPr/>
          <p:nvPr/>
        </p:nvSpPr>
        <p:spPr>
          <a:xfrm>
            <a:off x="6520349" y="3013024"/>
            <a:ext cx="419527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en-US" sz="4400" b="1" noProof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Ê </a:t>
            </a:r>
            <a:r>
              <a:rPr lang="en-US" altLang="en-US" sz="4400" b="1" noProof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Đê</a:t>
            </a:r>
            <a:endParaRPr kumimoji="0" lang="en-GB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018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43902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19" grpId="0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7E27CF-27B0-7897-1685-3F5F1ECB148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6B460528-0DC6-9B0C-D58F-17B26BA2AF67}"/>
              </a:ext>
            </a:extLst>
          </p:cNvPr>
          <p:cNvGrpSpPr/>
          <p:nvPr/>
        </p:nvGrpSpPr>
        <p:grpSpPr>
          <a:xfrm>
            <a:off x="3762375" y="211137"/>
            <a:ext cx="6029325" cy="1611313"/>
            <a:chOff x="1899329" y="788662"/>
            <a:chExt cx="8709869" cy="483584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F493D943-AED9-D982-803D-1E4343611D14}"/>
                </a:ext>
              </a:extLst>
            </p:cNvPr>
            <p:cNvSpPr/>
            <p:nvPr/>
          </p:nvSpPr>
          <p:spPr>
            <a:xfrm>
              <a:off x="1978741" y="1258529"/>
              <a:ext cx="8539317" cy="3996813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141DB93D-51DB-B5D2-D66F-84FC8729710D}"/>
                </a:ext>
              </a:extLst>
            </p:cNvPr>
            <p:cNvSpPr/>
            <p:nvPr/>
          </p:nvSpPr>
          <p:spPr>
            <a:xfrm>
              <a:off x="1899329" y="788662"/>
              <a:ext cx="8709869" cy="4835840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663E1FAA-970C-8A38-6BE2-F8EF655A6AAF}"/>
              </a:ext>
            </a:extLst>
          </p:cNvPr>
          <p:cNvSpPr/>
          <p:nvPr/>
        </p:nvSpPr>
        <p:spPr>
          <a:xfrm>
            <a:off x="2727612" y="535334"/>
            <a:ext cx="83566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vi-VN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vi-VN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vi-VN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vi-VN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altLang="vi-VN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vi-VN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altLang="vi-VN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Tieng-thac-nuoc-do-www_tiengdong_com">
            <a:hlinkClick r:id="" action="ppaction://media"/>
            <a:extLst>
              <a:ext uri="{FF2B5EF4-FFF2-40B4-BE49-F238E27FC236}">
                <a16:creationId xmlns:a16="http://schemas.microsoft.com/office/drawing/2014/main" id="{F8F8CC2D-0E66-8A6A-F8B3-C5BA3159E6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69113" y="374133"/>
            <a:ext cx="487362" cy="487362"/>
          </a:xfrm>
          <a:prstGeom prst="rect">
            <a:avLst/>
          </a:prstGeom>
        </p:spPr>
      </p:pic>
      <p:pic>
        <p:nvPicPr>
          <p:cNvPr id="10" name="Tieng-chim-hot-buoi-sang-www_tiengdong_com">
            <a:hlinkClick r:id="" action="ppaction://media"/>
            <a:extLst>
              <a:ext uri="{FF2B5EF4-FFF2-40B4-BE49-F238E27FC236}">
                <a16:creationId xmlns:a16="http://schemas.microsoft.com/office/drawing/2014/main" id="{9E2236CE-DAB7-46E4-B17A-52A1749B43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59524" y="1208854"/>
            <a:ext cx="487362" cy="487363"/>
          </a:xfrm>
          <a:prstGeom prst="rect">
            <a:avLst/>
          </a:prstGeom>
        </p:spPr>
      </p:pic>
      <p:sp>
        <p:nvSpPr>
          <p:cNvPr id="11" name="Arrow: Right 10">
            <a:hlinkClick r:id="rId10" action="ppaction://hlinksldjump"/>
            <a:extLst>
              <a:ext uri="{FF2B5EF4-FFF2-40B4-BE49-F238E27FC236}">
                <a16:creationId xmlns:a16="http://schemas.microsoft.com/office/drawing/2014/main" id="{B45713AB-F8F5-DCCB-AFE6-EB3D4B7178A9}"/>
              </a:ext>
            </a:extLst>
          </p:cNvPr>
          <p:cNvSpPr/>
          <p:nvPr/>
        </p:nvSpPr>
        <p:spPr>
          <a:xfrm rot="10800000">
            <a:off x="215585" y="55939"/>
            <a:ext cx="1122745" cy="561875"/>
          </a:xfrm>
          <a:prstGeom prst="rightArrow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A53FF25A-AAE0-3A9C-9E41-78B276B09A08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403" b="99306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874" r="30500"/>
          <a:stretch/>
        </p:blipFill>
        <p:spPr>
          <a:xfrm flipH="1">
            <a:off x="2588693" y="0"/>
            <a:ext cx="1395746" cy="1981295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B7CD3D2F-3E58-CEE3-3D7E-66BD86B7F9B5}"/>
              </a:ext>
            </a:extLst>
          </p:cNvPr>
          <p:cNvGrpSpPr/>
          <p:nvPr/>
        </p:nvGrpSpPr>
        <p:grpSpPr>
          <a:xfrm>
            <a:off x="7353300" y="2914649"/>
            <a:ext cx="2447926" cy="952501"/>
            <a:chOff x="1826341" y="1106129"/>
            <a:chExt cx="9843145" cy="4149213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7BC4A608-FC30-5A04-5611-9549AB17807D}"/>
                </a:ext>
              </a:extLst>
            </p:cNvPr>
            <p:cNvSpPr/>
            <p:nvPr/>
          </p:nvSpPr>
          <p:spPr>
            <a:xfrm>
              <a:off x="1978741" y="1258530"/>
              <a:ext cx="9690745" cy="399681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F8C27DE1-A861-524C-151B-5352182FF69B}"/>
                </a:ext>
              </a:extLst>
            </p:cNvPr>
            <p:cNvSpPr/>
            <p:nvPr/>
          </p:nvSpPr>
          <p:spPr>
            <a:xfrm>
              <a:off x="1826341" y="1106129"/>
              <a:ext cx="9690745" cy="399681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20F66709-2877-0109-7EF5-C7CA87DF6516}"/>
                </a:ext>
              </a:extLst>
            </p:cNvPr>
            <p:cNvSpPr/>
            <p:nvPr/>
          </p:nvSpPr>
          <p:spPr>
            <a:xfrm>
              <a:off x="1978741" y="1258530"/>
              <a:ext cx="9353215" cy="3711676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2B59BC4E-937C-F80B-C394-6D3F6220608E}"/>
              </a:ext>
            </a:extLst>
          </p:cNvPr>
          <p:cNvSpPr/>
          <p:nvPr/>
        </p:nvSpPr>
        <p:spPr>
          <a:xfrm>
            <a:off x="6520349" y="3013024"/>
            <a:ext cx="419527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en-US" sz="4400" b="1" noProof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Gia Rai</a:t>
            </a:r>
            <a:endParaRPr kumimoji="0" lang="en-GB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 descr="Dân tộc Gia Rai - YouTube">
            <a:extLst>
              <a:ext uri="{FF2B5EF4-FFF2-40B4-BE49-F238E27FC236}">
                <a16:creationId xmlns:a16="http://schemas.microsoft.com/office/drawing/2014/main" id="{F3DA4034-1CFE-0DBC-1253-6A5B703220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99" y="2147291"/>
            <a:ext cx="5953125" cy="3348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6425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43902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8" grpId="0"/>
      <p:bldP spid="3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3592F23-55E8-F0CD-0D30-BF1CF8EBCDE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579DC755-4E62-640C-BDC2-9B6C9F5D2DC7}"/>
              </a:ext>
            </a:extLst>
          </p:cNvPr>
          <p:cNvGrpSpPr/>
          <p:nvPr/>
        </p:nvGrpSpPr>
        <p:grpSpPr>
          <a:xfrm>
            <a:off x="3762375" y="211137"/>
            <a:ext cx="6029325" cy="1611313"/>
            <a:chOff x="1899329" y="788662"/>
            <a:chExt cx="8709869" cy="4835840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83BCBE7D-8AAC-FC6B-FD23-AD8EF66850BE}"/>
                </a:ext>
              </a:extLst>
            </p:cNvPr>
            <p:cNvSpPr/>
            <p:nvPr/>
          </p:nvSpPr>
          <p:spPr>
            <a:xfrm>
              <a:off x="1978741" y="1258529"/>
              <a:ext cx="8539317" cy="3996813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A8A20E15-0B3F-8657-63D6-373E9C1790A3}"/>
                </a:ext>
              </a:extLst>
            </p:cNvPr>
            <p:cNvSpPr/>
            <p:nvPr/>
          </p:nvSpPr>
          <p:spPr>
            <a:xfrm>
              <a:off x="1899329" y="788662"/>
              <a:ext cx="8709869" cy="4835840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124EA15A-4B66-8CF1-FB45-311992BC6ECC}"/>
              </a:ext>
            </a:extLst>
          </p:cNvPr>
          <p:cNvSpPr/>
          <p:nvPr/>
        </p:nvSpPr>
        <p:spPr>
          <a:xfrm>
            <a:off x="2727612" y="535334"/>
            <a:ext cx="83566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vi-VN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vi-VN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vi-VN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vi-VN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altLang="vi-VN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vi-VN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altLang="vi-VN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Tieng-thac-nuoc-do-www_tiengdong_com">
            <a:hlinkClick r:id="" action="ppaction://media"/>
            <a:extLst>
              <a:ext uri="{FF2B5EF4-FFF2-40B4-BE49-F238E27FC236}">
                <a16:creationId xmlns:a16="http://schemas.microsoft.com/office/drawing/2014/main" id="{07C1ED0F-2894-AA9D-A1B2-388EAEE92B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69113" y="374133"/>
            <a:ext cx="487362" cy="487362"/>
          </a:xfrm>
          <a:prstGeom prst="rect">
            <a:avLst/>
          </a:prstGeom>
        </p:spPr>
      </p:pic>
      <p:pic>
        <p:nvPicPr>
          <p:cNvPr id="11" name="Tieng-chim-hot-buoi-sang-www_tiengdong_com">
            <a:hlinkClick r:id="" action="ppaction://media"/>
            <a:extLst>
              <a:ext uri="{FF2B5EF4-FFF2-40B4-BE49-F238E27FC236}">
                <a16:creationId xmlns:a16="http://schemas.microsoft.com/office/drawing/2014/main" id="{CB3A81C1-5797-7C43-65F2-2165E30CAF8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59524" y="1208854"/>
            <a:ext cx="487362" cy="487363"/>
          </a:xfrm>
          <a:prstGeom prst="rect">
            <a:avLst/>
          </a:prstGeom>
        </p:spPr>
      </p:pic>
      <p:sp>
        <p:nvSpPr>
          <p:cNvPr id="21" name="Arrow: Right 20">
            <a:hlinkClick r:id="rId10" action="ppaction://hlinksldjump"/>
            <a:extLst>
              <a:ext uri="{FF2B5EF4-FFF2-40B4-BE49-F238E27FC236}">
                <a16:creationId xmlns:a16="http://schemas.microsoft.com/office/drawing/2014/main" id="{62A17F69-7FAA-8E71-11A3-9EDDD8222F41}"/>
              </a:ext>
            </a:extLst>
          </p:cNvPr>
          <p:cNvSpPr/>
          <p:nvPr/>
        </p:nvSpPr>
        <p:spPr>
          <a:xfrm rot="10800000">
            <a:off x="215585" y="55939"/>
            <a:ext cx="1122745" cy="561875"/>
          </a:xfrm>
          <a:prstGeom prst="rightArrow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9F8C66B0-AA92-E2D4-C6CC-FA8554F951F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403" b="99306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874" r="30500"/>
          <a:stretch/>
        </p:blipFill>
        <p:spPr>
          <a:xfrm flipH="1">
            <a:off x="2588693" y="0"/>
            <a:ext cx="1395746" cy="1981295"/>
          </a:xfrm>
          <a:prstGeom prst="rect">
            <a:avLst/>
          </a:prstGeom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A1E2A22D-A3B4-1929-9A71-E4BA71AD7631}"/>
              </a:ext>
            </a:extLst>
          </p:cNvPr>
          <p:cNvGrpSpPr/>
          <p:nvPr/>
        </p:nvGrpSpPr>
        <p:grpSpPr>
          <a:xfrm>
            <a:off x="7353300" y="2914649"/>
            <a:ext cx="2447926" cy="952501"/>
            <a:chOff x="1826341" y="1106129"/>
            <a:chExt cx="9843145" cy="4149213"/>
          </a:xfrm>
        </p:grpSpPr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2F18E805-E704-64D5-AE6E-1868FBF5DA83}"/>
                </a:ext>
              </a:extLst>
            </p:cNvPr>
            <p:cNvSpPr/>
            <p:nvPr/>
          </p:nvSpPr>
          <p:spPr>
            <a:xfrm>
              <a:off x="1978741" y="1258530"/>
              <a:ext cx="9690745" cy="399681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B4137814-0B28-EC9D-0C61-F18B57C3F725}"/>
                </a:ext>
              </a:extLst>
            </p:cNvPr>
            <p:cNvSpPr/>
            <p:nvPr/>
          </p:nvSpPr>
          <p:spPr>
            <a:xfrm>
              <a:off x="1826341" y="1106129"/>
              <a:ext cx="9690745" cy="399681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0CC27DF1-6FCB-26AD-FD00-E09AAE3ED350}"/>
                </a:ext>
              </a:extLst>
            </p:cNvPr>
            <p:cNvSpPr/>
            <p:nvPr/>
          </p:nvSpPr>
          <p:spPr>
            <a:xfrm>
              <a:off x="1978741" y="1258530"/>
              <a:ext cx="9353215" cy="3711676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5" name="Rectangle 54">
            <a:extLst>
              <a:ext uri="{FF2B5EF4-FFF2-40B4-BE49-F238E27FC236}">
                <a16:creationId xmlns:a16="http://schemas.microsoft.com/office/drawing/2014/main" id="{7A26768D-4F4F-BB85-1C3B-3D6E1BE322B9}"/>
              </a:ext>
            </a:extLst>
          </p:cNvPr>
          <p:cNvSpPr/>
          <p:nvPr/>
        </p:nvSpPr>
        <p:spPr>
          <a:xfrm>
            <a:off x="6520349" y="3013024"/>
            <a:ext cx="419527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en-US" sz="4400" b="1" noProof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Mạ</a:t>
            </a:r>
            <a:endParaRPr kumimoji="0" lang="en-GB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6" name="Picture 2" descr="Làng Văn hóa - Du lịch các dân tộc Việt Nam">
            <a:extLst>
              <a:ext uri="{FF2B5EF4-FFF2-40B4-BE49-F238E27FC236}">
                <a16:creationId xmlns:a16="http://schemas.microsoft.com/office/drawing/2014/main" id="{1F67591E-FFC8-64CC-5E1F-F31DFEE34B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24" y="2020241"/>
            <a:ext cx="6067425" cy="4042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9836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43902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9" grpId="0"/>
      <p:bldP spid="5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CB55C8A-8112-1361-F6A7-94980E21AC2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EAEA1718-F4F7-39F5-CC20-3B217D983796}"/>
              </a:ext>
            </a:extLst>
          </p:cNvPr>
          <p:cNvGrpSpPr/>
          <p:nvPr/>
        </p:nvGrpSpPr>
        <p:grpSpPr>
          <a:xfrm>
            <a:off x="3762375" y="211137"/>
            <a:ext cx="6029325" cy="1611313"/>
            <a:chOff x="1899329" y="788662"/>
            <a:chExt cx="8709869" cy="483584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08678C10-801A-D077-24A1-A992A60935AA}"/>
                </a:ext>
              </a:extLst>
            </p:cNvPr>
            <p:cNvSpPr/>
            <p:nvPr/>
          </p:nvSpPr>
          <p:spPr>
            <a:xfrm>
              <a:off x="1978741" y="1258529"/>
              <a:ext cx="8539317" cy="3996813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3DD23CF5-E42D-4341-45AD-2A86D58F3EE6}"/>
                </a:ext>
              </a:extLst>
            </p:cNvPr>
            <p:cNvSpPr/>
            <p:nvPr/>
          </p:nvSpPr>
          <p:spPr>
            <a:xfrm>
              <a:off x="1899329" y="788662"/>
              <a:ext cx="8709869" cy="4835840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FC290FF0-95A9-EA3A-F4C1-4113F137D86C}"/>
              </a:ext>
            </a:extLst>
          </p:cNvPr>
          <p:cNvSpPr/>
          <p:nvPr/>
        </p:nvSpPr>
        <p:spPr>
          <a:xfrm>
            <a:off x="2727612" y="535334"/>
            <a:ext cx="83566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vi-VN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vi-VN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vi-VN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vi-VN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altLang="vi-VN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vi-VN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altLang="vi-VN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Tieng-thac-nuoc-do-www_tiengdong_com">
            <a:hlinkClick r:id="" action="ppaction://media"/>
            <a:extLst>
              <a:ext uri="{FF2B5EF4-FFF2-40B4-BE49-F238E27FC236}">
                <a16:creationId xmlns:a16="http://schemas.microsoft.com/office/drawing/2014/main" id="{C29A2227-1749-F540-20DC-41B404D392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69113" y="374133"/>
            <a:ext cx="487362" cy="487362"/>
          </a:xfrm>
          <a:prstGeom prst="rect">
            <a:avLst/>
          </a:prstGeom>
        </p:spPr>
      </p:pic>
      <p:pic>
        <p:nvPicPr>
          <p:cNvPr id="10" name="Tieng-chim-hot-buoi-sang-www_tiengdong_com">
            <a:hlinkClick r:id="" action="ppaction://media"/>
            <a:extLst>
              <a:ext uri="{FF2B5EF4-FFF2-40B4-BE49-F238E27FC236}">
                <a16:creationId xmlns:a16="http://schemas.microsoft.com/office/drawing/2014/main" id="{D9683117-01C1-C122-AFCD-FCE3F391F28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59524" y="1208854"/>
            <a:ext cx="487362" cy="487363"/>
          </a:xfrm>
          <a:prstGeom prst="rect">
            <a:avLst/>
          </a:prstGeom>
        </p:spPr>
      </p:pic>
      <p:sp>
        <p:nvSpPr>
          <p:cNvPr id="11" name="Arrow: Right 10">
            <a:hlinkClick r:id="rId10" action="ppaction://hlinksldjump"/>
            <a:extLst>
              <a:ext uri="{FF2B5EF4-FFF2-40B4-BE49-F238E27FC236}">
                <a16:creationId xmlns:a16="http://schemas.microsoft.com/office/drawing/2014/main" id="{17666E34-F9EB-515D-1C8F-AAEBAB7DB68E}"/>
              </a:ext>
            </a:extLst>
          </p:cNvPr>
          <p:cNvSpPr/>
          <p:nvPr/>
        </p:nvSpPr>
        <p:spPr>
          <a:xfrm rot="10800000">
            <a:off x="215585" y="55939"/>
            <a:ext cx="1122745" cy="561875"/>
          </a:xfrm>
          <a:prstGeom prst="rightArrow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8F28189-BA9A-8D5C-BE74-98BF188819F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403" b="99306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874" r="30500"/>
          <a:stretch/>
        </p:blipFill>
        <p:spPr>
          <a:xfrm flipH="1">
            <a:off x="2588693" y="0"/>
            <a:ext cx="1395746" cy="1981295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ED3BA836-699A-8A22-807D-80C97A958B19}"/>
              </a:ext>
            </a:extLst>
          </p:cNvPr>
          <p:cNvGrpSpPr/>
          <p:nvPr/>
        </p:nvGrpSpPr>
        <p:grpSpPr>
          <a:xfrm>
            <a:off x="7353300" y="2914649"/>
            <a:ext cx="3276600" cy="952501"/>
            <a:chOff x="1826341" y="1106129"/>
            <a:chExt cx="9843145" cy="4149213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CEDE984A-7C20-021F-D998-A3ADD89C81D3}"/>
                </a:ext>
              </a:extLst>
            </p:cNvPr>
            <p:cNvSpPr/>
            <p:nvPr/>
          </p:nvSpPr>
          <p:spPr>
            <a:xfrm>
              <a:off x="1978741" y="1258530"/>
              <a:ext cx="9690745" cy="399681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B9B72544-B3C3-A206-76AC-B6A75750E22F}"/>
                </a:ext>
              </a:extLst>
            </p:cNvPr>
            <p:cNvSpPr/>
            <p:nvPr/>
          </p:nvSpPr>
          <p:spPr>
            <a:xfrm>
              <a:off x="1826341" y="1106129"/>
              <a:ext cx="9690745" cy="399681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BE8D939C-7E43-1614-00E5-6013F941E1AB}"/>
                </a:ext>
              </a:extLst>
            </p:cNvPr>
            <p:cNvSpPr/>
            <p:nvPr/>
          </p:nvSpPr>
          <p:spPr>
            <a:xfrm>
              <a:off x="1978741" y="1258530"/>
              <a:ext cx="9353215" cy="3711676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DCA12659-93AF-0D32-B735-E9495E7294E7}"/>
              </a:ext>
            </a:extLst>
          </p:cNvPr>
          <p:cNvSpPr/>
          <p:nvPr/>
        </p:nvSpPr>
        <p:spPr>
          <a:xfrm>
            <a:off x="7153275" y="3013024"/>
            <a:ext cx="356235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en-US" sz="4400" b="1" noProof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Xơ</a:t>
            </a:r>
            <a:r>
              <a:rPr lang="en-US" altLang="en-US" sz="4400" b="1" noProof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noProof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Đăng</a:t>
            </a:r>
            <a:endParaRPr kumimoji="0" lang="en-GB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 descr="Những lễ hội của người Xơ Đăng ở Kon Klốc">
            <a:extLst>
              <a:ext uri="{FF2B5EF4-FFF2-40B4-BE49-F238E27FC236}">
                <a16:creationId xmlns:a16="http://schemas.microsoft.com/office/drawing/2014/main" id="{30A2B548-D464-5B98-3A4A-AD0AB7A194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699" y="2203236"/>
            <a:ext cx="5974161" cy="3759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4142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43902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8" grpId="0"/>
      <p:bldP spid="2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/>
        </p:blipFill>
        <p:spPr>
          <a:xfrm>
            <a:off x="-2307" y="0"/>
            <a:ext cx="12192000" cy="68580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2434124" y="1574874"/>
            <a:ext cx="8156540" cy="2533102"/>
            <a:chOff x="1826341" y="1106129"/>
            <a:chExt cx="9843145" cy="4149213"/>
          </a:xfrm>
        </p:grpSpPr>
        <p:sp>
          <p:nvSpPr>
            <p:cNvPr id="5" name="Rectangle: Rounded Corners 4"/>
            <p:cNvSpPr/>
            <p:nvPr/>
          </p:nvSpPr>
          <p:spPr>
            <a:xfrm>
              <a:off x="1978741" y="1258530"/>
              <a:ext cx="9690745" cy="399681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: Rounded Corners 5"/>
            <p:cNvSpPr/>
            <p:nvPr/>
          </p:nvSpPr>
          <p:spPr>
            <a:xfrm>
              <a:off x="1826341" y="1106129"/>
              <a:ext cx="9690745" cy="399681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: Rounded Corners 6"/>
            <p:cNvSpPr/>
            <p:nvPr/>
          </p:nvSpPr>
          <p:spPr>
            <a:xfrm>
              <a:off x="1978741" y="1258530"/>
              <a:ext cx="9353215" cy="3711676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44358" y="-901781"/>
            <a:ext cx="2589388" cy="343344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9158" y="485030"/>
            <a:ext cx="28997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Guanine" panose="02040603050506020204" pitchFamily="18" charset="0"/>
                <a:ea typeface="+mn-ea"/>
                <a:cs typeface="Times New Roman" panose="02020603050405020304" pitchFamily="18" charset="0"/>
              </a:rPr>
              <a:t>DẶN DÒ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58" r="13580" b="34382"/>
          <a:stretch/>
        </p:blipFill>
        <p:spPr>
          <a:xfrm>
            <a:off x="-612841" y="2979519"/>
            <a:ext cx="3868616" cy="400008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434123" y="1984324"/>
            <a:ext cx="787428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marR="0" lvl="0" indent="-6858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alt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alt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alt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kumimoji="0" lang="en-US" alt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685800" marR="0" lvl="0" indent="-6858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Chuẩn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tiếp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</a:t>
            </a:r>
            <a:endParaRPr kumimoji="0" lang="en-GB" alt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0552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3" grpId="1"/>
      <p:bldP spid="13" grpId="2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/>
        </p:blipFill>
        <p:spPr>
          <a:xfrm>
            <a:off x="-2307" y="0"/>
            <a:ext cx="12192000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58" r="13580" b="34382"/>
          <a:stretch/>
        </p:blipFill>
        <p:spPr>
          <a:xfrm>
            <a:off x="-612841" y="2979519"/>
            <a:ext cx="3868616" cy="400008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76670A9-0D06-FC95-BB4A-01CC7312E6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2171" y="1720831"/>
            <a:ext cx="9205758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8216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64A8985-33BE-7242-81CE-BAE1412077BD}"/>
              </a:ext>
            </a:extLst>
          </p:cNvPr>
          <p:cNvSpPr/>
          <p:nvPr/>
        </p:nvSpPr>
        <p:spPr>
          <a:xfrm>
            <a:off x="247650" y="333375"/>
            <a:ext cx="11487150" cy="62769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1B4DBE1-BB59-5751-DB30-B7710F1484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012" y="485775"/>
            <a:ext cx="3533775" cy="29337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A86CD41-ACA9-F93E-A15A-44ED5F98C5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287" y="3505200"/>
            <a:ext cx="3609975" cy="2914650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C16CEE87-F0FC-1179-3E72-195574691675}"/>
              </a:ext>
            </a:extLst>
          </p:cNvPr>
          <p:cNvGrpSpPr/>
          <p:nvPr/>
        </p:nvGrpSpPr>
        <p:grpSpPr>
          <a:xfrm>
            <a:off x="4991099" y="928912"/>
            <a:ext cx="6162676" cy="2185763"/>
            <a:chOff x="979712" y="2020210"/>
            <a:chExt cx="4180810" cy="967919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9B4C0EEC-4160-E058-D7A0-822EE016B1C6}"/>
                </a:ext>
              </a:extLst>
            </p:cNvPr>
            <p:cNvGrpSpPr/>
            <p:nvPr/>
          </p:nvGrpSpPr>
          <p:grpSpPr>
            <a:xfrm>
              <a:off x="979712" y="2020210"/>
              <a:ext cx="4147459" cy="967919"/>
              <a:chOff x="1763486" y="2203296"/>
              <a:chExt cx="4147459" cy="967919"/>
            </a:xfrm>
          </p:grpSpPr>
          <p:sp>
            <p:nvSpPr>
              <p:cNvPr id="30" name="Rectangle: Rounded Corners 29">
                <a:extLst>
                  <a:ext uri="{FF2B5EF4-FFF2-40B4-BE49-F238E27FC236}">
                    <a16:creationId xmlns:a16="http://schemas.microsoft.com/office/drawing/2014/main" id="{B2C6DFE2-364D-8547-FA6E-48B7E3895C44}"/>
                  </a:ext>
                </a:extLst>
              </p:cNvPr>
              <p:cNvSpPr/>
              <p:nvPr/>
            </p:nvSpPr>
            <p:spPr>
              <a:xfrm>
                <a:off x="1828802" y="2235953"/>
                <a:ext cx="4082143" cy="935262"/>
              </a:xfrm>
              <a:prstGeom prst="roundRect">
                <a:avLst/>
              </a:prstGeom>
              <a:solidFill>
                <a:schemeClr val="accent6">
                  <a:lumMod val="75000"/>
                </a:schemeClr>
              </a:solidFill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Rectangle: Rounded Corners 30">
                <a:extLst>
                  <a:ext uri="{FF2B5EF4-FFF2-40B4-BE49-F238E27FC236}">
                    <a16:creationId xmlns:a16="http://schemas.microsoft.com/office/drawing/2014/main" id="{0DC1D5AB-5BCC-020C-8B3B-0AF310ABE69B}"/>
                  </a:ext>
                </a:extLst>
              </p:cNvPr>
              <p:cNvSpPr/>
              <p:nvPr/>
            </p:nvSpPr>
            <p:spPr>
              <a:xfrm>
                <a:off x="1763486" y="2203296"/>
                <a:ext cx="4082143" cy="935262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0352F4F-5A0C-FF30-8442-E3A97DACEEE4}"/>
                </a:ext>
              </a:extLst>
            </p:cNvPr>
            <p:cNvSpPr txBox="1"/>
            <p:nvPr/>
          </p:nvSpPr>
          <p:spPr>
            <a:xfrm>
              <a:off x="1083103" y="2185958"/>
              <a:ext cx="4077419" cy="603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Dựa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1, 2,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hãy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hoạt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kinh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tế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chủ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yếu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ở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vùng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Tây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Nguyên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8A3D364B-770B-E512-3863-C1176A30ABAD}"/>
              </a:ext>
            </a:extLst>
          </p:cNvPr>
          <p:cNvSpPr txBox="1"/>
          <p:nvPr/>
        </p:nvSpPr>
        <p:spPr>
          <a:xfrm>
            <a:off x="4981575" y="3924300"/>
            <a:ext cx="65341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 số hoạt động kinh tế chủ yếu ở vùng Tây Nguyên: </a:t>
            </a:r>
            <a:r>
              <a:rPr lang="nl-NL" sz="32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Thu hoạch cà phê, tiêu. Chăn nuôi gia súc..</a:t>
            </a:r>
            <a:endParaRPr lang="en-US" sz="32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269296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/>
        </p:blipFill>
        <p:spPr>
          <a:xfrm>
            <a:off x="52285" y="0"/>
            <a:ext cx="12192000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750141" y="1574874"/>
            <a:ext cx="9843145" cy="2806208"/>
            <a:chOff x="1826341" y="1106129"/>
            <a:chExt cx="9843145" cy="4149213"/>
          </a:xfrm>
        </p:grpSpPr>
        <p:sp>
          <p:nvSpPr>
            <p:cNvPr id="5" name="Rectangle: Rounded Corners 4"/>
            <p:cNvSpPr/>
            <p:nvPr/>
          </p:nvSpPr>
          <p:spPr>
            <a:xfrm>
              <a:off x="1978741" y="1258530"/>
              <a:ext cx="9690745" cy="399681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" name="Rectangle: Rounded Corners 1"/>
            <p:cNvSpPr/>
            <p:nvPr/>
          </p:nvSpPr>
          <p:spPr>
            <a:xfrm>
              <a:off x="1826341" y="1106129"/>
              <a:ext cx="9690745" cy="399681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: Rounded Corners 5"/>
            <p:cNvSpPr/>
            <p:nvPr/>
          </p:nvSpPr>
          <p:spPr>
            <a:xfrm>
              <a:off x="1978741" y="1258530"/>
              <a:ext cx="9353215" cy="3711676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3722567" y="2402139"/>
            <a:ext cx="72188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UTM Cooper Black" panose="02040603050506020204" pitchFamily="18" charset="0"/>
                <a:ea typeface="+mn-ea"/>
                <a:cs typeface="+mn-cs"/>
              </a:rPr>
              <a:t>KHÁM</a:t>
            </a:r>
            <a:r>
              <a:rPr kumimoji="0" lang="en-US" sz="72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UTM Cooper Black" panose="02040603050506020204" pitchFamily="18" charset="0"/>
                <a:ea typeface="+mn-ea"/>
                <a:cs typeface="+mn-cs"/>
              </a:rPr>
              <a:t> PHÁ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UTM Cooper Black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495" y="1422473"/>
            <a:ext cx="2589388" cy="343344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566924" y="2360398"/>
            <a:ext cx="8093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Guanine" panose="020406030505060202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58" r="13580" b="34382"/>
          <a:stretch/>
        </p:blipFill>
        <p:spPr>
          <a:xfrm>
            <a:off x="-492302" y="2843174"/>
            <a:ext cx="3868616" cy="4000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1214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/>
        </p:blipFill>
        <p:spPr>
          <a:xfrm>
            <a:off x="-2307" y="0"/>
            <a:ext cx="12192000" cy="685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566924" y="2360398"/>
            <a:ext cx="8093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Guanine" panose="020406030505060202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" name="文本框 46">
            <a:extLst>
              <a:ext uri="{FF2B5EF4-FFF2-40B4-BE49-F238E27FC236}">
                <a16:creationId xmlns:a16="http://schemas.microsoft.com/office/drawing/2014/main" id="{415DBC15-A9F7-2AEC-9777-AC2AA4EA1540}"/>
              </a:ext>
            </a:extLst>
          </p:cNvPr>
          <p:cNvSpPr txBox="1"/>
          <p:nvPr/>
        </p:nvSpPr>
        <p:spPr>
          <a:xfrm>
            <a:off x="4244715" y="2098722"/>
            <a:ext cx="7060920" cy="1940957"/>
          </a:xfrm>
          <a:prstGeom prst="round2DiagRect">
            <a:avLst/>
          </a:prstGeom>
          <a:solidFill>
            <a:schemeClr val="bg1">
              <a:alpha val="87000"/>
            </a:schemeClr>
          </a:solidFill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4400" spc="600">
                <a:solidFill>
                  <a:srgbClr val="FFFF00"/>
                </a:solidFill>
                <a:latin typeface="UTM Showcard" panose="02040603050506020204" pitchFamily="18" charset="0"/>
                <a:ea typeface="思源黑体 CN Bold" panose="020B0800000000000000" pitchFamily="34" charset="-122"/>
              </a:defRPr>
            </a:lvl1pPr>
          </a:lstStyle>
          <a:p>
            <a:pPr lvl="0">
              <a:defRPr/>
            </a:pPr>
            <a:r>
              <a:rPr lang="vi-VN" altLang="zh-CN" sz="5400" b="1" spc="100" dirty="0">
                <a:ln w="12700">
                  <a:solidFill>
                    <a:srgbClr val="000000"/>
                  </a:solidFill>
                </a:ln>
                <a:solidFill>
                  <a:srgbClr val="002060"/>
                </a:solidFill>
                <a:latin typeface="+mn-lt"/>
              </a:rPr>
              <a:t>Hoạt động 1: </a:t>
            </a:r>
            <a:endParaRPr lang="en-US" altLang="zh-CN" sz="5400" b="1" spc="100" dirty="0">
              <a:ln w="12700">
                <a:solidFill>
                  <a:srgbClr val="000000"/>
                </a:solidFill>
              </a:ln>
              <a:solidFill>
                <a:srgbClr val="002060"/>
              </a:solidFill>
              <a:latin typeface="+mn-lt"/>
            </a:endParaRPr>
          </a:p>
          <a:p>
            <a:pPr lvl="0">
              <a:defRPr/>
            </a:pPr>
            <a:r>
              <a:rPr lang="vi-VN" altLang="zh-CN" sz="5400" b="1" spc="100" dirty="0">
                <a:ln w="12700">
                  <a:solidFill>
                    <a:srgbClr val="000000"/>
                  </a:solidFill>
                </a:ln>
                <a:solidFill>
                  <a:srgbClr val="002060"/>
                </a:solidFill>
                <a:latin typeface="+mn-lt"/>
              </a:rPr>
              <a:t>Tìm hiểu về dân cư</a:t>
            </a:r>
            <a:endParaRPr kumimoji="0" lang="zh-CN" altLang="en-US" sz="5400" b="1" i="0" u="none" strike="noStrike" kern="1200" cap="none" spc="100" normalizeH="0" baseline="0" noProof="0" dirty="0">
              <a:ln w="12700">
                <a:solidFill>
                  <a:srgbClr val="000000"/>
                </a:solidFill>
              </a:ln>
              <a:solidFill>
                <a:srgbClr val="002060"/>
              </a:solidFill>
              <a:effectLst/>
              <a:uLnTx/>
              <a:uFillTx/>
              <a:latin typeface="+mn-lt"/>
            </a:endParaRPr>
          </a:p>
        </p:txBody>
      </p:sp>
      <p:pic>
        <p:nvPicPr>
          <p:cNvPr id="3" name="Picture 18">
            <a:extLst>
              <a:ext uri="{FF2B5EF4-FFF2-40B4-BE49-F238E27FC236}">
                <a16:creationId xmlns:a16="http://schemas.microsoft.com/office/drawing/2014/main" id="{6E40F824-F1AC-6EE3-6796-FED548C10C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lum contras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174405" y="1840906"/>
            <a:ext cx="4277076" cy="5017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7587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1111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64A8985-33BE-7242-81CE-BAE1412077BD}"/>
              </a:ext>
            </a:extLst>
          </p:cNvPr>
          <p:cNvSpPr/>
          <p:nvPr/>
        </p:nvSpPr>
        <p:spPr>
          <a:xfrm>
            <a:off x="247650" y="333375"/>
            <a:ext cx="11487150" cy="62769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A6AB8EE-3A8C-12D5-C35C-4FC38A3B4AF5}"/>
              </a:ext>
            </a:extLst>
          </p:cNvPr>
          <p:cNvGrpSpPr/>
          <p:nvPr/>
        </p:nvGrpSpPr>
        <p:grpSpPr>
          <a:xfrm>
            <a:off x="1038225" y="114301"/>
            <a:ext cx="10353675" cy="1156804"/>
            <a:chOff x="1899329" y="788662"/>
            <a:chExt cx="8709869" cy="483584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FA87FB4E-74F9-C9E3-399F-0D12425754CE}"/>
                </a:ext>
              </a:extLst>
            </p:cNvPr>
            <p:cNvSpPr/>
            <p:nvPr/>
          </p:nvSpPr>
          <p:spPr>
            <a:xfrm>
              <a:off x="1978741" y="1258529"/>
              <a:ext cx="8539317" cy="3996813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i="0" dirty="0" err="1">
                  <a:solidFill>
                    <a:schemeClr val="bg1"/>
                  </a:solidFill>
                  <a:effectLst/>
                </a:rPr>
                <a:t>Đọc</a:t>
              </a:r>
              <a:r>
                <a:rPr lang="en-US" sz="3200" b="1" i="0" dirty="0">
                  <a:solidFill>
                    <a:schemeClr val="bg1"/>
                  </a:solidFill>
                  <a:effectLst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</a:rPr>
                <a:t>thông</a:t>
              </a:r>
              <a:r>
                <a:rPr lang="en-US" sz="3200" b="1" i="0" dirty="0">
                  <a:solidFill>
                    <a:schemeClr val="bg1"/>
                  </a:solidFill>
                  <a:effectLst/>
                </a:rPr>
                <a:t> tin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</a:rPr>
                <a:t>và</a:t>
              </a:r>
              <a:r>
                <a:rPr lang="en-US" sz="3200" b="1" i="0" dirty="0">
                  <a:solidFill>
                    <a:schemeClr val="bg1"/>
                  </a:solidFill>
                  <a:effectLst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</a:rPr>
                <a:t>quan</a:t>
              </a:r>
              <a:r>
                <a:rPr lang="en-US" sz="3200" b="1" i="0" dirty="0">
                  <a:solidFill>
                    <a:schemeClr val="bg1"/>
                  </a:solidFill>
                  <a:effectLst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</a:rPr>
                <a:t>sát</a:t>
              </a:r>
              <a:r>
                <a:rPr lang="en-US" sz="3200" b="1" i="0" dirty="0">
                  <a:solidFill>
                    <a:schemeClr val="bg1"/>
                  </a:solidFill>
                  <a:effectLst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</a:rPr>
                <a:t>hình</a:t>
              </a:r>
              <a:r>
                <a:rPr lang="en-US" sz="3200" b="1" i="0" dirty="0">
                  <a:solidFill>
                    <a:schemeClr val="bg1"/>
                  </a:solidFill>
                  <a:effectLst/>
                </a:rPr>
                <a:t> 3,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</a:rPr>
                <a:t>em</a:t>
              </a:r>
              <a:r>
                <a:rPr lang="en-US" sz="3200" b="1" i="0" dirty="0">
                  <a:solidFill>
                    <a:schemeClr val="bg1"/>
                  </a:solidFill>
                  <a:effectLst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</a:rPr>
                <a:t>hãy</a:t>
              </a:r>
              <a:r>
                <a:rPr lang="en-US" sz="3200" b="1" i="0" dirty="0">
                  <a:solidFill>
                    <a:schemeClr val="bg1"/>
                  </a:solidFill>
                  <a:effectLst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</a:rPr>
                <a:t>kể</a:t>
              </a:r>
              <a:r>
                <a:rPr lang="en-US" sz="3200" b="1" i="0" dirty="0">
                  <a:solidFill>
                    <a:schemeClr val="bg1"/>
                  </a:solidFill>
                  <a:effectLst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</a:rPr>
                <a:t>tên</a:t>
              </a:r>
              <a:r>
                <a:rPr lang="en-US" sz="3200" b="1" i="0" dirty="0">
                  <a:solidFill>
                    <a:schemeClr val="bg1"/>
                  </a:solidFill>
                  <a:effectLst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</a:rPr>
                <a:t>một</a:t>
              </a:r>
              <a:r>
                <a:rPr lang="en-US" sz="3200" b="1" i="0" dirty="0">
                  <a:solidFill>
                    <a:schemeClr val="bg1"/>
                  </a:solidFill>
                  <a:effectLst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</a:rPr>
                <a:t>số</a:t>
              </a:r>
              <a:r>
                <a:rPr lang="en-US" sz="3200" b="1" i="0" dirty="0">
                  <a:solidFill>
                    <a:schemeClr val="bg1"/>
                  </a:solidFill>
                  <a:effectLst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</a:rPr>
                <a:t>dân</a:t>
              </a:r>
              <a:r>
                <a:rPr lang="en-US" sz="3200" b="1" i="0" dirty="0">
                  <a:solidFill>
                    <a:schemeClr val="bg1"/>
                  </a:solidFill>
                  <a:effectLst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</a:rPr>
                <a:t>tộc</a:t>
              </a:r>
              <a:r>
                <a:rPr lang="en-US" sz="3200" b="1" i="0" dirty="0">
                  <a:solidFill>
                    <a:schemeClr val="bg1"/>
                  </a:solidFill>
                  <a:effectLst/>
                </a:rPr>
                <a:t> ở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</a:rPr>
                <a:t>vùng</a:t>
              </a:r>
              <a:r>
                <a:rPr lang="en-US" sz="3200" b="1" i="0" dirty="0">
                  <a:solidFill>
                    <a:schemeClr val="bg1"/>
                  </a:solidFill>
                  <a:effectLst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</a:rPr>
                <a:t>Tây</a:t>
              </a:r>
              <a:r>
                <a:rPr lang="en-US" sz="3200" b="1" i="0" dirty="0">
                  <a:solidFill>
                    <a:schemeClr val="bg1"/>
                  </a:solidFill>
                  <a:effectLst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</a:rPr>
                <a:t>Nguyên</a:t>
              </a:r>
              <a:r>
                <a:rPr lang="en-US" sz="3200" b="1" i="0" dirty="0">
                  <a:solidFill>
                    <a:schemeClr val="bg1"/>
                  </a:solidFill>
                  <a:effectLst/>
                </a:rPr>
                <a:t>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1E914BA2-0123-FFFD-66D6-18C9FEAAD768}"/>
                </a:ext>
              </a:extLst>
            </p:cNvPr>
            <p:cNvSpPr/>
            <p:nvPr/>
          </p:nvSpPr>
          <p:spPr>
            <a:xfrm>
              <a:off x="1899329" y="788662"/>
              <a:ext cx="8709869" cy="4835840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8A6743CC-87B6-D761-FB77-09D7387AEB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4512" y="1938337"/>
            <a:ext cx="8750880" cy="3348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85295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085851" y="1"/>
            <a:ext cx="10487024" cy="1581150"/>
            <a:chOff x="1899329" y="788662"/>
            <a:chExt cx="8709869" cy="4835840"/>
          </a:xfrm>
        </p:grpSpPr>
        <p:sp>
          <p:nvSpPr>
            <p:cNvPr id="8" name="Rectangle: Rounded Corners 7"/>
            <p:cNvSpPr/>
            <p:nvPr/>
          </p:nvSpPr>
          <p:spPr>
            <a:xfrm>
              <a:off x="1978741" y="1258529"/>
              <a:ext cx="8539317" cy="3996813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: Rounded Corners 8"/>
            <p:cNvSpPr/>
            <p:nvPr/>
          </p:nvSpPr>
          <p:spPr>
            <a:xfrm>
              <a:off x="1899329" y="788662"/>
              <a:ext cx="8709869" cy="4835840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1438275" y="243314"/>
            <a:ext cx="1006792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600" dirty="0">
                <a:solidFill>
                  <a:schemeClr val="bg1"/>
                </a:solidFill>
              </a:rPr>
              <a:t>Các dân tộc sống lâu đời ở Tây Nguyên gồm: Gia Rai, Ê Đê, Ba Na, Mạ, Xơ Đăng,....</a:t>
            </a:r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1028" name="Picture 4" descr="Tết của người Jrai | 54 dân tộc Việt Nam | Báo ảnh Dân tộc và Miền núi">
            <a:extLst>
              <a:ext uri="{FF2B5EF4-FFF2-40B4-BE49-F238E27FC236}">
                <a16:creationId xmlns:a16="http://schemas.microsoft.com/office/drawing/2014/main" id="{9629998E-B7F0-D0F8-9AF7-5FEBD6B72E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1938338"/>
            <a:ext cx="5184402" cy="3452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B4A9E306-1AEA-758D-B999-F91417ECE9CC}"/>
              </a:ext>
            </a:extLst>
          </p:cNvPr>
          <p:cNvGrpSpPr/>
          <p:nvPr/>
        </p:nvGrpSpPr>
        <p:grpSpPr>
          <a:xfrm>
            <a:off x="1000126" y="5543549"/>
            <a:ext cx="4714874" cy="1066801"/>
            <a:chOff x="1826341" y="1106129"/>
            <a:chExt cx="9843145" cy="4149213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1C0572E7-8D61-1706-A6E0-63CA0FF9D24E}"/>
                </a:ext>
              </a:extLst>
            </p:cNvPr>
            <p:cNvSpPr/>
            <p:nvPr/>
          </p:nvSpPr>
          <p:spPr>
            <a:xfrm>
              <a:off x="1978741" y="1258530"/>
              <a:ext cx="9690745" cy="399681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2E0ABC17-8089-DF92-AEB8-456507621ECB}"/>
                </a:ext>
              </a:extLst>
            </p:cNvPr>
            <p:cNvSpPr/>
            <p:nvPr/>
          </p:nvSpPr>
          <p:spPr>
            <a:xfrm>
              <a:off x="1826341" y="1106129"/>
              <a:ext cx="9690745" cy="399681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A76EF24F-36CA-6F8A-0125-3E11D26FAF97}"/>
                </a:ext>
              </a:extLst>
            </p:cNvPr>
            <p:cNvSpPr/>
            <p:nvPr/>
          </p:nvSpPr>
          <p:spPr>
            <a:xfrm>
              <a:off x="1978741" y="1258530"/>
              <a:ext cx="9353215" cy="3711676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811716FE-E648-C457-8F03-08B26AB3968C}"/>
              </a:ext>
            </a:extLst>
          </p:cNvPr>
          <p:cNvSpPr/>
          <p:nvPr/>
        </p:nvSpPr>
        <p:spPr>
          <a:xfrm>
            <a:off x="1491149" y="5641924"/>
            <a:ext cx="393810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tộc</a:t>
            </a:r>
            <a:r>
              <a:rPr lang="en-US" alt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Gia-Rai</a:t>
            </a:r>
            <a:endParaRPr kumimoji="0" lang="en-GB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0" name="Picture 6" descr="Giới thiệu về người Ê Đê ở Tây Nguyên - daktip.com.vn">
            <a:extLst>
              <a:ext uri="{FF2B5EF4-FFF2-40B4-BE49-F238E27FC236}">
                <a16:creationId xmlns:a16="http://schemas.microsoft.com/office/drawing/2014/main" id="{EAB7028B-CBEA-EE60-8A96-5E1211CDD4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24" y="1967913"/>
            <a:ext cx="5085637" cy="3394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5B237857-8DF1-4E96-AEEE-6C42A89E017A}"/>
              </a:ext>
            </a:extLst>
          </p:cNvPr>
          <p:cNvGrpSpPr/>
          <p:nvPr/>
        </p:nvGrpSpPr>
        <p:grpSpPr>
          <a:xfrm>
            <a:off x="6562726" y="5562599"/>
            <a:ext cx="4714874" cy="1066801"/>
            <a:chOff x="1826341" y="1106129"/>
            <a:chExt cx="9843145" cy="4149213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409DF4D5-0D9B-E05E-6132-C4FFB023F333}"/>
                </a:ext>
              </a:extLst>
            </p:cNvPr>
            <p:cNvSpPr/>
            <p:nvPr/>
          </p:nvSpPr>
          <p:spPr>
            <a:xfrm>
              <a:off x="1978741" y="1258530"/>
              <a:ext cx="9690745" cy="399681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AC2F1E62-E7FC-5E29-9711-D9317777EE3A}"/>
                </a:ext>
              </a:extLst>
            </p:cNvPr>
            <p:cNvSpPr/>
            <p:nvPr/>
          </p:nvSpPr>
          <p:spPr>
            <a:xfrm>
              <a:off x="1826341" y="1106129"/>
              <a:ext cx="9690745" cy="399681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4DC1107B-36CD-B56B-DFE9-72584D5AD23F}"/>
                </a:ext>
              </a:extLst>
            </p:cNvPr>
            <p:cNvSpPr/>
            <p:nvPr/>
          </p:nvSpPr>
          <p:spPr>
            <a:xfrm>
              <a:off x="1978741" y="1258530"/>
              <a:ext cx="9353215" cy="3711676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024" name="Rectangle 1023">
            <a:extLst>
              <a:ext uri="{FF2B5EF4-FFF2-40B4-BE49-F238E27FC236}">
                <a16:creationId xmlns:a16="http://schemas.microsoft.com/office/drawing/2014/main" id="{55549638-3BB6-41E0-CA64-473E6D6C3E03}"/>
              </a:ext>
            </a:extLst>
          </p:cNvPr>
          <p:cNvSpPr/>
          <p:nvPr/>
        </p:nvSpPr>
        <p:spPr>
          <a:xfrm>
            <a:off x="7053749" y="5660974"/>
            <a:ext cx="393810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tộc</a:t>
            </a:r>
            <a:r>
              <a:rPr lang="en-US" alt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Ê </a:t>
            </a:r>
            <a:r>
              <a:rPr lang="en-US" alt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Đê</a:t>
            </a:r>
            <a:endParaRPr kumimoji="0" lang="en-GB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80471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5" grpId="0"/>
      <p:bldP spid="10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0" name="Picture 2" descr="Dân tộc Xơ Đăng - YouTube">
            <a:extLst>
              <a:ext uri="{FF2B5EF4-FFF2-40B4-BE49-F238E27FC236}">
                <a16:creationId xmlns:a16="http://schemas.microsoft.com/office/drawing/2014/main" id="{C62A0C09-1AFE-3D06-204A-8ABA466D29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" y="769740"/>
            <a:ext cx="6133042" cy="3449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07B01038-EAD0-6032-2404-44ACF5A2C0EC}"/>
              </a:ext>
            </a:extLst>
          </p:cNvPr>
          <p:cNvGrpSpPr/>
          <p:nvPr/>
        </p:nvGrpSpPr>
        <p:grpSpPr>
          <a:xfrm>
            <a:off x="971551" y="4610099"/>
            <a:ext cx="4714874" cy="1066801"/>
            <a:chOff x="1826341" y="1106129"/>
            <a:chExt cx="9843145" cy="4149213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36DFB266-7052-86D6-5645-4482E00700ED}"/>
                </a:ext>
              </a:extLst>
            </p:cNvPr>
            <p:cNvSpPr/>
            <p:nvPr/>
          </p:nvSpPr>
          <p:spPr>
            <a:xfrm>
              <a:off x="1978741" y="1258530"/>
              <a:ext cx="9690745" cy="399681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1B206081-4556-AF99-9CD8-2CCD6A084CAE}"/>
                </a:ext>
              </a:extLst>
            </p:cNvPr>
            <p:cNvSpPr/>
            <p:nvPr/>
          </p:nvSpPr>
          <p:spPr>
            <a:xfrm>
              <a:off x="1826341" y="1106129"/>
              <a:ext cx="9690745" cy="399681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D89A12D2-16D3-795C-6570-393B5FB1F31F}"/>
                </a:ext>
              </a:extLst>
            </p:cNvPr>
            <p:cNvSpPr/>
            <p:nvPr/>
          </p:nvSpPr>
          <p:spPr>
            <a:xfrm>
              <a:off x="1978741" y="1258530"/>
              <a:ext cx="9353215" cy="3711676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6239802C-AD49-4A01-BE6A-005016F28A5F}"/>
              </a:ext>
            </a:extLst>
          </p:cNvPr>
          <p:cNvSpPr/>
          <p:nvPr/>
        </p:nvSpPr>
        <p:spPr>
          <a:xfrm>
            <a:off x="1281599" y="4708474"/>
            <a:ext cx="419527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tộc</a:t>
            </a:r>
            <a:r>
              <a:rPr lang="en-US" alt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Xơ-đăng</a:t>
            </a:r>
            <a:endParaRPr kumimoji="0" lang="en-GB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 descr="Nét tươi sáng trong trang phục truyền thống dân tộc Mạ">
            <a:extLst>
              <a:ext uri="{FF2B5EF4-FFF2-40B4-BE49-F238E27FC236}">
                <a16:creationId xmlns:a16="http://schemas.microsoft.com/office/drawing/2014/main" id="{5FE8D40C-6B5B-F82D-6AFF-36A0A84B51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6603" y="785814"/>
            <a:ext cx="5105899" cy="3405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2B400638-8AF4-64FE-C588-E0EC8AE75A39}"/>
              </a:ext>
            </a:extLst>
          </p:cNvPr>
          <p:cNvGrpSpPr/>
          <p:nvPr/>
        </p:nvGrpSpPr>
        <p:grpSpPr>
          <a:xfrm>
            <a:off x="7515224" y="4438649"/>
            <a:ext cx="3790951" cy="1066801"/>
            <a:chOff x="1826341" y="1106129"/>
            <a:chExt cx="9843145" cy="4149213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42B97C45-F441-59C0-E30C-CD80803BC061}"/>
                </a:ext>
              </a:extLst>
            </p:cNvPr>
            <p:cNvSpPr/>
            <p:nvPr/>
          </p:nvSpPr>
          <p:spPr>
            <a:xfrm>
              <a:off x="1978741" y="1258530"/>
              <a:ext cx="9690745" cy="399681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40902668-7B0D-FA85-97C8-C60D86007FFA}"/>
                </a:ext>
              </a:extLst>
            </p:cNvPr>
            <p:cNvSpPr/>
            <p:nvPr/>
          </p:nvSpPr>
          <p:spPr>
            <a:xfrm>
              <a:off x="1826341" y="1106129"/>
              <a:ext cx="9690745" cy="399681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CF861652-EE22-8501-C665-62FDA314D1D7}"/>
                </a:ext>
              </a:extLst>
            </p:cNvPr>
            <p:cNvSpPr/>
            <p:nvPr/>
          </p:nvSpPr>
          <p:spPr>
            <a:xfrm>
              <a:off x="1978741" y="1258530"/>
              <a:ext cx="9353215" cy="3711676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29245239-2D70-59B0-E88F-9D80C47C98CC}"/>
              </a:ext>
            </a:extLst>
          </p:cNvPr>
          <p:cNvSpPr/>
          <p:nvPr/>
        </p:nvSpPr>
        <p:spPr>
          <a:xfrm>
            <a:off x="7329974" y="4537024"/>
            <a:ext cx="419527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tộc</a:t>
            </a:r>
            <a:r>
              <a:rPr lang="en-US" alt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Mạ</a:t>
            </a:r>
            <a:endParaRPr kumimoji="0" lang="en-GB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515085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 descr="Trang phục truyền thống dân tộc Ba Na: Lấy thiên nhiên làm hình mẫu">
            <a:extLst>
              <a:ext uri="{FF2B5EF4-FFF2-40B4-BE49-F238E27FC236}">
                <a16:creationId xmlns:a16="http://schemas.microsoft.com/office/drawing/2014/main" id="{29DF1D3C-3006-2ACE-67F9-1CD79E821C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1723" y="114782"/>
            <a:ext cx="7543802" cy="4687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F1046D38-968B-BA3F-534A-99EFC572B00C}"/>
              </a:ext>
            </a:extLst>
          </p:cNvPr>
          <p:cNvGrpSpPr/>
          <p:nvPr/>
        </p:nvGrpSpPr>
        <p:grpSpPr>
          <a:xfrm>
            <a:off x="4205774" y="5153024"/>
            <a:ext cx="3861901" cy="1066801"/>
            <a:chOff x="1826341" y="1106129"/>
            <a:chExt cx="9843145" cy="4149213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A214D909-0B76-8338-DB70-48D87C628D9E}"/>
                </a:ext>
              </a:extLst>
            </p:cNvPr>
            <p:cNvSpPr/>
            <p:nvPr/>
          </p:nvSpPr>
          <p:spPr>
            <a:xfrm>
              <a:off x="1978741" y="1258530"/>
              <a:ext cx="9690745" cy="399681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29B01B04-88F6-BFB6-35A3-4E8806603AC8}"/>
                </a:ext>
              </a:extLst>
            </p:cNvPr>
            <p:cNvSpPr/>
            <p:nvPr/>
          </p:nvSpPr>
          <p:spPr>
            <a:xfrm>
              <a:off x="1826341" y="1106129"/>
              <a:ext cx="9690745" cy="399681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BC8D6CD0-A61C-B057-5D93-8362284EC027}"/>
                </a:ext>
              </a:extLst>
            </p:cNvPr>
            <p:cNvSpPr/>
            <p:nvPr/>
          </p:nvSpPr>
          <p:spPr>
            <a:xfrm>
              <a:off x="1978741" y="1258530"/>
              <a:ext cx="9353215" cy="3711676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B259C7B6-EB3F-D059-8360-A59A0EE48E0D}"/>
              </a:ext>
            </a:extLst>
          </p:cNvPr>
          <p:cNvSpPr/>
          <p:nvPr/>
        </p:nvSpPr>
        <p:spPr>
          <a:xfrm>
            <a:off x="4205774" y="5251399"/>
            <a:ext cx="393810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Dân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tộc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Ba-Na</a:t>
            </a:r>
            <a:endParaRPr kumimoji="0" lang="en-GB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728765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</TotalTime>
  <Words>521</Words>
  <Application>Microsoft Office PowerPoint</Application>
  <PresentationFormat>Widescreen</PresentationFormat>
  <Paragraphs>71</Paragraphs>
  <Slides>27</Slides>
  <Notes>3</Notes>
  <HiddenSlides>0</HiddenSlides>
  <MMClips>8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7" baseType="lpstr">
      <vt:lpstr>Arial</vt:lpstr>
      <vt:lpstr>Calibri</vt:lpstr>
      <vt:lpstr>Calibri Light</vt:lpstr>
      <vt:lpstr>Cambria</vt:lpstr>
      <vt:lpstr>Open Sans</vt:lpstr>
      <vt:lpstr>Times New Roman</vt:lpstr>
      <vt:lpstr>UTM Cooper Black</vt:lpstr>
      <vt:lpstr>UTM Guanine</vt:lpstr>
      <vt:lpstr>思源黑体 CN Bold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49</cp:revision>
  <dcterms:created xsi:type="dcterms:W3CDTF">2023-11-15T07:43:19Z</dcterms:created>
  <dcterms:modified xsi:type="dcterms:W3CDTF">2025-04-25T01:01:49Z</dcterms:modified>
</cp:coreProperties>
</file>