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2" r:id="rId2"/>
    <p:sldId id="265" r:id="rId3"/>
    <p:sldId id="314" r:id="rId4"/>
    <p:sldId id="267" r:id="rId5"/>
    <p:sldId id="264" r:id="rId6"/>
    <p:sldId id="268" r:id="rId7"/>
    <p:sldId id="315" r:id="rId8"/>
    <p:sldId id="271" r:id="rId9"/>
    <p:sldId id="296" r:id="rId10"/>
    <p:sldId id="306" r:id="rId11"/>
    <p:sldId id="316" r:id="rId12"/>
    <p:sldId id="318" r:id="rId13"/>
    <p:sldId id="317" r:id="rId14"/>
    <p:sldId id="274" r:id="rId15"/>
    <p:sldId id="307" r:id="rId16"/>
    <p:sldId id="275" r:id="rId17"/>
    <p:sldId id="277" r:id="rId18"/>
    <p:sldId id="278" r:id="rId19"/>
    <p:sldId id="279" r:id="rId20"/>
    <p:sldId id="280" r:id="rId21"/>
    <p:sldId id="281" r:id="rId22"/>
    <p:sldId id="311" r:id="rId23"/>
    <p:sldId id="312" r:id="rId24"/>
    <p:sldId id="276" r:id="rId25"/>
    <p:sldId id="284" r:id="rId26"/>
    <p:sldId id="293" r:id="rId27"/>
    <p:sldId id="313" r:id="rId28"/>
    <p:sldId id="2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9" d="100"/>
          <a:sy n="99" d="100"/>
        </p:scale>
        <p:origin x="35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551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80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31C9136-A02D-E2EA-F9CB-A041339BAC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4.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Tree>
    <p:extLst>
      <p:ext uri="{BB962C8B-B14F-4D97-AF65-F5344CB8AC3E}">
        <p14:creationId xmlns:p14="http://schemas.microsoft.com/office/powerpoint/2010/main" val="2343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42361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srgbClr val="4CB9D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Bác</a:t>
              </a:r>
              <a:r>
                <a:rPr lang="en-US" sz="3200" b="1" dirty="0">
                  <a:solidFill>
                    <a:srgbClr val="FF0000"/>
                  </a:solidFill>
                  <a:latin typeface="Calibri" panose="020F0502020204030204" pitchFamily="34" charset="0"/>
                  <a:cs typeface="Calibri" panose="020F0502020204030204" pitchFamily="34" charset="0"/>
                </a:rPr>
                <a:t> qua </a:t>
              </a:r>
              <a:r>
                <a:rPr lang="en-US" sz="3200" b="1" dirty="0" err="1">
                  <a:solidFill>
                    <a:srgbClr val="FF0000"/>
                  </a:solidFill>
                  <a:latin typeface="Calibri" panose="020F0502020204030204" pitchFamily="34" charset="0"/>
                  <a:cs typeface="Calibri" panose="020F0502020204030204" pitchFamily="34" charset="0"/>
                </a:rPr>
                <a:t>suối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từ</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nào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em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chưa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hiểu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nghĩa</a:t>
              </a:r>
              <a:r>
                <a:rPr lang="en-US" sz="3200" b="1" dirty="0">
                  <a:solidFill>
                    <a:srgbClr val="FF000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algn="ctr">
                <a:defRPr/>
              </a:pPr>
              <a:r>
                <a:rPr lang="en-US" sz="3200" dirty="0" err="1">
                  <a:solidFill>
                    <a:srgbClr val="17406D">
                      <a:lumMod val="50000"/>
                    </a:srgbClr>
                  </a:solidFill>
                  <a:latin typeface="Calibri" panose="020F0502020204030204" pitchFamily="34" charset="0"/>
                  <a:cs typeface="Calibri" panose="020F0502020204030204" pitchFamily="34" charset="0"/>
                </a:rPr>
                <a:t>Giải</a:t>
              </a:r>
              <a:r>
                <a:rPr lang="en-US" sz="3200" dirty="0">
                  <a:solidFill>
                    <a:srgbClr val="17406D">
                      <a:lumMod val="50000"/>
                    </a:srgbClr>
                  </a:solidFill>
                  <a:latin typeface="Calibri" panose="020F0502020204030204" pitchFamily="34" charset="0"/>
                  <a:cs typeface="Calibri" panose="020F0502020204030204" pitchFamily="34" charset="0"/>
                </a:rPr>
                <a:t> </a:t>
              </a:r>
              <a:r>
                <a:rPr lang="en-US" sz="3200" dirty="0" err="1">
                  <a:solidFill>
                    <a:srgbClr val="17406D">
                      <a:lumMod val="50000"/>
                    </a:srgbClr>
                  </a:solidFill>
                  <a:latin typeface="Calibri" panose="020F0502020204030204" pitchFamily="34" charset="0"/>
                  <a:cs typeface="Calibri" panose="020F0502020204030204" pitchFamily="34" charset="0"/>
                </a:rPr>
                <a:t>nghĩa</a:t>
              </a:r>
              <a:r>
                <a:rPr lang="en-US" sz="3200" dirty="0">
                  <a:solidFill>
                    <a:srgbClr val="17406D">
                      <a:lumMod val="50000"/>
                    </a:srgbClr>
                  </a:solidFill>
                  <a:latin typeface="Calibri" panose="020F0502020204030204" pitchFamily="34" charset="0"/>
                  <a:cs typeface="Calibri" panose="020F0502020204030204" pitchFamily="34" charset="0"/>
                </a:rPr>
                <a:t> </a:t>
              </a:r>
              <a:r>
                <a:rPr lang="en-US" sz="3200" dirty="0" err="1">
                  <a:solidFill>
                    <a:srgbClr val="17406D">
                      <a:lumMod val="50000"/>
                    </a:srgbClr>
                  </a:solidFill>
                  <a:latin typeface="Calibri" panose="020F0502020204030204" pitchFamily="34" charset="0"/>
                  <a:cs typeface="Calibri" panose="020F0502020204030204" pitchFamily="34" charset="0"/>
                </a:rPr>
                <a:t>từ</a:t>
              </a:r>
              <a:endParaRPr lang="en-US" sz="3200" dirty="0">
                <a:solidFill>
                  <a:srgbClr val="17406D">
                    <a:lumMod val="50000"/>
                  </a:srgb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194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srgbClr val="4CB9D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algn="ctr">
                <a:defRPr/>
              </a:pPr>
              <a:r>
                <a:rPr lang="en-US" sz="3200" dirty="0" err="1">
                  <a:solidFill>
                    <a:srgbClr val="17406D">
                      <a:lumMod val="50000"/>
                    </a:srgbClr>
                  </a:solidFill>
                  <a:latin typeface="Calibri" panose="020F0502020204030204" pitchFamily="34" charset="0"/>
                  <a:cs typeface="Calibri" panose="020F0502020204030204" pitchFamily="34" charset="0"/>
                </a:rPr>
                <a:t>Giải</a:t>
              </a:r>
              <a:r>
                <a:rPr lang="en-US" sz="3200" dirty="0">
                  <a:solidFill>
                    <a:srgbClr val="17406D">
                      <a:lumMod val="50000"/>
                    </a:srgbClr>
                  </a:solidFill>
                  <a:latin typeface="Calibri" panose="020F0502020204030204" pitchFamily="34" charset="0"/>
                  <a:cs typeface="Calibri" panose="020F0502020204030204" pitchFamily="34" charset="0"/>
                </a:rPr>
                <a:t> </a:t>
              </a:r>
              <a:r>
                <a:rPr lang="en-US" sz="3200" dirty="0" err="1">
                  <a:solidFill>
                    <a:srgbClr val="17406D">
                      <a:lumMod val="50000"/>
                    </a:srgbClr>
                  </a:solidFill>
                  <a:latin typeface="Calibri" panose="020F0502020204030204" pitchFamily="34" charset="0"/>
                  <a:cs typeface="Calibri" panose="020F0502020204030204" pitchFamily="34" charset="0"/>
                </a:rPr>
                <a:t>nghĩa</a:t>
              </a:r>
              <a:r>
                <a:rPr lang="en-US" sz="3200" dirty="0">
                  <a:solidFill>
                    <a:srgbClr val="17406D">
                      <a:lumMod val="50000"/>
                    </a:srgbClr>
                  </a:solidFill>
                  <a:latin typeface="Calibri" panose="020F0502020204030204" pitchFamily="34" charset="0"/>
                  <a:cs typeface="Calibri" panose="020F0502020204030204" pitchFamily="34" charset="0"/>
                </a:rPr>
                <a:t> </a:t>
              </a:r>
              <a:r>
                <a:rPr lang="en-US" sz="3200" dirty="0" err="1">
                  <a:solidFill>
                    <a:srgbClr val="17406D">
                      <a:lumMod val="50000"/>
                    </a:srgbClr>
                  </a:solidFill>
                  <a:latin typeface="Calibri" panose="020F0502020204030204" pitchFamily="34" charset="0"/>
                  <a:cs typeface="Calibri" panose="020F0502020204030204" pitchFamily="34" charset="0"/>
                </a:rPr>
                <a:t>từ</a:t>
              </a:r>
              <a:endParaRPr lang="en-US" sz="3200" dirty="0">
                <a:solidFill>
                  <a:srgbClr val="17406D">
                    <a:lumMod val="50000"/>
                  </a:srgbClr>
                </a:solidFill>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indent="-457200" algn="ctr">
              <a:buFont typeface="Arial" panose="020B0604020202020204" pitchFamily="34" charset="0"/>
              <a:buChar char="•"/>
              <a:defRPr/>
            </a:pPr>
            <a:r>
              <a:rPr lang="en-US" sz="3600" b="1" dirty="0" err="1">
                <a:solidFill>
                  <a:srgbClr val="0070C0"/>
                </a:solidFill>
                <a:latin typeface="Calibri" panose="020F0502020204030204" pitchFamily="34" charset="0"/>
                <a:cs typeface="Calibri" panose="020F0502020204030204" pitchFamily="34" charset="0"/>
              </a:rPr>
              <a:t>Kênh</a:t>
            </a:r>
            <a:r>
              <a:rPr lang="en-US" sz="3600" b="1" dirty="0">
                <a:solidFill>
                  <a:srgbClr val="0070C0"/>
                </a:solidFill>
                <a:latin typeface="Calibri" panose="020F0502020204030204" pitchFamily="34" charset="0"/>
                <a:cs typeface="Calibri" panose="020F0502020204030204" pitchFamily="34" charset="0"/>
              </a:rPr>
              <a:t>: </a:t>
            </a:r>
          </a:p>
          <a:p>
            <a:pPr algn="ctr">
              <a:defRPr/>
            </a:pPr>
            <a:r>
              <a:rPr lang="en-US" sz="3600" b="1" dirty="0" err="1">
                <a:solidFill>
                  <a:srgbClr val="17406D">
                    <a:lumMod val="50000"/>
                  </a:srgbClr>
                </a:solidFill>
                <a:latin typeface="Calibri" panose="020F0502020204030204" pitchFamily="34" charset="0"/>
                <a:cs typeface="Calibri" panose="020F0502020204030204" pitchFamily="34" charset="0"/>
              </a:rPr>
              <a:t>lệch</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cân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phẳng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62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a:defRPr/>
            </a:pP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 BÁC QUA SUỐI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Bác nói:</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defRPr/>
            </a:pP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55655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61197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lvl="0"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3" name="Picture 2">
            <a:extLst>
              <a:ext uri="{FF2B5EF4-FFF2-40B4-BE49-F238E27FC236}">
                <a16:creationId xmlns:a16="http://schemas.microsoft.com/office/drawing/2014/main"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a16="http://schemas.microsoft.com/office/drawing/2014/main"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a16="http://schemas.microsoft.com/office/drawing/2014/main"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6" name="Oval 15">
              <a:extLst>
                <a:ext uri="{FF2B5EF4-FFF2-40B4-BE49-F238E27FC236}">
                  <a16:creationId xmlns:a16="http://schemas.microsoft.com/office/drawing/2014/main"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a16="http://schemas.microsoft.com/office/drawing/2014/main"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a16="http://schemas.microsoft.com/office/drawing/2014/main"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a16="http://schemas.microsoft.com/office/drawing/2014/main"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4CB9D0"/>
                  </a:solidFill>
                  <a:latin typeface="Calibri" panose="020F0502020204030204" pitchFamily="34" charset="0"/>
                  <a:cs typeface="Calibri" panose="020F0502020204030204" pitchFamily="34" charset="0"/>
                </a:rPr>
                <a:t>5</a:t>
              </a: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675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KHỞI ĐỘNG</a:t>
            </a:r>
          </a:p>
        </p:txBody>
      </p:sp>
      <p:pic>
        <p:nvPicPr>
          <p:cNvPr id="10" name="图片 11">
            <a:extLst>
              <a:ext uri="{FF2B5EF4-FFF2-40B4-BE49-F238E27FC236}">
                <a16:creationId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33369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a16="http://schemas.microsoft.com/office/drawing/2014/main" id="{67CC9C9A-F964-8C7D-321B-E477822CB641}"/>
              </a:ext>
            </a:extLst>
          </p:cNvPr>
          <p:cNvSpPr>
            <a:spLocks noChangeArrowheads="1"/>
          </p:cNvSpPr>
          <p:nvPr/>
        </p:nvSpPr>
        <p:spPr bwMode="auto">
          <a:xfrm>
            <a:off x="2372911" y="41482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a16="http://schemas.microsoft.com/office/drawing/2014/main" id="{370F49FF-705E-6326-868B-2C0E366F3F26}"/>
              </a:ext>
            </a:extLst>
          </p:cNvPr>
          <p:cNvSpPr>
            <a:spLocks noChangeArrowheads="1"/>
          </p:cNvSpPr>
          <p:nvPr/>
        </p:nvSpPr>
        <p:spPr bwMode="auto">
          <a:xfrm>
            <a:off x="2372911" y="26432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1990973" y="2505670"/>
            <a:ext cx="48029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ĐỌC  LẠI</a:t>
            </a:r>
          </a:p>
        </p:txBody>
      </p:sp>
      <p:pic>
        <p:nvPicPr>
          <p:cNvPr id="6" name="Picture 5">
            <a:extLst>
              <a:ext uri="{FF2B5EF4-FFF2-40B4-BE49-F238E27FC236}">
                <a16:creationId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Diễn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nhấn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giọng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ở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những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từ</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ngữ</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giàu</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sức</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tả</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t>
            </a: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á</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44052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a16="http://schemas.microsoft.com/office/drawing/2014/main" id="{EA368E21-218A-4A03-83BE-069CA1E4855A}"/>
              </a:ext>
            </a:extLst>
          </p:cNvPr>
          <p:cNvSpPr txBox="1"/>
          <p:nvPr/>
        </p:nvSpPr>
        <p:spPr>
          <a:xfrm>
            <a:off x="2994189" y="2040793"/>
            <a:ext cx="6203622" cy="1938992"/>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VÀ HẸN GẶP LẠI</a:t>
            </a:r>
          </a:p>
        </p:txBody>
      </p:sp>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1" name="图片 5">
            <a:extLst>
              <a:ext uri="{FF2B5EF4-FFF2-40B4-BE49-F238E27FC236}">
                <a16:creationId xmlns:a16="http://schemas.microsoft.com/office/drawing/2014/main" id="{2A43648C-77BE-4633-8473-219E7C2D53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Tree>
    <p:extLst>
      <p:ext uri="{BB962C8B-B14F-4D97-AF65-F5344CB8AC3E}">
        <p14:creationId xmlns:p14="http://schemas.microsoft.com/office/powerpoint/2010/main" val="3384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1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a16="http://schemas.microsoft.com/office/drawing/2014/main"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latin typeface="iCiel Cadena" panose="02000503000000020004" pitchFamily="50" charset="0"/>
                </a:rPr>
                <a:t>N</a:t>
              </a:r>
              <a:r>
                <a:rPr kumimoji="0" lang="vi-VN"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êu cảm xúc của em khi nghe bài hát</a:t>
              </a:r>
            </a:p>
          </p:txBody>
        </p:sp>
      </p:grpSp>
      <p:pic>
        <p:nvPicPr>
          <p:cNvPr id="3" name="Picture 2">
            <a:extLst>
              <a:ext uri="{FF2B5EF4-FFF2-40B4-BE49-F238E27FC236}">
                <a16:creationId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377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a:defRPr/>
            </a:pP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 BÁC QUA SUỐI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600075" y="645094"/>
            <a:ext cx="11430000" cy="5940088"/>
          </a:xfrm>
          <a:prstGeom prst="rect">
            <a:avLst/>
          </a:prstGeom>
          <a:noFill/>
        </p:spPr>
        <p:txBody>
          <a:bodyPr wrap="square" rtlCol="0">
            <a:spAutoFit/>
          </a:bodyPr>
          <a:lstStyle/>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Bác nói:</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defRPr/>
            </a:pP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defRPr/>
            </a:pP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10CF9B">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10CF9B">
                    <a:lumMod val="50000"/>
                  </a:srgb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10CF9B">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10CF9B">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11CFA419-0AC9-67EB-F4E7-D2CE3C8B6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52D459CA-3CE7-8ACA-023A-18FE6FBBE5A7}"/>
                </a:ext>
              </a:extLst>
            </p:cNvPr>
            <p:cNvSpPr txBox="1"/>
            <p:nvPr/>
          </p:nvSpPr>
          <p:spPr>
            <a:xfrm>
              <a:off x="-46532" y="2204069"/>
              <a:ext cx="826010" cy="523220"/>
            </a:xfrm>
            <a:prstGeom prst="rect">
              <a:avLst/>
            </a:prstGeom>
            <a:noFill/>
          </p:spPr>
          <p:txBody>
            <a:bodyPr wrap="square" rtlCol="0">
              <a:spAutoFit/>
            </a:bodyPr>
            <a:lstStyle/>
            <a:p>
              <a:pPr algn="ctr">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14C600FC-8ED0-7E4E-C162-4FDE324C9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algn="ctr">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a16="http://schemas.microsoft.com/office/drawing/2014/main" id="{58ED0F72-2154-11B0-5C17-C980AC995A22}"/>
              </a:ext>
            </a:extLst>
          </p:cNvPr>
          <p:cNvSpPr/>
          <p:nvPr/>
        </p:nvSpPr>
        <p:spPr>
          <a:xfrm>
            <a:off x="638175" y="3200400"/>
            <a:ext cx="11401425" cy="3000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505C65CC-1BEB-E8FF-9637-1A858BFDE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algn="ctr">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79793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E20386-410B-2177-6227-B127FBD99083}"/>
              </a:ext>
            </a:extLst>
          </p:cNvPr>
          <p:cNvGrpSpPr/>
          <p:nvPr/>
        </p:nvGrpSpPr>
        <p:grpSpPr>
          <a:xfrm>
            <a:off x="1594885" y="-399246"/>
            <a:ext cx="8112642" cy="2292439"/>
            <a:chOff x="-412517" y="-1"/>
            <a:chExt cx="4272061" cy="2292439"/>
          </a:xfrm>
        </p:grpSpPr>
        <p:pic>
          <p:nvPicPr>
            <p:cNvPr id="7" name="Picture 6">
              <a:extLst>
                <a:ext uri="{FF2B5EF4-FFF2-40B4-BE49-F238E27FC236}">
                  <a16:creationId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a16="http://schemas.microsoft.com/office/drawing/2014/main"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extBox 10">
            <a:extLst>
              <a:ext uri="{FF2B5EF4-FFF2-40B4-BE49-F238E27FC236}">
                <a16:creationId xmlns:a16="http://schemas.microsoft.com/office/drawing/2014/main" id="{3294F461-45A0-F072-EEA6-EA58D931FB94}"/>
              </a:ext>
            </a:extLst>
          </p:cNvPr>
          <p:cNvSpPr txBox="1"/>
          <p:nvPr/>
        </p:nvSpPr>
        <p:spPr>
          <a:xfrm>
            <a:off x="920561" y="191488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26362ED-8D6C-3C06-9300-94C0C1D648AB}"/>
              </a:ext>
            </a:extLst>
          </p:cNvPr>
          <p:cNvSpPr txBox="1"/>
          <p:nvPr/>
        </p:nvSpPr>
        <p:spPr>
          <a:xfrm>
            <a:off x="1107780" y="3170717"/>
            <a:ext cx="29124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440B294-4E4F-28A7-1FC9-5229EA549C69}"/>
              </a:ext>
            </a:extLst>
          </p:cNvPr>
          <p:cNvSpPr txBox="1"/>
          <p:nvPr/>
        </p:nvSpPr>
        <p:spPr>
          <a:xfrm>
            <a:off x="1107780" y="2561955"/>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825C53C-B93E-4605-63F3-9548A36285BD}"/>
              </a:ext>
            </a:extLst>
          </p:cNvPr>
          <p:cNvSpPr txBox="1"/>
          <p:nvPr/>
        </p:nvSpPr>
        <p:spPr>
          <a:xfrm>
            <a:off x="3844633" y="1920348"/>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03B0A6E-C278-0D38-1C98-8AB7EAF7541A}"/>
              </a:ext>
            </a:extLst>
          </p:cNvPr>
          <p:cNvSpPr txBox="1"/>
          <p:nvPr/>
        </p:nvSpPr>
        <p:spPr>
          <a:xfrm>
            <a:off x="3997842" y="2567760"/>
            <a:ext cx="29011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sẩy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0"/>
            <a:ext cx="12192000" cy="6858000"/>
          </a:xfrm>
          <a:prstGeom prst="rect">
            <a:avLst/>
          </a:prstGeom>
        </p:spPr>
      </p:pic>
      <p:sp>
        <p:nvSpPr>
          <p:cNvPr id="2" name="Rectangle: Rounded Corners 1">
            <a:extLst>
              <a:ext uri="{FF2B5EF4-FFF2-40B4-BE49-F238E27FC236}">
                <a16:creationId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 lời Bác,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chiến sĩ vội quay lại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kê hòn đá</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 chắc chắn.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2427</Words>
  <Application>Microsoft Office PowerPoint</Application>
  <PresentationFormat>Widescreen</PresentationFormat>
  <Paragraphs>178</Paragraphs>
  <Slides>28</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Arial</vt:lpstr>
      <vt:lpstr>Arial-Rounded</vt:lpstr>
      <vt:lpstr>Calibri</vt:lpstr>
      <vt:lpstr>iCiel Cadena</vt:lpstr>
      <vt:lpstr>iCiel Pony</vt:lpstr>
      <vt:lpstr>Times New Roman</vt:lpstr>
      <vt:lpstr>Wingdings</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2023-02-01T08:38:48Z</dcterms:created>
  <dcterms:modified xsi:type="dcterms:W3CDTF">2025-04-22T08:46:27Z</dcterms:modified>
</cp:coreProperties>
</file>