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1"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59" d="100"/>
          <a:sy n="59" d="100"/>
        </p:scale>
        <p:origin x="9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4.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5.sv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7.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6.jpe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7.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8.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sv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3.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6.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1.wav"/><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4"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2613</Words>
  <Application>Microsoft Office PowerPoint</Application>
  <PresentationFormat>Widescreen</PresentationFormat>
  <Paragraphs>111</Paragraphs>
  <Slides>34</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OpenSans</vt:lpstr>
      <vt:lpstr>Arial</vt:lpstr>
      <vt:lpstr>Arial-Rounded</vt:lpstr>
      <vt:lpstr>Calibri</vt:lpstr>
      <vt:lpstr>Cambria</vt:lpstr>
      <vt:lpstr>SVN-Pyes Pa Headline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2023-01-31T09:31:32Z</dcterms:created>
  <dcterms:modified xsi:type="dcterms:W3CDTF">2023-01-31T12:38:18Z</dcterms:modified>
</cp:coreProperties>
</file>