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26" r:id="rId3"/>
    <p:sldMasterId id="2147483739" r:id="rId4"/>
    <p:sldMasterId id="2147483754" r:id="rId5"/>
    <p:sldMasterId id="2147483775" r:id="rId6"/>
    <p:sldMasterId id="2147483796" r:id="rId7"/>
    <p:sldMasterId id="2147483817" r:id="rId8"/>
    <p:sldMasterId id="2147483830" r:id="rId9"/>
  </p:sldMasterIdLst>
  <p:notesMasterIdLst>
    <p:notesMasterId r:id="rId25"/>
  </p:notesMasterIdLst>
  <p:sldIdLst>
    <p:sldId id="762" r:id="rId10"/>
    <p:sldId id="763" r:id="rId11"/>
    <p:sldId id="764" r:id="rId12"/>
    <p:sldId id="765" r:id="rId13"/>
    <p:sldId id="766" r:id="rId14"/>
    <p:sldId id="257" r:id="rId15"/>
    <p:sldId id="767" r:id="rId16"/>
    <p:sldId id="280" r:id="rId17"/>
    <p:sldId id="258" r:id="rId18"/>
    <p:sldId id="768" r:id="rId19"/>
    <p:sldId id="262" r:id="rId20"/>
    <p:sldId id="281" r:id="rId21"/>
    <p:sldId id="292" r:id="rId22"/>
    <p:sldId id="273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111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436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281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671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839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777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16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4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1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0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3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38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7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48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212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91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1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4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4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76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8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37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34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27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62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751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8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3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3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1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7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530820CF-B880-4189-942D-D702A7CBA730}" type="datetimeFigureOut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2025/4/24</a:t>
            </a:fld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0C913308-F349-4B6D-A68A-DD1791B4A57B}" type="slidenum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‹#›</a:t>
            </a:fld>
            <a:endParaRPr lang="zh-CN" alt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530820CF-B880-4189-942D-D702A7CBA730}" type="datetimeFigureOut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2025/4/24</a:t>
            </a:fld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0C913308-F349-4B6D-A68A-DD1791B4A57B}" type="slidenum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‹#›</a:t>
            </a:fld>
            <a:endParaRPr lang="zh-CN" alt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530820CF-B880-4189-942D-D702A7CBA730}" type="datetimeFigureOut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2025/4/24</a:t>
            </a:fld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0C913308-F349-4B6D-A68A-DD1791B4A57B}" type="slidenum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‹#›</a:t>
            </a:fld>
            <a:endParaRPr lang="zh-CN" alt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530820CF-B880-4189-942D-D702A7CBA730}" type="datetimeFigureOut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2025/4/24</a:t>
            </a:fld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endParaRPr lang="zh-CN" altLang="en-US" sz="2399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804">
              <a:defRPr/>
            </a:pPr>
            <a:fld id="{0C913308-F349-4B6D-A68A-DD1791B4A57B}" type="slidenum">
              <a:rPr lang="zh-CN" altLang="en-US" sz="2399" smtClean="0">
                <a:solidFill>
                  <a:prstClr val="black"/>
                </a:solidFill>
              </a:rPr>
              <a:pPr defTabSz="1218804">
                <a:defRPr/>
              </a:pPr>
              <a:t>‹#›</a:t>
            </a:fld>
            <a:endParaRPr lang="zh-CN" alt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7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2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2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3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E48A3-AA40-4F89-B8A9-2F9C3F14593B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DAD6B4-157E-4FEA-9BD1-FCDE4F222F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4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34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80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09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38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11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0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6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92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6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0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155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04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1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9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89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102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04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28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46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2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24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7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980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76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265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320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004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32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68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5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556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21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120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97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279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35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13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45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194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5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342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11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56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530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44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829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253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22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18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>
                <a:solidFill>
                  <a:prstClr val="black"/>
                </a:solidFill>
              </a:rPr>
              <a:pPr/>
              <a:t>24/4/2025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945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20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794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6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8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17" Type="http://schemas.openxmlformats.org/officeDocument/2006/relationships/image" Target="../media/image20.gif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22.png"/><Relationship Id="rId17" Type="http://schemas.openxmlformats.org/officeDocument/2006/relationships/image" Target="../media/image20.gif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1.png"/><Relationship Id="rId5" Type="http://schemas.microsoft.com/office/2007/relationships/media" Target="../media/media4.mp3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8.gif"/><Relationship Id="rId3" Type="http://schemas.microsoft.com/office/2007/relationships/media" Target="../media/media3.mp3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758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8D7A87-47D1-415E-B0EA-815095D8B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045" y="2487046"/>
            <a:ext cx="410906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88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09826" y="1203346"/>
            <a:ext cx="3244354" cy="3217616"/>
            <a:chOff x="122801" y="1190847"/>
            <a:chExt cx="2482176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102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08100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441595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702852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1252537"/>
            <a:ext cx="7876042" cy="8429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1164771" y="540204"/>
            <a:ext cx="1077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9C58CA-79CB-47FF-9EC6-6F55465527FC}"/>
              </a:ext>
            </a:extLst>
          </p:cNvPr>
          <p:cNvSpPr txBox="1"/>
          <p:nvPr/>
        </p:nvSpPr>
        <p:spPr>
          <a:xfrm>
            <a:off x="904461" y="206769"/>
            <a:ext cx="107541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VẬN DỤNG</a:t>
            </a:r>
          </a:p>
          <a:p>
            <a:pPr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	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phong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trào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góp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sách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tặng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vùng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xa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Nguyễn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Bá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Ngọc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quyên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góp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12 336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quyển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ấy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gửi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tặng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4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tặng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bao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quyển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Duepuntozero" panose="02040603050506020204" pitchFamily="18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UTM Duepuntozer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29" y="2814241"/>
            <a:ext cx="2801582" cy="349945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75" y="4750883"/>
            <a:ext cx="12139238" cy="20933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583" y="1361664"/>
            <a:ext cx="1684910" cy="7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ame dua xe d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9683" y="1361663"/>
            <a:ext cx="404770" cy="4047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4950" y="82038"/>
            <a:ext cx="6313928" cy="2864150"/>
            <a:chOff x="2990448" y="859782"/>
            <a:chExt cx="6858594" cy="32226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448" y="859782"/>
              <a:ext cx="6858594" cy="32226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29465" y="2219871"/>
              <a:ext cx="50155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 BUÝT ĐẾN RỒI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600" flipH="1">
            <a:off x="5058979" y="2732618"/>
            <a:ext cx="5990018" cy="34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184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quả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phép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875972" y="3575637"/>
            <a:ext cx="43084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lang="en-US" sz="36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lang="en-US" sz="36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65240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>
                <a:solidFill>
                  <a:srgbClr val="FF0000"/>
                </a:solidFill>
                <a:sym typeface="Arial"/>
              </a:rPr>
              <a:t>WRONG</a:t>
            </a:r>
            <a:endParaRPr lang="en-US" sz="1400" b="1" kern="0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>
                <a:solidFill>
                  <a:srgbClr val="FF0000"/>
                </a:solidFill>
                <a:sym typeface="Arial"/>
              </a:rPr>
              <a:t>RIGHT</a:t>
            </a:r>
            <a:endParaRPr lang="en-US" sz="1400" b="1" kern="0" dirty="0">
              <a:solidFill>
                <a:srgbClr val="002060"/>
              </a:solidFill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9A0F5-5EF5-4763-A36D-EA231D3B92CB}"/>
              </a:ext>
            </a:extLst>
          </p:cNvPr>
          <p:cNvGrpSpPr/>
          <p:nvPr/>
        </p:nvGrpSpPr>
        <p:grpSpPr>
          <a:xfrm>
            <a:off x="4875972" y="950016"/>
            <a:ext cx="4667250" cy="646331"/>
            <a:chOff x="1238250" y="1466850"/>
            <a:chExt cx="4667250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A39689-9022-4660-8EF0-C8686C5DBCA6}"/>
                </a:ext>
              </a:extLst>
            </p:cNvPr>
            <p:cNvSpPr txBox="1"/>
            <p:nvPr/>
          </p:nvSpPr>
          <p:spPr>
            <a:xfrm>
              <a:off x="1238250" y="1466850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32 620 x 2 =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A28361-8EEA-4402-B71A-CEC8238922A6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6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152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80753" y="252883"/>
            <a:ext cx="11935694" cy="1565284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    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Việt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mua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4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quyển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vở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mỗi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quyển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10 000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đồng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Việt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đưa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cô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tờ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50 000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đồng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.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Hỏi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cô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trả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Việt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bao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nhiêu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tiền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10 000 </a:t>
            </a: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đồng</a:t>
            </a:r>
            <a:endParaRPr lang="en-US" sz="40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>
                <a:solidFill>
                  <a:srgbClr val="FF0000"/>
                </a:solidFill>
                <a:sym typeface="Arial"/>
              </a:rPr>
              <a:t>WRONG</a:t>
            </a:r>
            <a:r>
              <a:rPr lang="en-US" sz="1400" b="1" kern="0">
                <a:solidFill>
                  <a:srgbClr val="002060"/>
                </a:solidFill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>
                <a:solidFill>
                  <a:srgbClr val="FF0000"/>
                </a:solidFill>
                <a:sym typeface="Arial"/>
              </a:rPr>
              <a:t>RIGHT</a:t>
            </a:r>
            <a:r>
              <a:rPr lang="en-US" sz="1400" b="1" kern="0">
                <a:solidFill>
                  <a:srgbClr val="002060"/>
                </a:solidFill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52"/>
                            </p:stCondLst>
                            <p:childTnLst>
                              <p:par>
                                <p:cTn id="6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781299" y="1688800"/>
            <a:ext cx="8061259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903228" y="222489"/>
            <a:ext cx="7474687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Đặt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tính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rồi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tính</a:t>
            </a:r>
            <a:r>
              <a:rPr lang="en-US" sz="3600" b="1" kern="0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: 3652 :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40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>
                <a:solidFill>
                  <a:srgbClr val="FF0000"/>
                </a:solidFill>
                <a:sym typeface="Arial"/>
              </a:rPr>
              <a:t>WRONG</a:t>
            </a:r>
            <a:r>
              <a:rPr lang="en-US" sz="1400" b="1" kern="0">
                <a:solidFill>
                  <a:srgbClr val="002060"/>
                </a:solidFill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>
                <a:solidFill>
                  <a:srgbClr val="FF0000"/>
                </a:solidFill>
                <a:sym typeface="Arial"/>
              </a:rPr>
              <a:t>RIGHT</a:t>
            </a:r>
            <a:r>
              <a:rPr lang="en-US" sz="1400" b="1" kern="0">
                <a:solidFill>
                  <a:srgbClr val="002060"/>
                </a:solidFill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566035"/>
            <a:ext cx="2864714" cy="3217616"/>
            <a:chOff x="413254" y="1190847"/>
            <a:chExt cx="2191723" cy="32176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29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404243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06541" y="241487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777176" y="294065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064084" y="2950870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090872" y="348752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394107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387273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387274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99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9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652"/>
                            </p:stCondLst>
                            <p:childTnLst>
                              <p:par>
                                <p:cTn id="1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466850" y="1743075"/>
            <a:ext cx="950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047726-CB5B-4931-BD8B-11A94459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045" y="2639446"/>
            <a:ext cx="454801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86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413</Words>
  <Application>Microsoft Office PowerPoint</Application>
  <PresentationFormat>Widescreen</PresentationFormat>
  <Paragraphs>142</Paragraphs>
  <Slides>15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UTM Duepuntozero</vt:lpstr>
      <vt:lpstr>字魂131号-酷乐潮玩体</vt:lpstr>
      <vt:lpstr>字魂160号-檀宋</vt:lpstr>
      <vt:lpstr>思源黑体 CN Bold</vt:lpstr>
      <vt:lpstr>Office 主题</vt:lpstr>
      <vt:lpstr>2_Office Theme</vt:lpstr>
      <vt:lpstr>1_Office Theme</vt:lpstr>
      <vt:lpstr>1_Office 主题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2023-02-06T06:27:00Z</dcterms:created>
  <dcterms:modified xsi:type="dcterms:W3CDTF">2025-04-24T01:12:23Z</dcterms:modified>
</cp:coreProperties>
</file>