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0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09" r:id="rId10"/>
    <p:sldId id="273" r:id="rId11"/>
    <p:sldId id="310" r:id="rId12"/>
    <p:sldId id="311" r:id="rId13"/>
    <p:sldId id="312" r:id="rId14"/>
    <p:sldId id="313" r:id="rId15"/>
    <p:sldId id="274" r:id="rId16"/>
    <p:sldId id="314" r:id="rId17"/>
    <p:sldId id="265" r:id="rId18"/>
    <p:sldId id="322" r:id="rId19"/>
    <p:sldId id="323" r:id="rId20"/>
    <p:sldId id="300" r:id="rId21"/>
    <p:sldId id="308" r:id="rId22"/>
  </p:sldIdLst>
  <p:sldSz cx="12161838" cy="6858000"/>
  <p:notesSz cx="6858000" cy="9144000"/>
  <p:defaultTextStyle>
    <a:defPPr>
      <a:defRPr lang="en-US"/>
    </a:defPPr>
    <a:lvl1pPr marL="0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533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066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599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131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2664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197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9730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263" algn="l" defTabSz="121706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BF7"/>
    <a:srgbClr val="EBE7F1"/>
    <a:srgbClr val="F8F892"/>
    <a:srgbClr val="FCD760"/>
    <a:srgbClr val="FF00FF"/>
    <a:srgbClr val="00FFFF"/>
    <a:srgbClr val="FF0000"/>
    <a:srgbClr val="FFFF00"/>
    <a:srgbClr val="FFA87D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8" autoAdjust="0"/>
    <p:restoredTop sz="88612" autoAdjust="0"/>
  </p:normalViewPr>
  <p:slideViewPr>
    <p:cSldViewPr>
      <p:cViewPr varScale="1">
        <p:scale>
          <a:sx n="65" d="100"/>
          <a:sy n="65" d="100"/>
        </p:scale>
        <p:origin x="888" y="72"/>
      </p:cViewPr>
      <p:guideLst>
        <p:guide orient="horz" pos="2160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3D000-5AD8-4E04-ADAF-25AEFAEEDEE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43E91-0332-46B7-84BF-5D2845605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533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066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599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131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2664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197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9730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263" algn="l" defTabSz="121706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869F-6C43-4B31-97B6-736F70CC14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48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1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57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06375"/>
            <a:ext cx="2736414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06375"/>
            <a:ext cx="8006543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1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53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0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5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7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2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3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200151"/>
            <a:ext cx="537147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2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4"/>
            <a:ext cx="537359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4"/>
            <a:ext cx="537570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533" indent="0">
              <a:buNone/>
              <a:defRPr sz="2700" b="1"/>
            </a:lvl2pPr>
            <a:lvl3pPr marL="1217066" indent="0">
              <a:buNone/>
              <a:defRPr sz="2400" b="1"/>
            </a:lvl3pPr>
            <a:lvl4pPr marL="1825599" indent="0">
              <a:buNone/>
              <a:defRPr sz="2100" b="1"/>
            </a:lvl4pPr>
            <a:lvl5pPr marL="2434131" indent="0">
              <a:buNone/>
              <a:defRPr sz="2100" b="1"/>
            </a:lvl5pPr>
            <a:lvl6pPr marL="3042664" indent="0">
              <a:buNone/>
              <a:defRPr sz="2100" b="1"/>
            </a:lvl6pPr>
            <a:lvl7pPr marL="3651197" indent="0">
              <a:buNone/>
              <a:defRPr sz="2100" b="1"/>
            </a:lvl7pPr>
            <a:lvl8pPr marL="4259730" indent="0">
              <a:buNone/>
              <a:defRPr sz="2100" b="1"/>
            </a:lvl8pPr>
            <a:lvl9pPr marL="48682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5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2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99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533" indent="0">
              <a:buNone/>
              <a:defRPr sz="3700"/>
            </a:lvl2pPr>
            <a:lvl3pPr marL="1217066" indent="0">
              <a:buNone/>
              <a:defRPr sz="3200"/>
            </a:lvl3pPr>
            <a:lvl4pPr marL="1825599" indent="0">
              <a:buNone/>
              <a:defRPr sz="2700"/>
            </a:lvl4pPr>
            <a:lvl5pPr marL="2434131" indent="0">
              <a:buNone/>
              <a:defRPr sz="2700"/>
            </a:lvl5pPr>
            <a:lvl6pPr marL="3042664" indent="0">
              <a:buNone/>
              <a:defRPr sz="2700"/>
            </a:lvl6pPr>
            <a:lvl7pPr marL="3651197" indent="0">
              <a:buNone/>
              <a:defRPr sz="2700"/>
            </a:lvl7pPr>
            <a:lvl8pPr marL="4259730" indent="0">
              <a:buNone/>
              <a:defRPr sz="2700"/>
            </a:lvl8pPr>
            <a:lvl9pPr marL="486826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533" indent="0">
              <a:buNone/>
              <a:defRPr sz="1600"/>
            </a:lvl2pPr>
            <a:lvl3pPr marL="1217066" indent="0">
              <a:buNone/>
              <a:defRPr sz="1300"/>
            </a:lvl3pPr>
            <a:lvl4pPr marL="1825599" indent="0">
              <a:buNone/>
              <a:defRPr sz="1200"/>
            </a:lvl4pPr>
            <a:lvl5pPr marL="2434131" indent="0">
              <a:buNone/>
              <a:defRPr sz="1200"/>
            </a:lvl5pPr>
            <a:lvl6pPr marL="3042664" indent="0">
              <a:buNone/>
              <a:defRPr sz="1200"/>
            </a:lvl6pPr>
            <a:lvl7pPr marL="3651197" indent="0">
              <a:buNone/>
              <a:defRPr sz="1200"/>
            </a:lvl7pPr>
            <a:lvl8pPr marL="4259730" indent="0">
              <a:buNone/>
              <a:defRPr sz="1200"/>
            </a:lvl8pPr>
            <a:lvl9pPr marL="486826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121707" tIns="60853" rIns="121707" bIns="608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121707" tIns="60853" rIns="121707" bIns="608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23/4/2025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121707" tIns="60853" rIns="121707" bIns="6085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1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706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00" indent="-456400" algn="l" defTabSz="121706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866" indent="-380333" algn="l" defTabSz="1217066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32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65" indent="-304266" algn="l" defTabSz="121706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397" indent="-304266" algn="l" defTabSz="121706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31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63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3996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29" indent="-304266" algn="l" defTabSz="121706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53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066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599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31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64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97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30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63" algn="l" defTabSz="121706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8.wdp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0.wdp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7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86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19" y="1828800"/>
            <a:ext cx="4838909" cy="24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0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C0D39-41C5-2C41-9BAC-4202CBA2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8" y="985733"/>
            <a:ext cx="9472469" cy="43030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1191" y="461118"/>
            <a:ext cx="3657600" cy="1603248"/>
            <a:chOff x="3261519" y="1066800"/>
            <a:chExt cx="3657600" cy="1603248"/>
          </a:xfrm>
        </p:grpSpPr>
        <p:sp>
          <p:nvSpPr>
            <p:cNvPr id="3" name="Oval Callout 2"/>
            <p:cNvSpPr/>
            <p:nvPr/>
          </p:nvSpPr>
          <p:spPr>
            <a:xfrm>
              <a:off x="3261519" y="1066800"/>
              <a:ext cx="3657600" cy="1603248"/>
            </a:xfrm>
            <a:prstGeom prst="wedgeEllipseCallout">
              <a:avLst>
                <a:gd name="adj1" fmla="val -36309"/>
                <a:gd name="adj2" fmla="val 75017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64721" y="1262742"/>
              <a:ext cx="3352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itchFamily="34" charset="0"/>
                  <a:ea typeface="Aachen" pitchFamily="18" charset="0"/>
                  <a:cs typeface="Arial" pitchFamily="34" charset="0"/>
                </a:rPr>
                <a:t>Có tất cả bao </a:t>
              </a:r>
            </a:p>
            <a:p>
              <a:pPr algn="ctr"/>
              <a:r>
                <a:rPr lang="en-US" sz="3200">
                  <a:latin typeface="Arial" pitchFamily="34" charset="0"/>
                  <a:ea typeface="Aachen" pitchFamily="18" charset="0"/>
                  <a:cs typeface="Arial" pitchFamily="34" charset="0"/>
                </a:rPr>
                <a:t>nhiêu bông hoa?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93643" y="577521"/>
            <a:ext cx="3657600" cy="1236295"/>
            <a:chOff x="3261519" y="1433752"/>
            <a:chExt cx="3657600" cy="1236295"/>
          </a:xfrm>
        </p:grpSpPr>
        <p:sp>
          <p:nvSpPr>
            <p:cNvPr id="7" name="Oval Callout 6"/>
            <p:cNvSpPr/>
            <p:nvPr/>
          </p:nvSpPr>
          <p:spPr>
            <a:xfrm>
              <a:off x="3261519" y="1433752"/>
              <a:ext cx="3657600" cy="1236295"/>
            </a:xfrm>
            <a:prstGeom prst="wedgeEllipseCallout">
              <a:avLst>
                <a:gd name="adj1" fmla="val -38690"/>
                <a:gd name="adj2" fmla="val 91453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90119" y="1761561"/>
              <a:ext cx="3352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Arial" pitchFamily="34" charset="0"/>
                  <a:ea typeface="Aachen" pitchFamily="18" charset="0"/>
                  <a:cs typeface="Arial" pitchFamily="34" charset="0"/>
                </a:rPr>
                <a:t>Có hai cách tính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942967" y="542665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 +  5  =  ?</a:t>
            </a:r>
          </a:p>
        </p:txBody>
      </p:sp>
    </p:spTree>
    <p:extLst>
      <p:ext uri="{BB962C8B-B14F-4D97-AF65-F5344CB8AC3E}">
        <p14:creationId xmlns:p14="http://schemas.microsoft.com/office/powerpoint/2010/main" val="32610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C253F9-2525-E94B-AF44-219B12158308}"/>
              </a:ext>
            </a:extLst>
          </p:cNvPr>
          <p:cNvGrpSpPr/>
          <p:nvPr/>
        </p:nvGrpSpPr>
        <p:grpSpPr>
          <a:xfrm flipH="1">
            <a:off x="706506" y="1936151"/>
            <a:ext cx="633767" cy="614624"/>
            <a:chOff x="1180524" y="481715"/>
            <a:chExt cx="2317638" cy="224763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6C2F62-80A6-6B48-AE6C-20F70BEAEA3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99F0B41-DC6F-834D-AA26-2EB69708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95B3AD4-968F-3346-A456-934D9A9E45F8}"/>
              </a:ext>
            </a:extLst>
          </p:cNvPr>
          <p:cNvGrpSpPr/>
          <p:nvPr/>
        </p:nvGrpSpPr>
        <p:grpSpPr>
          <a:xfrm>
            <a:off x="7576651" y="1962259"/>
            <a:ext cx="618539" cy="611760"/>
            <a:chOff x="1177540" y="481715"/>
            <a:chExt cx="2317638" cy="224763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E3D81B-BB6F-2A4A-B27A-ADD146B9F42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05B46E-9B02-6344-9EE2-E13802AF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A2245F-7579-8846-80C0-5F563FFF7DA3}"/>
              </a:ext>
            </a:extLst>
          </p:cNvPr>
          <p:cNvGrpSpPr/>
          <p:nvPr/>
        </p:nvGrpSpPr>
        <p:grpSpPr>
          <a:xfrm flipH="1">
            <a:off x="2245242" y="1931855"/>
            <a:ext cx="633767" cy="614624"/>
            <a:chOff x="1180524" y="481715"/>
            <a:chExt cx="2317638" cy="224763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8BF14F-2490-6046-9441-2EF146DBABC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D27E5F2-DD5D-EA44-9F31-D23A1E6D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ED06D2-0C78-374F-87E3-4ABB289E20EC}"/>
              </a:ext>
            </a:extLst>
          </p:cNvPr>
          <p:cNvGrpSpPr/>
          <p:nvPr/>
        </p:nvGrpSpPr>
        <p:grpSpPr>
          <a:xfrm flipH="1">
            <a:off x="1475874" y="1933287"/>
            <a:ext cx="633767" cy="614624"/>
            <a:chOff x="1180524" y="481715"/>
            <a:chExt cx="2317638" cy="224763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6143D-8BE5-D748-BBF5-AE42591D4B3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65D15AC-59AA-5246-A320-188B51728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319BEB-FE56-8B4E-974B-C9E5820441D8}"/>
              </a:ext>
            </a:extLst>
          </p:cNvPr>
          <p:cNvGrpSpPr/>
          <p:nvPr/>
        </p:nvGrpSpPr>
        <p:grpSpPr>
          <a:xfrm flipH="1">
            <a:off x="2965353" y="1931855"/>
            <a:ext cx="633767" cy="614624"/>
            <a:chOff x="1180524" y="481715"/>
            <a:chExt cx="2317638" cy="224763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AF221C7-4C38-FF4C-AB0B-AD9171FEE72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3025F2A-1574-2F41-8150-1EDB4DA1D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DD93F-A45A-4E41-AA50-4642B90B366B}"/>
              </a:ext>
            </a:extLst>
          </p:cNvPr>
          <p:cNvGrpSpPr/>
          <p:nvPr/>
        </p:nvGrpSpPr>
        <p:grpSpPr>
          <a:xfrm flipH="1">
            <a:off x="3700692" y="1928991"/>
            <a:ext cx="633767" cy="614624"/>
            <a:chOff x="1180524" y="481715"/>
            <a:chExt cx="2317638" cy="224763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9AF2623-C08B-2F45-939A-6A2BD971D4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CC0C65D0-DBB1-3742-9DDF-77948021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4D3D47-A38D-3E46-83FF-38CFCBB86F5A}"/>
              </a:ext>
            </a:extLst>
          </p:cNvPr>
          <p:cNvGrpSpPr/>
          <p:nvPr/>
        </p:nvGrpSpPr>
        <p:grpSpPr>
          <a:xfrm flipH="1">
            <a:off x="4435116" y="1936151"/>
            <a:ext cx="633767" cy="614624"/>
            <a:chOff x="1180524" y="481715"/>
            <a:chExt cx="2317638" cy="224763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AB5F984-D23A-314F-81E9-440D16B5870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C09E8BC-36D6-9B41-8938-3BA39A5B6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B065D0-E49C-E84B-A029-1F02F1ED4C56}"/>
              </a:ext>
            </a:extLst>
          </p:cNvPr>
          <p:cNvGrpSpPr/>
          <p:nvPr/>
        </p:nvGrpSpPr>
        <p:grpSpPr>
          <a:xfrm flipH="1">
            <a:off x="5169540" y="1927545"/>
            <a:ext cx="633767" cy="614624"/>
            <a:chOff x="1180524" y="481715"/>
            <a:chExt cx="2317638" cy="224763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039E9C1-720B-344E-B2ED-6B4619A1CC4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A66FA16-CEF7-5C48-AB0D-C6B10833A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A07840-DF24-1442-8D6B-7ABE2FE3B2AA}"/>
              </a:ext>
            </a:extLst>
          </p:cNvPr>
          <p:cNvGrpSpPr/>
          <p:nvPr/>
        </p:nvGrpSpPr>
        <p:grpSpPr>
          <a:xfrm flipH="1">
            <a:off x="5903964" y="1936151"/>
            <a:ext cx="633767" cy="614624"/>
            <a:chOff x="1180524" y="481715"/>
            <a:chExt cx="2317638" cy="2247631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9178777-F11B-6C4A-91B9-CE9189F0B60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7CE783A-3D8B-0546-B45B-515E93931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791707-90F3-6749-8011-8111681F9637}"/>
              </a:ext>
            </a:extLst>
          </p:cNvPr>
          <p:cNvGrpSpPr/>
          <p:nvPr/>
        </p:nvGrpSpPr>
        <p:grpSpPr>
          <a:xfrm flipH="1">
            <a:off x="6617622" y="1924681"/>
            <a:ext cx="633767" cy="614624"/>
            <a:chOff x="1180524" y="481715"/>
            <a:chExt cx="2317638" cy="22476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A180593-0D0B-F448-BE51-81C2A8BC2DD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8E772C-BA28-5240-A888-B58C76752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1357E-543F-E043-B29D-6DFBCFDE7A18}"/>
              </a:ext>
            </a:extLst>
          </p:cNvPr>
          <p:cNvGrpSpPr/>
          <p:nvPr/>
        </p:nvGrpSpPr>
        <p:grpSpPr>
          <a:xfrm>
            <a:off x="8274166" y="1947925"/>
            <a:ext cx="618539" cy="611760"/>
            <a:chOff x="1177540" y="481715"/>
            <a:chExt cx="2317638" cy="224763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93B1046-7B17-B145-B49B-D80E567DF4E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E7CED08-0C08-D745-BE27-779CDC4F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A06AA9-C526-074F-9164-D88374A821AC}"/>
              </a:ext>
            </a:extLst>
          </p:cNvPr>
          <p:cNvGrpSpPr/>
          <p:nvPr/>
        </p:nvGrpSpPr>
        <p:grpSpPr>
          <a:xfrm>
            <a:off x="8987667" y="1970126"/>
            <a:ext cx="618539" cy="611760"/>
            <a:chOff x="1177540" y="481715"/>
            <a:chExt cx="2317638" cy="224763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C6761B14-F2E8-B940-811F-A3096F7CFDC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27950AE-C6A2-3A41-B8E6-CFFB420C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BA17E67-352C-B848-A7F9-7F623B404273}"/>
              </a:ext>
            </a:extLst>
          </p:cNvPr>
          <p:cNvGrpSpPr/>
          <p:nvPr/>
        </p:nvGrpSpPr>
        <p:grpSpPr>
          <a:xfrm>
            <a:off x="9685182" y="1968318"/>
            <a:ext cx="618539" cy="611760"/>
            <a:chOff x="1177540" y="481715"/>
            <a:chExt cx="2317638" cy="224763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F5748B6-7B4F-2945-8DD1-1C8C74D347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A79CDA-0B97-694C-8307-52A109B9D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D233BE-33CF-ED47-B8A2-9314CE81E6CD}"/>
              </a:ext>
            </a:extLst>
          </p:cNvPr>
          <p:cNvGrpSpPr/>
          <p:nvPr/>
        </p:nvGrpSpPr>
        <p:grpSpPr>
          <a:xfrm>
            <a:off x="10370271" y="1977993"/>
            <a:ext cx="618539" cy="611760"/>
            <a:chOff x="1177540" y="481715"/>
            <a:chExt cx="2317638" cy="2247631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CA5193F-56A3-5846-9D59-FE807CB6F7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16C7835-935B-A148-BF28-C8FEE271A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3820768" y="-481001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3473622" y="296192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A7176D-21CD-474B-9C74-EA0E1CF3C2AD}"/>
              </a:ext>
            </a:extLst>
          </p:cNvPr>
          <p:cNvSpPr/>
          <p:nvPr/>
        </p:nvSpPr>
        <p:spPr>
          <a:xfrm>
            <a:off x="7362788" y="281438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1135E5A-D5E9-904C-99B9-33E1C573FC02}"/>
              </a:ext>
            </a:extLst>
          </p:cNvPr>
          <p:cNvGrpSpPr/>
          <p:nvPr/>
        </p:nvGrpSpPr>
        <p:grpSpPr>
          <a:xfrm>
            <a:off x="2761627" y="-1192471"/>
            <a:ext cx="5977241" cy="5071218"/>
            <a:chOff x="2837776" y="-1272633"/>
            <a:chExt cx="5592325" cy="504781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A220D798-4A1B-BB4B-A0BF-4D521F87F738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F6F60AF-632B-0A44-BE10-35B93C1E57B9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7988858" y="3285532"/>
            <a:ext cx="581270" cy="285684"/>
            <a:chOff x="7978370" y="2289237"/>
            <a:chExt cx="581270" cy="285684"/>
          </a:xfrm>
        </p:grpSpPr>
        <p:sp>
          <p:nvSpPr>
            <p:cNvPr id="51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37A81F6-6AB4-2044-9BCD-60DC12DA3D62}"/>
              </a:ext>
            </a:extLst>
          </p:cNvPr>
          <p:cNvSpPr/>
          <p:nvPr/>
        </p:nvSpPr>
        <p:spPr>
          <a:xfrm>
            <a:off x="8098014" y="280634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8720101" y="3288383"/>
            <a:ext cx="581270" cy="285684"/>
            <a:chOff x="7978370" y="2289237"/>
            <a:chExt cx="581270" cy="285684"/>
          </a:xfrm>
        </p:grpSpPr>
        <p:sp>
          <p:nvSpPr>
            <p:cNvPr id="55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CA41FE2F-5066-C147-8830-C2AB716A54E8}"/>
              </a:ext>
            </a:extLst>
          </p:cNvPr>
          <p:cNvSpPr/>
          <p:nvPr/>
        </p:nvSpPr>
        <p:spPr>
          <a:xfrm>
            <a:off x="8829257" y="279804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9420381" y="3326346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E22421BC-AD64-3543-A54C-B232FA64006D}"/>
              </a:ext>
            </a:extLst>
          </p:cNvPr>
          <p:cNvSpPr/>
          <p:nvPr/>
        </p:nvSpPr>
        <p:spPr>
          <a:xfrm>
            <a:off x="9529537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10108192" y="3326346"/>
            <a:ext cx="581270" cy="285684"/>
            <a:chOff x="7978370" y="2289237"/>
            <a:chExt cx="581270" cy="285684"/>
          </a:xfrm>
        </p:grpSpPr>
        <p:sp>
          <p:nvSpPr>
            <p:cNvPr id="63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4BFDA83A-0A8B-BF42-8192-8BF132FC9AE3}"/>
              </a:ext>
            </a:extLst>
          </p:cNvPr>
          <p:cNvSpPr/>
          <p:nvPr/>
        </p:nvSpPr>
        <p:spPr>
          <a:xfrm>
            <a:off x="10166548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EA0583-28CC-2F47-9B29-5E703FDFA824}"/>
              </a:ext>
            </a:extLst>
          </p:cNvPr>
          <p:cNvSpPr txBox="1"/>
          <p:nvPr/>
        </p:nvSpPr>
        <p:spPr>
          <a:xfrm>
            <a:off x="676286" y="554824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Arial" pitchFamily="34" charset="0"/>
                <a:cs typeface="Arial" pitchFamily="34" charset="0"/>
              </a:rPr>
              <a:t>Cách 1: Đếm tiếp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" y="2958172"/>
            <a:ext cx="1828800" cy="1955800"/>
          </a:xfrm>
          <a:prstGeom prst="rect">
            <a:avLst/>
          </a:prstGeom>
        </p:spPr>
      </p:pic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429A0CB1-2611-D648-9EC3-4A39058BC265}"/>
              </a:ext>
            </a:extLst>
          </p:cNvPr>
          <p:cNvSpPr/>
          <p:nvPr/>
        </p:nvSpPr>
        <p:spPr>
          <a:xfrm>
            <a:off x="3896492" y="4805116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9552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96362E-AC8D-6C44-AE86-CDCDA273B179}"/>
              </a:ext>
            </a:extLst>
          </p:cNvPr>
          <p:cNvSpPr/>
          <p:nvPr/>
        </p:nvSpPr>
        <p:spPr>
          <a:xfrm>
            <a:off x="92628" y="377878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74912E-170F-0D4E-911C-97FE924CAF49}"/>
              </a:ext>
            </a:extLst>
          </p:cNvPr>
          <p:cNvSpPr/>
          <p:nvPr/>
        </p:nvSpPr>
        <p:spPr>
          <a:xfrm>
            <a:off x="92628" y="117851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6B4DD-D656-EB46-B845-9F273D02678B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088AA45-19A0-5F41-A9D1-1F7DD4A127EC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90950C-7604-2542-861C-B9A59DE3E8C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F6B837A-0569-A74E-82E6-0FE9300D01A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2AC445F-646F-C64E-A5CD-A18A37EC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BBFE51-B376-2F47-9D30-1F40529DDC58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9C7D608-85F8-EC44-891A-19B802644AD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59592AA-B8E5-D44C-B105-655803CD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8F423E4-387D-FD48-A56C-5C4B062B252F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EBC9EE2-6454-084D-9544-59DE9F57EEE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A049E72-D376-CF49-BAC1-B64446A2A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BFA927C-ACBB-E541-819B-9313B2B0C8B5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7BE5FB15-EA2F-4F46-975A-2D4EDF506FA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0C452E7-622F-C446-B8C4-A5554CA8A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AD5548-ADFE-AF40-8125-0830EDDE3FE3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0A1C5BE-3709-294F-BA63-4BEF8532437C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9B761E-DBDB-F945-B7AA-A5FA5C2BC673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C5CBA81D-DA38-FD4E-885E-C82CBCA69E3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1777AA2-20BE-CC4D-BD8E-4485BD38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478EB1B-79F2-6A43-AD6D-50C4E4A6B8C8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85AE6FA9-8854-2441-84BF-D8BDDFFFD5D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2EC1C15-A513-E243-B068-45B06414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037FE14-EB44-034B-B527-BF22B651B239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FF6FA776-273A-C843-8864-713772F0645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CEFED9-C4BB-0D41-B412-864268236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A5C3D1B-3DDC-8B44-8E4D-3A1C002753CD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A9D09225-D4EF-0544-8B4E-B0C4C81A34E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F0C041E-6DAD-6B45-BF20-45382F283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0B0C11-7FD9-B549-B396-29939077798A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116EBCC-C0A9-8C4F-997B-6A2A7899E01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0538549-7628-8A43-B068-A1918D509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7E7757-E40E-CE4A-A2BF-21D1131088A0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71B2857E-D4A5-E143-862F-28699FBD49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28F230-C0E3-7540-BF2F-F30BC8EC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1BD4341-786B-1243-815E-3D7B2CC65774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200011A-B545-8343-A337-5FF2D5ADD7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68134B-143A-604E-A159-FFE53F6E3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8B74B58-FD8A-ED46-AC4E-8429E1B6D69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34D8FBA-7B71-AF44-8E99-B911489568A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C597DA0-BEF1-C741-8AB9-D705AD63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B66567B-3D91-2444-ACF2-9AE047F85C50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E4A045E-BED6-FF48-BE54-8ADCAB94C8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3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5C6170A-C11C-874F-8163-9EDC446AE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B2E18A5-6A05-534C-A91A-615041132FCA}"/>
              </a:ext>
            </a:extLst>
          </p:cNvPr>
          <p:cNvSpPr txBox="1"/>
          <p:nvPr/>
        </p:nvSpPr>
        <p:spPr>
          <a:xfrm>
            <a:off x="209358" y="3019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Arial" pitchFamily="34" charset="0"/>
                <a:cs typeface="Arial" pitchFamily="34" charset="0"/>
              </a:rPr>
              <a:t>Cách 2: Tách số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83B0413-4103-8D42-91FD-4C201E52E1EB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A5D10080-4276-5E49-9F36-17E082A8889A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9D1F0B8-9E10-6E49-8BB5-1B469D546739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786F7168-5310-1F44-848C-617DCF3C17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0B21085-6747-564A-BF04-066D5D1F395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1D050D9C-9D12-3846-9972-61A1A39F2F4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DC5CAE3-6D52-5E4A-9D4B-F2AFCC79005E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6EF067C-2C6C-734E-BB37-8A1DBE153306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6467162" y="59668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600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021D1BE-F95D-0A4C-868A-D00D6EF0B98C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: 5 = 1 + 4</a:t>
            </a:r>
            <a:endParaRPr lang="x-none" sz="28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9 + 1 = 10</a:t>
            </a:r>
            <a:endParaRPr lang="x-none" sz="28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itchFamily="34" charset="0"/>
              </a:rPr>
              <a:t>10 + 4 = 14</a:t>
            </a:r>
            <a:endParaRPr lang="x-none" sz="28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4" name="Rounded Rectangle 103">
            <a:extLst>
              <a:ext uri="{FF2B5EF4-FFF2-40B4-BE49-F238E27FC236}">
                <a16:creationId xmlns:a16="http://schemas.microsoft.com/office/drawing/2014/main" id="{90D8F34F-B198-1948-82C7-91CD9E78EE3F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1207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7" grpId="0"/>
      <p:bldP spid="96" grpId="0"/>
      <p:bldP spid="97" grpId="0"/>
      <p:bldP spid="101" grpId="0"/>
      <p:bldP spid="102" grpId="0"/>
      <p:bldP spid="103" grpId="0" build="p"/>
      <p:bldP spid="1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11" y="1452395"/>
            <a:ext cx="6223000" cy="31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1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37319" y="151501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2E81DC2-625F-C340-A3A5-0D79C3E5F1B0}"/>
              </a:ext>
            </a:extLst>
          </p:cNvPr>
          <p:cNvGrpSpPr/>
          <p:nvPr/>
        </p:nvGrpSpPr>
        <p:grpSpPr>
          <a:xfrm>
            <a:off x="721428" y="1384013"/>
            <a:ext cx="4986198" cy="3226079"/>
            <a:chOff x="701224" y="531121"/>
            <a:chExt cx="4986198" cy="3369906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5EF67FB1-52D6-574D-9BD5-CC847B06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0958C564-DBFB-5448-81B2-4D5456FC4CBC}"/>
                </a:ext>
              </a:extLst>
            </p:cNvPr>
            <p:cNvSpPr txBox="1"/>
            <p:nvPr/>
          </p:nvSpPr>
          <p:spPr>
            <a:xfrm>
              <a:off x="701224" y="531121"/>
              <a:ext cx="2625932" cy="61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2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a)</a:t>
              </a:r>
              <a:r>
                <a:rPr lang="en-US" sz="32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Tính 9 + 6</a:t>
              </a:r>
              <a:r>
                <a:rPr lang="x-none" sz="32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x-none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F3B435D2-A48E-7848-8F65-AB0F75941066}"/>
              </a:ext>
            </a:extLst>
          </p:cNvPr>
          <p:cNvSpPr/>
          <p:nvPr/>
        </p:nvSpPr>
        <p:spPr>
          <a:xfrm>
            <a:off x="6484376" y="1791518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E5DFF27-D7DB-304E-8DF3-8F94C12A8D06}"/>
              </a:ext>
            </a:extLst>
          </p:cNvPr>
          <p:cNvGrpSpPr/>
          <p:nvPr/>
        </p:nvGrpSpPr>
        <p:grpSpPr>
          <a:xfrm>
            <a:off x="6734147" y="1862739"/>
            <a:ext cx="4480598" cy="2985433"/>
            <a:chOff x="6277225" y="784518"/>
            <a:chExt cx="4480598" cy="2985433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50E21DE-79FF-4D4E-B353-CE07E983C8F5}"/>
                </a:ext>
              </a:extLst>
            </p:cNvPr>
            <p:cNvSpPr/>
            <p:nvPr/>
          </p:nvSpPr>
          <p:spPr>
            <a:xfrm>
              <a:off x="6277225" y="784518"/>
              <a:ext cx="4480598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Tách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: 6 = 1 + 5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9 +            =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10 +            = 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9 + 6 = 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55" name="Rounded Rectangle 154">
              <a:extLst>
                <a:ext uri="{FF2B5EF4-FFF2-40B4-BE49-F238E27FC236}">
                  <a16:creationId xmlns:a16="http://schemas.microsoft.com/office/drawing/2014/main" id="{1977F3F1-3040-6F4D-89FA-F6C7791C57E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91FAD5ED-FB6E-5645-B85D-F0E4EE3AB368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A8080C9E-D833-694E-93FB-D795F9F035C5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58" name="Rounded Rectangle 157">
              <a:extLst>
                <a:ext uri="{FF2B5EF4-FFF2-40B4-BE49-F238E27FC236}">
                  <a16:creationId xmlns:a16="http://schemas.microsoft.com/office/drawing/2014/main" id="{EDED4383-1CD2-C34B-85D2-3D694A83E34D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DEFACF9B-CB4A-9345-ACD6-DBEB75AEB3FC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1563470-F28B-B24C-9809-D5E2CDF28396}"/>
              </a:ext>
            </a:extLst>
          </p:cNvPr>
          <p:cNvSpPr/>
          <p:nvPr/>
        </p:nvSpPr>
        <p:spPr>
          <a:xfrm>
            <a:off x="7946313" y="2564241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48FEAC6B-9189-444B-A98C-933DEEFCA419}"/>
              </a:ext>
            </a:extLst>
          </p:cNvPr>
          <p:cNvSpPr/>
          <p:nvPr/>
        </p:nvSpPr>
        <p:spPr>
          <a:xfrm>
            <a:off x="9359712" y="2564240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7FA97D5E-C996-4A45-BF50-79835FB500B7}"/>
              </a:ext>
            </a:extLst>
          </p:cNvPr>
          <p:cNvSpPr/>
          <p:nvPr/>
        </p:nvSpPr>
        <p:spPr>
          <a:xfrm>
            <a:off x="8241213" y="341728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24EF3DEA-F2C7-254C-A45B-791BE36F51FC}"/>
              </a:ext>
            </a:extLst>
          </p:cNvPr>
          <p:cNvSpPr/>
          <p:nvPr/>
        </p:nvSpPr>
        <p:spPr>
          <a:xfrm>
            <a:off x="9595237" y="3417284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B8AEB1CE-29EE-0640-B53F-425FE785859A}"/>
              </a:ext>
            </a:extLst>
          </p:cNvPr>
          <p:cNvSpPr/>
          <p:nvPr/>
        </p:nvSpPr>
        <p:spPr>
          <a:xfrm>
            <a:off x="8654400" y="4159623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610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  <p:bldP spid="160" grpId="0" animBg="1"/>
      <p:bldP spid="161" grpId="0" animBg="1"/>
      <p:bldP spid="162" grpId="0" animBg="1"/>
      <p:bldP spid="163" grpId="0" animBg="1"/>
      <p:bldP spid="1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439733D-B823-5240-A7FE-AC91711D3E8E}"/>
              </a:ext>
            </a:extLst>
          </p:cNvPr>
          <p:cNvSpPr/>
          <p:nvPr/>
        </p:nvSpPr>
        <p:spPr>
          <a:xfrm>
            <a:off x="6695932" y="2057990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F8018D-8492-1442-8DE7-31EF1A0669A0}"/>
              </a:ext>
            </a:extLst>
          </p:cNvPr>
          <p:cNvGrpSpPr/>
          <p:nvPr/>
        </p:nvGrpSpPr>
        <p:grpSpPr>
          <a:xfrm>
            <a:off x="727293" y="1410985"/>
            <a:ext cx="4924924" cy="3128487"/>
            <a:chOff x="611656" y="3406700"/>
            <a:chExt cx="4924924" cy="2956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CEDAA4-8D4F-6C42-8A55-9E4C7D6B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AFC87B-BEB0-8D40-9058-29E1F95D255D}"/>
                </a:ext>
              </a:extLst>
            </p:cNvPr>
            <p:cNvSpPr txBox="1"/>
            <p:nvPr/>
          </p:nvSpPr>
          <p:spPr>
            <a:xfrm>
              <a:off x="611656" y="3406700"/>
              <a:ext cx="3296226" cy="552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b)</a:t>
              </a:r>
              <a:r>
                <a:rPr lang="en-US" sz="28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Tính</a:t>
              </a:r>
              <a:r>
                <a:rPr lang="en-US" sz="28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8 + 6</a:t>
              </a:r>
              <a:r>
                <a:rPr lang="x-none" sz="28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774D63-A1F4-364D-ACC3-219EAAC81005}"/>
              </a:ext>
            </a:extLst>
          </p:cNvPr>
          <p:cNvGrpSpPr/>
          <p:nvPr/>
        </p:nvGrpSpPr>
        <p:grpSpPr>
          <a:xfrm>
            <a:off x="6945702" y="2242588"/>
            <a:ext cx="4480598" cy="2985433"/>
            <a:chOff x="1374198" y="3376648"/>
            <a:chExt cx="4480598" cy="29854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64D2D8-7D8A-DA4A-BCB2-4AEA5BC0061A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85433"/>
              <a:chOff x="6277225" y="784518"/>
              <a:chExt cx="4480598" cy="298543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E4BFD6-150A-9146-9F9D-E4297DF23FE6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Tách</a:t>
                </a: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: 6 = 2 + 4</a:t>
                </a:r>
                <a:endParaRPr lang="x-none" sz="2800" dirty="0">
                  <a:solidFill>
                    <a:srgbClr val="00206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8 +            =</a:t>
                </a:r>
                <a:endParaRPr lang="x-none" sz="2800" dirty="0">
                  <a:solidFill>
                    <a:srgbClr val="00206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10 +            = </a:t>
                </a:r>
                <a:endParaRPr lang="x-none" sz="2800" dirty="0">
                  <a:solidFill>
                    <a:srgbClr val="00206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8 + 6 = </a:t>
                </a:r>
                <a:endParaRPr lang="x-none" sz="2800" dirty="0">
                  <a:solidFill>
                    <a:srgbClr val="002060"/>
                  </a:solidFill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0244EE8F-F90C-DA4B-9ACA-FC8B099429E6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90BAE3CD-1B86-0B4B-89EF-33206DB5F8F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2EA610E6-AE49-F148-99A5-61AB8B5BC3A6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8E74E329-E61D-E941-8D91-7CE763856A25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77C1017-27D0-994E-AB9B-B5958960A6E1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E812417-60A0-CA4E-9FC9-C1914CC77CC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8EEACBF-F906-0549-A3C2-827F408BEF7E}"/>
              </a:ext>
            </a:extLst>
          </p:cNvPr>
          <p:cNvSpPr/>
          <p:nvPr/>
        </p:nvSpPr>
        <p:spPr>
          <a:xfrm>
            <a:off x="8154726" y="29440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30F49E0-D940-B64B-81A4-489A57146CC3}"/>
              </a:ext>
            </a:extLst>
          </p:cNvPr>
          <p:cNvSpPr/>
          <p:nvPr/>
        </p:nvSpPr>
        <p:spPr>
          <a:xfrm>
            <a:off x="9568125" y="294408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02071ED-345B-CE46-9B1E-71BC19E58763}"/>
              </a:ext>
            </a:extLst>
          </p:cNvPr>
          <p:cNvSpPr/>
          <p:nvPr/>
        </p:nvSpPr>
        <p:spPr>
          <a:xfrm>
            <a:off x="8449626" y="379713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106DF76-2AFD-AC45-821B-12A34198A462}"/>
              </a:ext>
            </a:extLst>
          </p:cNvPr>
          <p:cNvSpPr/>
          <p:nvPr/>
        </p:nvSpPr>
        <p:spPr>
          <a:xfrm>
            <a:off x="9803650" y="379713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203BA87-CB64-8946-91B5-9A16C818028D}"/>
              </a:ext>
            </a:extLst>
          </p:cNvPr>
          <p:cNvSpPr/>
          <p:nvPr/>
        </p:nvSpPr>
        <p:spPr>
          <a:xfrm>
            <a:off x="8862813" y="453947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D7B781B-7AFA-0A41-BEC2-E717E6D43406}"/>
              </a:ext>
            </a:extLst>
          </p:cNvPr>
          <p:cNvSpPr/>
          <p:nvPr/>
        </p:nvSpPr>
        <p:spPr>
          <a:xfrm>
            <a:off x="9654923" y="223733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2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519" y="684894"/>
            <a:ext cx="11322892" cy="832810"/>
            <a:chOff x="223100" y="304800"/>
            <a:chExt cx="11048642" cy="832809"/>
          </a:xfrm>
        </p:grpSpPr>
        <p:sp>
          <p:nvSpPr>
            <p:cNvPr id="3" name="Oval 2"/>
            <p:cNvSpPr/>
            <p:nvPr/>
          </p:nvSpPr>
          <p:spPr>
            <a:xfrm>
              <a:off x="223100" y="304800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15352" y="368169"/>
              <a:ext cx="10156390" cy="769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a) Tính 9 + 2</a:t>
              </a:r>
              <a:endParaRPr lang="x-none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92F14E0-17B9-D845-A555-7C22F8CD73E0}"/>
              </a:ext>
            </a:extLst>
          </p:cNvPr>
          <p:cNvGrpSpPr/>
          <p:nvPr/>
        </p:nvGrpSpPr>
        <p:grpSpPr>
          <a:xfrm>
            <a:off x="1813719" y="2129502"/>
            <a:ext cx="5638800" cy="842298"/>
            <a:chOff x="816102" y="1251530"/>
            <a:chExt cx="5638800" cy="84229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EEF6048-F3D4-5E4D-90FC-00825A2AB402}"/>
                </a:ext>
              </a:extLst>
            </p:cNvPr>
            <p:cNvSpPr txBox="1"/>
            <p:nvPr/>
          </p:nvSpPr>
          <p:spPr>
            <a:xfrm>
              <a:off x="816102" y="1324387"/>
              <a:ext cx="563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Đếm tiếp: 9 , 10, 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92AF2162-BB9D-B049-BDA9-3B406AF9340F}"/>
                </a:ext>
              </a:extLst>
            </p:cNvPr>
            <p:cNvSpPr/>
            <p:nvPr/>
          </p:nvSpPr>
          <p:spPr>
            <a:xfrm>
              <a:off x="5235702" y="1251530"/>
              <a:ext cx="935954" cy="8395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BD3E1FB-3FD7-8142-8BC3-6F59A07FEBEB}"/>
              </a:ext>
            </a:extLst>
          </p:cNvPr>
          <p:cNvSpPr/>
          <p:nvPr/>
        </p:nvSpPr>
        <p:spPr>
          <a:xfrm>
            <a:off x="6210420" y="2129502"/>
            <a:ext cx="1004513" cy="8422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F886CAEA-9D50-C646-8FC5-CDAE2B5B5A59}"/>
              </a:ext>
            </a:extLst>
          </p:cNvPr>
          <p:cNvSpPr/>
          <p:nvPr/>
        </p:nvSpPr>
        <p:spPr>
          <a:xfrm>
            <a:off x="1813720" y="3733800"/>
            <a:ext cx="3505200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 +  2  </a:t>
            </a:r>
            <a:r>
              <a:rPr lang="x-none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?</a:t>
            </a:r>
            <a:r>
              <a:rPr lang="x-none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x-none" sz="4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21DFBB3-5765-9646-8B7C-4F82720D302A}"/>
              </a:ext>
            </a:extLst>
          </p:cNvPr>
          <p:cNvSpPr/>
          <p:nvPr/>
        </p:nvSpPr>
        <p:spPr>
          <a:xfrm>
            <a:off x="4262046" y="3810848"/>
            <a:ext cx="77117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x-none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8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94519" y="326053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598024E0-66C8-1C41-9AFF-20A181EC0CE3}"/>
              </a:ext>
            </a:extLst>
          </p:cNvPr>
          <p:cNvSpPr/>
          <p:nvPr/>
        </p:nvSpPr>
        <p:spPr>
          <a:xfrm>
            <a:off x="1297084" y="24281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801DF08-5F3C-0A4B-BD44-DC3BC9A6515A}"/>
              </a:ext>
            </a:extLst>
          </p:cNvPr>
          <p:cNvGrpSpPr/>
          <p:nvPr/>
        </p:nvGrpSpPr>
        <p:grpSpPr>
          <a:xfrm>
            <a:off x="1546855" y="2499354"/>
            <a:ext cx="4480598" cy="2985433"/>
            <a:chOff x="6277225" y="784518"/>
            <a:chExt cx="4480598" cy="2985433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BE3F335-3EF3-D748-9ABB-B29DBA79B619}"/>
                </a:ext>
              </a:extLst>
            </p:cNvPr>
            <p:cNvSpPr/>
            <p:nvPr/>
          </p:nvSpPr>
          <p:spPr>
            <a:xfrm>
              <a:off x="6277225" y="784518"/>
              <a:ext cx="4480598" cy="2985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Tách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: 3 = 1 + 2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9 +            =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10 +            = 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itchFamily="34" charset="0"/>
                </a:rPr>
                <a:t>9 + 3 = </a:t>
              </a:r>
              <a:endParaRPr lang="x-none" sz="2800" dirty="0">
                <a:solidFill>
                  <a:srgbClr val="00206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BD737904-A964-E24E-98C7-306E93E6752F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31729F27-FCEC-E145-9AB2-A42B7C4D3466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8B45EBCF-709C-264F-B8D4-CB09597CA68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4E521CCD-B208-9B46-BDE3-9A8531C2D05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3049230-6C1D-144F-82E1-5757061E245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AE5C3E41-1C2D-7745-A2CD-F552C8E7071C}"/>
              </a:ext>
            </a:extLst>
          </p:cNvPr>
          <p:cNvSpPr/>
          <p:nvPr/>
        </p:nvSpPr>
        <p:spPr>
          <a:xfrm>
            <a:off x="2759021" y="32008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FF26C71-48CD-4948-AE1A-C57568483302}"/>
              </a:ext>
            </a:extLst>
          </p:cNvPr>
          <p:cNvSpPr/>
          <p:nvPr/>
        </p:nvSpPr>
        <p:spPr>
          <a:xfrm>
            <a:off x="4172420" y="32008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B538BC81-885B-0A4E-86BC-42CE38298DD9}"/>
              </a:ext>
            </a:extLst>
          </p:cNvPr>
          <p:cNvSpPr/>
          <p:nvPr/>
        </p:nvSpPr>
        <p:spPr>
          <a:xfrm>
            <a:off x="3053921" y="4053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244B0FAE-F49D-9844-90FC-51D797F065E1}"/>
              </a:ext>
            </a:extLst>
          </p:cNvPr>
          <p:cNvSpPr/>
          <p:nvPr/>
        </p:nvSpPr>
        <p:spPr>
          <a:xfrm>
            <a:off x="4407945" y="40538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0432AC74-E78B-6D47-BD50-086EE869E9E7}"/>
              </a:ext>
            </a:extLst>
          </p:cNvPr>
          <p:cNvSpPr/>
          <p:nvPr/>
        </p:nvSpPr>
        <p:spPr>
          <a:xfrm>
            <a:off x="3467108" y="47962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24F200D6-F4C3-E74B-9B57-2C3DB019AD59}"/>
              </a:ext>
            </a:extLst>
          </p:cNvPr>
          <p:cNvSpPr/>
          <p:nvPr/>
        </p:nvSpPr>
        <p:spPr>
          <a:xfrm>
            <a:off x="6340795" y="24281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92BA1FB-10ED-6B4A-84D1-ED467B5EE873}"/>
              </a:ext>
            </a:extLst>
          </p:cNvPr>
          <p:cNvGrpSpPr/>
          <p:nvPr/>
        </p:nvGrpSpPr>
        <p:grpSpPr>
          <a:xfrm>
            <a:off x="6595499" y="2483373"/>
            <a:ext cx="4480598" cy="2985433"/>
            <a:chOff x="1374198" y="3376648"/>
            <a:chExt cx="4480598" cy="298543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AE0C986-E2D3-314D-8665-986F4AB0860B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85433"/>
              <a:chOff x="6277225" y="784518"/>
              <a:chExt cx="4480598" cy="2985433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B6F0671-32E9-EA4F-B67F-9B1F4A6A3D9A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854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: 7 = 1 </a:t>
                </a: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+ </a:t>
                </a: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9 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+            =</a:t>
                </a:r>
                <a:endParaRPr lang="x-none" sz="2800" dirty="0"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10 +            = </a:t>
                </a:r>
                <a:endParaRPr lang="x-none" sz="2800" dirty="0"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Arial" pitchFamily="34" charset="0"/>
                  </a:rPr>
                  <a:t>9 + 7 = </a:t>
                </a:r>
                <a:endParaRPr lang="x-none" sz="2800" dirty="0">
                  <a:latin typeface="Arial" pitchFamily="34" charset="0"/>
                  <a:ea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C4E4AA05-A3CD-074C-AD61-8D3A72B6B69A}"/>
                  </a:ext>
                </a:extLst>
              </p:cNvPr>
              <p:cNvSpPr/>
              <p:nvPr/>
            </p:nvSpPr>
            <p:spPr>
              <a:xfrm>
                <a:off x="7489391" y="1600098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3AC224AE-587E-D149-9E95-3E0985CE6958}"/>
                  </a:ext>
                </a:extLst>
              </p:cNvPr>
              <p:cNvSpPr/>
              <p:nvPr/>
            </p:nvSpPr>
            <p:spPr>
              <a:xfrm>
                <a:off x="8914665" y="157310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03" name="Rounded Rectangle 102">
                <a:extLst>
                  <a:ext uri="{FF2B5EF4-FFF2-40B4-BE49-F238E27FC236}">
                    <a16:creationId xmlns:a16="http://schemas.microsoft.com/office/drawing/2014/main" id="{0738553E-FA4D-3F42-9DE5-4FE4AA227F47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EE15840A-F7C2-4142-BD26-731E8CB08128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105" name="Rounded Rectangle 104">
                <a:extLst>
                  <a:ext uri="{FF2B5EF4-FFF2-40B4-BE49-F238E27FC236}">
                    <a16:creationId xmlns:a16="http://schemas.microsoft.com/office/drawing/2014/main" id="{57AF6BD8-ECDB-E44E-88AD-C3BB5034AEA2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4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392062D4-9E67-B94A-B943-A8460C03430A}"/>
                </a:ext>
              </a:extLst>
            </p:cNvPr>
            <p:cNvSpPr/>
            <p:nvPr/>
          </p:nvSpPr>
          <p:spPr>
            <a:xfrm>
              <a:off x="4108445" y="3429355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06" name="Rounded Rectangle 105">
            <a:extLst>
              <a:ext uri="{FF2B5EF4-FFF2-40B4-BE49-F238E27FC236}">
                <a16:creationId xmlns:a16="http://schemas.microsoft.com/office/drawing/2014/main" id="{EDAF9017-640E-AD41-B56F-1D6D4BB9C7B2}"/>
              </a:ext>
            </a:extLst>
          </p:cNvPr>
          <p:cNvSpPr/>
          <p:nvPr/>
        </p:nvSpPr>
        <p:spPr>
          <a:xfrm>
            <a:off x="7804523" y="328724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7" name="Rounded Rectangle 106">
            <a:extLst>
              <a:ext uri="{FF2B5EF4-FFF2-40B4-BE49-F238E27FC236}">
                <a16:creationId xmlns:a16="http://schemas.microsoft.com/office/drawing/2014/main" id="{7D6F92F5-AB5B-B249-B30D-8D86761B76FD}"/>
              </a:ext>
            </a:extLst>
          </p:cNvPr>
          <p:cNvSpPr/>
          <p:nvPr/>
        </p:nvSpPr>
        <p:spPr>
          <a:xfrm>
            <a:off x="9217922" y="327195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08" name="Rounded Rectangle 107">
            <a:extLst>
              <a:ext uri="{FF2B5EF4-FFF2-40B4-BE49-F238E27FC236}">
                <a16:creationId xmlns:a16="http://schemas.microsoft.com/office/drawing/2014/main" id="{05BAA2EC-EC24-FF40-A10A-7B8D731BD05F}"/>
              </a:ext>
            </a:extLst>
          </p:cNvPr>
          <p:cNvSpPr/>
          <p:nvPr/>
        </p:nvSpPr>
        <p:spPr>
          <a:xfrm>
            <a:off x="8099423" y="40379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09" name="Rounded Rectangle 108">
            <a:extLst>
              <a:ext uri="{FF2B5EF4-FFF2-40B4-BE49-F238E27FC236}">
                <a16:creationId xmlns:a16="http://schemas.microsoft.com/office/drawing/2014/main" id="{721CBB6E-87C8-0B4E-B0B3-C028E1864E24}"/>
              </a:ext>
            </a:extLst>
          </p:cNvPr>
          <p:cNvSpPr/>
          <p:nvPr/>
        </p:nvSpPr>
        <p:spPr>
          <a:xfrm>
            <a:off x="9453447" y="40379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E74D820C-AAE0-4743-BAD1-EC9B0A7FE811}"/>
              </a:ext>
            </a:extLst>
          </p:cNvPr>
          <p:cNvSpPr/>
          <p:nvPr/>
        </p:nvSpPr>
        <p:spPr>
          <a:xfrm>
            <a:off x="8512610" y="47802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66DC449A-7186-F94E-B0CD-F2F553849A3F}"/>
              </a:ext>
            </a:extLst>
          </p:cNvPr>
          <p:cNvSpPr/>
          <p:nvPr/>
        </p:nvSpPr>
        <p:spPr>
          <a:xfrm>
            <a:off x="9323481" y="25439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1470819" y="395954"/>
            <a:ext cx="2095500" cy="747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 Tính:</a:t>
            </a: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70919" y="128626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+  3     </a:t>
            </a:r>
          </a:p>
        </p:txBody>
      </p: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971783BF-5682-5E4E-BAC5-9B847E555737}"/>
              </a:ext>
            </a:extLst>
          </p:cNvPr>
          <p:cNvSpPr/>
          <p:nvPr/>
        </p:nvSpPr>
        <p:spPr>
          <a:xfrm>
            <a:off x="7383491" y="1286261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+  7     </a:t>
            </a:r>
          </a:p>
        </p:txBody>
      </p:sp>
    </p:spTree>
    <p:extLst>
      <p:ext uri="{BB962C8B-B14F-4D97-AF65-F5344CB8AC3E}">
        <p14:creationId xmlns:p14="http://schemas.microsoft.com/office/powerpoint/2010/main" val="34800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/>
      <p:bldP spid="113" grpId="0" animBg="1"/>
      <p:bldP spid="1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5048" y="589889"/>
            <a:ext cx="726118" cy="7315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5C5BB546-2540-1E42-AE87-F5996228E76D}"/>
              </a:ext>
            </a:extLst>
          </p:cNvPr>
          <p:cNvSpPr/>
          <p:nvPr/>
        </p:nvSpPr>
        <p:spPr>
          <a:xfrm>
            <a:off x="2841363" y="1870996"/>
            <a:ext cx="31633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 +  3  =     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E6DB105-2352-834D-AD14-12E653F03B74}"/>
              </a:ext>
            </a:extLst>
          </p:cNvPr>
          <p:cNvSpPr/>
          <p:nvPr/>
        </p:nvSpPr>
        <p:spPr>
          <a:xfrm>
            <a:off x="5120165" y="1933530"/>
            <a:ext cx="771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x-non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496082D-EE66-2842-8B72-BC02B467A5A6}"/>
              </a:ext>
            </a:extLst>
          </p:cNvPr>
          <p:cNvSpPr txBox="1"/>
          <p:nvPr/>
        </p:nvSpPr>
        <p:spPr>
          <a:xfrm>
            <a:off x="2376097" y="678359"/>
            <a:ext cx="1647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c) </a:t>
            </a:r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331B015E-334A-CB43-B13C-42E5B35C33E0}"/>
              </a:ext>
            </a:extLst>
          </p:cNvPr>
          <p:cNvSpPr/>
          <p:nvPr/>
        </p:nvSpPr>
        <p:spPr>
          <a:xfrm>
            <a:off x="7684411" y="1870996"/>
            <a:ext cx="3349508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 +  5  =     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6AE6125-3489-F64D-84A4-66D712DC3FDC}"/>
              </a:ext>
            </a:extLst>
          </p:cNvPr>
          <p:cNvSpPr/>
          <p:nvPr/>
        </p:nvSpPr>
        <p:spPr>
          <a:xfrm>
            <a:off x="9967119" y="1948044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x-none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DE9AFB7E-F9F2-504C-94D1-41A39D057DB5}"/>
              </a:ext>
            </a:extLst>
          </p:cNvPr>
          <p:cNvSpPr/>
          <p:nvPr/>
        </p:nvSpPr>
        <p:spPr>
          <a:xfrm>
            <a:off x="5139493" y="3572261"/>
            <a:ext cx="3532226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x-none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  +  4  =     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126AFC0-A83E-8F47-BD20-3BE7C874F402}"/>
              </a:ext>
            </a:extLst>
          </p:cNvPr>
          <p:cNvSpPr/>
          <p:nvPr/>
        </p:nvSpPr>
        <p:spPr>
          <a:xfrm>
            <a:off x="7452519" y="3649309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4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x-none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5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/>
      <p:bldP spid="117" grpId="0"/>
      <p:bldP spid="118" grpId="0" animBg="1"/>
      <p:bldP spid="119" grpId="0"/>
      <p:bldP spid="120" grpId="0" animBg="1"/>
      <p:bldP spid="1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0230" y="5456733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9" y="-1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42849" y="4304936"/>
            <a:ext cx="6963079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23" y="-1398073"/>
            <a:ext cx="5194462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99693" y="751582"/>
            <a:ext cx="3695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7884" y="184678"/>
            <a:ext cx="2900804" cy="533780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txBody>
          <a:bodyPr wrap="square" lIns="90988" tIns="45494" rIns="90988" bIns="45494" rtlCol="0">
            <a:spAutoFit/>
          </a:bodyPr>
          <a:lstStyle/>
          <a:p>
            <a:pPr algn="ctr">
              <a:spcBef>
                <a:spcPts val="597"/>
              </a:spcBef>
            </a:pPr>
            <a:r>
              <a:rPr lang="en-US" sz="3600">
                <a:latin typeface="Aachen" pitchFamily="18" charset="0"/>
                <a:ea typeface="Aachen" pitchFamily="18" charset="0"/>
                <a:cs typeface="Aache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847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520000" y="419099"/>
            <a:ext cx="9118018" cy="1322987"/>
          </a:xfrm>
          <a:prstGeom prst="rect">
            <a:avLst/>
          </a:prstGeom>
          <a:noFill/>
          <a:ln w="57150">
            <a:noFill/>
          </a:ln>
        </p:spPr>
        <p:txBody>
          <a:bodyPr wrap="square" lIns="90993" tIns="45496" rIns="90993" bIns="45496" rtlCol="0">
            <a:spAutoFit/>
          </a:bodyPr>
          <a:lstStyle/>
          <a:p>
            <a:pPr algn="ctr">
              <a:spcBef>
                <a:spcPts val="598"/>
              </a:spcBef>
            </a:pPr>
            <a:r>
              <a:rPr lang="en-US" sz="8000" dirty="0" err="1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Vận</a:t>
            </a:r>
            <a:r>
              <a:rPr lang="en-US" sz="8000" dirty="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 </a:t>
            </a:r>
            <a:r>
              <a:rPr lang="en-US" sz="8000" dirty="0" err="1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dụng</a:t>
            </a:r>
            <a:endParaRPr lang="en-US" sz="8000" dirty="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37781" y="838200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 + 5 = 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185319" y="2769077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Đếm tiếp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233319" y="2769077"/>
            <a:ext cx="2590800" cy="1008266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Tách số</a:t>
            </a:r>
          </a:p>
        </p:txBody>
      </p:sp>
      <p:cxnSp>
        <p:nvCxnSpPr>
          <p:cNvPr id="7" name="Straight Arrow Connector 6"/>
          <p:cNvCxnSpPr>
            <a:stCxn id="2" idx="2"/>
            <a:endCxn id="5" idx="0"/>
          </p:cNvCxnSpPr>
          <p:nvPr/>
        </p:nvCxnSpPr>
        <p:spPr>
          <a:xfrm>
            <a:off x="6033181" y="1846466"/>
            <a:ext cx="1495538" cy="92261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  <a:endCxn id="4" idx="0"/>
          </p:cNvCxnSpPr>
          <p:nvPr/>
        </p:nvCxnSpPr>
        <p:spPr>
          <a:xfrm flipH="1">
            <a:off x="4480719" y="1846466"/>
            <a:ext cx="1552462" cy="922611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146981" y="4445477"/>
            <a:ext cx="7972538" cy="18288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 hãy nêu một phép cộng khác và thực hiện tính bằng hai cách.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(trình bày trước lớp)</a:t>
            </a:r>
          </a:p>
        </p:txBody>
      </p:sp>
    </p:spTree>
    <p:extLst>
      <p:ext uri="{BB962C8B-B14F-4D97-AF65-F5344CB8AC3E}">
        <p14:creationId xmlns:p14="http://schemas.microsoft.com/office/powerpoint/2010/main" val="258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496959" y="5485308"/>
            <a:ext cx="9144649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59" y="28576"/>
            <a:ext cx="9144649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897" y="4196742"/>
            <a:ext cx="6963079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090704" y="-789212"/>
            <a:ext cx="5965370" cy="82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2105" y="1178342"/>
            <a:ext cx="635601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249952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0"/>
            <a:ext cx="912137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56733"/>
            <a:ext cx="9144649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5697101"/>
            <a:ext cx="951082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4" y="5697101"/>
            <a:ext cx="73783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73" y="5758751"/>
            <a:ext cx="795892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5664462" y="2773680"/>
            <a:ext cx="696307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08649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199790" y="55244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0931" y="5267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2082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14236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84" y="1"/>
            <a:ext cx="9240215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20" y="5457370"/>
            <a:ext cx="9144649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18109" y="4142042"/>
            <a:ext cx="82276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447" y="2050232"/>
            <a:ext cx="908518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6168700" y="2773680"/>
            <a:ext cx="7466408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46414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21805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69257" y="590551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33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43447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0677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14517"/>
            <a:ext cx="912137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5664462" y="2759164"/>
            <a:ext cx="6963079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44 - 4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08649" y="537932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99790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89279" y="53793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59" y="5442217"/>
            <a:ext cx="9144649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2082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51420" y="5682169"/>
            <a:ext cx="996484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0"/>
            <a:ext cx="9121379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1946" y="878097"/>
            <a:ext cx="781679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54723" y="3801406"/>
            <a:ext cx="75763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46" y="5566228"/>
            <a:ext cx="1216184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2364" y="5935991"/>
            <a:ext cx="7576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0" y="-72572"/>
            <a:ext cx="9121379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230" y="5384798"/>
            <a:ext cx="9144649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81" y="3220367"/>
            <a:ext cx="979113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93" y="5495676"/>
            <a:ext cx="1058172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5664462" y="2701108"/>
            <a:ext cx="6963079" cy="2683690"/>
            <a:chOff x="798490" y="2838075"/>
            <a:chExt cx="6980348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7+3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89279" y="479878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71984" y="475113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80632" y="475114"/>
            <a:ext cx="1541461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54822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282790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33" l="0" r="54085">
                        <a14:foregroundMark x1="39917" y1="53241" x2="23475" y2="66204"/>
                        <a14:foregroundMark x1="20683" y1="71759" x2="18614" y2="80000"/>
                        <a14:foregroundMark x1="6618" y1="74907" x2="5377" y2="79074"/>
                        <a14:foregroundMark x1="41365" y1="79259" x2="34023" y2="84167"/>
                        <a14:foregroundMark x1="45605" y1="79444" x2="43433" y2="82870"/>
                        <a14:foregroundMark x1="40124" y1="74907" x2="45191" y2="80741"/>
                        <a14:foregroundMark x1="49535" y1="81944" x2="41572" y2="86204"/>
                        <a14:foregroundMark x1="46846" y1="85278" x2="45191" y2="84167"/>
                        <a14:foregroundMark x1="40745" y1="72685" x2="39090" y2="74167"/>
                        <a14:foregroundMark x1="45191" y1="74722" x2="44778" y2="7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82" r="48522" b="8572"/>
          <a:stretch/>
        </p:blipFill>
        <p:spPr>
          <a:xfrm flipH="1">
            <a:off x="8621485" y="-291960"/>
            <a:ext cx="3547042" cy="7149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6519" y="4100286"/>
            <a:ext cx="696307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7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0" y="-18758"/>
            <a:ext cx="12176245" cy="2392967"/>
          </a:xfrm>
          <a:custGeom>
            <a:avLst/>
            <a:gdLst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2209800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3300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4316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9454"/>
              <a:gd name="connsiteX1" fmla="*/ 12252325 w 12252325"/>
              <a:gd name="connsiteY1" fmla="*/ 0 h 2299454"/>
              <a:gd name="connsiteX2" fmla="*/ 12252325 w 12252325"/>
              <a:gd name="connsiteY2" fmla="*/ 1087582 h 2299454"/>
              <a:gd name="connsiteX3" fmla="*/ 10972800 w 12252325"/>
              <a:gd name="connsiteY3" fmla="*/ 1431636 h 2299454"/>
              <a:gd name="connsiteX4" fmla="*/ 7565903 w 12252325"/>
              <a:gd name="connsiteY4" fmla="*/ 1983839 h 2299454"/>
              <a:gd name="connsiteX5" fmla="*/ 0 w 12252325"/>
              <a:gd name="connsiteY5" fmla="*/ 2209800 h 2299454"/>
              <a:gd name="connsiteX6" fmla="*/ 0 w 12252325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431636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605808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0958285 w 12266839"/>
              <a:gd name="connsiteY3" fmla="*/ 1736437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1016342 w 12266839"/>
              <a:gd name="connsiteY3" fmla="*/ 2113808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423631"/>
              <a:gd name="connsiteX1" fmla="*/ 12252325 w 12266839"/>
              <a:gd name="connsiteY1" fmla="*/ 0 h 2423631"/>
              <a:gd name="connsiteX2" fmla="*/ 12266839 w 12266839"/>
              <a:gd name="connsiteY2" fmla="*/ 1972953 h 2423631"/>
              <a:gd name="connsiteX3" fmla="*/ 11016342 w 12266839"/>
              <a:gd name="connsiteY3" fmla="*/ 2113808 h 2423631"/>
              <a:gd name="connsiteX4" fmla="*/ 7522360 w 12266839"/>
              <a:gd name="connsiteY4" fmla="*/ 2332181 h 2423631"/>
              <a:gd name="connsiteX5" fmla="*/ 0 w 12266839"/>
              <a:gd name="connsiteY5" fmla="*/ 2209800 h 2423631"/>
              <a:gd name="connsiteX6" fmla="*/ 0 w 12266839"/>
              <a:gd name="connsiteY6" fmla="*/ 0 h 2423631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6839" h="2392967">
                <a:moveTo>
                  <a:pt x="0" y="0"/>
                </a:moveTo>
                <a:lnTo>
                  <a:pt x="12252325" y="0"/>
                </a:lnTo>
                <a:lnTo>
                  <a:pt x="12266839" y="1972953"/>
                </a:lnTo>
                <a:cubicBezTo>
                  <a:pt x="11850007" y="2077962"/>
                  <a:pt x="11723459" y="2081371"/>
                  <a:pt x="11030856" y="2186380"/>
                </a:cubicBezTo>
                <a:cubicBezTo>
                  <a:pt x="10577456" y="2252189"/>
                  <a:pt x="9438247" y="2243611"/>
                  <a:pt x="7522360" y="2332181"/>
                </a:cubicBezTo>
                <a:cubicBezTo>
                  <a:pt x="5679045" y="2406236"/>
                  <a:pt x="1602509" y="2456873"/>
                  <a:pt x="0" y="2209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1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9" y="2546621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 rot="21388221">
            <a:off x="969516" y="209549"/>
            <a:ext cx="2344754" cy="1503219"/>
            <a:chOff x="1143000" y="742950"/>
            <a:chExt cx="3962400" cy="2521527"/>
          </a:xfrm>
        </p:grpSpPr>
        <p:sp>
          <p:nvSpPr>
            <p:cNvPr id="6" name="Cloud 5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loud 6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itle 6"/>
          <p:cNvSpPr txBox="1">
            <a:spLocks/>
          </p:cNvSpPr>
          <p:nvPr/>
        </p:nvSpPr>
        <p:spPr>
          <a:xfrm rot="20944908">
            <a:off x="1396439" y="1381043"/>
            <a:ext cx="1713474" cy="511053"/>
          </a:xfrm>
          <a:prstGeom prst="rect">
            <a:avLst/>
          </a:prstGeom>
        </p:spPr>
        <p:txBody>
          <a:bodyPr spcFirstLastPara="1" lIns="91002" tIns="45500" rIns="91002" bIns="45500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Arial" pitchFamily="34" charset="0"/>
                <a:cs typeface="Arial" pitchFamily="34" charset="0"/>
              </a:rPr>
              <a:t>Chủ đề</a:t>
            </a:r>
            <a:r>
              <a:rPr lang="en-US" sz="4000" b="1">
                <a:latin typeface="Arial" pitchFamily="34" charset="0"/>
                <a:cs typeface="Arial" pitchFamily="34" charset="0"/>
              </a:rPr>
              <a:t/>
            </a:r>
            <a:br>
              <a:rPr lang="en-US" sz="4000" b="1">
                <a:latin typeface="Arial" pitchFamily="34" charset="0"/>
                <a:cs typeface="Arial" pitchFamily="34" charset="0"/>
              </a:rPr>
            </a:br>
            <a:r>
              <a:rPr lang="en-US" sz="5300" b="1">
                <a:latin typeface="Arial" pitchFamily="34" charset="0"/>
                <a:cs typeface="Arial" pitchFamily="34" charset="0"/>
              </a:rPr>
              <a:t>2</a:t>
            </a:r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9406" y="576438"/>
            <a:ext cx="6656831" cy="1322995"/>
          </a:xfrm>
          <a:prstGeom prst="rect">
            <a:avLst/>
          </a:prstGeom>
          <a:noFill/>
        </p:spPr>
        <p:txBody>
          <a:bodyPr wrap="square" lIns="91002" tIns="45500" rIns="91002" bIns="4550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 CỘNG, PHÉP TRỪ</a:t>
            </a:r>
          </a:p>
          <a:p>
            <a:pPr algn="ctr"/>
            <a:r>
              <a:rPr lang="en-US" sz="40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 PHẠM VI 20</a:t>
            </a:r>
          </a:p>
        </p:txBody>
      </p:sp>
      <p:sp>
        <p:nvSpPr>
          <p:cNvPr id="20" name="Oval 19"/>
          <p:cNvSpPr/>
          <p:nvPr/>
        </p:nvSpPr>
        <p:spPr>
          <a:xfrm>
            <a:off x="9862780" y="1882204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61653" y="2353012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924576" y="1996561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02" tIns="45500" rIns="91002" bIns="45500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760881" y="4689612"/>
            <a:ext cx="1101899" cy="13303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27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57228" y="4677059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36181" y="4377954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8918683" y="6293429"/>
            <a:ext cx="3228848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Sách Toán_trang 26</a:t>
            </a:r>
          </a:p>
        </p:txBody>
      </p:sp>
    </p:spTree>
    <p:extLst>
      <p:ext uri="{BB962C8B-B14F-4D97-AF65-F5344CB8AC3E}">
        <p14:creationId xmlns:p14="http://schemas.microsoft.com/office/powerpoint/2010/main" val="26004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536</Words>
  <Application>Microsoft Office PowerPoint</Application>
  <PresentationFormat>Custom</PresentationFormat>
  <Paragraphs>169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Aachen</vt:lpstr>
      <vt:lpstr>Arial</vt:lpstr>
      <vt:lpstr>Calibri</vt:lpstr>
      <vt:lpstr>Kids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Admin</cp:lastModifiedBy>
  <cp:revision>231</cp:revision>
  <dcterms:created xsi:type="dcterms:W3CDTF">2020-04-19T13:18:56Z</dcterms:created>
  <dcterms:modified xsi:type="dcterms:W3CDTF">2025-04-23T00:39:08Z</dcterms:modified>
</cp:coreProperties>
</file>