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20"/>
  </p:notesMasterIdLst>
  <p:sldIdLst>
    <p:sldId id="330" r:id="rId2"/>
    <p:sldId id="348" r:id="rId3"/>
    <p:sldId id="256" r:id="rId4"/>
    <p:sldId id="349" r:id="rId5"/>
    <p:sldId id="350" r:id="rId6"/>
    <p:sldId id="351" r:id="rId7"/>
    <p:sldId id="352" r:id="rId8"/>
    <p:sldId id="353" r:id="rId9"/>
    <p:sldId id="339" r:id="rId10"/>
    <p:sldId id="354" r:id="rId11"/>
    <p:sldId id="358" r:id="rId12"/>
    <p:sldId id="359" r:id="rId13"/>
    <p:sldId id="357" r:id="rId14"/>
    <p:sldId id="355" r:id="rId15"/>
    <p:sldId id="335" r:id="rId16"/>
    <p:sldId id="340" r:id="rId17"/>
    <p:sldId id="336" r:id="rId18"/>
    <p:sldId id="356" r:id="rId19"/>
  </p:sldIdLst>
  <p:sldSz cx="12161838" cy="6858000"/>
  <p:notesSz cx="6858000" cy="9144000"/>
  <p:embeddedFontLst>
    <p:embeddedFont>
      <p:font typeface="Nunito Sans" panose="020B0604020202020204" charset="0"/>
      <p:regular r:id="rId21"/>
      <p:bold r:id="rId22"/>
      <p:italic r:id="rId23"/>
      <p:boldItalic r:id="rId24"/>
    </p:embeddedFont>
    <p:embeddedFont>
      <p:font typeface="Quicksand" panose="020B0604020202020204" charset="0"/>
      <p:regular r:id="rId25"/>
      <p:bold r:id="rId26"/>
    </p:embeddedFont>
    <p:embeddedFont>
      <p:font typeface="Nunito" panose="020B0604020202020204" charset="0"/>
      <p:regular r:id="rId27"/>
      <p:bold r:id="rId28"/>
      <p:italic r:id="rId29"/>
      <p:boldItalic r:id="rId30"/>
    </p:embeddedFont>
    <p:embeddedFont>
      <p:font typeface="Quicksand Light" panose="020B0604020202020204" charset="0"/>
      <p:regular r:id="rId31"/>
      <p:bold r:id="rId32"/>
    </p:embeddedFont>
    <p:embeddedFont>
      <p:font typeface="HP001 4 hàng" panose="020B0604020202020204" charset="0"/>
      <p:regular r:id="rId33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388D460-E827-4690-B490-23B292371C28}">
  <a:tblStyle styleId="{D388D460-E827-4690-B490-23B292371C2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8F1C2931-B31D-471A-86D0-18F301C53F15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15" autoAdjust="0"/>
    <p:restoredTop sz="90747" autoAdjust="0"/>
  </p:normalViewPr>
  <p:slideViewPr>
    <p:cSldViewPr>
      <p:cViewPr varScale="1">
        <p:scale>
          <a:sx n="67" d="100"/>
          <a:sy n="67" d="100"/>
        </p:scale>
        <p:origin x="852" y="60"/>
      </p:cViewPr>
      <p:guideLst>
        <p:guide orient="horz" pos="2160"/>
        <p:guide pos="383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439638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9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479fe8c46d_1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0" name="Google Shape;400;g479fe8c46d_1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Lưu</a:t>
            </a:r>
            <a:r>
              <a:rPr lang="en-US" baseline="0"/>
              <a:t> ý: click vào dưới dây bóng bay thì mói ra hiệu ứng nhé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7203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Lưu</a:t>
            </a:r>
            <a:r>
              <a:rPr lang="en-US" baseline="0"/>
              <a:t> ý: click vào dưới dây bóng bay thì mói ra hiệu ứng nhé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7051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/>
              <a:t>Lưu</a:t>
            </a:r>
            <a:r>
              <a:rPr lang="en-US" baseline="0"/>
              <a:t> ý: click vào dưới dây bóng bay thì mói ra hiệu ứng nhé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0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HDHS</a:t>
            </a:r>
            <a:r>
              <a:rPr lang="en-US" baseline="0"/>
              <a:t> tính từ bên trai qua. Nên HS ở bảng lớp cho HS dễ hình dung và nắm các bước hơn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6067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362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-93236" y="761867"/>
            <a:ext cx="6447610" cy="4178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5200"/>
              <a:buNone/>
              <a:defRPr sz="91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709414" y="5039184"/>
            <a:ext cx="3644960" cy="105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unito"/>
              <a:buNone/>
              <a:defRPr sz="37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8400351" y="-67"/>
            <a:ext cx="3761471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8923586" y="3101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13;p2"/>
          <p:cNvSpPr/>
          <p:nvPr/>
        </p:nvSpPr>
        <p:spPr>
          <a:xfrm rot="1506031">
            <a:off x="6412153" y="459567"/>
            <a:ext cx="418635" cy="366556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7604208" y="4394200"/>
            <a:ext cx="418562" cy="172800"/>
          </a:xfrm>
          <a:custGeom>
            <a:avLst/>
            <a:gdLst/>
            <a:ahLst/>
            <a:cxnLst/>
            <a:rect l="l" t="t" r="r" b="b"/>
            <a:pathLst>
              <a:path w="12588" h="5184" fill="none" extrusionOk="0">
                <a:moveTo>
                  <a:pt x="12588" y="0"/>
                </a:moveTo>
                <a:lnTo>
                  <a:pt x="0" y="5183"/>
                </a:lnTo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2"/>
          <p:cNvSpPr/>
          <p:nvPr/>
        </p:nvSpPr>
        <p:spPr>
          <a:xfrm rot="7641468">
            <a:off x="9704053" y="6792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-291078" y="1006001"/>
            <a:ext cx="1203748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" name="Google Shape;17;p2"/>
          <p:cNvSpPr/>
          <p:nvPr/>
        </p:nvSpPr>
        <p:spPr>
          <a:xfrm>
            <a:off x="373640" y="761851"/>
            <a:ext cx="1203748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8" name="Google Shape;18;p2"/>
          <p:cNvSpPr/>
          <p:nvPr/>
        </p:nvSpPr>
        <p:spPr>
          <a:xfrm>
            <a:off x="11390302" y="53993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9" name="Google Shape;19;p2"/>
          <p:cNvSpPr/>
          <p:nvPr/>
        </p:nvSpPr>
        <p:spPr>
          <a:xfrm>
            <a:off x="10839850" y="57664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" name="Google Shape;20;p2"/>
          <p:cNvSpPr/>
          <p:nvPr/>
        </p:nvSpPr>
        <p:spPr>
          <a:xfrm>
            <a:off x="992988" y="5468033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7442476" y="6482851"/>
            <a:ext cx="1203748" cy="135967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2" name="Google Shape;22;p2"/>
          <p:cNvSpPr/>
          <p:nvPr/>
        </p:nvSpPr>
        <p:spPr>
          <a:xfrm rot="-2700000">
            <a:off x="8764517" y="6102806"/>
            <a:ext cx="344950" cy="302037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9"/>
          <p:cNvSpPr txBox="1">
            <a:spLocks noGrp="1"/>
          </p:cNvSpPr>
          <p:nvPr>
            <p:ph type="title"/>
          </p:nvPr>
        </p:nvSpPr>
        <p:spPr>
          <a:xfrm>
            <a:off x="353124" y="1644233"/>
            <a:ext cx="5380257" cy="1976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Quicksand"/>
              <a:buNone/>
              <a:defRPr sz="56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  <p:sp>
        <p:nvSpPr>
          <p:cNvPr id="115" name="Google Shape;115;p9"/>
          <p:cNvSpPr txBox="1">
            <a:spLocks noGrp="1"/>
          </p:cNvSpPr>
          <p:nvPr>
            <p:ph type="subTitle" idx="1"/>
          </p:nvPr>
        </p:nvSpPr>
        <p:spPr>
          <a:xfrm>
            <a:off x="353124" y="3737433"/>
            <a:ext cx="5380257" cy="1646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9"/>
          <p:cNvSpPr txBox="1">
            <a:spLocks noGrp="1"/>
          </p:cNvSpPr>
          <p:nvPr>
            <p:ph type="body" idx="2"/>
          </p:nvPr>
        </p:nvSpPr>
        <p:spPr>
          <a:xfrm>
            <a:off x="6569707" y="965433"/>
            <a:ext cx="5103343" cy="49268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marL="608625" lvl="0" indent="-456468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7249" lvl="1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2pPr>
            <a:lvl3pPr marL="1825874" lvl="2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3pPr>
            <a:lvl4pPr marL="2434499" lvl="3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4pPr>
            <a:lvl5pPr marL="3043123" lvl="4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5pPr>
            <a:lvl6pPr marL="3651748" lvl="5" indent="-422656">
              <a:spcBef>
                <a:spcPts val="2130"/>
              </a:spcBef>
              <a:spcAft>
                <a:spcPts val="0"/>
              </a:spcAft>
              <a:buSzPts val="1400"/>
              <a:buChar char="■"/>
              <a:defRPr/>
            </a:lvl6pPr>
            <a:lvl7pPr marL="4260372" lvl="6" indent="-422656">
              <a:spcBef>
                <a:spcPts val="2130"/>
              </a:spcBef>
              <a:spcAft>
                <a:spcPts val="0"/>
              </a:spcAft>
              <a:buSzPts val="1400"/>
              <a:buChar char="●"/>
              <a:defRPr/>
            </a:lvl7pPr>
            <a:lvl8pPr marL="4868997" lvl="7" indent="-422656">
              <a:spcBef>
                <a:spcPts val="2130"/>
              </a:spcBef>
              <a:spcAft>
                <a:spcPts val="0"/>
              </a:spcAft>
              <a:buSzPts val="1400"/>
              <a:buChar char="○"/>
              <a:defRPr/>
            </a:lvl8pPr>
            <a:lvl9pPr marL="5477622" lvl="8" indent="-422656">
              <a:spcBef>
                <a:spcPts val="2130"/>
              </a:spcBef>
              <a:spcAft>
                <a:spcPts val="213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accent1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0"/>
          <p:cNvSpPr txBox="1">
            <a:spLocks noGrp="1"/>
          </p:cNvSpPr>
          <p:nvPr>
            <p:ph type="title"/>
          </p:nvPr>
        </p:nvSpPr>
        <p:spPr>
          <a:xfrm>
            <a:off x="3910901" y="2048167"/>
            <a:ext cx="4340036" cy="2959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Quicksand"/>
              <a:buNone/>
              <a:defRPr sz="4400" b="1">
                <a:solidFill>
                  <a:schemeClr val="l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119" name="Google Shape;119;p10"/>
          <p:cNvSpPr/>
          <p:nvPr/>
        </p:nvSpPr>
        <p:spPr>
          <a:xfrm>
            <a:off x="2571573" y="594029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0" name="Google Shape;120;p10"/>
          <p:cNvSpPr/>
          <p:nvPr/>
        </p:nvSpPr>
        <p:spPr>
          <a:xfrm rot="7641468">
            <a:off x="3196226" y="46409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10"/>
          <p:cNvSpPr/>
          <p:nvPr/>
        </p:nvSpPr>
        <p:spPr>
          <a:xfrm>
            <a:off x="6739303" y="6179851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0"/>
          <p:cNvSpPr/>
          <p:nvPr/>
        </p:nvSpPr>
        <p:spPr>
          <a:xfrm flipH="1">
            <a:off x="7995171" y="268265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3" name="Google Shape;123;p10"/>
          <p:cNvSpPr/>
          <p:nvPr/>
        </p:nvSpPr>
        <p:spPr>
          <a:xfrm rot="-7641468" flipH="1">
            <a:off x="6474668" y="57757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10"/>
          <p:cNvSpPr/>
          <p:nvPr/>
        </p:nvSpPr>
        <p:spPr>
          <a:xfrm flipH="1">
            <a:off x="9004297" y="1283784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l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1"/>
          <p:cNvSpPr txBox="1">
            <a:spLocks noGrp="1"/>
          </p:cNvSpPr>
          <p:nvPr>
            <p:ph type="title" hasCustomPrompt="1"/>
          </p:nvPr>
        </p:nvSpPr>
        <p:spPr>
          <a:xfrm>
            <a:off x="955431" y="2179400"/>
            <a:ext cx="10250977" cy="1874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2000"/>
              <a:buNone/>
              <a:defRPr sz="12800" b="1">
                <a:solidFill>
                  <a:schemeClr val="accent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27" name="Google Shape;127;p11"/>
          <p:cNvSpPr txBox="1">
            <a:spLocks noGrp="1"/>
          </p:cNvSpPr>
          <p:nvPr>
            <p:ph type="subTitle" idx="1"/>
          </p:nvPr>
        </p:nvSpPr>
        <p:spPr>
          <a:xfrm>
            <a:off x="2178987" y="4053800"/>
            <a:ext cx="7803846" cy="624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5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28" name="Google Shape;128;p11"/>
          <p:cNvSpPr/>
          <p:nvPr/>
        </p:nvSpPr>
        <p:spPr>
          <a:xfrm>
            <a:off x="10234369" y="8452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9" name="Google Shape;129;p11"/>
          <p:cNvSpPr/>
          <p:nvPr/>
        </p:nvSpPr>
        <p:spPr>
          <a:xfrm>
            <a:off x="9683917" y="12123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0" name="Google Shape;130;p11"/>
          <p:cNvSpPr/>
          <p:nvPr/>
        </p:nvSpPr>
        <p:spPr>
          <a:xfrm>
            <a:off x="8145416" y="3395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11"/>
          <p:cNvSpPr/>
          <p:nvPr/>
        </p:nvSpPr>
        <p:spPr>
          <a:xfrm rot="-746471">
            <a:off x="1945297" y="5797988"/>
            <a:ext cx="344894" cy="301989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11"/>
          <p:cNvSpPr/>
          <p:nvPr/>
        </p:nvSpPr>
        <p:spPr>
          <a:xfrm>
            <a:off x="208400" y="50604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3" name="Google Shape;133;p11"/>
          <p:cNvSpPr/>
          <p:nvPr/>
        </p:nvSpPr>
        <p:spPr>
          <a:xfrm>
            <a:off x="-342052" y="5427548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4" name="Google Shape;134;p11"/>
          <p:cNvSpPr/>
          <p:nvPr/>
        </p:nvSpPr>
        <p:spPr>
          <a:xfrm rot="7641468">
            <a:off x="11151497" y="24220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11"/>
          <p:cNvSpPr/>
          <p:nvPr/>
        </p:nvSpPr>
        <p:spPr>
          <a:xfrm>
            <a:off x="9789339" y="6133652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6" name="Google Shape;136;p11"/>
          <p:cNvSpPr/>
          <p:nvPr/>
        </p:nvSpPr>
        <p:spPr>
          <a:xfrm>
            <a:off x="1208636" y="1308014"/>
            <a:ext cx="1595087" cy="180169"/>
          </a:xfrm>
          <a:custGeom>
            <a:avLst/>
            <a:gdLst/>
            <a:ahLst/>
            <a:cxnLst/>
            <a:rect l="l" t="t" r="r" b="b"/>
            <a:pathLst>
              <a:path w="36202" h="4079" extrusionOk="0">
                <a:moveTo>
                  <a:pt x="0" y="4079"/>
                </a:moveTo>
                <a:lnTo>
                  <a:pt x="4334" y="255"/>
                </a:lnTo>
                <a:lnTo>
                  <a:pt x="8158" y="4079"/>
                </a:lnTo>
                <a:lnTo>
                  <a:pt x="13002" y="510"/>
                </a:lnTo>
                <a:lnTo>
                  <a:pt x="17081" y="4079"/>
                </a:lnTo>
                <a:lnTo>
                  <a:pt x="22435" y="0"/>
                </a:lnTo>
                <a:lnTo>
                  <a:pt x="26514" y="4079"/>
                </a:lnTo>
                <a:lnTo>
                  <a:pt x="31613" y="510"/>
                </a:lnTo>
                <a:lnTo>
                  <a:pt x="36202" y="3824"/>
                </a:lnTo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7" name="Google Shape;137;p11"/>
          <p:cNvSpPr/>
          <p:nvPr/>
        </p:nvSpPr>
        <p:spPr>
          <a:xfrm>
            <a:off x="2226728" y="6258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2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11"/>
          <p:cNvSpPr/>
          <p:nvPr/>
        </p:nvSpPr>
        <p:spPr>
          <a:xfrm>
            <a:off x="10382451" y="5197800"/>
            <a:ext cx="408885" cy="409899"/>
          </a:xfrm>
          <a:custGeom>
            <a:avLst/>
            <a:gdLst/>
            <a:ahLst/>
            <a:cxnLst/>
            <a:rect l="l" t="t" r="r" b="b"/>
            <a:pathLst>
              <a:path w="23325" h="23325" fill="none" extrusionOk="0">
                <a:moveTo>
                  <a:pt x="23325" y="9996"/>
                </a:moveTo>
                <a:cubicBezTo>
                  <a:pt x="23325" y="18882"/>
                  <a:pt x="12588" y="23325"/>
                  <a:pt x="6294" y="17031"/>
                </a:cubicBezTo>
                <a:cubicBezTo>
                  <a:pt x="0" y="10737"/>
                  <a:pt x="4443" y="0"/>
                  <a:pt x="13329" y="0"/>
                </a:cubicBezTo>
                <a:cubicBezTo>
                  <a:pt x="18882" y="0"/>
                  <a:pt x="23325" y="4443"/>
                  <a:pt x="23325" y="9996"/>
                </a:cubicBezTo>
                <a:close/>
              </a:path>
            </a:pathLst>
          </a:custGeom>
          <a:noFill/>
          <a:ln w="28575" cap="flat" cmpd="sng">
            <a:solidFill>
              <a:schemeClr val="accent1"/>
            </a:solidFill>
            <a:prstDash val="solid"/>
            <a:miter lim="370229"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11"/>
          <p:cNvSpPr/>
          <p:nvPr/>
        </p:nvSpPr>
        <p:spPr>
          <a:xfrm rot="7641468">
            <a:off x="811374" y="2650627"/>
            <a:ext cx="345775" cy="301264"/>
          </a:xfrm>
          <a:custGeom>
            <a:avLst/>
            <a:gdLst/>
            <a:ahLst/>
            <a:cxnLst/>
            <a:rect l="l" t="t" r="r" b="b"/>
            <a:pathLst>
              <a:path w="29249" h="25547" fill="none" extrusionOk="0">
                <a:moveTo>
                  <a:pt x="14439" y="0"/>
                </a:moveTo>
                <a:lnTo>
                  <a:pt x="0" y="25546"/>
                </a:lnTo>
                <a:lnTo>
                  <a:pt x="29248" y="25546"/>
                </a:lnTo>
                <a:close/>
              </a:path>
            </a:pathLst>
          </a:custGeom>
          <a:noFill/>
          <a:ln w="28575" cap="rnd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8_2">
    <p:bg>
      <p:bgPr>
        <a:solidFill>
          <a:schemeClr val="accent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CUSTOM_18_1_2">
    <p:bg>
      <p:bgPr>
        <a:solidFill>
          <a:schemeClr val="accent2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 ">
  <p:cSld name="CUSTOM_18_1_1_1">
    <p:bg>
      <p:bgPr>
        <a:solidFill>
          <a:schemeClr val="accent3"/>
        </a:solidFill>
        <a:effectLst/>
      </p:bgPr>
    </p:bg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4572" y="593367"/>
            <a:ext cx="11332694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Quicksand Light"/>
              <a:buNone/>
              <a:defRPr sz="2800">
                <a:solidFill>
                  <a:schemeClr val="dk1"/>
                </a:solidFill>
                <a:latin typeface="Quicksand Light"/>
                <a:ea typeface="Quicksand Light"/>
                <a:cs typeface="Quicksand Light"/>
                <a:sym typeface="Quicksand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4572" y="1536633"/>
            <a:ext cx="11332694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705" tIns="121705" rIns="121705" bIns="12170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Nunito Sans"/>
              <a:buChar char="●"/>
              <a:defRPr sz="18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5" r:id="rId2"/>
    <p:sldLayoutId id="2147483656" r:id="rId3"/>
    <p:sldLayoutId id="2147483657" r:id="rId4"/>
    <p:sldLayoutId id="2147483658" r:id="rId5"/>
    <p:sldLayoutId id="2147483675" r:id="rId6"/>
    <p:sldLayoutId id="2147483676" r:id="rId7"/>
    <p:sldLayoutId id="2147483677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9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microsoft.com/office/2007/relationships/hdphoto" Target="../media/hdphoto4.wdp"/><Relationship Id="rId5" Type="http://schemas.openxmlformats.org/officeDocument/2006/relationships/audio" Target="../media/audio1.wav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png"/><Relationship Id="rId12" Type="http://schemas.openxmlformats.org/officeDocument/2006/relationships/image" Target="../media/image17.png"/><Relationship Id="rId17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12.png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16.png"/><Relationship Id="rId5" Type="http://schemas.openxmlformats.org/officeDocument/2006/relationships/audio" Target="../media/audio1.wav"/><Relationship Id="rId15" Type="http://schemas.microsoft.com/office/2007/relationships/hdphoto" Target="../media/hdphoto4.wdp"/><Relationship Id="rId10" Type="http://schemas.openxmlformats.org/officeDocument/2006/relationships/image" Target="../media/image15.png"/><Relationship Id="rId4" Type="http://schemas.openxmlformats.org/officeDocument/2006/relationships/notesSlide" Target="../notesSlides/notesSlide3.xml"/><Relationship Id="rId9" Type="http://schemas.microsoft.com/office/2007/relationships/hdphoto" Target="../media/hdphoto5.wdp"/><Relationship Id="rId1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microsoft.com/office/2007/relationships/hdphoto" Target="../media/hdphoto4.wdp"/><Relationship Id="rId5" Type="http://schemas.openxmlformats.org/officeDocument/2006/relationships/audio" Target="../media/audio1.wav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8" t="53940" r="12318" b="23030"/>
          <a:stretch/>
        </p:blipFill>
        <p:spPr>
          <a:xfrm>
            <a:off x="8895477" y="4454098"/>
            <a:ext cx="1333299" cy="16097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728" y="3886201"/>
            <a:ext cx="3494440" cy="222691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2161838" cy="3276600"/>
          </a:xfrm>
          <a:prstGeom prst="rect">
            <a:avLst/>
          </a:prstGeom>
          <a:solidFill>
            <a:srgbClr val="FFFB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88" tIns="45494" rIns="90988" bIns="45494" rtlCol="0" anchor="ctr"/>
          <a:lstStyle/>
          <a:p>
            <a:pPr algn="ctr"/>
            <a:endParaRPr lang="en-US"/>
          </a:p>
        </p:txBody>
      </p:sp>
      <p:pic>
        <p:nvPicPr>
          <p:cNvPr id="6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246602" y="225288"/>
            <a:ext cx="1889525" cy="1749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2525969" y="859314"/>
            <a:ext cx="7866273" cy="2215991"/>
            <a:chOff x="2544762" y="859312"/>
            <a:chExt cx="7924800" cy="2215991"/>
          </a:xfrm>
        </p:grpSpPr>
        <p:sp>
          <p:nvSpPr>
            <p:cNvPr id="7" name="TextBox 6"/>
            <p:cNvSpPr txBox="1"/>
            <p:nvPr/>
          </p:nvSpPr>
          <p:spPr>
            <a:xfrm>
              <a:off x="2544762" y="859312"/>
              <a:ext cx="7877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glow" dir="tl">
                  <a:rot lat="0" lon="0" rev="5400000"/>
                </a:lightRig>
              </a:scene3d>
              <a:sp3d contourW="12700">
                <a:bevelT w="25400" h="25400"/>
                <a:contourClr>
                  <a:schemeClr val="accent6">
                    <a:shade val="73000"/>
                  </a:schemeClr>
                </a:contourClr>
              </a:sp3d>
            </a:bodyPr>
            <a:lstStyle/>
            <a:p>
              <a:r>
                <a:rPr lang="en-US" sz="13700" b="1">
                  <a:ln w="11430"/>
                  <a:gradFill>
                    <a:gsLst>
                      <a:gs pos="0">
                        <a:schemeClr val="accent6">
                          <a:tint val="90000"/>
                          <a:satMod val="120000"/>
                        </a:schemeClr>
                      </a:gs>
                      <a:gs pos="25000">
                        <a:schemeClr val="accent6">
                          <a:tint val="93000"/>
                          <a:satMod val="120000"/>
                        </a:schemeClr>
                      </a:gs>
                      <a:gs pos="50000">
                        <a:schemeClr val="accent6">
                          <a:shade val="89000"/>
                          <a:satMod val="110000"/>
                        </a:schemeClr>
                      </a:gs>
                      <a:gs pos="75000">
                        <a:schemeClr val="accent6">
                          <a:tint val="93000"/>
                          <a:satMod val="120000"/>
                        </a:schemeClr>
                      </a:gs>
                      <a:gs pos="100000">
                        <a:schemeClr val="accent6">
                          <a:tint val="90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outerShdw blurRad="80000" dist="40000" dir="5040000" algn="tl">
                      <a:srgbClr val="000000">
                        <a:alpha val="30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TOÁN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7926526" y="859312"/>
              <a:ext cx="2543036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13700" b="1" spc="149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9427" b="50130" l="60615" r="706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56" t="30018" r="28936" b="50095"/>
          <a:stretch/>
        </p:blipFill>
        <p:spPr bwMode="auto">
          <a:xfrm flipH="1">
            <a:off x="1843997" y="4374969"/>
            <a:ext cx="1691190" cy="1714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4" t="27747" r="38519" b="52083"/>
          <a:stretch/>
        </p:blipFill>
        <p:spPr bwMode="auto">
          <a:xfrm>
            <a:off x="6324541" y="3986256"/>
            <a:ext cx="2438905" cy="2076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77383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id="{345040EF-B037-4F34-B6EB-A1A7071FBBA5}"/>
              </a:ext>
            </a:extLst>
          </p:cNvPr>
          <p:cNvSpPr/>
          <p:nvPr/>
        </p:nvSpPr>
        <p:spPr>
          <a:xfrm>
            <a:off x="4292076" y="5105400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42 – 15 = ?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B55B39B-1F0B-4A38-B311-854C6EEA1791}"/>
              </a:ext>
            </a:extLst>
          </p:cNvPr>
          <p:cNvGrpSpPr/>
          <p:nvPr/>
        </p:nvGrpSpPr>
        <p:grpSpPr>
          <a:xfrm>
            <a:off x="3092053" y="228051"/>
            <a:ext cx="3206580" cy="846462"/>
            <a:chOff x="2574258" y="2918249"/>
            <a:chExt cx="2369997" cy="846462"/>
          </a:xfrm>
        </p:grpSpPr>
        <p:sp>
          <p:nvSpPr>
            <p:cNvPr id="20" name="Speech Bubble: Oval 8">
              <a:extLst>
                <a:ext uri="{FF2B5EF4-FFF2-40B4-BE49-F238E27FC236}">
                  <a16:creationId xmlns:a16="http://schemas.microsoft.com/office/drawing/2014/main" id="{B9BECE7A-AB68-43E1-995F-240C9167DBD4}"/>
                </a:ext>
              </a:extLst>
            </p:cNvPr>
            <p:cNvSpPr/>
            <p:nvPr/>
          </p:nvSpPr>
          <p:spPr>
            <a:xfrm>
              <a:off x="2641600" y="2918249"/>
              <a:ext cx="2175645" cy="678674"/>
            </a:xfrm>
            <a:prstGeom prst="wedgeEllipseCallout">
              <a:avLst>
                <a:gd name="adj1" fmla="val 33699"/>
                <a:gd name="adj2" fmla="val 104650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65D034F-D271-4A35-B8CE-CD008D8BDBE8}"/>
                </a:ext>
              </a:extLst>
            </p:cNvPr>
            <p:cNvSpPr txBox="1"/>
            <p:nvPr/>
          </p:nvSpPr>
          <p:spPr>
            <a:xfrm>
              <a:off x="2574258" y="3056825"/>
              <a:ext cx="236999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Anh gùi 42 bắp ngô.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A370B7C5-4CAD-4BF1-B8ED-E092287090E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590226" y="2724572"/>
            <a:ext cx="1842233" cy="2411300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0325C011-0FB8-430F-9ED3-9283628C0C00}"/>
              </a:ext>
            </a:extLst>
          </p:cNvPr>
          <p:cNvGrpSpPr/>
          <p:nvPr/>
        </p:nvGrpSpPr>
        <p:grpSpPr>
          <a:xfrm>
            <a:off x="336345" y="1142184"/>
            <a:ext cx="8717995" cy="3702606"/>
            <a:chOff x="4891984" y="1243892"/>
            <a:chExt cx="5129651" cy="2178606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0E6475C-BEB0-409E-89A4-17DCDD3EF09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604278" y="1243892"/>
              <a:ext cx="4417357" cy="2178606"/>
            </a:xfrm>
            <a:prstGeom prst="rect">
              <a:avLst/>
            </a:prstGeom>
          </p:spPr>
        </p:pic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6CADC9AD-2660-4623-A600-7D5C74FF5914}"/>
                </a:ext>
              </a:extLst>
            </p:cNvPr>
            <p:cNvGrpSpPr/>
            <p:nvPr/>
          </p:nvGrpSpPr>
          <p:grpSpPr>
            <a:xfrm>
              <a:off x="4891984" y="1413241"/>
              <a:ext cx="2408913" cy="624556"/>
              <a:chOff x="2461082" y="1127778"/>
              <a:chExt cx="2408913" cy="725091"/>
            </a:xfrm>
          </p:grpSpPr>
          <p:sp>
            <p:nvSpPr>
              <p:cNvPr id="44" name="Speech Bubble: Oval 3">
                <a:extLst>
                  <a:ext uri="{FF2B5EF4-FFF2-40B4-BE49-F238E27FC236}">
                    <a16:creationId xmlns:a16="http://schemas.microsoft.com/office/drawing/2014/main" id="{980EC806-B11D-4F17-ACFD-B73E76C27F46}"/>
                  </a:ext>
                </a:extLst>
              </p:cNvPr>
              <p:cNvSpPr/>
              <p:nvPr/>
            </p:nvSpPr>
            <p:spPr>
              <a:xfrm>
                <a:off x="2461082" y="1127778"/>
                <a:ext cx="2408913" cy="725091"/>
              </a:xfrm>
              <a:prstGeom prst="wedgeEllipseCallout">
                <a:avLst>
                  <a:gd name="adj1" fmla="val 34177"/>
                  <a:gd name="adj2" fmla="val 69378"/>
                </a:avLst>
              </a:prstGeom>
              <a:solidFill>
                <a:schemeClr val="bg1"/>
              </a:solidFill>
              <a:ln w="28575">
                <a:solidFill>
                  <a:schemeClr val="tx1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2000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E905874F-5CFF-44AE-AAC6-92A0E7C93348}"/>
                  </a:ext>
                </a:extLst>
              </p:cNvPr>
              <p:cNvSpPr txBox="1"/>
              <p:nvPr/>
            </p:nvSpPr>
            <p:spPr>
              <a:xfrm>
                <a:off x="2461083" y="1250562"/>
                <a:ext cx="2384270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Em gùi 15 bắp ngô.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5181D80-3A37-489B-85CB-68324833AF46}"/>
              </a:ext>
            </a:extLst>
          </p:cNvPr>
          <p:cNvGrpSpPr/>
          <p:nvPr/>
        </p:nvGrpSpPr>
        <p:grpSpPr>
          <a:xfrm>
            <a:off x="8335063" y="1142184"/>
            <a:ext cx="3097396" cy="1497227"/>
            <a:chOff x="4615909" y="561512"/>
            <a:chExt cx="2393819" cy="1090530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49" name="Speech Bubble: Oval 12">
              <a:extLst>
                <a:ext uri="{FF2B5EF4-FFF2-40B4-BE49-F238E27FC236}">
                  <a16:creationId xmlns:a16="http://schemas.microsoft.com/office/drawing/2014/main" id="{E33FA027-ABB4-4E49-9B87-93B71DE7A276}"/>
                </a:ext>
              </a:extLst>
            </p:cNvPr>
            <p:cNvSpPr/>
            <p:nvPr/>
          </p:nvSpPr>
          <p:spPr>
            <a:xfrm>
              <a:off x="4687057" y="561512"/>
              <a:ext cx="2175644" cy="786616"/>
            </a:xfrm>
            <a:prstGeom prst="wedgeEllipseCallout">
              <a:avLst>
                <a:gd name="adj1" fmla="val 10413"/>
                <a:gd name="adj2" fmla="val 79922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00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208A404-78BB-4F9F-B9F7-08F87051AEFE}"/>
                </a:ext>
              </a:extLst>
            </p:cNvPr>
            <p:cNvSpPr txBox="1"/>
            <p:nvPr/>
          </p:nvSpPr>
          <p:spPr>
            <a:xfrm>
              <a:off x="4615909" y="705744"/>
              <a:ext cx="2393819" cy="9462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000" i="1" dirty="0">
                  <a:latin typeface="Arial" panose="020B0604020202020204" pitchFamily="34" charset="0"/>
                  <a:cs typeface="Arial" panose="020B0604020202020204" pitchFamily="34" charset="0"/>
                </a:rPr>
                <a:t>Anh gùi nhiều hơn em bao nhiêu bắp ngô?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56996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0">
            <a:extLst>
              <a:ext uri="{FF2B5EF4-FFF2-40B4-BE49-F238E27FC236}">
                <a16:creationId xmlns:a16="http://schemas.microsoft.com/office/drawing/2014/main" id="{31D5813C-A6BD-4D2E-8541-A8D97476A45C}"/>
              </a:ext>
            </a:extLst>
          </p:cNvPr>
          <p:cNvGraphicFramePr>
            <a:graphicFrameLocks noGrp="1"/>
          </p:cNvGraphicFramePr>
          <p:nvPr/>
        </p:nvGraphicFramePr>
        <p:xfrm>
          <a:off x="660634" y="3743239"/>
          <a:ext cx="445567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id="{345040EF-B037-4F34-B6EB-A1A7071FBBA5}"/>
              </a:ext>
            </a:extLst>
          </p:cNvPr>
          <p:cNvSpPr/>
          <p:nvPr/>
        </p:nvSpPr>
        <p:spPr>
          <a:xfrm>
            <a:off x="1708228" y="720156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42 – 15 = ?</a:t>
            </a:r>
          </a:p>
        </p:txBody>
      </p:sp>
      <p:graphicFrame>
        <p:nvGraphicFramePr>
          <p:cNvPr id="4" name="Table 20">
            <a:extLst>
              <a:ext uri="{FF2B5EF4-FFF2-40B4-BE49-F238E27FC236}">
                <a16:creationId xmlns:a16="http://schemas.microsoft.com/office/drawing/2014/main" id="{0E455B7D-CEF6-4BC1-823F-7474FD769554}"/>
              </a:ext>
            </a:extLst>
          </p:cNvPr>
          <p:cNvGraphicFramePr>
            <a:graphicFrameLocks noGrp="1"/>
          </p:cNvGraphicFramePr>
          <p:nvPr/>
        </p:nvGraphicFramePr>
        <p:xfrm>
          <a:off x="660634" y="1569406"/>
          <a:ext cx="445567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5468967-77FB-4A2F-AA6B-955261EA019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888" y="2146764"/>
            <a:ext cx="401802" cy="1171968"/>
          </a:xfrm>
          <a:prstGeom prst="rect">
            <a:avLst/>
          </a:prstGeom>
        </p:spPr>
      </p:pic>
      <p:sp>
        <p:nvSpPr>
          <p:cNvPr id="6" name="Can 33">
            <a:extLst>
              <a:ext uri="{FF2B5EF4-FFF2-40B4-BE49-F238E27FC236}">
                <a16:creationId xmlns:a16="http://schemas.microsoft.com/office/drawing/2014/main" id="{8C60C7F3-F3CE-4A52-8217-1353C71F2C93}"/>
              </a:ext>
            </a:extLst>
          </p:cNvPr>
          <p:cNvSpPr/>
          <p:nvPr/>
        </p:nvSpPr>
        <p:spPr>
          <a:xfrm>
            <a:off x="3948043" y="2209241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an 33">
            <a:extLst>
              <a:ext uri="{FF2B5EF4-FFF2-40B4-BE49-F238E27FC236}">
                <a16:creationId xmlns:a16="http://schemas.microsoft.com/office/drawing/2014/main" id="{551D2A3A-9C54-442E-9D1A-DA0469D1C507}"/>
              </a:ext>
            </a:extLst>
          </p:cNvPr>
          <p:cNvSpPr/>
          <p:nvPr/>
        </p:nvSpPr>
        <p:spPr>
          <a:xfrm>
            <a:off x="3735227" y="2209241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an 33">
            <a:extLst>
              <a:ext uri="{FF2B5EF4-FFF2-40B4-BE49-F238E27FC236}">
                <a16:creationId xmlns:a16="http://schemas.microsoft.com/office/drawing/2014/main" id="{65774D72-B6C7-4180-A574-26FA939D3299}"/>
              </a:ext>
            </a:extLst>
          </p:cNvPr>
          <p:cNvSpPr/>
          <p:nvPr/>
        </p:nvSpPr>
        <p:spPr>
          <a:xfrm>
            <a:off x="3286897" y="4266826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an 33">
            <a:extLst>
              <a:ext uri="{FF2B5EF4-FFF2-40B4-BE49-F238E27FC236}">
                <a16:creationId xmlns:a16="http://schemas.microsoft.com/office/drawing/2014/main" id="{D5FF9E27-AE9E-4DED-84FB-2C3F8ED799A0}"/>
              </a:ext>
            </a:extLst>
          </p:cNvPr>
          <p:cNvSpPr/>
          <p:nvPr/>
        </p:nvSpPr>
        <p:spPr>
          <a:xfrm>
            <a:off x="3150075" y="4266838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889A4A0-F738-4740-BAB4-14AB67C3B11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6070" y="2146764"/>
            <a:ext cx="401802" cy="11719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2CECF7D-BEB3-4F25-945C-A3889F6AD05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1791" y="2146764"/>
            <a:ext cx="401802" cy="1171968"/>
          </a:xfrm>
          <a:prstGeom prst="rect">
            <a:avLst/>
          </a:prstGeom>
        </p:spPr>
      </p:pic>
      <p:sp>
        <p:nvSpPr>
          <p:cNvPr id="25" name="Rectangle: Rounded Corners 23">
            <a:extLst>
              <a:ext uri="{FF2B5EF4-FFF2-40B4-BE49-F238E27FC236}">
                <a16:creationId xmlns:a16="http://schemas.microsoft.com/office/drawing/2014/main" id="{B71F99A0-3F06-43AD-8A26-3E7A2E4DC2E2}"/>
              </a:ext>
            </a:extLst>
          </p:cNvPr>
          <p:cNvSpPr/>
          <p:nvPr/>
        </p:nvSpPr>
        <p:spPr>
          <a:xfrm>
            <a:off x="2138078" y="2107672"/>
            <a:ext cx="535307" cy="125015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F369F30-68E0-43BA-9F75-43CD304E5F86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2673385" y="2732749"/>
            <a:ext cx="628654" cy="2228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80907A86-2681-4A8E-805E-CEAB115E754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727" y="4317469"/>
            <a:ext cx="401802" cy="117196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331D648-039E-4987-B3CD-F9F4EE36A5A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5523" y="4325491"/>
            <a:ext cx="401802" cy="1171968"/>
          </a:xfrm>
          <a:prstGeom prst="rect">
            <a:avLst/>
          </a:prstGeom>
        </p:spPr>
      </p:pic>
      <p:sp>
        <p:nvSpPr>
          <p:cNvPr id="29" name="Arrow: Down 9">
            <a:extLst>
              <a:ext uri="{FF2B5EF4-FFF2-40B4-BE49-F238E27FC236}">
                <a16:creationId xmlns:a16="http://schemas.microsoft.com/office/drawing/2014/main" id="{472CFADA-CBDF-4093-89B2-D0BF3F7AA79F}"/>
              </a:ext>
            </a:extLst>
          </p:cNvPr>
          <p:cNvSpPr/>
          <p:nvPr/>
        </p:nvSpPr>
        <p:spPr>
          <a:xfrm>
            <a:off x="2704925" y="3306667"/>
            <a:ext cx="314637" cy="52989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0" name="Can 33">
            <a:extLst>
              <a:ext uri="{FF2B5EF4-FFF2-40B4-BE49-F238E27FC236}">
                <a16:creationId xmlns:a16="http://schemas.microsoft.com/office/drawing/2014/main" id="{E063F833-9FB0-4245-8A88-8E9B2DC5D3AA}"/>
              </a:ext>
            </a:extLst>
          </p:cNvPr>
          <p:cNvSpPr/>
          <p:nvPr/>
        </p:nvSpPr>
        <p:spPr>
          <a:xfrm>
            <a:off x="3019562" y="4266826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Can 33">
            <a:extLst>
              <a:ext uri="{FF2B5EF4-FFF2-40B4-BE49-F238E27FC236}">
                <a16:creationId xmlns:a16="http://schemas.microsoft.com/office/drawing/2014/main" id="{1D139671-82BF-490F-AFF9-17ACD1F2A7EF}"/>
              </a:ext>
            </a:extLst>
          </p:cNvPr>
          <p:cNvSpPr/>
          <p:nvPr/>
        </p:nvSpPr>
        <p:spPr>
          <a:xfrm>
            <a:off x="3417205" y="4266826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Can 33">
            <a:extLst>
              <a:ext uri="{FF2B5EF4-FFF2-40B4-BE49-F238E27FC236}">
                <a16:creationId xmlns:a16="http://schemas.microsoft.com/office/drawing/2014/main" id="{D3AD480D-90B9-4BD5-9134-42DCCBEA6561}"/>
              </a:ext>
            </a:extLst>
          </p:cNvPr>
          <p:cNvSpPr/>
          <p:nvPr/>
        </p:nvSpPr>
        <p:spPr>
          <a:xfrm>
            <a:off x="3547513" y="4266826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an 33">
            <a:extLst>
              <a:ext uri="{FF2B5EF4-FFF2-40B4-BE49-F238E27FC236}">
                <a16:creationId xmlns:a16="http://schemas.microsoft.com/office/drawing/2014/main" id="{2D9E0EC7-7D44-4C5A-8628-F1C4541E6B49}"/>
              </a:ext>
            </a:extLst>
          </p:cNvPr>
          <p:cNvSpPr/>
          <p:nvPr/>
        </p:nvSpPr>
        <p:spPr>
          <a:xfrm>
            <a:off x="3677821" y="4266826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an 33">
            <a:extLst>
              <a:ext uri="{FF2B5EF4-FFF2-40B4-BE49-F238E27FC236}">
                <a16:creationId xmlns:a16="http://schemas.microsoft.com/office/drawing/2014/main" id="{CCE41F82-B81C-4E42-A698-13856F855707}"/>
              </a:ext>
            </a:extLst>
          </p:cNvPr>
          <p:cNvSpPr/>
          <p:nvPr/>
        </p:nvSpPr>
        <p:spPr>
          <a:xfrm>
            <a:off x="3808129" y="4266826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Can 33">
            <a:extLst>
              <a:ext uri="{FF2B5EF4-FFF2-40B4-BE49-F238E27FC236}">
                <a16:creationId xmlns:a16="http://schemas.microsoft.com/office/drawing/2014/main" id="{E40C3E69-D9DE-4BD6-9B9B-74EA49FC0309}"/>
              </a:ext>
            </a:extLst>
          </p:cNvPr>
          <p:cNvSpPr/>
          <p:nvPr/>
        </p:nvSpPr>
        <p:spPr>
          <a:xfrm>
            <a:off x="3938437" y="4266826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Can 33">
            <a:extLst>
              <a:ext uri="{FF2B5EF4-FFF2-40B4-BE49-F238E27FC236}">
                <a16:creationId xmlns:a16="http://schemas.microsoft.com/office/drawing/2014/main" id="{03920ECC-D26A-4B2F-9D46-5BA47B700C25}"/>
              </a:ext>
            </a:extLst>
          </p:cNvPr>
          <p:cNvSpPr/>
          <p:nvPr/>
        </p:nvSpPr>
        <p:spPr>
          <a:xfrm>
            <a:off x="4068745" y="4266826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Can 33">
            <a:extLst>
              <a:ext uri="{FF2B5EF4-FFF2-40B4-BE49-F238E27FC236}">
                <a16:creationId xmlns:a16="http://schemas.microsoft.com/office/drawing/2014/main" id="{D06B11EE-3027-4490-BF3F-317E18771822}"/>
              </a:ext>
            </a:extLst>
          </p:cNvPr>
          <p:cNvSpPr/>
          <p:nvPr/>
        </p:nvSpPr>
        <p:spPr>
          <a:xfrm>
            <a:off x="4199053" y="4266826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Can 33">
            <a:extLst>
              <a:ext uri="{FF2B5EF4-FFF2-40B4-BE49-F238E27FC236}">
                <a16:creationId xmlns:a16="http://schemas.microsoft.com/office/drawing/2014/main" id="{797447C3-62B9-4CBB-96CB-D9329C6AF944}"/>
              </a:ext>
            </a:extLst>
          </p:cNvPr>
          <p:cNvSpPr/>
          <p:nvPr/>
        </p:nvSpPr>
        <p:spPr>
          <a:xfrm>
            <a:off x="4582476" y="4266826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Can 33">
            <a:extLst>
              <a:ext uri="{FF2B5EF4-FFF2-40B4-BE49-F238E27FC236}">
                <a16:creationId xmlns:a16="http://schemas.microsoft.com/office/drawing/2014/main" id="{7754A54F-2952-4982-8589-55CFA06E596B}"/>
              </a:ext>
            </a:extLst>
          </p:cNvPr>
          <p:cNvSpPr/>
          <p:nvPr/>
        </p:nvSpPr>
        <p:spPr>
          <a:xfrm>
            <a:off x="4712784" y="4266826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9081473-CD11-4E4E-BA95-505DD9A2F5AC}"/>
              </a:ext>
            </a:extLst>
          </p:cNvPr>
          <p:cNvCxnSpPr>
            <a:cxnSpLocks/>
          </p:cNvCxnSpPr>
          <p:nvPr/>
        </p:nvCxnSpPr>
        <p:spPr>
          <a:xfrm flipV="1">
            <a:off x="2959178" y="4325491"/>
            <a:ext cx="660612" cy="10755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8BFB2EAE-93AF-4651-862C-9C076D1CACE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3417" y="2146764"/>
            <a:ext cx="401802" cy="117196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919F0A2-9F00-48B1-9DFF-E7870B977A8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7325" y="4317469"/>
            <a:ext cx="401802" cy="117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4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0.10599 0.30857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500"/>
                            </p:stCondLst>
                            <p:childTnLst>
                              <p:par>
                                <p:cTn id="1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25" grpId="0" animBg="1"/>
      <p:bldP spid="25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id="{345040EF-B037-4F34-B6EB-A1A7071FBBA5}"/>
              </a:ext>
            </a:extLst>
          </p:cNvPr>
          <p:cNvSpPr/>
          <p:nvPr/>
        </p:nvSpPr>
        <p:spPr>
          <a:xfrm>
            <a:off x="1708228" y="720156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42 – 15 = ?</a:t>
            </a:r>
          </a:p>
        </p:txBody>
      </p:sp>
      <p:sp>
        <p:nvSpPr>
          <p:cNvPr id="10" name="Rectangle: Rounded Corners 52">
            <a:extLst>
              <a:ext uri="{FF2B5EF4-FFF2-40B4-BE49-F238E27FC236}">
                <a16:creationId xmlns:a16="http://schemas.microsoft.com/office/drawing/2014/main" id="{47D83DBD-11DB-4ECE-A86A-F415F2423F70}"/>
              </a:ext>
            </a:extLst>
          </p:cNvPr>
          <p:cNvSpPr/>
          <p:nvPr/>
        </p:nvSpPr>
        <p:spPr>
          <a:xfrm>
            <a:off x="5922107" y="2150796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09968-036B-44EA-9B5E-FDE19B399320}"/>
              </a:ext>
            </a:extLst>
          </p:cNvPr>
          <p:cNvSpPr/>
          <p:nvPr/>
        </p:nvSpPr>
        <p:spPr>
          <a:xfrm>
            <a:off x="6196434" y="2167650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42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F9AE4A-A11A-4BEC-942F-E788804EC6EB}"/>
              </a:ext>
            </a:extLst>
          </p:cNvPr>
          <p:cNvSpPr/>
          <p:nvPr/>
        </p:nvSpPr>
        <p:spPr>
          <a:xfrm>
            <a:off x="5945224" y="2586660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–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58D2CC-F396-4560-BB7A-679F36F672B2}"/>
              </a:ext>
            </a:extLst>
          </p:cNvPr>
          <p:cNvSpPr/>
          <p:nvPr/>
        </p:nvSpPr>
        <p:spPr>
          <a:xfrm>
            <a:off x="6164019" y="3056525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15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E1EBC2-7334-4619-B7F8-DDABC2AEAE75}"/>
              </a:ext>
            </a:extLst>
          </p:cNvPr>
          <p:cNvCxnSpPr/>
          <p:nvPr/>
        </p:nvCxnSpPr>
        <p:spPr>
          <a:xfrm>
            <a:off x="6059270" y="3861486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245C758-0B0E-4B2D-906A-E799846875CD}"/>
              </a:ext>
            </a:extLst>
          </p:cNvPr>
          <p:cNvSpPr/>
          <p:nvPr/>
        </p:nvSpPr>
        <p:spPr>
          <a:xfrm>
            <a:off x="6517556" y="3887522"/>
            <a:ext cx="5277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64D416-ECE2-4648-BC80-148BDB3AAD76}"/>
              </a:ext>
            </a:extLst>
          </p:cNvPr>
          <p:cNvSpPr/>
          <p:nvPr/>
        </p:nvSpPr>
        <p:spPr>
          <a:xfrm>
            <a:off x="6184324" y="3882212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AD5452-BC82-499F-96AE-036D80E96035}"/>
              </a:ext>
            </a:extLst>
          </p:cNvPr>
          <p:cNvSpPr txBox="1"/>
          <p:nvPr/>
        </p:nvSpPr>
        <p:spPr>
          <a:xfrm>
            <a:off x="7524219" y="2162304"/>
            <a:ext cx="38919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2 không trừ được 5, lấy 12 trừ 5 bằng 7, viết 7, nhớ 1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4 trừ 1 bằng 3, 3 trừ 1 bằng 2, viết 2</a:t>
            </a:r>
          </a:p>
        </p:txBody>
      </p:sp>
      <p:sp>
        <p:nvSpPr>
          <p:cNvPr id="18" name="Rectangle: Rounded Corners 62">
            <a:extLst>
              <a:ext uri="{FF2B5EF4-FFF2-40B4-BE49-F238E27FC236}">
                <a16:creationId xmlns:a16="http://schemas.microsoft.com/office/drawing/2014/main" id="{79A95805-FFB4-458B-B079-1A0565445221}"/>
              </a:ext>
            </a:extLst>
          </p:cNvPr>
          <p:cNvSpPr/>
          <p:nvPr/>
        </p:nvSpPr>
        <p:spPr>
          <a:xfrm>
            <a:off x="8270042" y="4457348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42 – 15 = </a:t>
            </a:r>
            <a:r>
              <a:rPr lang="vi-VN" sz="2800" dirty="0">
                <a:solidFill>
                  <a:srgbClr val="FF0000"/>
                </a:solidFill>
              </a:rPr>
              <a:t>27</a:t>
            </a:r>
            <a:endParaRPr lang="vi-VN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65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/>
      <p:bldP spid="12" grpId="0"/>
      <p:bldP spid="13" grpId="0"/>
      <p:bldP spid="15" grpId="0" uiExpand="1"/>
      <p:bldP spid="16" grpId="0"/>
      <p:bldP spid="17" grpId="0" uiExpand="1" build="p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0">
            <a:extLst>
              <a:ext uri="{FF2B5EF4-FFF2-40B4-BE49-F238E27FC236}">
                <a16:creationId xmlns:a16="http://schemas.microsoft.com/office/drawing/2014/main" id="{31D5813C-A6BD-4D2E-8541-A8D97476A4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7009722"/>
              </p:ext>
            </p:extLst>
          </p:nvPr>
        </p:nvGraphicFramePr>
        <p:xfrm>
          <a:off x="660634" y="3743239"/>
          <a:ext cx="445567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sp>
        <p:nvSpPr>
          <p:cNvPr id="3" name="Rectangle: Rounded Corners 18">
            <a:extLst>
              <a:ext uri="{FF2B5EF4-FFF2-40B4-BE49-F238E27FC236}">
                <a16:creationId xmlns:a16="http://schemas.microsoft.com/office/drawing/2014/main" id="{345040EF-B037-4F34-B6EB-A1A7071FBBA5}"/>
              </a:ext>
            </a:extLst>
          </p:cNvPr>
          <p:cNvSpPr/>
          <p:nvPr/>
        </p:nvSpPr>
        <p:spPr>
          <a:xfrm>
            <a:off x="1708228" y="720156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42 – 15 = ?</a:t>
            </a:r>
          </a:p>
        </p:txBody>
      </p:sp>
      <p:graphicFrame>
        <p:nvGraphicFramePr>
          <p:cNvPr id="4" name="Table 20">
            <a:extLst>
              <a:ext uri="{FF2B5EF4-FFF2-40B4-BE49-F238E27FC236}">
                <a16:creationId xmlns:a16="http://schemas.microsoft.com/office/drawing/2014/main" id="{0E455B7D-CEF6-4BC1-823F-7474FD7695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4297881"/>
              </p:ext>
            </p:extLst>
          </p:nvPr>
        </p:nvGraphicFramePr>
        <p:xfrm>
          <a:off x="660634" y="1569406"/>
          <a:ext cx="4455678" cy="186779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27839">
                  <a:extLst>
                    <a:ext uri="{9D8B030D-6E8A-4147-A177-3AD203B41FA5}">
                      <a16:colId xmlns:a16="http://schemas.microsoft.com/office/drawing/2014/main" val="2117713454"/>
                    </a:ext>
                  </a:extLst>
                </a:gridCol>
                <a:gridCol w="2227839">
                  <a:extLst>
                    <a:ext uri="{9D8B030D-6E8A-4147-A177-3AD203B41FA5}">
                      <a16:colId xmlns:a16="http://schemas.microsoft.com/office/drawing/2014/main" val="418095295"/>
                    </a:ext>
                  </a:extLst>
                </a:gridCol>
              </a:tblGrid>
              <a:tr h="441807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Chục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Đơn vị</a:t>
                      </a:r>
                    </a:p>
                  </a:txBody>
                  <a:tcPr anchor="ctr"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190242"/>
                  </a:ext>
                </a:extLst>
              </a:tr>
              <a:tr h="1410593"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92D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000331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15468967-77FB-4A2F-AA6B-955261EA019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888" y="2146764"/>
            <a:ext cx="401802" cy="1171968"/>
          </a:xfrm>
          <a:prstGeom prst="rect">
            <a:avLst/>
          </a:prstGeom>
        </p:spPr>
      </p:pic>
      <p:sp>
        <p:nvSpPr>
          <p:cNvPr id="6" name="Can 33">
            <a:extLst>
              <a:ext uri="{FF2B5EF4-FFF2-40B4-BE49-F238E27FC236}">
                <a16:creationId xmlns:a16="http://schemas.microsoft.com/office/drawing/2014/main" id="{8C60C7F3-F3CE-4A52-8217-1353C71F2C93}"/>
              </a:ext>
            </a:extLst>
          </p:cNvPr>
          <p:cNvSpPr/>
          <p:nvPr/>
        </p:nvSpPr>
        <p:spPr>
          <a:xfrm>
            <a:off x="3948043" y="2209241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an 33">
            <a:extLst>
              <a:ext uri="{FF2B5EF4-FFF2-40B4-BE49-F238E27FC236}">
                <a16:creationId xmlns:a16="http://schemas.microsoft.com/office/drawing/2014/main" id="{551D2A3A-9C54-442E-9D1A-DA0469D1C507}"/>
              </a:ext>
            </a:extLst>
          </p:cNvPr>
          <p:cNvSpPr/>
          <p:nvPr/>
        </p:nvSpPr>
        <p:spPr>
          <a:xfrm>
            <a:off x="3735227" y="2209241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an 33">
            <a:extLst>
              <a:ext uri="{FF2B5EF4-FFF2-40B4-BE49-F238E27FC236}">
                <a16:creationId xmlns:a16="http://schemas.microsoft.com/office/drawing/2014/main" id="{65774D72-B6C7-4180-A574-26FA939D3299}"/>
              </a:ext>
            </a:extLst>
          </p:cNvPr>
          <p:cNvSpPr/>
          <p:nvPr/>
        </p:nvSpPr>
        <p:spPr>
          <a:xfrm>
            <a:off x="3286897" y="4266826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Can 33">
            <a:extLst>
              <a:ext uri="{FF2B5EF4-FFF2-40B4-BE49-F238E27FC236}">
                <a16:creationId xmlns:a16="http://schemas.microsoft.com/office/drawing/2014/main" id="{D5FF9E27-AE9E-4DED-84FB-2C3F8ED799A0}"/>
              </a:ext>
            </a:extLst>
          </p:cNvPr>
          <p:cNvSpPr/>
          <p:nvPr/>
        </p:nvSpPr>
        <p:spPr>
          <a:xfrm>
            <a:off x="3150075" y="4266838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52">
            <a:extLst>
              <a:ext uri="{FF2B5EF4-FFF2-40B4-BE49-F238E27FC236}">
                <a16:creationId xmlns:a16="http://schemas.microsoft.com/office/drawing/2014/main" id="{47D83DBD-11DB-4ECE-A86A-F415F2423F70}"/>
              </a:ext>
            </a:extLst>
          </p:cNvPr>
          <p:cNvSpPr/>
          <p:nvPr/>
        </p:nvSpPr>
        <p:spPr>
          <a:xfrm>
            <a:off x="5922107" y="2150796"/>
            <a:ext cx="1339895" cy="2722572"/>
          </a:xfrm>
          <a:prstGeom prst="roundRect">
            <a:avLst>
              <a:gd name="adj" fmla="val 15808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0609968-036B-44EA-9B5E-FDE19B399320}"/>
              </a:ext>
            </a:extLst>
          </p:cNvPr>
          <p:cNvSpPr/>
          <p:nvPr/>
        </p:nvSpPr>
        <p:spPr>
          <a:xfrm>
            <a:off x="6196434" y="2167650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42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9F9AE4A-A11A-4BEC-942F-E788804EC6EB}"/>
              </a:ext>
            </a:extLst>
          </p:cNvPr>
          <p:cNvSpPr/>
          <p:nvPr/>
        </p:nvSpPr>
        <p:spPr>
          <a:xfrm>
            <a:off x="5945224" y="2586660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–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358D2CC-F396-4560-BB7A-679F36F672B2}"/>
              </a:ext>
            </a:extLst>
          </p:cNvPr>
          <p:cNvSpPr/>
          <p:nvPr/>
        </p:nvSpPr>
        <p:spPr>
          <a:xfrm>
            <a:off x="6164019" y="3056525"/>
            <a:ext cx="87075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/>
              <a:t>15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6E1EBC2-7334-4619-B7F8-DDABC2AEAE75}"/>
              </a:ext>
            </a:extLst>
          </p:cNvPr>
          <p:cNvCxnSpPr/>
          <p:nvPr/>
        </p:nvCxnSpPr>
        <p:spPr>
          <a:xfrm>
            <a:off x="6059270" y="3861486"/>
            <a:ext cx="106556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9245C758-0B0E-4B2D-906A-E799846875CD}"/>
              </a:ext>
            </a:extLst>
          </p:cNvPr>
          <p:cNvSpPr/>
          <p:nvPr/>
        </p:nvSpPr>
        <p:spPr>
          <a:xfrm>
            <a:off x="6517556" y="3887522"/>
            <a:ext cx="5277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364D416-ECE2-4648-BC80-148BDB3AAD76}"/>
              </a:ext>
            </a:extLst>
          </p:cNvPr>
          <p:cNvSpPr/>
          <p:nvPr/>
        </p:nvSpPr>
        <p:spPr>
          <a:xfrm>
            <a:off x="6184324" y="3882212"/>
            <a:ext cx="5277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8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AD5452-BC82-499F-96AE-036D80E96035}"/>
              </a:ext>
            </a:extLst>
          </p:cNvPr>
          <p:cNvSpPr txBox="1"/>
          <p:nvPr/>
        </p:nvSpPr>
        <p:spPr>
          <a:xfrm>
            <a:off x="7524219" y="2162304"/>
            <a:ext cx="38919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2 không trừ được 5, lấy 12 trừ 5 bằng 7, viết 7, nhớ 1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4 trừ 1 bằng 3, 3 trừ 1 bằng 2, viết 2</a:t>
            </a:r>
          </a:p>
        </p:txBody>
      </p:sp>
      <p:sp>
        <p:nvSpPr>
          <p:cNvPr id="18" name="Rectangle: Rounded Corners 62">
            <a:extLst>
              <a:ext uri="{FF2B5EF4-FFF2-40B4-BE49-F238E27FC236}">
                <a16:creationId xmlns:a16="http://schemas.microsoft.com/office/drawing/2014/main" id="{79A95805-FFB4-458B-B079-1A0565445221}"/>
              </a:ext>
            </a:extLst>
          </p:cNvPr>
          <p:cNvSpPr/>
          <p:nvPr/>
        </p:nvSpPr>
        <p:spPr>
          <a:xfrm>
            <a:off x="8270042" y="4457348"/>
            <a:ext cx="2400300" cy="635000"/>
          </a:xfrm>
          <a:prstGeom prst="roundRect">
            <a:avLst>
              <a:gd name="adj" fmla="val 42000"/>
            </a:avLst>
          </a:prstGeom>
          <a:solidFill>
            <a:schemeClr val="bg1"/>
          </a:solidFill>
          <a:ln w="28575">
            <a:solidFill>
              <a:schemeClr val="accent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dirty="0">
                <a:solidFill>
                  <a:schemeClr val="tx1"/>
                </a:solidFill>
              </a:rPr>
              <a:t>42 – 15 = </a:t>
            </a:r>
            <a:r>
              <a:rPr lang="vi-VN" sz="2800" dirty="0">
                <a:solidFill>
                  <a:srgbClr val="FF0000"/>
                </a:solidFill>
              </a:rPr>
              <a:t>27</a:t>
            </a:r>
            <a:endParaRPr lang="vi-VN" sz="2800" dirty="0">
              <a:solidFill>
                <a:schemeClr val="tx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889A4A0-F738-4740-BAB4-14AB67C3B11E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46070" y="2146764"/>
            <a:ext cx="401802" cy="117196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2CECF7D-BEB3-4F25-945C-A3889F6AD054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01791" y="2146764"/>
            <a:ext cx="401802" cy="1171968"/>
          </a:xfrm>
          <a:prstGeom prst="rect">
            <a:avLst/>
          </a:prstGeom>
        </p:spPr>
      </p:pic>
      <p:sp>
        <p:nvSpPr>
          <p:cNvPr id="25" name="Rectangle: Rounded Corners 23">
            <a:extLst>
              <a:ext uri="{FF2B5EF4-FFF2-40B4-BE49-F238E27FC236}">
                <a16:creationId xmlns:a16="http://schemas.microsoft.com/office/drawing/2014/main" id="{B71F99A0-3F06-43AD-8A26-3E7A2E4DC2E2}"/>
              </a:ext>
            </a:extLst>
          </p:cNvPr>
          <p:cNvSpPr/>
          <p:nvPr/>
        </p:nvSpPr>
        <p:spPr>
          <a:xfrm>
            <a:off x="2138078" y="2107672"/>
            <a:ext cx="535307" cy="1250153"/>
          </a:xfrm>
          <a:prstGeom prst="roundRect">
            <a:avLst/>
          </a:prstGeom>
          <a:noFill/>
          <a:ln w="28575">
            <a:solidFill>
              <a:srgbClr val="B40C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CF369F30-68E0-43BA-9F75-43CD304E5F86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2673385" y="2732749"/>
            <a:ext cx="628654" cy="22282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80907A86-2681-4A8E-805E-CEAB115E754F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2727" y="4317469"/>
            <a:ext cx="401802" cy="117196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3331D648-039E-4987-B3CD-F9F4EE36A5AB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5523" y="4325491"/>
            <a:ext cx="401802" cy="1171968"/>
          </a:xfrm>
          <a:prstGeom prst="rect">
            <a:avLst/>
          </a:prstGeom>
        </p:spPr>
      </p:pic>
      <p:sp>
        <p:nvSpPr>
          <p:cNvPr id="29" name="Arrow: Down 9">
            <a:extLst>
              <a:ext uri="{FF2B5EF4-FFF2-40B4-BE49-F238E27FC236}">
                <a16:creationId xmlns:a16="http://schemas.microsoft.com/office/drawing/2014/main" id="{472CFADA-CBDF-4093-89B2-D0BF3F7AA79F}"/>
              </a:ext>
            </a:extLst>
          </p:cNvPr>
          <p:cNvSpPr/>
          <p:nvPr/>
        </p:nvSpPr>
        <p:spPr>
          <a:xfrm>
            <a:off x="2704925" y="3306667"/>
            <a:ext cx="314637" cy="529896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30" name="Can 33">
            <a:extLst>
              <a:ext uri="{FF2B5EF4-FFF2-40B4-BE49-F238E27FC236}">
                <a16:creationId xmlns:a16="http://schemas.microsoft.com/office/drawing/2014/main" id="{E063F833-9FB0-4245-8A88-8E9B2DC5D3AA}"/>
              </a:ext>
            </a:extLst>
          </p:cNvPr>
          <p:cNvSpPr/>
          <p:nvPr/>
        </p:nvSpPr>
        <p:spPr>
          <a:xfrm>
            <a:off x="3019562" y="4266826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Can 33">
            <a:extLst>
              <a:ext uri="{FF2B5EF4-FFF2-40B4-BE49-F238E27FC236}">
                <a16:creationId xmlns:a16="http://schemas.microsoft.com/office/drawing/2014/main" id="{1D139671-82BF-490F-AFF9-17ACD1F2A7EF}"/>
              </a:ext>
            </a:extLst>
          </p:cNvPr>
          <p:cNvSpPr/>
          <p:nvPr/>
        </p:nvSpPr>
        <p:spPr>
          <a:xfrm>
            <a:off x="3417205" y="4266826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Can 33">
            <a:extLst>
              <a:ext uri="{FF2B5EF4-FFF2-40B4-BE49-F238E27FC236}">
                <a16:creationId xmlns:a16="http://schemas.microsoft.com/office/drawing/2014/main" id="{D3AD480D-90B9-4BD5-9134-42DCCBEA6561}"/>
              </a:ext>
            </a:extLst>
          </p:cNvPr>
          <p:cNvSpPr/>
          <p:nvPr/>
        </p:nvSpPr>
        <p:spPr>
          <a:xfrm>
            <a:off x="3547513" y="4266826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Can 33">
            <a:extLst>
              <a:ext uri="{FF2B5EF4-FFF2-40B4-BE49-F238E27FC236}">
                <a16:creationId xmlns:a16="http://schemas.microsoft.com/office/drawing/2014/main" id="{2D9E0EC7-7D44-4C5A-8628-F1C4541E6B49}"/>
              </a:ext>
            </a:extLst>
          </p:cNvPr>
          <p:cNvSpPr/>
          <p:nvPr/>
        </p:nvSpPr>
        <p:spPr>
          <a:xfrm>
            <a:off x="3677821" y="4266826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Can 33">
            <a:extLst>
              <a:ext uri="{FF2B5EF4-FFF2-40B4-BE49-F238E27FC236}">
                <a16:creationId xmlns:a16="http://schemas.microsoft.com/office/drawing/2014/main" id="{CCE41F82-B81C-4E42-A698-13856F855707}"/>
              </a:ext>
            </a:extLst>
          </p:cNvPr>
          <p:cNvSpPr/>
          <p:nvPr/>
        </p:nvSpPr>
        <p:spPr>
          <a:xfrm>
            <a:off x="3808129" y="4266826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Can 33">
            <a:extLst>
              <a:ext uri="{FF2B5EF4-FFF2-40B4-BE49-F238E27FC236}">
                <a16:creationId xmlns:a16="http://schemas.microsoft.com/office/drawing/2014/main" id="{E40C3E69-D9DE-4BD6-9B9B-74EA49FC0309}"/>
              </a:ext>
            </a:extLst>
          </p:cNvPr>
          <p:cNvSpPr/>
          <p:nvPr/>
        </p:nvSpPr>
        <p:spPr>
          <a:xfrm>
            <a:off x="3938437" y="4266826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Can 33">
            <a:extLst>
              <a:ext uri="{FF2B5EF4-FFF2-40B4-BE49-F238E27FC236}">
                <a16:creationId xmlns:a16="http://schemas.microsoft.com/office/drawing/2014/main" id="{03920ECC-D26A-4B2F-9D46-5BA47B700C25}"/>
              </a:ext>
            </a:extLst>
          </p:cNvPr>
          <p:cNvSpPr/>
          <p:nvPr/>
        </p:nvSpPr>
        <p:spPr>
          <a:xfrm>
            <a:off x="4068745" y="4266826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Can 33">
            <a:extLst>
              <a:ext uri="{FF2B5EF4-FFF2-40B4-BE49-F238E27FC236}">
                <a16:creationId xmlns:a16="http://schemas.microsoft.com/office/drawing/2014/main" id="{D06B11EE-3027-4490-BF3F-317E18771822}"/>
              </a:ext>
            </a:extLst>
          </p:cNvPr>
          <p:cNvSpPr/>
          <p:nvPr/>
        </p:nvSpPr>
        <p:spPr>
          <a:xfrm>
            <a:off x="4199053" y="4266826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Can 33">
            <a:extLst>
              <a:ext uri="{FF2B5EF4-FFF2-40B4-BE49-F238E27FC236}">
                <a16:creationId xmlns:a16="http://schemas.microsoft.com/office/drawing/2014/main" id="{797447C3-62B9-4CBB-96CB-D9329C6AF944}"/>
              </a:ext>
            </a:extLst>
          </p:cNvPr>
          <p:cNvSpPr/>
          <p:nvPr/>
        </p:nvSpPr>
        <p:spPr>
          <a:xfrm>
            <a:off x="4582476" y="4266826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Can 33">
            <a:extLst>
              <a:ext uri="{FF2B5EF4-FFF2-40B4-BE49-F238E27FC236}">
                <a16:creationId xmlns:a16="http://schemas.microsoft.com/office/drawing/2014/main" id="{7754A54F-2952-4982-8589-55CFA06E596B}"/>
              </a:ext>
            </a:extLst>
          </p:cNvPr>
          <p:cNvSpPr/>
          <p:nvPr/>
        </p:nvSpPr>
        <p:spPr>
          <a:xfrm>
            <a:off x="4712784" y="4266826"/>
            <a:ext cx="45719" cy="1152298"/>
          </a:xfrm>
          <a:prstGeom prst="can">
            <a:avLst/>
          </a:prstGeom>
          <a:solidFill>
            <a:srgbClr val="A2CB7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E9081473-CD11-4E4E-BA95-505DD9A2F5AC}"/>
              </a:ext>
            </a:extLst>
          </p:cNvPr>
          <p:cNvCxnSpPr>
            <a:cxnSpLocks/>
          </p:cNvCxnSpPr>
          <p:nvPr/>
        </p:nvCxnSpPr>
        <p:spPr>
          <a:xfrm flipV="1">
            <a:off x="2959178" y="4325491"/>
            <a:ext cx="660612" cy="107554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8BFB2EAE-93AF-4651-862C-9C076D1CACE5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73417" y="2146764"/>
            <a:ext cx="401802" cy="117196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919F0A2-9F00-48B1-9DFF-E7870B977A86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rgbClr val="92D05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67325" y="4317469"/>
            <a:ext cx="401802" cy="117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72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11111E-6 L 0.10599 0.30857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99" y="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500"/>
                            </p:stCondLst>
                            <p:childTnLst>
                              <p:par>
                                <p:cTn id="8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500"/>
                            </p:stCondLst>
                            <p:childTnLst>
                              <p:par>
                                <p:cTn id="19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500"/>
                            </p:stCondLst>
                            <p:childTnLst>
                              <p:par>
                                <p:cTn id="207" presetID="2" presetClass="exit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8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1000"/>
                            </p:stCondLst>
                            <p:childTnLst>
                              <p:par>
                                <p:cTn id="2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7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8" fill="hold">
                      <p:stCondLst>
                        <p:cond delay="indefinite"/>
                      </p:stCondLst>
                      <p:childTnLst>
                        <p:par>
                          <p:cTn id="249" fill="hold">
                            <p:stCondLst>
                              <p:cond delay="0"/>
                            </p:stCondLst>
                            <p:childTnLst>
                              <p:par>
                                <p:cTn id="25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1" grpId="0"/>
      <p:bldP spid="12" grpId="0"/>
      <p:bldP spid="13" grpId="0"/>
      <p:bldP spid="15" grpId="0" uiExpand="1"/>
      <p:bldP spid="16" grpId="0"/>
      <p:bldP spid="17" grpId="0" uiExpand="1" build="p"/>
      <p:bldP spid="18" grpId="0" animBg="1"/>
      <p:bldP spid="25" grpId="0" animBg="1"/>
      <p:bldP spid="25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EEBAEF-A82C-5443-AC12-129C9A6D352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77071" y="1381775"/>
            <a:ext cx="6205131" cy="3102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822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352867" y="530364"/>
            <a:ext cx="6252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Tính.</a:t>
            </a:r>
            <a:endParaRPr lang="vi-VN" sz="4000" dirty="0">
              <a:solidFill>
                <a:srgbClr val="00206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583248" y="436294"/>
            <a:ext cx="731520" cy="7315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6032970C-D49E-47C6-91E3-9BDE4D11870B}"/>
              </a:ext>
            </a:extLst>
          </p:cNvPr>
          <p:cNvGrpSpPr/>
          <p:nvPr/>
        </p:nvGrpSpPr>
        <p:grpSpPr>
          <a:xfrm>
            <a:off x="1089783" y="1981200"/>
            <a:ext cx="9971287" cy="3352800"/>
            <a:chOff x="2478157" y="1382506"/>
            <a:chExt cx="8229600" cy="3352800"/>
          </a:xfrm>
        </p:grpSpPr>
        <p:sp>
          <p:nvSpPr>
            <p:cNvPr id="36" name="Rectangle: Rounded Corners 16">
              <a:extLst>
                <a:ext uri="{FF2B5EF4-FFF2-40B4-BE49-F238E27FC236}">
                  <a16:creationId xmlns:a16="http://schemas.microsoft.com/office/drawing/2014/main" id="{69A62C18-093E-413E-BA30-F407A2A5C89C}"/>
                </a:ext>
              </a:extLst>
            </p:cNvPr>
            <p:cNvSpPr/>
            <p:nvPr/>
          </p:nvSpPr>
          <p:spPr>
            <a:xfrm>
              <a:off x="2478157" y="1382506"/>
              <a:ext cx="8229600" cy="335280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  <a:effectLst>
              <a:softEdge rad="635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5400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F6D84D8-E2AC-4C90-87B5-9C5B865C688A}"/>
                </a:ext>
              </a:extLst>
            </p:cNvPr>
            <p:cNvGrpSpPr/>
            <p:nvPr/>
          </p:nvGrpSpPr>
          <p:grpSpPr>
            <a:xfrm>
              <a:off x="2601154" y="1421167"/>
              <a:ext cx="1072098" cy="2585323"/>
              <a:chOff x="2534893" y="1602691"/>
              <a:chExt cx="1072098" cy="2585323"/>
            </a:xfrm>
          </p:grpSpPr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BF117B46-2951-45B4-9DB5-963EA13D4494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87453" cy="2585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5400" dirty="0"/>
                  <a:t>72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5400" dirty="0"/>
                  <a:t>19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EA6292EF-4B4D-4CA5-8D7D-DFAB3B07B994}"/>
                  </a:ext>
                </a:extLst>
              </p:cNvPr>
              <p:cNvSpPr txBox="1"/>
              <p:nvPr/>
            </p:nvSpPr>
            <p:spPr>
              <a:xfrm>
                <a:off x="2534893" y="2435865"/>
                <a:ext cx="46993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5400" dirty="0"/>
                  <a:t>–</a:t>
                </a:r>
              </a:p>
            </p:txBody>
          </p:sp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24AA7139-63C5-47BB-A405-5E3C93E3CA3B}"/>
                  </a:ext>
                </a:extLst>
              </p:cNvPr>
              <p:cNvCxnSpPr/>
              <p:nvPr/>
            </p:nvCxnSpPr>
            <p:spPr>
              <a:xfrm>
                <a:off x="2597583" y="3942796"/>
                <a:ext cx="98108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75A41A14-17A4-45F7-ACA4-956FCC8FDF2C}"/>
                </a:ext>
              </a:extLst>
            </p:cNvPr>
            <p:cNvGrpSpPr/>
            <p:nvPr/>
          </p:nvGrpSpPr>
          <p:grpSpPr>
            <a:xfrm>
              <a:off x="4710786" y="1421167"/>
              <a:ext cx="1722861" cy="2585323"/>
              <a:chOff x="2424786" y="1602691"/>
              <a:chExt cx="1722861" cy="2585323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10265C56-C234-4805-81FD-3E4754774780}"/>
                  </a:ext>
                </a:extLst>
              </p:cNvPr>
              <p:cNvSpPr txBox="1"/>
              <p:nvPr/>
            </p:nvSpPr>
            <p:spPr>
              <a:xfrm>
                <a:off x="2755901" y="1602691"/>
                <a:ext cx="1391746" cy="2585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5400" dirty="0"/>
                  <a:t>60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5400" dirty="0"/>
                  <a:t>28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F8C6FEDF-4EAD-4B4A-86D5-15DE5708B8FB}"/>
                  </a:ext>
                </a:extLst>
              </p:cNvPr>
              <p:cNvSpPr txBox="1"/>
              <p:nvPr/>
            </p:nvSpPr>
            <p:spPr>
              <a:xfrm>
                <a:off x="2424786" y="2435865"/>
                <a:ext cx="46993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5400" dirty="0"/>
                  <a:t>–</a:t>
                </a:r>
              </a:p>
            </p:txBody>
          </p:sp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A19DAD6-0C95-4527-A601-AB9925063E1E}"/>
                  </a:ext>
                </a:extLst>
              </p:cNvPr>
              <p:cNvCxnSpPr/>
              <p:nvPr/>
            </p:nvCxnSpPr>
            <p:spPr>
              <a:xfrm>
                <a:off x="2567705" y="3942796"/>
                <a:ext cx="98108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DFA70FFB-74E6-4C42-8EB3-B15F8B3B9962}"/>
                </a:ext>
              </a:extLst>
            </p:cNvPr>
            <p:cNvGrpSpPr/>
            <p:nvPr/>
          </p:nvGrpSpPr>
          <p:grpSpPr>
            <a:xfrm>
              <a:off x="7037721" y="1421167"/>
              <a:ext cx="1075009" cy="2585323"/>
              <a:chOff x="2531982" y="1602691"/>
              <a:chExt cx="1075009" cy="2585323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FD088B89-B45F-449C-97F6-36B15299D052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87453" cy="2585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5400" dirty="0"/>
                  <a:t>93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5400" dirty="0"/>
                  <a:t>46</a:t>
                </a:r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61AACB7A-E87F-4D3D-A4DD-CD1329532BE9}"/>
                  </a:ext>
                </a:extLst>
              </p:cNvPr>
              <p:cNvSpPr txBox="1"/>
              <p:nvPr/>
            </p:nvSpPr>
            <p:spPr>
              <a:xfrm>
                <a:off x="2531982" y="2435865"/>
                <a:ext cx="46993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5400" dirty="0"/>
                  <a:t>–</a:t>
                </a:r>
              </a:p>
            </p:txBody>
          </p:sp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EB9179B9-EB76-4614-85B7-AE9A13864B4C}"/>
                  </a:ext>
                </a:extLst>
              </p:cNvPr>
              <p:cNvCxnSpPr/>
              <p:nvPr/>
            </p:nvCxnSpPr>
            <p:spPr>
              <a:xfrm>
                <a:off x="2567706" y="3942796"/>
                <a:ext cx="98108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B82FB160-1520-4F62-AF71-EB27814C6108}"/>
                </a:ext>
              </a:extLst>
            </p:cNvPr>
            <p:cNvGrpSpPr/>
            <p:nvPr/>
          </p:nvGrpSpPr>
          <p:grpSpPr>
            <a:xfrm>
              <a:off x="9175985" y="1421167"/>
              <a:ext cx="1156484" cy="2585323"/>
              <a:chOff x="2450507" y="1602691"/>
              <a:chExt cx="1156484" cy="2585323"/>
            </a:xfrm>
          </p:grpSpPr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3004871-ADAB-4D0A-B01B-7A703509E64B}"/>
                  </a:ext>
                </a:extLst>
              </p:cNvPr>
              <p:cNvSpPr txBox="1"/>
              <p:nvPr/>
            </p:nvSpPr>
            <p:spPr>
              <a:xfrm>
                <a:off x="2819538" y="1602691"/>
                <a:ext cx="787453" cy="25853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5400" dirty="0"/>
                  <a:t>41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5400" dirty="0"/>
                  <a:t>32</a:t>
                </a:r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D0C2090E-4BDA-47B4-B9AD-889FC4C7F463}"/>
                  </a:ext>
                </a:extLst>
              </p:cNvPr>
              <p:cNvSpPr txBox="1"/>
              <p:nvPr/>
            </p:nvSpPr>
            <p:spPr>
              <a:xfrm>
                <a:off x="2450507" y="2435865"/>
                <a:ext cx="469932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5400" dirty="0"/>
                  <a:t>–</a:t>
                </a:r>
              </a:p>
            </p:txBody>
          </p:sp>
          <p:cxnSp>
            <p:nvCxnSpPr>
              <p:cNvPr id="43" name="Straight Connector 42">
                <a:extLst>
                  <a:ext uri="{FF2B5EF4-FFF2-40B4-BE49-F238E27FC236}">
                    <a16:creationId xmlns:a16="http://schemas.microsoft.com/office/drawing/2014/main" id="{D3832187-C08B-428E-8263-9ABA2EBB352A}"/>
                  </a:ext>
                </a:extLst>
              </p:cNvPr>
              <p:cNvCxnSpPr/>
              <p:nvPr/>
            </p:nvCxnSpPr>
            <p:spPr>
              <a:xfrm>
                <a:off x="2567706" y="3942796"/>
                <a:ext cx="981086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BEF372A6-1080-445D-9FE0-E8E41412EEC5}"/>
              </a:ext>
            </a:extLst>
          </p:cNvPr>
          <p:cNvSpPr txBox="1"/>
          <p:nvPr/>
        </p:nvSpPr>
        <p:spPr>
          <a:xfrm>
            <a:off x="1449508" y="4392890"/>
            <a:ext cx="1156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</a:rPr>
              <a:t>53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F119B56-D0C0-4349-A4B1-78FB22A64B90}"/>
              </a:ext>
            </a:extLst>
          </p:cNvPr>
          <p:cNvSpPr txBox="1"/>
          <p:nvPr/>
        </p:nvSpPr>
        <p:spPr>
          <a:xfrm>
            <a:off x="4023519" y="4392890"/>
            <a:ext cx="13133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</a:rPr>
              <a:t>32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3D67F4E-2553-40ED-A5A0-549C4746691F}"/>
              </a:ext>
            </a:extLst>
          </p:cNvPr>
          <p:cNvSpPr txBox="1"/>
          <p:nvPr/>
        </p:nvSpPr>
        <p:spPr>
          <a:xfrm>
            <a:off x="6842906" y="4392890"/>
            <a:ext cx="1156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 dirty="0">
                <a:solidFill>
                  <a:srgbClr val="FF0000"/>
                </a:solidFill>
              </a:rPr>
              <a:t>47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B03A9A5F-1858-4E43-B9CA-2DE49C93E671}"/>
              </a:ext>
            </a:extLst>
          </p:cNvPr>
          <p:cNvSpPr txBox="1"/>
          <p:nvPr/>
        </p:nvSpPr>
        <p:spPr>
          <a:xfrm>
            <a:off x="9477577" y="4392890"/>
            <a:ext cx="1156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5400">
                <a:solidFill>
                  <a:srgbClr val="FF0000"/>
                </a:solidFill>
              </a:rPr>
              <a:t> </a:t>
            </a:r>
            <a:r>
              <a:rPr lang="en-US" sz="5400">
                <a:solidFill>
                  <a:srgbClr val="FF0000"/>
                </a:solidFill>
              </a:rPr>
              <a:t>0</a:t>
            </a:r>
            <a:r>
              <a:rPr lang="vi-VN" sz="5400">
                <a:solidFill>
                  <a:srgbClr val="FF0000"/>
                </a:solidFill>
              </a:rPr>
              <a:t>9</a:t>
            </a:r>
            <a:endParaRPr lang="vi-VN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067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5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2011286" y="802054"/>
            <a:ext cx="62520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Đặt tính rồi tính</a:t>
            </a:r>
            <a:endParaRPr lang="vi-VN" sz="4000" dirty="0">
              <a:solidFill>
                <a:srgbClr val="00206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241667" y="707984"/>
            <a:ext cx="731520" cy="7315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9090579-792D-46A4-91E2-E9DBCD7176DD}"/>
              </a:ext>
            </a:extLst>
          </p:cNvPr>
          <p:cNvGrpSpPr/>
          <p:nvPr/>
        </p:nvGrpSpPr>
        <p:grpSpPr>
          <a:xfrm>
            <a:off x="1219979" y="2075532"/>
            <a:ext cx="10196993" cy="707889"/>
            <a:chOff x="2042464" y="3918823"/>
            <a:chExt cx="7406144" cy="70788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076DBC77-473A-4151-AC9F-B0B4F294C0B8}"/>
                </a:ext>
              </a:extLst>
            </p:cNvPr>
            <p:cNvSpPr/>
            <p:nvPr/>
          </p:nvSpPr>
          <p:spPr>
            <a:xfrm>
              <a:off x="2042464" y="3918826"/>
              <a:ext cx="1377566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algn="ctr"/>
              <a:r>
                <a:rPr lang="en-US" sz="4000"/>
                <a:t>63 – 36</a:t>
              </a:r>
              <a:endParaRPr lang="vi-VN" sz="4000" dirty="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4FFD7E61-25D5-4713-B340-9D2E01FE5C45}"/>
                </a:ext>
              </a:extLst>
            </p:cNvPr>
            <p:cNvSpPr/>
            <p:nvPr/>
          </p:nvSpPr>
          <p:spPr>
            <a:xfrm>
              <a:off x="3917224" y="3918825"/>
              <a:ext cx="1377566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algn="ctr"/>
              <a:r>
                <a:rPr lang="en-US" sz="4000"/>
                <a:t>72 – 27</a:t>
              </a:r>
              <a:endParaRPr lang="vi-VN" sz="4000" dirty="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D733D48B-AB44-46AE-B348-90A00A2844F7}"/>
                </a:ext>
              </a:extLst>
            </p:cNvPr>
            <p:cNvSpPr/>
            <p:nvPr/>
          </p:nvSpPr>
          <p:spPr>
            <a:xfrm>
              <a:off x="6087183" y="3918824"/>
              <a:ext cx="1377566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algn="ctr"/>
              <a:r>
                <a:rPr lang="en-US" sz="4000"/>
                <a:t>54 – 16</a:t>
              </a:r>
              <a:endParaRPr lang="vi-VN" sz="4000" dirty="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2E43E5D-BFE9-4AD8-91EF-2CF8A424DE14}"/>
                </a:ext>
              </a:extLst>
            </p:cNvPr>
            <p:cNvSpPr/>
            <p:nvPr/>
          </p:nvSpPr>
          <p:spPr>
            <a:xfrm>
              <a:off x="8071042" y="3918823"/>
              <a:ext cx="1377566" cy="707886"/>
            </a:xfrm>
            <a:prstGeom prst="rect">
              <a:avLst/>
            </a:prstGeom>
            <a:solidFill>
              <a:schemeClr val="accent3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 algn="ctr"/>
              <a:r>
                <a:rPr lang="en-US" sz="4000"/>
                <a:t>80 – 43</a:t>
              </a:r>
              <a:endParaRPr lang="vi-VN" sz="4000" dirty="0"/>
            </a:p>
          </p:txBody>
        </p:sp>
      </p:grpSp>
      <p:pic>
        <p:nvPicPr>
          <p:cNvPr id="4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2" t="46913" r="16245" b="-1059"/>
          <a:stretch/>
        </p:blipFill>
        <p:spPr bwMode="auto">
          <a:xfrm>
            <a:off x="-243682" y="3144797"/>
            <a:ext cx="12405519" cy="4348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076DBC77-473A-4151-AC9F-B0B4F294C0B8}"/>
              </a:ext>
            </a:extLst>
          </p:cNvPr>
          <p:cNvSpPr/>
          <p:nvPr/>
        </p:nvSpPr>
        <p:spPr>
          <a:xfrm>
            <a:off x="1653227" y="3575958"/>
            <a:ext cx="963726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63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76DBC77-473A-4151-AC9F-B0B4F294C0B8}"/>
              </a:ext>
            </a:extLst>
          </p:cNvPr>
          <p:cNvSpPr/>
          <p:nvPr/>
        </p:nvSpPr>
        <p:spPr>
          <a:xfrm>
            <a:off x="1605335" y="4524052"/>
            <a:ext cx="1093086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36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76DBC77-473A-4151-AC9F-B0B4F294C0B8}"/>
              </a:ext>
            </a:extLst>
          </p:cNvPr>
          <p:cNvSpPr/>
          <p:nvPr/>
        </p:nvSpPr>
        <p:spPr>
          <a:xfrm>
            <a:off x="1467377" y="4063995"/>
            <a:ext cx="38023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–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44" name="Straight Connector 43"/>
          <p:cNvCxnSpPr/>
          <p:nvPr/>
        </p:nvCxnSpPr>
        <p:spPr>
          <a:xfrm>
            <a:off x="1518250" y="5228866"/>
            <a:ext cx="92888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>
            <a:extLst>
              <a:ext uri="{FF2B5EF4-FFF2-40B4-BE49-F238E27FC236}">
                <a16:creationId xmlns:a16="http://schemas.microsoft.com/office/drawing/2014/main" id="{076DBC77-473A-4151-AC9F-B0B4F294C0B8}"/>
              </a:ext>
            </a:extLst>
          </p:cNvPr>
          <p:cNvSpPr/>
          <p:nvPr/>
        </p:nvSpPr>
        <p:spPr>
          <a:xfrm>
            <a:off x="2052188" y="5477992"/>
            <a:ext cx="574196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7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076DBC77-473A-4151-AC9F-B0B4F294C0B8}"/>
              </a:ext>
            </a:extLst>
          </p:cNvPr>
          <p:cNvSpPr/>
          <p:nvPr/>
        </p:nvSpPr>
        <p:spPr>
          <a:xfrm>
            <a:off x="1667314" y="5477992"/>
            <a:ext cx="628698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2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076DBC77-473A-4151-AC9F-B0B4F294C0B8}"/>
              </a:ext>
            </a:extLst>
          </p:cNvPr>
          <p:cNvSpPr/>
          <p:nvPr/>
        </p:nvSpPr>
        <p:spPr>
          <a:xfrm>
            <a:off x="4474043" y="3585018"/>
            <a:ext cx="99899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72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076DBC77-473A-4151-AC9F-B0B4F294C0B8}"/>
              </a:ext>
            </a:extLst>
          </p:cNvPr>
          <p:cNvSpPr/>
          <p:nvPr/>
        </p:nvSpPr>
        <p:spPr>
          <a:xfrm>
            <a:off x="4325705" y="4533112"/>
            <a:ext cx="1218535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27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076DBC77-473A-4151-AC9F-B0B4F294C0B8}"/>
              </a:ext>
            </a:extLst>
          </p:cNvPr>
          <p:cNvSpPr/>
          <p:nvPr/>
        </p:nvSpPr>
        <p:spPr>
          <a:xfrm>
            <a:off x="4305827" y="4073055"/>
            <a:ext cx="38023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–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58" name="Straight Connector 57"/>
          <p:cNvCxnSpPr/>
          <p:nvPr/>
        </p:nvCxnSpPr>
        <p:spPr>
          <a:xfrm>
            <a:off x="4356700" y="5237926"/>
            <a:ext cx="92888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ectangle 58">
            <a:extLst>
              <a:ext uri="{FF2B5EF4-FFF2-40B4-BE49-F238E27FC236}">
                <a16:creationId xmlns:a16="http://schemas.microsoft.com/office/drawing/2014/main" id="{076DBC77-473A-4151-AC9F-B0B4F294C0B8}"/>
              </a:ext>
            </a:extLst>
          </p:cNvPr>
          <p:cNvSpPr/>
          <p:nvPr/>
        </p:nvSpPr>
        <p:spPr>
          <a:xfrm>
            <a:off x="4881020" y="5477992"/>
            <a:ext cx="59343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5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76DBC77-473A-4151-AC9F-B0B4F294C0B8}"/>
              </a:ext>
            </a:extLst>
          </p:cNvPr>
          <p:cNvSpPr/>
          <p:nvPr/>
        </p:nvSpPr>
        <p:spPr>
          <a:xfrm>
            <a:off x="4494369" y="5477992"/>
            <a:ext cx="59343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4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076DBC77-473A-4151-AC9F-B0B4F294C0B8}"/>
              </a:ext>
            </a:extLst>
          </p:cNvPr>
          <p:cNvSpPr/>
          <p:nvPr/>
        </p:nvSpPr>
        <p:spPr>
          <a:xfrm>
            <a:off x="7321203" y="3585018"/>
            <a:ext cx="979755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54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076DBC77-473A-4151-AC9F-B0B4F294C0B8}"/>
              </a:ext>
            </a:extLst>
          </p:cNvPr>
          <p:cNvSpPr/>
          <p:nvPr/>
        </p:nvSpPr>
        <p:spPr>
          <a:xfrm>
            <a:off x="7379705" y="4533112"/>
            <a:ext cx="811441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16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076DBC77-473A-4151-AC9F-B0B4F294C0B8}"/>
              </a:ext>
            </a:extLst>
          </p:cNvPr>
          <p:cNvSpPr/>
          <p:nvPr/>
        </p:nvSpPr>
        <p:spPr>
          <a:xfrm>
            <a:off x="7143371" y="4073055"/>
            <a:ext cx="38023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–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>
            <a:off x="7194244" y="5237926"/>
            <a:ext cx="92888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076DBC77-473A-4151-AC9F-B0B4F294C0B8}"/>
              </a:ext>
            </a:extLst>
          </p:cNvPr>
          <p:cNvSpPr/>
          <p:nvPr/>
        </p:nvSpPr>
        <p:spPr>
          <a:xfrm>
            <a:off x="7739404" y="5477992"/>
            <a:ext cx="551754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8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076DBC77-473A-4151-AC9F-B0B4F294C0B8}"/>
              </a:ext>
            </a:extLst>
          </p:cNvPr>
          <p:cNvSpPr/>
          <p:nvPr/>
        </p:nvSpPr>
        <p:spPr>
          <a:xfrm>
            <a:off x="7345538" y="5477992"/>
            <a:ext cx="566181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3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76DBC77-473A-4151-AC9F-B0B4F294C0B8}"/>
              </a:ext>
            </a:extLst>
          </p:cNvPr>
          <p:cNvSpPr/>
          <p:nvPr/>
        </p:nvSpPr>
        <p:spPr>
          <a:xfrm>
            <a:off x="10188869" y="3585018"/>
            <a:ext cx="941283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80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076DBC77-473A-4151-AC9F-B0B4F294C0B8}"/>
              </a:ext>
            </a:extLst>
          </p:cNvPr>
          <p:cNvSpPr/>
          <p:nvPr/>
        </p:nvSpPr>
        <p:spPr>
          <a:xfrm>
            <a:off x="10164415" y="4533112"/>
            <a:ext cx="974947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43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76DBC77-473A-4151-AC9F-B0B4F294C0B8}"/>
              </a:ext>
            </a:extLst>
          </p:cNvPr>
          <p:cNvSpPr/>
          <p:nvPr/>
        </p:nvSpPr>
        <p:spPr>
          <a:xfrm>
            <a:off x="9991799" y="4073055"/>
            <a:ext cx="38023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–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cxnSp>
        <p:nvCxnSpPr>
          <p:cNvPr id="70" name="Straight Connector 69"/>
          <p:cNvCxnSpPr/>
          <p:nvPr/>
        </p:nvCxnSpPr>
        <p:spPr>
          <a:xfrm>
            <a:off x="10042672" y="5237926"/>
            <a:ext cx="928880" cy="0"/>
          </a:xfrm>
          <a:prstGeom prst="line">
            <a:avLst/>
          </a:prstGeom>
          <a:ln w="381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ctangle 70">
            <a:extLst>
              <a:ext uri="{FF2B5EF4-FFF2-40B4-BE49-F238E27FC236}">
                <a16:creationId xmlns:a16="http://schemas.microsoft.com/office/drawing/2014/main" id="{076DBC77-473A-4151-AC9F-B0B4F294C0B8}"/>
              </a:ext>
            </a:extLst>
          </p:cNvPr>
          <p:cNvSpPr/>
          <p:nvPr/>
        </p:nvSpPr>
        <p:spPr>
          <a:xfrm>
            <a:off x="10586229" y="5477992"/>
            <a:ext cx="554960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7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076DBC77-473A-4151-AC9F-B0B4F294C0B8}"/>
              </a:ext>
            </a:extLst>
          </p:cNvPr>
          <p:cNvSpPr/>
          <p:nvPr/>
        </p:nvSpPr>
        <p:spPr>
          <a:xfrm>
            <a:off x="10182165" y="5477992"/>
            <a:ext cx="582212" cy="861774"/>
          </a:xfrm>
          <a:prstGeom prst="rect">
            <a:avLst/>
          </a:prstGeom>
          <a:noFill/>
          <a:effectLst>
            <a:softEdge rad="127000"/>
          </a:effectLst>
        </p:spPr>
        <p:txBody>
          <a:bodyPr wrap="none">
            <a:spAutoFit/>
          </a:bodyPr>
          <a:lstStyle/>
          <a:p>
            <a:pPr algn="ctr"/>
            <a:r>
              <a:rPr lang="en-US" sz="5000" b="1">
                <a:solidFill>
                  <a:srgbClr val="7030A0"/>
                </a:solidFill>
                <a:latin typeface="HP001 4 hàng" pitchFamily="34" charset="0"/>
              </a:rPr>
              <a:t>3</a:t>
            </a:r>
            <a:endParaRPr lang="vi-VN" sz="5000" b="1" dirty="0">
              <a:solidFill>
                <a:srgbClr val="7030A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007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5" grpId="0"/>
      <p:bldP spid="54" grpId="0"/>
      <p:bldP spid="55" grpId="0"/>
      <p:bldP spid="56" grpId="0"/>
      <p:bldP spid="57" grpId="0"/>
      <p:bldP spid="59" grpId="0"/>
      <p:bldP spid="60" grpId="0"/>
      <p:bldP spid="61" grpId="0"/>
      <p:bldP spid="62" grpId="0"/>
      <p:bldP spid="63" grpId="0"/>
      <p:bldP spid="65" grpId="0"/>
      <p:bldP spid="66" grpId="0"/>
      <p:bldP spid="67" grpId="0"/>
      <p:bldP spid="68" grpId="0"/>
      <p:bldP spid="69" grpId="0"/>
      <p:bldP spid="71" grpId="0"/>
      <p:bldP spid="7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99392C6-494A-4B59-A6A2-4DDD7D22A582}"/>
              </a:ext>
            </a:extLst>
          </p:cNvPr>
          <p:cNvSpPr txBox="1"/>
          <p:nvPr/>
        </p:nvSpPr>
        <p:spPr>
          <a:xfrm>
            <a:off x="1135538" y="323671"/>
            <a:ext cx="608838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>
                <a:solidFill>
                  <a:srgbClr val="002060"/>
                </a:solidFill>
              </a:rPr>
              <a:t>Trên cây khế có 90 quả. Chim thần đã ăn mất 24 quả. Hỏi trên cây còn lại bao nhiêu quả khế?</a:t>
            </a:r>
            <a:endParaRPr lang="vi-VN" sz="3600" dirty="0">
              <a:solidFill>
                <a:srgbClr val="002060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365919" y="304800"/>
            <a:ext cx="731520" cy="73152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>
                <a:ln w="57150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BE21DE-2A1B-453B-8892-A422AEC7BFA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2119" y="304800"/>
            <a:ext cx="3313365" cy="310084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7ED6399-B5F6-403B-8ED0-57AB5CDBB97B}"/>
              </a:ext>
            </a:extLst>
          </p:cNvPr>
          <p:cNvSpPr txBox="1"/>
          <p:nvPr/>
        </p:nvSpPr>
        <p:spPr>
          <a:xfrm>
            <a:off x="3490119" y="3163461"/>
            <a:ext cx="22569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i="1" dirty="0">
                <a:solidFill>
                  <a:srgbClr val="002060"/>
                </a:solidFill>
              </a:rPr>
              <a:t>Bài giải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228B96F-5924-4583-8894-30E99640BA21}"/>
              </a:ext>
            </a:extLst>
          </p:cNvPr>
          <p:cNvSpPr txBox="1"/>
          <p:nvPr/>
        </p:nvSpPr>
        <p:spPr>
          <a:xfrm>
            <a:off x="1177168" y="3871347"/>
            <a:ext cx="838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rgbClr val="002060"/>
                </a:solidFill>
              </a:rPr>
              <a:t>Số quả khế còn lại trên cành là:</a:t>
            </a:r>
            <a:endParaRPr lang="vi-VN" sz="4000" dirty="0">
              <a:solidFill>
                <a:srgbClr val="00206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0C6922D-ABB0-4576-8D9A-3E2D7B671F13}"/>
              </a:ext>
            </a:extLst>
          </p:cNvPr>
          <p:cNvSpPr txBox="1"/>
          <p:nvPr/>
        </p:nvSpPr>
        <p:spPr>
          <a:xfrm>
            <a:off x="1280319" y="4647375"/>
            <a:ext cx="7369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002060"/>
                </a:solidFill>
              </a:rPr>
              <a:t>90 – 24 = 66 (quả)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A2666D-814F-47F6-AF23-4201EF9DA856}"/>
              </a:ext>
            </a:extLst>
          </p:cNvPr>
          <p:cNvSpPr txBox="1"/>
          <p:nvPr/>
        </p:nvSpPr>
        <p:spPr>
          <a:xfrm>
            <a:off x="1624957" y="5432571"/>
            <a:ext cx="68854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4000" dirty="0">
                <a:solidFill>
                  <a:srgbClr val="002060"/>
                </a:solidFill>
              </a:rPr>
              <a:t>Đáp số</a:t>
            </a:r>
            <a:r>
              <a:rPr lang="vi-VN" sz="4000">
                <a:solidFill>
                  <a:srgbClr val="002060"/>
                </a:solidFill>
              </a:rPr>
              <a:t>: 66 quả khế.</a:t>
            </a:r>
            <a:endParaRPr lang="vi-VN" sz="4000" dirty="0">
              <a:solidFill>
                <a:srgbClr val="00206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601946" y="877956"/>
            <a:ext cx="242454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389673" y="1477833"/>
            <a:ext cx="363681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280319" y="1998198"/>
            <a:ext cx="574617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257360" y="2572361"/>
            <a:ext cx="30056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212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2" t="404" r="11355" b="-1059"/>
          <a:stretch/>
        </p:blipFill>
        <p:spPr bwMode="auto">
          <a:xfrm>
            <a:off x="289719" y="-540026"/>
            <a:ext cx="12405519" cy="8083826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4959272" y="821634"/>
            <a:ext cx="2400016" cy="8156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700" b="1">
                <a:solidFill>
                  <a:srgbClr val="7030A0"/>
                </a:solidFill>
                <a:latin typeface="HP001 4 hàng" pitchFamily="34" charset="0"/>
              </a:rPr>
              <a:t>Bài giải</a:t>
            </a:r>
          </a:p>
        </p:txBody>
      </p:sp>
      <p:sp>
        <p:nvSpPr>
          <p:cNvPr id="4" name="Rectangle 3"/>
          <p:cNvSpPr/>
          <p:nvPr/>
        </p:nvSpPr>
        <p:spPr>
          <a:xfrm>
            <a:off x="2138397" y="1758626"/>
            <a:ext cx="9601200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700" b="1">
                <a:solidFill>
                  <a:srgbClr val="7030A0"/>
                </a:solidFill>
                <a:latin typeface="HP001 4 hàng" pitchFamily="34" charset="0"/>
              </a:rPr>
              <a:t>Số Ǖ</a:t>
            </a:r>
            <a:r>
              <a:rPr lang="el-GR" sz="4700" b="1">
                <a:solidFill>
                  <a:srgbClr val="7030A0"/>
                </a:solidFill>
                <a:latin typeface="HP001 4 hàng" pitchFamily="34" charset="0"/>
              </a:rPr>
              <a:t>ί</a:t>
            </a:r>
            <a:r>
              <a:rPr lang="en-US" sz="4700" b="1">
                <a:solidFill>
                  <a:srgbClr val="7030A0"/>
                </a:solidFill>
                <a:latin typeface="HP001 4 hàng" pitchFamily="34" charset="0"/>
              </a:rPr>
              <a:t>ả </a:t>
            </a:r>
            <a:r>
              <a:rPr lang="el-GR" sz="4700" b="1">
                <a:solidFill>
                  <a:srgbClr val="7030A0"/>
                </a:solidFill>
                <a:latin typeface="HP001 4 hàng" pitchFamily="34" charset="0"/>
              </a:rPr>
              <a:t>Ά</a:t>
            </a:r>
            <a:r>
              <a:rPr lang="en-US" sz="4700" b="1">
                <a:solidFill>
                  <a:srgbClr val="7030A0"/>
                </a:solidFill>
                <a:latin typeface="HP001 4 hàng" pitchFamily="34" charset="0"/>
              </a:rPr>
              <a:t>ı cŜ lại </a:t>
            </a:r>
            <a:r>
              <a:rPr lang="el-GR" sz="4700" b="1">
                <a:solidFill>
                  <a:srgbClr val="7030A0"/>
                </a:solidFill>
                <a:latin typeface="HP001 4 hàng" pitchFamily="34" charset="0"/>
              </a:rPr>
              <a:t>Λ</a:t>
            </a:r>
            <a:r>
              <a:rPr lang="en-US" sz="4700" b="1">
                <a:solidFill>
                  <a:srgbClr val="7030A0"/>
                </a:solidFill>
                <a:latin typeface="HP001 4 hàng" pitchFamily="34" charset="0"/>
              </a:rPr>
              <a:t>łn cà</a:t>
            </a:r>
            <a:r>
              <a:rPr lang="el-GR" sz="4700" b="1">
                <a:solidFill>
                  <a:srgbClr val="7030A0"/>
                </a:solidFill>
                <a:latin typeface="HP001 4 hàng" pitchFamily="34" charset="0"/>
              </a:rPr>
              <a:t>ζ </a:t>
            </a:r>
            <a:r>
              <a:rPr lang="en-US" sz="4700" b="1">
                <a:solidFill>
                  <a:srgbClr val="7030A0"/>
                </a:solidFill>
                <a:latin typeface="HP001 4 hàng" pitchFamily="34" charset="0"/>
              </a:rPr>
              <a:t>là:</a:t>
            </a:r>
          </a:p>
        </p:txBody>
      </p:sp>
      <p:sp>
        <p:nvSpPr>
          <p:cNvPr id="5" name="Rectangle 4"/>
          <p:cNvSpPr/>
          <p:nvPr/>
        </p:nvSpPr>
        <p:spPr>
          <a:xfrm>
            <a:off x="3288021" y="2706157"/>
            <a:ext cx="9601200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700" b="1">
                <a:solidFill>
                  <a:srgbClr val="7030A0"/>
                </a:solidFill>
                <a:latin typeface="HP001 4 hàng" pitchFamily="34" charset="0"/>
              </a:rPr>
              <a:t>90 – 24 = 66 (Ǖ</a:t>
            </a:r>
            <a:r>
              <a:rPr lang="el-GR" sz="4700" b="1">
                <a:solidFill>
                  <a:srgbClr val="7030A0"/>
                </a:solidFill>
                <a:latin typeface="HP001 4 hàng" pitchFamily="34" charset="0"/>
              </a:rPr>
              <a:t>ί</a:t>
            </a:r>
            <a:r>
              <a:rPr lang="en-US" sz="4700" b="1">
                <a:solidFill>
                  <a:srgbClr val="7030A0"/>
                </a:solidFill>
                <a:latin typeface="HP001 4 hàng" pitchFamily="34" charset="0"/>
              </a:rPr>
              <a:t>ả)</a:t>
            </a:r>
          </a:p>
        </p:txBody>
      </p:sp>
      <p:sp>
        <p:nvSpPr>
          <p:cNvPr id="6" name="Rectangle 5"/>
          <p:cNvSpPr/>
          <p:nvPr/>
        </p:nvSpPr>
        <p:spPr>
          <a:xfrm>
            <a:off x="4971051" y="3650974"/>
            <a:ext cx="9601200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700" b="1">
                <a:solidFill>
                  <a:srgbClr val="7030A0"/>
                </a:solidFill>
                <a:latin typeface="HP001 4 hàng" pitchFamily="34" charset="0"/>
              </a:rPr>
              <a:t>Đáp số: 66 Ǖ</a:t>
            </a:r>
            <a:r>
              <a:rPr lang="el-GR" sz="4700" b="1">
                <a:solidFill>
                  <a:srgbClr val="7030A0"/>
                </a:solidFill>
                <a:latin typeface="HP001 4 hàng" pitchFamily="34" charset="0"/>
              </a:rPr>
              <a:t>ί</a:t>
            </a:r>
            <a:r>
              <a:rPr lang="en-US" sz="4700" b="1">
                <a:solidFill>
                  <a:srgbClr val="7030A0"/>
                </a:solidFill>
                <a:latin typeface="HP001 4 hàng" pitchFamily="34" charset="0"/>
              </a:rPr>
              <a:t>ả </a:t>
            </a:r>
            <a:r>
              <a:rPr lang="el-GR" sz="4700" b="1">
                <a:solidFill>
                  <a:srgbClr val="7030A0"/>
                </a:solidFill>
                <a:latin typeface="HP001 4 hàng" pitchFamily="34" charset="0"/>
              </a:rPr>
              <a:t>Ά</a:t>
            </a:r>
            <a:r>
              <a:rPr lang="en-US" sz="4700" b="1">
                <a:solidFill>
                  <a:srgbClr val="7030A0"/>
                </a:solidFill>
                <a:latin typeface="HP001 4 hàng" pitchFamily="34" charset="0"/>
              </a:rPr>
              <a:t>ı.</a:t>
            </a:r>
          </a:p>
        </p:txBody>
      </p:sp>
    </p:spTree>
    <p:extLst>
      <p:ext uri="{BB962C8B-B14F-4D97-AF65-F5344CB8AC3E}">
        <p14:creationId xmlns:p14="http://schemas.microsoft.com/office/powerpoint/2010/main" val="1991958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202695" y="-216640"/>
            <a:ext cx="12668581" cy="1651000"/>
          </a:xfrm>
          <a:prstGeom prst="rect">
            <a:avLst/>
          </a:prstGeom>
          <a:solidFill>
            <a:srgbClr val="99FF99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673" tIns="60837" rIns="121673" bIns="60837" spcCol="0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 flipH="1">
            <a:off x="-1004457" y="2546626"/>
            <a:ext cx="1004460" cy="428597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533400">
              <a:schemeClr val="bg1">
                <a:alpha val="65000"/>
              </a:schemeClr>
            </a:glow>
            <a:outerShdw blurRad="50800" dist="38100" algn="l" rotWithShape="0">
              <a:prstClr val="black">
                <a:alpha val="40000"/>
              </a:prstClr>
            </a:outerShdw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64" tIns="45482" rIns="90964" bIns="45482"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686014" y="1324930"/>
            <a:ext cx="10665034" cy="2307275"/>
            <a:chOff x="563562" y="438150"/>
            <a:chExt cx="10889457" cy="1676400"/>
          </a:xfrm>
        </p:grpSpPr>
        <p:sp>
          <p:nvSpPr>
            <p:cNvPr id="15" name="Rounded Rectangle 14"/>
            <p:cNvSpPr/>
            <p:nvPr/>
          </p:nvSpPr>
          <p:spPr>
            <a:xfrm>
              <a:off x="563562" y="438150"/>
              <a:ext cx="10889457" cy="167640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861219" y="514350"/>
              <a:ext cx="10439400" cy="1371600"/>
            </a:xfrm>
            <a:prstGeom prst="roundRect">
              <a:avLst/>
            </a:prstGeom>
            <a:solidFill>
              <a:srgbClr val="FFFB6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 rot="21134311">
            <a:off x="96630" y="1010471"/>
            <a:ext cx="2849774" cy="1008707"/>
          </a:xfrm>
          <a:custGeom>
            <a:avLst/>
            <a:gdLst>
              <a:gd name="connsiteX0" fmla="*/ 0 w 3001962"/>
              <a:gd name="connsiteY0" fmla="*/ 0 h 762000"/>
              <a:gd name="connsiteX1" fmla="*/ 3001962 w 3001962"/>
              <a:gd name="connsiteY1" fmla="*/ 0 h 762000"/>
              <a:gd name="connsiteX2" fmla="*/ 3001962 w 3001962"/>
              <a:gd name="connsiteY2" fmla="*/ 762000 h 762000"/>
              <a:gd name="connsiteX3" fmla="*/ 0 w 3001962"/>
              <a:gd name="connsiteY3" fmla="*/ 762000 h 762000"/>
              <a:gd name="connsiteX4" fmla="*/ 0 w 3001962"/>
              <a:gd name="connsiteY4" fmla="*/ 0 h 762000"/>
              <a:gd name="connsiteX0" fmla="*/ 0 w 3001962"/>
              <a:gd name="connsiteY0" fmla="*/ 0 h 814421"/>
              <a:gd name="connsiteX1" fmla="*/ 3001962 w 3001962"/>
              <a:gd name="connsiteY1" fmla="*/ 0 h 814421"/>
              <a:gd name="connsiteX2" fmla="*/ 3001962 w 3001962"/>
              <a:gd name="connsiteY2" fmla="*/ 762000 h 814421"/>
              <a:gd name="connsiteX3" fmla="*/ 1100138 w 3001962"/>
              <a:gd name="connsiteY3" fmla="*/ 814388 h 814421"/>
              <a:gd name="connsiteX4" fmla="*/ 0 w 3001962"/>
              <a:gd name="connsiteY4" fmla="*/ 762000 h 814421"/>
              <a:gd name="connsiteX5" fmla="*/ 0 w 3001962"/>
              <a:gd name="connsiteY5" fmla="*/ 0 h 814421"/>
              <a:gd name="connsiteX0" fmla="*/ 0 w 3001962"/>
              <a:gd name="connsiteY0" fmla="*/ 0 h 814421"/>
              <a:gd name="connsiteX1" fmla="*/ 3001962 w 3001962"/>
              <a:gd name="connsiteY1" fmla="*/ 0 h 814421"/>
              <a:gd name="connsiteX2" fmla="*/ 3001962 w 3001962"/>
              <a:gd name="connsiteY2" fmla="*/ 762000 h 814421"/>
              <a:gd name="connsiteX3" fmla="*/ 1100138 w 3001962"/>
              <a:gd name="connsiteY3" fmla="*/ 814388 h 814421"/>
              <a:gd name="connsiteX4" fmla="*/ 0 w 3001962"/>
              <a:gd name="connsiteY4" fmla="*/ 762000 h 814421"/>
              <a:gd name="connsiteX5" fmla="*/ 0 w 3001962"/>
              <a:gd name="connsiteY5" fmla="*/ 0 h 814421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0 h 814388"/>
              <a:gd name="connsiteX1" fmla="*/ 3001962 w 3001962"/>
              <a:gd name="connsiteY1" fmla="*/ 0 h 814388"/>
              <a:gd name="connsiteX2" fmla="*/ 3001962 w 3001962"/>
              <a:gd name="connsiteY2" fmla="*/ 762000 h 814388"/>
              <a:gd name="connsiteX3" fmla="*/ 1100138 w 3001962"/>
              <a:gd name="connsiteY3" fmla="*/ 814388 h 814388"/>
              <a:gd name="connsiteX4" fmla="*/ 0 w 3001962"/>
              <a:gd name="connsiteY4" fmla="*/ 762000 h 814388"/>
              <a:gd name="connsiteX5" fmla="*/ 0 w 3001962"/>
              <a:gd name="connsiteY5" fmla="*/ 0 h 814388"/>
              <a:gd name="connsiteX0" fmla="*/ 0 w 3001962"/>
              <a:gd name="connsiteY0" fmla="*/ 14 h 814402"/>
              <a:gd name="connsiteX1" fmla="*/ 1047750 w 3001962"/>
              <a:gd name="connsiteY1" fmla="*/ 123839 h 814402"/>
              <a:gd name="connsiteX2" fmla="*/ 3001962 w 3001962"/>
              <a:gd name="connsiteY2" fmla="*/ 14 h 814402"/>
              <a:gd name="connsiteX3" fmla="*/ 3001962 w 3001962"/>
              <a:gd name="connsiteY3" fmla="*/ 762014 h 814402"/>
              <a:gd name="connsiteX4" fmla="*/ 1100138 w 3001962"/>
              <a:gd name="connsiteY4" fmla="*/ 814402 h 814402"/>
              <a:gd name="connsiteX5" fmla="*/ 0 w 3001962"/>
              <a:gd name="connsiteY5" fmla="*/ 762014 h 814402"/>
              <a:gd name="connsiteX6" fmla="*/ 0 w 3001962"/>
              <a:gd name="connsiteY6" fmla="*/ 14 h 814402"/>
              <a:gd name="connsiteX0" fmla="*/ 0 w 3001962"/>
              <a:gd name="connsiteY0" fmla="*/ 45263 h 859651"/>
              <a:gd name="connsiteX1" fmla="*/ 1047750 w 3001962"/>
              <a:gd name="connsiteY1" fmla="*/ 169088 h 859651"/>
              <a:gd name="connsiteX2" fmla="*/ 3001962 w 3001962"/>
              <a:gd name="connsiteY2" fmla="*/ 45263 h 859651"/>
              <a:gd name="connsiteX3" fmla="*/ 3001962 w 3001962"/>
              <a:gd name="connsiteY3" fmla="*/ 807263 h 859651"/>
              <a:gd name="connsiteX4" fmla="*/ 1100138 w 3001962"/>
              <a:gd name="connsiteY4" fmla="*/ 859651 h 859651"/>
              <a:gd name="connsiteX5" fmla="*/ 0 w 3001962"/>
              <a:gd name="connsiteY5" fmla="*/ 807263 h 859651"/>
              <a:gd name="connsiteX6" fmla="*/ 0 w 3001962"/>
              <a:gd name="connsiteY6" fmla="*/ 45263 h 859651"/>
              <a:gd name="connsiteX0" fmla="*/ 0 w 3001962"/>
              <a:gd name="connsiteY0" fmla="*/ 79206 h 893594"/>
              <a:gd name="connsiteX1" fmla="*/ 1047750 w 3001962"/>
              <a:gd name="connsiteY1" fmla="*/ 203031 h 893594"/>
              <a:gd name="connsiteX2" fmla="*/ 3001962 w 3001962"/>
              <a:gd name="connsiteY2" fmla="*/ 79206 h 893594"/>
              <a:gd name="connsiteX3" fmla="*/ 3001962 w 3001962"/>
              <a:gd name="connsiteY3" fmla="*/ 841206 h 893594"/>
              <a:gd name="connsiteX4" fmla="*/ 1100138 w 3001962"/>
              <a:gd name="connsiteY4" fmla="*/ 893594 h 893594"/>
              <a:gd name="connsiteX5" fmla="*/ 0 w 3001962"/>
              <a:gd name="connsiteY5" fmla="*/ 841206 h 893594"/>
              <a:gd name="connsiteX6" fmla="*/ 0 w 3001962"/>
              <a:gd name="connsiteY6" fmla="*/ 79206 h 893594"/>
              <a:gd name="connsiteX0" fmla="*/ 0 w 3001962"/>
              <a:gd name="connsiteY0" fmla="*/ 88885 h 903273"/>
              <a:gd name="connsiteX1" fmla="*/ 1047750 w 3001962"/>
              <a:gd name="connsiteY1" fmla="*/ 212710 h 903273"/>
              <a:gd name="connsiteX2" fmla="*/ 3001962 w 3001962"/>
              <a:gd name="connsiteY2" fmla="*/ 69835 h 903273"/>
              <a:gd name="connsiteX3" fmla="*/ 3001962 w 3001962"/>
              <a:gd name="connsiteY3" fmla="*/ 850885 h 903273"/>
              <a:gd name="connsiteX4" fmla="*/ 1100138 w 3001962"/>
              <a:gd name="connsiteY4" fmla="*/ 903273 h 903273"/>
              <a:gd name="connsiteX5" fmla="*/ 0 w 3001962"/>
              <a:gd name="connsiteY5" fmla="*/ 850885 h 903273"/>
              <a:gd name="connsiteX6" fmla="*/ 0 w 3001962"/>
              <a:gd name="connsiteY6" fmla="*/ 88885 h 903273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  <a:gd name="connsiteX0" fmla="*/ 0 w 3001962"/>
              <a:gd name="connsiteY0" fmla="*/ 58269 h 872657"/>
              <a:gd name="connsiteX1" fmla="*/ 1047750 w 3001962"/>
              <a:gd name="connsiteY1" fmla="*/ 182094 h 872657"/>
              <a:gd name="connsiteX2" fmla="*/ 3001962 w 3001962"/>
              <a:gd name="connsiteY2" fmla="*/ 39219 h 872657"/>
              <a:gd name="connsiteX3" fmla="*/ 3001962 w 3001962"/>
              <a:gd name="connsiteY3" fmla="*/ 820269 h 872657"/>
              <a:gd name="connsiteX4" fmla="*/ 1100138 w 3001962"/>
              <a:gd name="connsiteY4" fmla="*/ 872657 h 872657"/>
              <a:gd name="connsiteX5" fmla="*/ 0 w 3001962"/>
              <a:gd name="connsiteY5" fmla="*/ 820269 h 872657"/>
              <a:gd name="connsiteX6" fmla="*/ 0 w 3001962"/>
              <a:gd name="connsiteY6" fmla="*/ 58269 h 872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001962" h="872657">
                <a:moveTo>
                  <a:pt x="0" y="58269"/>
                </a:moveTo>
                <a:cubicBezTo>
                  <a:pt x="346075" y="56682"/>
                  <a:pt x="577850" y="45569"/>
                  <a:pt x="1047750" y="182094"/>
                </a:cubicBezTo>
                <a:cubicBezTo>
                  <a:pt x="1970617" y="-40156"/>
                  <a:pt x="2245783" y="-19518"/>
                  <a:pt x="3001962" y="39219"/>
                </a:cubicBezTo>
                <a:lnTo>
                  <a:pt x="3001962" y="820269"/>
                </a:lnTo>
                <a:cubicBezTo>
                  <a:pt x="2107671" y="700135"/>
                  <a:pt x="1935691" y="730185"/>
                  <a:pt x="1100138" y="872657"/>
                </a:cubicBezTo>
                <a:cubicBezTo>
                  <a:pt x="504825" y="621832"/>
                  <a:pt x="109538" y="790107"/>
                  <a:pt x="0" y="820269"/>
                </a:cubicBezTo>
                <a:lnTo>
                  <a:pt x="0" y="58269"/>
                </a:lnTo>
                <a:close/>
              </a:path>
            </a:pathLst>
          </a:custGeom>
          <a:solidFill>
            <a:srgbClr val="00D6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64" tIns="45482" rIns="90964" bIns="45482" rtlCol="0" anchor="ctr"/>
          <a:lstStyle/>
          <a:p>
            <a:pPr algn="ctr"/>
            <a:endParaRPr lang="en-US"/>
          </a:p>
        </p:txBody>
      </p:sp>
      <p:sp>
        <p:nvSpPr>
          <p:cNvPr id="12" name="Title 6"/>
          <p:cNvSpPr txBox="1">
            <a:spLocks/>
          </p:cNvSpPr>
          <p:nvPr/>
        </p:nvSpPr>
        <p:spPr>
          <a:xfrm rot="20744418">
            <a:off x="1110593" y="1500274"/>
            <a:ext cx="1713474" cy="511053"/>
          </a:xfrm>
          <a:prstGeom prst="rect">
            <a:avLst/>
          </a:prstGeom>
        </p:spPr>
        <p:txBody>
          <a:bodyPr spcFirstLastPara="1" lIns="90964" tIns="45482" rIns="90964" bIns="45482" numCol="1">
            <a:prstTxWarp prst="textArchUp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3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Bài 23</a:t>
            </a:r>
            <a:endParaRPr lang="en-US" sz="32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3119" y="1953641"/>
            <a:ext cx="10515775" cy="1322959"/>
          </a:xfrm>
          <a:prstGeom prst="rect">
            <a:avLst/>
          </a:prstGeom>
          <a:noFill/>
        </p:spPr>
        <p:txBody>
          <a:bodyPr wrap="square" lIns="90964" tIns="45482" rIns="90964" bIns="45482" rtlCol="0">
            <a:spAutoFit/>
          </a:bodyPr>
          <a:lstStyle/>
          <a:p>
            <a:pPr algn="ctr"/>
            <a:r>
              <a:rPr lang="en-US" sz="40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PHÉP TRỪ (có nhớ) SỐ CÓ HAI CHỮ SỐ</a:t>
            </a:r>
          </a:p>
          <a:p>
            <a:pPr algn="ctr"/>
            <a:r>
              <a:rPr lang="en-US" sz="4000" b="1">
                <a:solidFill>
                  <a:srgbClr val="FF0168"/>
                </a:solidFill>
                <a:latin typeface="Arial" pitchFamily="34" charset="0"/>
                <a:cs typeface="Arial" pitchFamily="34" charset="0"/>
              </a:rPr>
              <a:t>CHO SỐ CÓ HAI CHỮ SỐ</a:t>
            </a:r>
          </a:p>
        </p:txBody>
      </p:sp>
      <p:sp>
        <p:nvSpPr>
          <p:cNvPr id="20" name="Oval 19"/>
          <p:cNvSpPr/>
          <p:nvPr/>
        </p:nvSpPr>
        <p:spPr>
          <a:xfrm>
            <a:off x="9806605" y="975061"/>
            <a:ext cx="226912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64" tIns="45482" rIns="90964" bIns="45482"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9805479" y="1445869"/>
            <a:ext cx="226912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64" tIns="45482" rIns="90964" bIns="45482" rtlCol="0" anchor="ctr"/>
          <a:lstStyle/>
          <a:p>
            <a:pPr algn="ctr"/>
            <a:endParaRPr lang="en-US"/>
          </a:p>
        </p:txBody>
      </p:sp>
      <p:sp>
        <p:nvSpPr>
          <p:cNvPr id="22" name="Rectangle 5"/>
          <p:cNvSpPr/>
          <p:nvPr/>
        </p:nvSpPr>
        <p:spPr>
          <a:xfrm>
            <a:off x="9868401" y="1089423"/>
            <a:ext cx="103322" cy="453255"/>
          </a:xfrm>
          <a:custGeom>
            <a:avLst/>
            <a:gdLst>
              <a:gd name="connsiteX0" fmla="*/ 0 w 104091"/>
              <a:gd name="connsiteY0" fmla="*/ 0 h 320492"/>
              <a:gd name="connsiteX1" fmla="*/ 104091 w 104091"/>
              <a:gd name="connsiteY1" fmla="*/ 0 h 320492"/>
              <a:gd name="connsiteX2" fmla="*/ 104091 w 104091"/>
              <a:gd name="connsiteY2" fmla="*/ 320492 h 320492"/>
              <a:gd name="connsiteX3" fmla="*/ 0 w 104091"/>
              <a:gd name="connsiteY3" fmla="*/ 320492 h 320492"/>
              <a:gd name="connsiteX4" fmla="*/ 0 w 104091"/>
              <a:gd name="connsiteY4" fmla="*/ 0 h 320492"/>
              <a:gd name="connsiteX0" fmla="*/ 0 w 104091"/>
              <a:gd name="connsiteY0" fmla="*/ 9708 h 330200"/>
              <a:gd name="connsiteX1" fmla="*/ 53181 w 104091"/>
              <a:gd name="connsiteY1" fmla="*/ 0 h 330200"/>
              <a:gd name="connsiteX2" fmla="*/ 104091 w 104091"/>
              <a:gd name="connsiteY2" fmla="*/ 9708 h 330200"/>
              <a:gd name="connsiteX3" fmla="*/ 104091 w 104091"/>
              <a:gd name="connsiteY3" fmla="*/ 330200 h 330200"/>
              <a:gd name="connsiteX4" fmla="*/ 0 w 104091"/>
              <a:gd name="connsiteY4" fmla="*/ 330200 h 330200"/>
              <a:gd name="connsiteX5" fmla="*/ 0 w 104091"/>
              <a:gd name="connsiteY5" fmla="*/ 9708 h 330200"/>
              <a:gd name="connsiteX0" fmla="*/ 0 w 104091"/>
              <a:gd name="connsiteY0" fmla="*/ 9708 h 340536"/>
              <a:gd name="connsiteX1" fmla="*/ 53181 w 104091"/>
              <a:gd name="connsiteY1" fmla="*/ 0 h 340536"/>
              <a:gd name="connsiteX2" fmla="*/ 104091 w 104091"/>
              <a:gd name="connsiteY2" fmla="*/ 9708 h 340536"/>
              <a:gd name="connsiteX3" fmla="*/ 104091 w 104091"/>
              <a:gd name="connsiteY3" fmla="*/ 330200 h 340536"/>
              <a:gd name="connsiteX4" fmla="*/ 46037 w 104091"/>
              <a:gd name="connsiteY4" fmla="*/ 340519 h 340536"/>
              <a:gd name="connsiteX5" fmla="*/ 0 w 104091"/>
              <a:gd name="connsiteY5" fmla="*/ 330200 h 340536"/>
              <a:gd name="connsiteX6" fmla="*/ 0 w 104091"/>
              <a:gd name="connsiteY6" fmla="*/ 9708 h 340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91" h="340536">
                <a:moveTo>
                  <a:pt x="0" y="9708"/>
                </a:moveTo>
                <a:cubicBezTo>
                  <a:pt x="16933" y="9647"/>
                  <a:pt x="36248" y="61"/>
                  <a:pt x="53181" y="0"/>
                </a:cubicBezTo>
                <a:lnTo>
                  <a:pt x="104091" y="9708"/>
                </a:lnTo>
                <a:lnTo>
                  <a:pt x="104091" y="330200"/>
                </a:lnTo>
                <a:cubicBezTo>
                  <a:pt x="84740" y="329671"/>
                  <a:pt x="65388" y="341048"/>
                  <a:pt x="46037" y="340519"/>
                </a:cubicBezTo>
                <a:lnTo>
                  <a:pt x="0" y="330200"/>
                </a:lnTo>
                <a:lnTo>
                  <a:pt x="0" y="970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64" tIns="45482" rIns="90964" bIns="45482" rtlCol="0" anchor="ctr"/>
          <a:lstStyle/>
          <a:p>
            <a:pPr algn="ctr"/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98" t="53940" r="12318" b="23030"/>
          <a:stretch/>
        </p:blipFill>
        <p:spPr>
          <a:xfrm>
            <a:off x="8760883" y="4689616"/>
            <a:ext cx="1101899" cy="13303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2599" y="4290930"/>
            <a:ext cx="2887968" cy="1840428"/>
          </a:xfrm>
          <a:prstGeom prst="rect">
            <a:avLst/>
          </a:prstGeom>
        </p:spPr>
      </p:pic>
      <p:pic>
        <p:nvPicPr>
          <p:cNvPr id="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9427" b="50130" l="60615" r="706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56" t="30018" r="28936" b="50095"/>
          <a:stretch/>
        </p:blipFill>
        <p:spPr bwMode="auto">
          <a:xfrm flipH="1">
            <a:off x="2457228" y="4677062"/>
            <a:ext cx="1397676" cy="1417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7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64" t="27747" r="38519" b="52083"/>
          <a:stretch/>
        </p:blipFill>
        <p:spPr bwMode="auto">
          <a:xfrm>
            <a:off x="6536181" y="4377959"/>
            <a:ext cx="2015624" cy="17163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Oval 28"/>
          <p:cNvSpPr/>
          <p:nvPr/>
        </p:nvSpPr>
        <p:spPr>
          <a:xfrm>
            <a:off x="2925929" y="990600"/>
            <a:ext cx="226912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64" tIns="45482" rIns="90964" bIns="45482"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2924803" y="1461408"/>
            <a:ext cx="226912" cy="228600"/>
          </a:xfrm>
          <a:prstGeom prst="ellipse">
            <a:avLst/>
          </a:prstGeom>
          <a:noFill/>
          <a:ln>
            <a:solidFill>
              <a:srgbClr val="0070C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64" tIns="45482" rIns="90964" bIns="45482" rtlCol="0" anchor="ctr"/>
          <a:lstStyle/>
          <a:p>
            <a:pPr algn="ctr"/>
            <a:endParaRPr lang="en-US"/>
          </a:p>
        </p:txBody>
      </p:sp>
      <p:sp>
        <p:nvSpPr>
          <p:cNvPr id="31" name="Rectangle 5"/>
          <p:cNvSpPr/>
          <p:nvPr/>
        </p:nvSpPr>
        <p:spPr>
          <a:xfrm>
            <a:off x="2987725" y="1104961"/>
            <a:ext cx="103322" cy="453255"/>
          </a:xfrm>
          <a:custGeom>
            <a:avLst/>
            <a:gdLst>
              <a:gd name="connsiteX0" fmla="*/ 0 w 104091"/>
              <a:gd name="connsiteY0" fmla="*/ 0 h 320492"/>
              <a:gd name="connsiteX1" fmla="*/ 104091 w 104091"/>
              <a:gd name="connsiteY1" fmla="*/ 0 h 320492"/>
              <a:gd name="connsiteX2" fmla="*/ 104091 w 104091"/>
              <a:gd name="connsiteY2" fmla="*/ 320492 h 320492"/>
              <a:gd name="connsiteX3" fmla="*/ 0 w 104091"/>
              <a:gd name="connsiteY3" fmla="*/ 320492 h 320492"/>
              <a:gd name="connsiteX4" fmla="*/ 0 w 104091"/>
              <a:gd name="connsiteY4" fmla="*/ 0 h 320492"/>
              <a:gd name="connsiteX0" fmla="*/ 0 w 104091"/>
              <a:gd name="connsiteY0" fmla="*/ 9708 h 330200"/>
              <a:gd name="connsiteX1" fmla="*/ 53181 w 104091"/>
              <a:gd name="connsiteY1" fmla="*/ 0 h 330200"/>
              <a:gd name="connsiteX2" fmla="*/ 104091 w 104091"/>
              <a:gd name="connsiteY2" fmla="*/ 9708 h 330200"/>
              <a:gd name="connsiteX3" fmla="*/ 104091 w 104091"/>
              <a:gd name="connsiteY3" fmla="*/ 330200 h 330200"/>
              <a:gd name="connsiteX4" fmla="*/ 0 w 104091"/>
              <a:gd name="connsiteY4" fmla="*/ 330200 h 330200"/>
              <a:gd name="connsiteX5" fmla="*/ 0 w 104091"/>
              <a:gd name="connsiteY5" fmla="*/ 9708 h 330200"/>
              <a:gd name="connsiteX0" fmla="*/ 0 w 104091"/>
              <a:gd name="connsiteY0" fmla="*/ 9708 h 340536"/>
              <a:gd name="connsiteX1" fmla="*/ 53181 w 104091"/>
              <a:gd name="connsiteY1" fmla="*/ 0 h 340536"/>
              <a:gd name="connsiteX2" fmla="*/ 104091 w 104091"/>
              <a:gd name="connsiteY2" fmla="*/ 9708 h 340536"/>
              <a:gd name="connsiteX3" fmla="*/ 104091 w 104091"/>
              <a:gd name="connsiteY3" fmla="*/ 330200 h 340536"/>
              <a:gd name="connsiteX4" fmla="*/ 46037 w 104091"/>
              <a:gd name="connsiteY4" fmla="*/ 340519 h 340536"/>
              <a:gd name="connsiteX5" fmla="*/ 0 w 104091"/>
              <a:gd name="connsiteY5" fmla="*/ 330200 h 340536"/>
              <a:gd name="connsiteX6" fmla="*/ 0 w 104091"/>
              <a:gd name="connsiteY6" fmla="*/ 9708 h 340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4091" h="340536">
                <a:moveTo>
                  <a:pt x="0" y="9708"/>
                </a:moveTo>
                <a:cubicBezTo>
                  <a:pt x="16933" y="9647"/>
                  <a:pt x="36248" y="61"/>
                  <a:pt x="53181" y="0"/>
                </a:cubicBezTo>
                <a:lnTo>
                  <a:pt x="104091" y="9708"/>
                </a:lnTo>
                <a:lnTo>
                  <a:pt x="104091" y="330200"/>
                </a:lnTo>
                <a:cubicBezTo>
                  <a:pt x="84740" y="329671"/>
                  <a:pt x="65388" y="341048"/>
                  <a:pt x="46037" y="340519"/>
                </a:cubicBezTo>
                <a:lnTo>
                  <a:pt x="0" y="330200"/>
                </a:lnTo>
                <a:lnTo>
                  <a:pt x="0" y="9708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964" tIns="45482" rIns="90964" bIns="45482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5342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4"/>
          <p:cNvSpPr txBox="1">
            <a:spLocks noGrp="1"/>
          </p:cNvSpPr>
          <p:nvPr>
            <p:ph type="ctrTitle"/>
          </p:nvPr>
        </p:nvSpPr>
        <p:spPr>
          <a:xfrm>
            <a:off x="-93236" y="761867"/>
            <a:ext cx="6447610" cy="4178400"/>
          </a:xfrm>
          <a:prstGeom prst="rect">
            <a:avLst/>
          </a:prstGeom>
        </p:spPr>
        <p:txBody>
          <a:bodyPr spcFirstLastPara="1" wrap="square" lIns="121705" tIns="121705" rIns="121705" bIns="121705" anchor="b" anchorCtr="0">
            <a:noAutofit/>
          </a:bodyPr>
          <a:lstStyle/>
          <a:p>
            <a:r>
              <a:rPr lang="en">
                <a:solidFill>
                  <a:srgbClr val="002060"/>
                </a:solidFill>
                <a:latin typeface="+mj-lt"/>
              </a:rPr>
              <a:t>KHỞI ĐỘNG</a:t>
            </a:r>
            <a:endParaRPr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91" r="22073" b="14950"/>
          <a:stretch/>
        </p:blipFill>
        <p:spPr>
          <a:xfrm flipH="1">
            <a:off x="8614635" y="2625437"/>
            <a:ext cx="2447009" cy="423256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436035" y="986148"/>
            <a:ext cx="14542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17890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76887" y="-29028"/>
            <a:ext cx="2417890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56271" y="-38757"/>
            <a:ext cx="2529711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60454" y="-29028"/>
            <a:ext cx="2516732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777186" y="-19299"/>
            <a:ext cx="2417890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2839" y="3352800"/>
            <a:ext cx="3785039" cy="584703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919" y="3352800"/>
            <a:ext cx="3066493" cy="4737045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120572" y="3715251"/>
            <a:ext cx="69590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T4"/>
          <p:cNvSpPr/>
          <p:nvPr/>
        </p:nvSpPr>
        <p:spPr>
          <a:xfrm>
            <a:off x="6975146" y="3469522"/>
            <a:ext cx="69590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15037" y="1053855"/>
            <a:ext cx="169469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endParaRPr lang="en-US" sz="4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952485" y="1053854"/>
            <a:ext cx="126669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</a:t>
            </a:r>
            <a:endParaRPr lang="en-US" sz="4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026994" y="1082143"/>
            <a:ext cx="209384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4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837933" y="1157599"/>
            <a:ext cx="149592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>
                <a:ln w="0"/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endParaRPr lang="en-US" sz="4000" b="1" cap="none" spc="0" dirty="0">
              <a:ln w="0"/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17791" y="-969526"/>
            <a:ext cx="871159" cy="873320"/>
          </a:xfrm>
          <a:prstGeom prst="rect">
            <a:avLst/>
          </a:prstGeom>
        </p:spPr>
      </p:pic>
      <p:pic>
        <p:nvPicPr>
          <p:cNvPr id="1026" name="Picture 2" descr="Reading Book clipart, cliparts of Reading Book free download (wmf, eps,  emf, svg, png, gif) formats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65667" y1="34667" x2="35000" y2="80000"/>
                        <a14:foregroundMark x1="32333" y1="71333" x2="33000" y2="76000"/>
                        <a14:foregroundMark x1="56333" y1="26000" x2="56333" y2="4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3877" y="1492492"/>
            <a:ext cx="5907249" cy="590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7265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FF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13151 4.07407E-6 C 0.19271 4.07407E-6 0.27239 -0.12454 0.27239 -0.22454 L 0.27239 -0.44815 " pathEditMode="relative" rAng="0" ptsTypes="AAAA">
                                      <p:cBhvr>
                                        <p:cTn id="40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54" grpId="0"/>
      <p:bldP spid="54" grpId="1"/>
      <p:bldP spid="37" grpId="0"/>
      <p:bldP spid="44" grpId="0"/>
      <p:bldP spid="45" grpId="0"/>
      <p:bldP spid="4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04347" y="417094"/>
            <a:ext cx="10465583" cy="582328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00B0F0"/>
            </a:solidFill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1200"/>
              </a:spcAft>
            </a:pPr>
            <a:r>
              <a:rPr lang="en-US" sz="32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Cách</a:t>
            </a:r>
            <a:r>
              <a:rPr lang="en-US" sz="32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chơi</a:t>
            </a:r>
            <a:r>
              <a:rPr lang="en-US" sz="3200" b="1" dirty="0">
                <a:solidFill>
                  <a:srgbClr val="7030A0"/>
                </a:solidFill>
                <a:latin typeface="+mj-lt"/>
                <a:cs typeface="Times New Roman" panose="02020603050405020304" pitchFamily="18" charset="0"/>
              </a:rPr>
              <a:t>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giúp</a:t>
            </a:r>
            <a:r>
              <a:rPr lang="en-US" sz="28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bạn gái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chứa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điền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ô</a:t>
            </a:r>
            <a:r>
              <a:rPr lang="en-US" sz="28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. Bạn gái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sai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biến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nghĩa</a:t>
            </a:r>
            <a:r>
              <a:rPr lang="en-US" sz="28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bạn gái sẽ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đi</a:t>
            </a:r>
            <a:r>
              <a:rPr lang="en-US" sz="28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kiến thức </a:t>
            </a:r>
            <a:r>
              <a:rPr lang="en-US" sz="2800" b="1" err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thức</a:t>
            </a:r>
            <a:r>
              <a:rPr lang="en-US" sz="2800" b="1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 đó.</a:t>
            </a:r>
            <a:endParaRPr lang="en-US" sz="2800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4" name="Picture 2" descr="Reading Book clipart, cliparts of Reading Book free download (wmf, eps,  emf, svg, png, gif) format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65667" y1="34667" x2="35000" y2="80000"/>
                        <a14:foregroundMark x1="32333" y1="71333" x2="33000" y2="76000"/>
                        <a14:foregroundMark x1="56333" y1="26000" x2="56333" y2="4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50"/>
          <a:stretch/>
        </p:blipFill>
        <p:spPr bwMode="auto">
          <a:xfrm flipH="1">
            <a:off x="-1552485" y="2153042"/>
            <a:ext cx="3922950" cy="537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2781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436035" y="986148"/>
            <a:ext cx="14542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17890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76887" y="-29028"/>
            <a:ext cx="2417890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56271" y="-38757"/>
            <a:ext cx="2529711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60454" y="-29028"/>
            <a:ext cx="2516732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777186" y="-19299"/>
            <a:ext cx="2417890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8" r="23165"/>
          <a:stretch/>
        </p:blipFill>
        <p:spPr>
          <a:xfrm>
            <a:off x="9777187" y="3419477"/>
            <a:ext cx="2113094" cy="5486400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4" r="21263"/>
          <a:stretch/>
        </p:blipFill>
        <p:spPr>
          <a:xfrm>
            <a:off x="5895242" y="3517438"/>
            <a:ext cx="1991458" cy="5486400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3" r="23468"/>
          <a:stretch/>
        </p:blipFill>
        <p:spPr>
          <a:xfrm>
            <a:off x="7886699" y="3434099"/>
            <a:ext cx="1890487" cy="5486400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4" r="20585"/>
          <a:stretch/>
        </p:blipFill>
        <p:spPr>
          <a:xfrm>
            <a:off x="3712956" y="3540716"/>
            <a:ext cx="2259219" cy="5486400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315053" y="3787022"/>
            <a:ext cx="13260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>
                <a:ln w="0"/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35</a:t>
            </a:r>
            <a:endParaRPr lang="en-US" sz="8000" b="1" cap="none" spc="0" dirty="0">
              <a:ln w="0"/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6197949" y="3845078"/>
            <a:ext cx="13260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>
                <a:ln w="0"/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30</a:t>
            </a:r>
            <a:endParaRPr lang="en-US" sz="8000" b="1" cap="none" spc="0" dirty="0">
              <a:ln w="0"/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249092" y="3796550"/>
            <a:ext cx="13260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>
                <a:ln w="0"/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20</a:t>
            </a:r>
            <a:endParaRPr lang="en-US" sz="8000" b="1" cap="none" spc="0" dirty="0">
              <a:ln w="0"/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4116709" y="3796550"/>
            <a:ext cx="13260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>
                <a:ln w="0"/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25</a:t>
            </a:r>
            <a:endParaRPr lang="en-US" sz="8000" b="1" cap="none" spc="0" dirty="0">
              <a:ln w="0"/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56160" y="786093"/>
            <a:ext cx="13260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>
                <a:ln w="0"/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30</a:t>
            </a:r>
            <a:endParaRPr lang="en-US" sz="8000" b="1" cap="none" spc="0" dirty="0">
              <a:ln w="0"/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289435" y="786193"/>
            <a:ext cx="75533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>
                <a:ln w="0"/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–</a:t>
            </a:r>
            <a:endParaRPr lang="en-US" sz="8000" b="1" cap="none" spc="0" dirty="0">
              <a:ln w="0"/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753005" y="790835"/>
            <a:ext cx="75533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>
                <a:ln w="0"/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5</a:t>
            </a:r>
            <a:endParaRPr lang="en-US" sz="8000" b="1" cap="none" spc="0" dirty="0">
              <a:ln w="0"/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255309" y="823418"/>
            <a:ext cx="78418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637058" y="823419"/>
            <a:ext cx="8114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sz="8000" b="1" cap="none" spc="0" dirty="0">
              <a:ln w="0"/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8495" y="-1192602"/>
            <a:ext cx="993495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39372" y="5110461"/>
            <a:ext cx="1873584" cy="1738011"/>
          </a:xfrm>
          <a:prstGeom prst="rect">
            <a:avLst/>
          </a:prstGeom>
        </p:spPr>
      </p:pic>
      <p:pic>
        <p:nvPicPr>
          <p:cNvPr id="24" name="Picture 2" descr="Reading Book clipart, cliparts of Reading Book free download (wmf, eps,  emf, svg, png, gif) formats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5667" y1="34667" x2="35000" y2="80000"/>
                        <a14:foregroundMark x1="32333" y1="71333" x2="33000" y2="76000"/>
                        <a14:foregroundMark x1="56333" y1="26000" x2="56333" y2="4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50"/>
          <a:stretch/>
        </p:blipFill>
        <p:spPr bwMode="auto">
          <a:xfrm flipH="1">
            <a:off x="-1552485" y="2153042"/>
            <a:ext cx="3922950" cy="537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0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4739 -4.81481E-6 C 0.36263 -4.81481E-6 0.51276 -0.12453 0.51276 -0.22476 L 0.51276 -0.44814 " pathEditMode="relative" rAng="0" ptsTypes="AAAA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-22407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436035" y="986148"/>
            <a:ext cx="14542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17890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76887" y="-29028"/>
            <a:ext cx="2417890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56271" y="-38757"/>
            <a:ext cx="2529711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60454" y="-29028"/>
            <a:ext cx="2516732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777186" y="-19299"/>
            <a:ext cx="2417890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5463" l="10000" r="9228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73" r="18554"/>
          <a:stretch/>
        </p:blipFill>
        <p:spPr>
          <a:xfrm>
            <a:off x="9890916" y="3484565"/>
            <a:ext cx="2022639" cy="5212080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22" l="10000" r="8685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76" r="21335"/>
          <a:stretch/>
        </p:blipFill>
        <p:spPr>
          <a:xfrm>
            <a:off x="3712953" y="3484564"/>
            <a:ext cx="2019781" cy="5212080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870" l="10000" r="8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334" r="19764"/>
          <a:stretch/>
        </p:blipFill>
        <p:spPr>
          <a:xfrm>
            <a:off x="7772402" y="3427414"/>
            <a:ext cx="2023627" cy="5212080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704" l="10000" r="91143">
                        <a14:foregroundMark x1="43286" y1="52963" x2="43286" y2="56019"/>
                        <a14:foregroundMark x1="48429" y1="39722" x2="45571" y2="47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15" r="19680"/>
          <a:stretch/>
        </p:blipFill>
        <p:spPr>
          <a:xfrm>
            <a:off x="5795165" y="3464840"/>
            <a:ext cx="2054129" cy="5212080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181703" y="3837822"/>
            <a:ext cx="13260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>
                <a:ln w="0"/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25</a:t>
            </a:r>
            <a:endParaRPr lang="en-US" sz="8000" b="1" cap="none" spc="0" dirty="0">
              <a:ln w="0"/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094040" y="3837822"/>
            <a:ext cx="13260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>
                <a:ln w="0"/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44</a:t>
            </a:r>
            <a:endParaRPr lang="en-US" sz="8000" b="1" cap="none" spc="0" dirty="0">
              <a:ln w="0"/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8249092" y="3837822"/>
            <a:ext cx="13260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>
                <a:ln w="0"/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30</a:t>
            </a:r>
            <a:endParaRPr lang="en-US" sz="8000" b="1" cap="none" spc="0" dirty="0">
              <a:ln w="0"/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6154493" y="3837822"/>
            <a:ext cx="13260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>
                <a:ln w="0"/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26</a:t>
            </a:r>
            <a:endParaRPr lang="en-US" sz="8000" b="1" cap="none" spc="0" dirty="0">
              <a:ln w="0"/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56160" y="786093"/>
            <a:ext cx="13260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>
                <a:ln w="0"/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35</a:t>
            </a:r>
            <a:endParaRPr lang="en-US" sz="8000" b="1" cap="none" spc="0" dirty="0">
              <a:ln w="0"/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275007" y="786193"/>
            <a:ext cx="78418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>
                <a:ln w="0"/>
                <a:solidFill>
                  <a:srgbClr val="0070C0"/>
                </a:solidFill>
                <a:cs typeface="Times New Roman" panose="02020603050405020304" pitchFamily="18" charset="0"/>
              </a:rPr>
              <a:t>–</a:t>
            </a:r>
            <a:endParaRPr lang="en-US" sz="8000" b="1" dirty="0">
              <a:ln w="0"/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753005" y="790835"/>
            <a:ext cx="75533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>
                <a:ln w="0"/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9</a:t>
            </a:r>
            <a:endParaRPr lang="en-US" sz="8000" b="1" cap="none" spc="0" dirty="0">
              <a:ln w="0"/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255309" y="823418"/>
            <a:ext cx="78418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637059" y="823419"/>
            <a:ext cx="81144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sz="8000" b="1" cap="none" spc="0" dirty="0">
              <a:ln w="0"/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398495" y="-1192602"/>
            <a:ext cx="993495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39372" y="5110461"/>
            <a:ext cx="1873584" cy="1738011"/>
          </a:xfrm>
          <a:prstGeom prst="rect">
            <a:avLst/>
          </a:prstGeom>
        </p:spPr>
      </p:pic>
      <p:pic>
        <p:nvPicPr>
          <p:cNvPr id="24" name="Picture 2" descr="Reading Book clipart, cliparts of Reading Book free download (wmf, eps,  emf, svg, png, gif) formats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65667" y1="34667" x2="35000" y2="80000"/>
                        <a14:foregroundMark x1="32333" y1="71333" x2="33000" y2="76000"/>
                        <a14:foregroundMark x1="56333" y1="26000" x2="56333" y2="4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50"/>
          <a:stretch/>
        </p:blipFill>
        <p:spPr bwMode="auto">
          <a:xfrm flipH="1">
            <a:off x="-1552485" y="2153042"/>
            <a:ext cx="3922950" cy="537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76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17109 4.07407E-6 C 0.25078 4.07407E-6 0.35442 -0.12385 0.35442 -0.22338 L 0.35442 -0.44584 " pathEditMode="relative" rAng="0" ptsTypes="AAAA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22292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436035" y="986148"/>
            <a:ext cx="145424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17890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76887" y="-29028"/>
            <a:ext cx="2417890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56271" y="-38757"/>
            <a:ext cx="2529711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60454" y="-29028"/>
            <a:ext cx="2516732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777186" y="-19299"/>
            <a:ext cx="2417890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4200" b="8651"/>
          <a:stretch/>
        </p:blipFill>
        <p:spPr>
          <a:xfrm>
            <a:off x="9805303" y="3386463"/>
            <a:ext cx="2060963" cy="5212080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195" b="15137"/>
          <a:stretch/>
        </p:blipFill>
        <p:spPr>
          <a:xfrm>
            <a:off x="3699669" y="3523623"/>
            <a:ext cx="2026576" cy="4937760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7041" b="10770"/>
          <a:stretch/>
        </p:blipFill>
        <p:spPr>
          <a:xfrm>
            <a:off x="5737972" y="3523623"/>
            <a:ext cx="1897136" cy="4937760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54" b="13580"/>
          <a:stretch/>
        </p:blipFill>
        <p:spPr>
          <a:xfrm>
            <a:off x="7766855" y="3523623"/>
            <a:ext cx="1973141" cy="4937760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181703" y="3787022"/>
            <a:ext cx="13260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>
                <a:ln w="0"/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80</a:t>
            </a:r>
            <a:endParaRPr lang="en-US" sz="8000" b="1" cap="none" spc="0" dirty="0">
              <a:ln w="0"/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1" name="T2"/>
          <p:cNvSpPr/>
          <p:nvPr/>
        </p:nvSpPr>
        <p:spPr>
          <a:xfrm>
            <a:off x="4094041" y="3806079"/>
            <a:ext cx="13260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>
                <a:ln w="0"/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70</a:t>
            </a:r>
            <a:endParaRPr lang="en-US" sz="8000" b="1" cap="none" spc="0" dirty="0">
              <a:ln w="0"/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5" name="T3"/>
          <p:cNvSpPr/>
          <p:nvPr/>
        </p:nvSpPr>
        <p:spPr>
          <a:xfrm>
            <a:off x="6163588" y="3787021"/>
            <a:ext cx="13260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>
                <a:ln w="0"/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69</a:t>
            </a:r>
            <a:endParaRPr lang="en-US" sz="8000" b="1" cap="none" spc="0" dirty="0">
              <a:ln w="0"/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4" name="T4"/>
          <p:cNvSpPr/>
          <p:nvPr/>
        </p:nvSpPr>
        <p:spPr>
          <a:xfrm>
            <a:off x="8138626" y="3761246"/>
            <a:ext cx="13260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6</a:t>
            </a:r>
            <a:r>
              <a:rPr lang="en-US" sz="8000" b="1">
                <a:ln w="0"/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0</a:t>
            </a:r>
            <a:endParaRPr lang="en-US" sz="8000" b="1" cap="none" spc="0" dirty="0">
              <a:ln w="0"/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56160" y="786093"/>
            <a:ext cx="13260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>
                <a:ln w="0"/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70</a:t>
            </a:r>
            <a:endParaRPr lang="en-US" sz="8000" b="1" cap="none" spc="0" dirty="0">
              <a:ln w="0"/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3275007" y="786193"/>
            <a:ext cx="78418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>
                <a:ln w="0"/>
                <a:solidFill>
                  <a:srgbClr val="0070C0"/>
                </a:solidFill>
                <a:cs typeface="Times New Roman" panose="02020603050405020304" pitchFamily="18" charset="0"/>
              </a:rPr>
              <a:t>–</a:t>
            </a:r>
            <a:endParaRPr lang="en-US" sz="8000" b="1" dirty="0">
              <a:ln w="0"/>
              <a:solidFill>
                <a:srgbClr val="0070C0"/>
              </a:solidFill>
              <a:cs typeface="Times New Roman" panose="02020603050405020304" pitchFamily="18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5467671" y="790835"/>
            <a:ext cx="132600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>
                <a:ln w="0"/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10</a:t>
            </a:r>
            <a:endParaRPr lang="en-US" sz="8000" b="1" cap="none" spc="0" dirty="0">
              <a:ln w="0"/>
              <a:solidFill>
                <a:srgbClr val="0070C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255309" y="823418"/>
            <a:ext cx="78418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0070C0"/>
                </a:solidFill>
                <a:latin typeface="+mj-lt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637058" y="823419"/>
            <a:ext cx="8114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>
                <a:ln w="0"/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?</a:t>
            </a:r>
            <a:endParaRPr lang="en-US" sz="8000" b="1" cap="none" spc="0" dirty="0">
              <a:ln w="0"/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98495" y="-1192602"/>
            <a:ext cx="993495" cy="995959"/>
          </a:xfrm>
          <a:prstGeom prst="rect">
            <a:avLst/>
          </a:prstGeom>
        </p:spPr>
      </p:pic>
      <p:pic>
        <p:nvPicPr>
          <p:cNvPr id="60" name="Picture 5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39372" y="5110461"/>
            <a:ext cx="1873584" cy="1738011"/>
          </a:xfrm>
          <a:prstGeom prst="rect">
            <a:avLst/>
          </a:prstGeom>
        </p:spPr>
      </p:pic>
      <p:pic>
        <p:nvPicPr>
          <p:cNvPr id="24" name="Picture 2" descr="Reading Book clipart, cliparts of Reading Book free download (wmf, eps,  emf, svg, png, gif) formats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5667" y1="34667" x2="35000" y2="80000"/>
                        <a14:foregroundMark x1="32333" y1="71333" x2="33000" y2="76000"/>
                        <a14:foregroundMark x1="56333" y1="26000" x2="56333" y2="42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950"/>
          <a:stretch/>
        </p:blipFill>
        <p:spPr bwMode="auto">
          <a:xfrm flipH="1">
            <a:off x="-1552485" y="2153042"/>
            <a:ext cx="3922950" cy="5370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7110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6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1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1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2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4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08971 2.59259E-6 C 0.13164 2.59259E-6 0.18607 -0.11968 0.18607 -0.21597 L 0.18607 -0.43079 " pathEditMode="relative" rAng="0" ptsTypes="AAAA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1551"/>
                                    </p:animMotion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CA5C8B-5BEC-124D-B5CA-958822B590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195381" y="1499721"/>
            <a:ext cx="5855080" cy="2927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58110"/>
      </p:ext>
    </p:extLst>
  </p:cSld>
  <p:clrMapOvr>
    <a:masterClrMapping/>
  </p:clrMapOvr>
</p:sld>
</file>

<file path=ppt/theme/theme1.xml><?xml version="1.0" encoding="utf-8"?>
<a:theme xmlns:a="http://schemas.openxmlformats.org/drawingml/2006/main" name="Early Childhood Center by Slidesgo">
  <a:themeElements>
    <a:clrScheme name="Simple Light">
      <a:dk1>
        <a:srgbClr val="33140B"/>
      </a:dk1>
      <a:lt1>
        <a:srgbClr val="FFFFFF"/>
      </a:lt1>
      <a:dk2>
        <a:srgbClr val="595959"/>
      </a:dk2>
      <a:lt2>
        <a:srgbClr val="EEEEEE"/>
      </a:lt2>
      <a:accent1>
        <a:srgbClr val="FFAF57"/>
      </a:accent1>
      <a:accent2>
        <a:srgbClr val="BCE98C"/>
      </a:accent2>
      <a:accent3>
        <a:srgbClr val="58E0F1"/>
      </a:accent3>
      <a:accent4>
        <a:srgbClr val="FFFFFF"/>
      </a:accent4>
      <a:accent5>
        <a:srgbClr val="F16FB1"/>
      </a:accent5>
      <a:accent6>
        <a:srgbClr val="E8493F"/>
      </a:accent6>
      <a:hlink>
        <a:srgbClr val="3314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493</Words>
  <Application>Microsoft Office PowerPoint</Application>
  <PresentationFormat>Custom</PresentationFormat>
  <Paragraphs>138</Paragraphs>
  <Slides>18</Slides>
  <Notes>6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Nunito Sans</vt:lpstr>
      <vt:lpstr>Quicksand</vt:lpstr>
      <vt:lpstr>Wingdings</vt:lpstr>
      <vt:lpstr>Nunito</vt:lpstr>
      <vt:lpstr>Quicksand Light</vt:lpstr>
      <vt:lpstr>Times New Roman</vt:lpstr>
      <vt:lpstr>HP001 4 hàng</vt:lpstr>
      <vt:lpstr>Early Childhood Center by Slidesgo</vt:lpstr>
      <vt:lpstr>PowerPoint Presentation</vt:lpstr>
      <vt:lpstr>PowerPoint Presentation</vt:lpstr>
      <vt:lpstr>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Early Childhood Center</dc:title>
  <dc:creator>PC</dc:creator>
  <cp:lastModifiedBy>Admin</cp:lastModifiedBy>
  <cp:revision>68</cp:revision>
  <dcterms:modified xsi:type="dcterms:W3CDTF">2025-04-23T00:43:39Z</dcterms:modified>
</cp:coreProperties>
</file>